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8"/>
  </p:notesMasterIdLst>
  <p:sldIdLst>
    <p:sldId id="258" r:id="rId2"/>
    <p:sldId id="260" r:id="rId3"/>
    <p:sldId id="256" r:id="rId4"/>
    <p:sldId id="261" r:id="rId5"/>
    <p:sldId id="342" r:id="rId6"/>
    <p:sldId id="343" r:id="rId7"/>
    <p:sldId id="344" r:id="rId8"/>
    <p:sldId id="289" r:id="rId9"/>
    <p:sldId id="345" r:id="rId10"/>
    <p:sldId id="346" r:id="rId11"/>
    <p:sldId id="347" r:id="rId12"/>
    <p:sldId id="348" r:id="rId13"/>
    <p:sldId id="351" r:id="rId14"/>
    <p:sldId id="352" r:id="rId15"/>
    <p:sldId id="271" r:id="rId16"/>
    <p:sldId id="353"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Oswald" panose="00000500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81B543E-D4FE-4ADF-A9F9-38DB1763BAF6}">
          <p14:sldIdLst>
            <p14:sldId id="258"/>
            <p14:sldId id="260"/>
            <p14:sldId id="256"/>
            <p14:sldId id="261"/>
            <p14:sldId id="342"/>
            <p14:sldId id="343"/>
            <p14:sldId id="344"/>
            <p14:sldId id="289"/>
            <p14:sldId id="345"/>
            <p14:sldId id="346"/>
            <p14:sldId id="347"/>
            <p14:sldId id="348"/>
            <p14:sldId id="351"/>
            <p14:sldId id="352"/>
            <p14:sldId id="271"/>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04EA-0E75-41FC-B2CF-6F1574C6FF47}">
  <a:tblStyle styleId="{B53804EA-0E75-41FC-B2CF-6F1574C6F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0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8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2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81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97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78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12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44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042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16280734462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16280734462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78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TITLE_AND_BODY_1">
    <p:bg>
      <p:bgPr>
        <a:solidFill>
          <a:schemeClr val="dk2"/>
        </a:solidFill>
        <a:effectLst/>
      </p:bgPr>
    </p:bg>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717525" y="55440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2" name="Google Shape;152;p17"/>
          <p:cNvSpPr txBox="1">
            <a:spLocks noGrp="1"/>
          </p:cNvSpPr>
          <p:nvPr>
            <p:ph type="body" idx="1"/>
          </p:nvPr>
        </p:nvSpPr>
        <p:spPr>
          <a:xfrm>
            <a:off x="2154150" y="1343963"/>
            <a:ext cx="48357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53" name="Google Shape;153;p17"/>
          <p:cNvGrpSpPr/>
          <p:nvPr/>
        </p:nvGrpSpPr>
        <p:grpSpPr>
          <a:xfrm flipH="1">
            <a:off x="5411725" y="3605057"/>
            <a:ext cx="3748961" cy="1754140"/>
            <a:chOff x="440413" y="3605057"/>
            <a:chExt cx="3748961" cy="1754140"/>
          </a:xfrm>
        </p:grpSpPr>
        <p:sp>
          <p:nvSpPr>
            <p:cNvPr id="154" name="Google Shape;154;p17"/>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7"/>
            <p:cNvGrpSpPr/>
            <p:nvPr/>
          </p:nvGrpSpPr>
          <p:grpSpPr>
            <a:xfrm rot="1398551" flipH="1">
              <a:off x="1087893" y="3855029"/>
              <a:ext cx="1522160" cy="1254196"/>
              <a:chOff x="698956" y="6526827"/>
              <a:chExt cx="1522132" cy="1254173"/>
            </a:xfrm>
          </p:grpSpPr>
          <p:grpSp>
            <p:nvGrpSpPr>
              <p:cNvPr id="157" name="Google Shape;157;p17"/>
              <p:cNvGrpSpPr/>
              <p:nvPr/>
            </p:nvGrpSpPr>
            <p:grpSpPr>
              <a:xfrm>
                <a:off x="970014" y="6599642"/>
                <a:ext cx="1251074" cy="1089966"/>
                <a:chOff x="2227541" y="6011760"/>
                <a:chExt cx="2864180" cy="2495343"/>
              </a:xfrm>
            </p:grpSpPr>
            <p:sp>
              <p:nvSpPr>
                <p:cNvPr id="158" name="Google Shape;158;p17"/>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7"/>
                <p:cNvGrpSpPr/>
                <p:nvPr/>
              </p:nvGrpSpPr>
              <p:grpSpPr>
                <a:xfrm>
                  <a:off x="2227541" y="6635267"/>
                  <a:ext cx="2250382" cy="1871835"/>
                  <a:chOff x="2227541" y="6635267"/>
                  <a:chExt cx="2250382" cy="1871835"/>
                </a:xfrm>
              </p:grpSpPr>
              <p:sp>
                <p:nvSpPr>
                  <p:cNvPr id="160" name="Google Shape;160;p17"/>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17"/>
              <p:cNvGrpSpPr/>
              <p:nvPr/>
            </p:nvGrpSpPr>
            <p:grpSpPr>
              <a:xfrm>
                <a:off x="698956" y="6526827"/>
                <a:ext cx="761443" cy="1254173"/>
                <a:chOff x="1668617" y="5683195"/>
                <a:chExt cx="1743230" cy="2871275"/>
              </a:xfrm>
            </p:grpSpPr>
            <p:sp>
              <p:nvSpPr>
                <p:cNvPr id="164" name="Google Shape;164;p17"/>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2252110" y="6027996"/>
                  <a:ext cx="1159737" cy="2526474"/>
                  <a:chOff x="2252110" y="6027996"/>
                  <a:chExt cx="1159737" cy="2526474"/>
                </a:xfrm>
              </p:grpSpPr>
              <p:sp>
                <p:nvSpPr>
                  <p:cNvPr id="166" name="Google Shape;166;p17"/>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0" name="Google Shape;170;p17"/>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flipH="1">
            <a:off x="717526" y="-6"/>
            <a:ext cx="1430732" cy="1059983"/>
            <a:chOff x="7676452" y="-6"/>
            <a:chExt cx="1430732" cy="1059983"/>
          </a:xfrm>
        </p:grpSpPr>
        <p:grpSp>
          <p:nvGrpSpPr>
            <p:cNvPr id="172" name="Google Shape;172;p17"/>
            <p:cNvGrpSpPr/>
            <p:nvPr/>
          </p:nvGrpSpPr>
          <p:grpSpPr>
            <a:xfrm rot="10690018">
              <a:off x="7690194" y="79769"/>
              <a:ext cx="1152535" cy="877616"/>
              <a:chOff x="3077675" y="6690087"/>
              <a:chExt cx="2525088" cy="1922768"/>
            </a:xfrm>
          </p:grpSpPr>
          <p:sp>
            <p:nvSpPr>
              <p:cNvPr id="173" name="Google Shape;173;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7"/>
            <p:cNvGrpSpPr/>
            <p:nvPr/>
          </p:nvGrpSpPr>
          <p:grpSpPr>
            <a:xfrm rot="8905895">
              <a:off x="8402486" y="210113"/>
              <a:ext cx="491590" cy="778812"/>
              <a:chOff x="-1904298" y="1056455"/>
              <a:chExt cx="581725" cy="921611"/>
            </a:xfrm>
          </p:grpSpPr>
          <p:sp>
            <p:nvSpPr>
              <p:cNvPr id="178" name="Google Shape;178;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5">
  <p:cSld name="CUSTOM_7_1">
    <p:bg>
      <p:bgPr>
        <a:solidFill>
          <a:schemeClr val="dk2"/>
        </a:solidFill>
        <a:effectLst/>
      </p:bgPr>
    </p:bg>
    <p:spTree>
      <p:nvGrpSpPr>
        <p:cNvPr id="1" name="Shape 509"/>
        <p:cNvGrpSpPr/>
        <p:nvPr/>
      </p:nvGrpSpPr>
      <p:grpSpPr>
        <a:xfrm>
          <a:off x="0" y="0"/>
          <a:ext cx="0" cy="0"/>
          <a:chOff x="0" y="0"/>
          <a:chExt cx="0" cy="0"/>
        </a:xfrm>
      </p:grpSpPr>
      <p:sp>
        <p:nvSpPr>
          <p:cNvPr id="510" name="Google Shape;510;p3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11" name="Google Shape;511;p38"/>
          <p:cNvGrpSpPr/>
          <p:nvPr/>
        </p:nvGrpSpPr>
        <p:grpSpPr>
          <a:xfrm>
            <a:off x="440413" y="3605057"/>
            <a:ext cx="3748961" cy="1754140"/>
            <a:chOff x="440413" y="3605057"/>
            <a:chExt cx="3748961" cy="1754140"/>
          </a:xfrm>
        </p:grpSpPr>
        <p:sp>
          <p:nvSpPr>
            <p:cNvPr id="512" name="Google Shape;512;p38"/>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8"/>
            <p:cNvGrpSpPr/>
            <p:nvPr/>
          </p:nvGrpSpPr>
          <p:grpSpPr>
            <a:xfrm rot="1398551" flipH="1">
              <a:off x="1087893" y="3855029"/>
              <a:ext cx="1522160" cy="1254196"/>
              <a:chOff x="698956" y="6526827"/>
              <a:chExt cx="1522132" cy="1254173"/>
            </a:xfrm>
          </p:grpSpPr>
          <p:grpSp>
            <p:nvGrpSpPr>
              <p:cNvPr id="515" name="Google Shape;515;p38"/>
              <p:cNvGrpSpPr/>
              <p:nvPr/>
            </p:nvGrpSpPr>
            <p:grpSpPr>
              <a:xfrm>
                <a:off x="970014" y="6599642"/>
                <a:ext cx="1251074" cy="1089966"/>
                <a:chOff x="2227541" y="6011760"/>
                <a:chExt cx="2864180" cy="2495343"/>
              </a:xfrm>
            </p:grpSpPr>
            <p:sp>
              <p:nvSpPr>
                <p:cNvPr id="516" name="Google Shape;516;p38"/>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8"/>
                <p:cNvGrpSpPr/>
                <p:nvPr/>
              </p:nvGrpSpPr>
              <p:grpSpPr>
                <a:xfrm>
                  <a:off x="2227541" y="6635267"/>
                  <a:ext cx="2250382" cy="1871835"/>
                  <a:chOff x="2227541" y="6635267"/>
                  <a:chExt cx="2250382" cy="1871835"/>
                </a:xfrm>
              </p:grpSpPr>
              <p:sp>
                <p:nvSpPr>
                  <p:cNvPr id="518" name="Google Shape;518;p38"/>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8"/>
              <p:cNvGrpSpPr/>
              <p:nvPr/>
            </p:nvGrpSpPr>
            <p:grpSpPr>
              <a:xfrm>
                <a:off x="698956" y="6526827"/>
                <a:ext cx="761443" cy="1254173"/>
                <a:chOff x="1668617" y="5683195"/>
                <a:chExt cx="1743230" cy="2871275"/>
              </a:xfrm>
            </p:grpSpPr>
            <p:sp>
              <p:nvSpPr>
                <p:cNvPr id="522" name="Google Shape;522;p38"/>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8"/>
                <p:cNvGrpSpPr/>
                <p:nvPr/>
              </p:nvGrpSpPr>
              <p:grpSpPr>
                <a:xfrm>
                  <a:off x="2252110" y="6027996"/>
                  <a:ext cx="1159737" cy="2526474"/>
                  <a:chOff x="2252110" y="6027996"/>
                  <a:chExt cx="1159737" cy="2526474"/>
                </a:xfrm>
              </p:grpSpPr>
              <p:sp>
                <p:nvSpPr>
                  <p:cNvPr id="524" name="Google Shape;524;p38"/>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8" name="Google Shape;528;p38"/>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7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7" r:id="rId5"/>
    <p:sldLayoutId id="2147483658" r:id="rId6"/>
    <p:sldLayoutId id="2147483663" r:id="rId7"/>
    <p:sldLayoutId id="2147483684" r:id="rId8"/>
    <p:sldLayoutId id="214748369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3"/>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860" name="Google Shape;860;p53"/>
          <p:cNvSpPr txBox="1">
            <a:spLocks noGrp="1"/>
          </p:cNvSpPr>
          <p:nvPr>
            <p:ph type="subTitle" idx="1"/>
          </p:nvPr>
        </p:nvSpPr>
        <p:spPr>
          <a:xfrm>
            <a:off x="2732704" y="1948771"/>
            <a:ext cx="3738896" cy="14610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Design a decarbonization solution that can revolutionize high emissions sectors such as steel and cement. Think creatively to integrate sustainable practices, innovative technologies, deep tech, novel materials, etc. in ways never seen before in these sectors.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55"/>
          <p:cNvSpPr txBox="1">
            <a:spLocks noGrp="1"/>
          </p:cNvSpPr>
          <p:nvPr>
            <p:ph type="title"/>
          </p:nvPr>
        </p:nvSpPr>
        <p:spPr>
          <a:xfrm>
            <a:off x="189331" y="2802247"/>
            <a:ext cx="4728876"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dirty="0"/>
              <a:t>CONCLUSION</a:t>
            </a:r>
            <a:endParaRPr sz="6000" dirty="0"/>
          </a:p>
        </p:txBody>
      </p:sp>
      <p:grpSp>
        <p:nvGrpSpPr>
          <p:cNvPr id="898" name="Google Shape;898;p55"/>
          <p:cNvGrpSpPr/>
          <p:nvPr/>
        </p:nvGrpSpPr>
        <p:grpSpPr>
          <a:xfrm>
            <a:off x="4584851" y="798716"/>
            <a:ext cx="3692747" cy="3689803"/>
            <a:chOff x="4584851" y="798716"/>
            <a:chExt cx="3692747" cy="3689803"/>
          </a:xfrm>
        </p:grpSpPr>
        <p:sp>
          <p:nvSpPr>
            <p:cNvPr id="899" name="Google Shape;899;p55"/>
            <p:cNvSpPr/>
            <p:nvPr/>
          </p:nvSpPr>
          <p:spPr>
            <a:xfrm>
              <a:off x="5591491" y="798716"/>
              <a:ext cx="2628333" cy="3055277"/>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4590782" y="2432209"/>
              <a:ext cx="3133498" cy="2056310"/>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6547510" y="1438862"/>
              <a:ext cx="1730088" cy="161169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6161026" y="1819955"/>
              <a:ext cx="1615410" cy="1106159"/>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7003922" y="2506532"/>
              <a:ext cx="406559" cy="55369"/>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7324607" y="1871965"/>
              <a:ext cx="154287" cy="338830"/>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4765848" y="927786"/>
              <a:ext cx="1450090" cy="187966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5254942" y="1216805"/>
              <a:ext cx="972112" cy="211773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5976420" y="1787853"/>
              <a:ext cx="49438" cy="555993"/>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5418665" y="1777153"/>
              <a:ext cx="441232" cy="195866"/>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5546553" y="1299734"/>
              <a:ext cx="48318" cy="24111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4584851" y="1830137"/>
              <a:ext cx="1453948" cy="849159"/>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4896204" y="2123987"/>
              <a:ext cx="1333172" cy="865936"/>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5380072" y="2145679"/>
              <a:ext cx="272864" cy="273341"/>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4951760" y="2276304"/>
              <a:ext cx="405895" cy="72478"/>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55"/>
          <p:cNvGrpSpPr/>
          <p:nvPr/>
        </p:nvGrpSpPr>
        <p:grpSpPr>
          <a:xfrm>
            <a:off x="5238663" y="1905559"/>
            <a:ext cx="2182435" cy="2182332"/>
            <a:chOff x="5238663" y="1905559"/>
            <a:chExt cx="2182435" cy="2182332"/>
          </a:xfrm>
        </p:grpSpPr>
        <p:sp>
          <p:nvSpPr>
            <p:cNvPr id="915" name="Google Shape;915;p55"/>
            <p:cNvSpPr/>
            <p:nvPr/>
          </p:nvSpPr>
          <p:spPr>
            <a:xfrm>
              <a:off x="5238663" y="1905559"/>
              <a:ext cx="2182435" cy="2182166"/>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6609972" y="3930867"/>
              <a:ext cx="73618" cy="27270"/>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63075" y="2651943"/>
              <a:ext cx="240016" cy="76148"/>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397889" y="2744744"/>
              <a:ext cx="64535" cy="23164"/>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497637" y="2715214"/>
              <a:ext cx="130003" cy="58086"/>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638133" y="2745262"/>
              <a:ext cx="54519" cy="26731"/>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6394177" y="2603915"/>
              <a:ext cx="44482" cy="48277"/>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296421" y="2680084"/>
              <a:ext cx="31127" cy="23475"/>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6507031" y="2684978"/>
              <a:ext cx="35565" cy="27208"/>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5644828" y="1911552"/>
              <a:ext cx="1582188" cy="207769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788003" y="2039876"/>
              <a:ext cx="518" cy="270"/>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6270478" y="2061858"/>
              <a:ext cx="228" cy="664"/>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6673926" y="2195967"/>
              <a:ext cx="121501" cy="71358"/>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6094686" y="3117563"/>
              <a:ext cx="47924" cy="45125"/>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7146264" y="2292251"/>
              <a:ext cx="266933" cy="689688"/>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822075" y="2052961"/>
              <a:ext cx="80026" cy="51864"/>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142092" y="4012033"/>
              <a:ext cx="487912" cy="75858"/>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5358671" y="2361598"/>
              <a:ext cx="2062427" cy="1726127"/>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55"/>
          <p:cNvSpPr/>
          <p:nvPr/>
        </p:nvSpPr>
        <p:spPr>
          <a:xfrm flipH="1">
            <a:off x="1779186"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flipH="1">
            <a:off x="1954932"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flipH="1">
            <a:off x="1608664" y="2454243"/>
            <a:ext cx="99920"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31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500"/>
                                        <p:tgtEl>
                                          <p:spTgt spid="896"/>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934"/>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98"/>
                                        </p:tgtEl>
                                        <p:attrNameLst>
                                          <p:attrName>style.visibility</p:attrName>
                                        </p:attrNameLst>
                                      </p:cBhvr>
                                      <p:to>
                                        <p:strVal val="visible"/>
                                      </p:to>
                                    </p:set>
                                    <p:animEffect transition="in" filter="fade">
                                      <p:cBhvr>
                                        <p:cTn id="20" dur="1500"/>
                                        <p:tgtEl>
                                          <p:spTgt spid="89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14"/>
                                        </p:tgtEl>
                                        <p:attrNameLst>
                                          <p:attrName>style.visibility</p:attrName>
                                        </p:attrNameLst>
                                      </p:cBhvr>
                                      <p:to>
                                        <p:strVal val="visible"/>
                                      </p:to>
                                    </p:set>
                                    <p:animEffect transition="in" filter="fade">
                                      <p:cBhvr>
                                        <p:cTn id="24" dur="1"/>
                                        <p:tgtEl>
                                          <p:spTgt spid="914"/>
                                        </p:tgtEl>
                                      </p:cBhvr>
                                    </p:animEffect>
                                  </p:childTnLst>
                                </p:cTn>
                              </p:par>
                            </p:childTnLst>
                          </p:cTn>
                        </p:par>
                        <p:par>
                          <p:cTn id="25" fill="hold">
                            <p:stCondLst>
                              <p:cond delay="3000"/>
                            </p:stCondLst>
                            <p:childTnLst>
                              <p:par>
                                <p:cTn id="26" presetID="8" presetClass="emph" presetSubtype="0" fill="hold" nodeType="afterEffect">
                                  <p:stCondLst>
                                    <p:cond delay="0"/>
                                  </p:stCondLst>
                                  <p:childTnLst>
                                    <p:animRot by="-21600000">
                                      <p:cBhvr>
                                        <p:cTn id="27" dur="1500" fill="hold"/>
                                        <p:tgtEl>
                                          <p:spTgt spid="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5" name="TextBox 4">
            <a:extLst>
              <a:ext uri="{FF2B5EF4-FFF2-40B4-BE49-F238E27FC236}">
                <a16:creationId xmlns:a16="http://schemas.microsoft.com/office/drawing/2014/main" id="{ECA49C18-5923-1A21-2584-708EBC11A806}"/>
              </a:ext>
            </a:extLst>
          </p:cNvPr>
          <p:cNvSpPr txBox="1"/>
          <p:nvPr/>
        </p:nvSpPr>
        <p:spPr>
          <a:xfrm>
            <a:off x="1129846" y="1667645"/>
            <a:ext cx="6884308" cy="1996893"/>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Our solution offers a revolutionary approach to decarbonization in high-emission sectors.</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By integrating IoT, blockchain, and smart contracts, we provide a fast, secure, and transparent way to compensate for carbon footprints.</a:t>
            </a:r>
          </a:p>
          <a:p>
            <a:pPr lvl="1">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 am excited about the potential impact of this solution on the environment and the industry.</a:t>
            </a:r>
          </a:p>
        </p:txBody>
      </p:sp>
    </p:spTree>
    <p:extLst>
      <p:ext uri="{BB962C8B-B14F-4D97-AF65-F5344CB8AC3E}">
        <p14:creationId xmlns:p14="http://schemas.microsoft.com/office/powerpoint/2010/main" val="191818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55"/>
          <p:cNvSpPr txBox="1">
            <a:spLocks noGrp="1"/>
          </p:cNvSpPr>
          <p:nvPr>
            <p:ph type="title"/>
          </p:nvPr>
        </p:nvSpPr>
        <p:spPr>
          <a:xfrm>
            <a:off x="189331" y="2802247"/>
            <a:ext cx="4728876"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dirty="0"/>
              <a:t>DEPLOYMENT</a:t>
            </a:r>
            <a:endParaRPr sz="6000" dirty="0"/>
          </a:p>
        </p:txBody>
      </p:sp>
      <p:grpSp>
        <p:nvGrpSpPr>
          <p:cNvPr id="898" name="Google Shape;898;p55"/>
          <p:cNvGrpSpPr/>
          <p:nvPr/>
        </p:nvGrpSpPr>
        <p:grpSpPr>
          <a:xfrm>
            <a:off x="4584851" y="798716"/>
            <a:ext cx="3692747" cy="3689803"/>
            <a:chOff x="4584851" y="798716"/>
            <a:chExt cx="3692747" cy="3689803"/>
          </a:xfrm>
        </p:grpSpPr>
        <p:sp>
          <p:nvSpPr>
            <p:cNvPr id="899" name="Google Shape;899;p55"/>
            <p:cNvSpPr/>
            <p:nvPr/>
          </p:nvSpPr>
          <p:spPr>
            <a:xfrm>
              <a:off x="5591491" y="798716"/>
              <a:ext cx="2628333" cy="3055277"/>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4590782" y="2432209"/>
              <a:ext cx="3133498" cy="2056310"/>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6547510" y="1438862"/>
              <a:ext cx="1730088" cy="161169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6161026" y="1819955"/>
              <a:ext cx="1615410" cy="1106159"/>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7003922" y="2506532"/>
              <a:ext cx="406559" cy="55369"/>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7324607" y="1871965"/>
              <a:ext cx="154287" cy="338830"/>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4765848" y="927786"/>
              <a:ext cx="1450090" cy="187966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5254942" y="1216805"/>
              <a:ext cx="972112" cy="211773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5976420" y="1787853"/>
              <a:ext cx="49438" cy="555993"/>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5418665" y="1777153"/>
              <a:ext cx="441232" cy="195866"/>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5546553" y="1299734"/>
              <a:ext cx="48318" cy="24111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4584851" y="1830137"/>
              <a:ext cx="1453948" cy="849159"/>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4896204" y="2123987"/>
              <a:ext cx="1333172" cy="865936"/>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5380072" y="2145679"/>
              <a:ext cx="272864" cy="273341"/>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4951760" y="2276304"/>
              <a:ext cx="405895" cy="72478"/>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55"/>
          <p:cNvGrpSpPr/>
          <p:nvPr/>
        </p:nvGrpSpPr>
        <p:grpSpPr>
          <a:xfrm>
            <a:off x="5238663" y="1905559"/>
            <a:ext cx="2182435" cy="2182332"/>
            <a:chOff x="5238663" y="1905559"/>
            <a:chExt cx="2182435" cy="2182332"/>
          </a:xfrm>
        </p:grpSpPr>
        <p:sp>
          <p:nvSpPr>
            <p:cNvPr id="915" name="Google Shape;915;p55"/>
            <p:cNvSpPr/>
            <p:nvPr/>
          </p:nvSpPr>
          <p:spPr>
            <a:xfrm>
              <a:off x="5238663" y="1905559"/>
              <a:ext cx="2182435" cy="2182166"/>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6609972" y="3930867"/>
              <a:ext cx="73618" cy="27270"/>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63075" y="2651943"/>
              <a:ext cx="240016" cy="76148"/>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397889" y="2744744"/>
              <a:ext cx="64535" cy="23164"/>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497637" y="2715214"/>
              <a:ext cx="130003" cy="58086"/>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638133" y="2745262"/>
              <a:ext cx="54519" cy="26731"/>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6394177" y="2603915"/>
              <a:ext cx="44482" cy="48277"/>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296421" y="2680084"/>
              <a:ext cx="31127" cy="23475"/>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6507031" y="2684978"/>
              <a:ext cx="35565" cy="27208"/>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5644828" y="1911552"/>
              <a:ext cx="1582188" cy="207769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788003" y="2039876"/>
              <a:ext cx="518" cy="270"/>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6270478" y="2061858"/>
              <a:ext cx="228" cy="664"/>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6673926" y="2195967"/>
              <a:ext cx="121501" cy="71358"/>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6094686" y="3117563"/>
              <a:ext cx="47924" cy="45125"/>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7146264" y="2292251"/>
              <a:ext cx="266933" cy="689688"/>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822075" y="2052961"/>
              <a:ext cx="80026" cy="51864"/>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142092" y="4012033"/>
              <a:ext cx="487912" cy="75858"/>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5358671" y="2361598"/>
              <a:ext cx="2062427" cy="1726127"/>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55"/>
          <p:cNvSpPr/>
          <p:nvPr/>
        </p:nvSpPr>
        <p:spPr>
          <a:xfrm flipH="1">
            <a:off x="1779186"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flipH="1">
            <a:off x="1954932"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flipH="1">
            <a:off x="1608664" y="2454243"/>
            <a:ext cx="99920"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0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500"/>
                                        <p:tgtEl>
                                          <p:spTgt spid="896"/>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934"/>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98"/>
                                        </p:tgtEl>
                                        <p:attrNameLst>
                                          <p:attrName>style.visibility</p:attrName>
                                        </p:attrNameLst>
                                      </p:cBhvr>
                                      <p:to>
                                        <p:strVal val="visible"/>
                                      </p:to>
                                    </p:set>
                                    <p:animEffect transition="in" filter="fade">
                                      <p:cBhvr>
                                        <p:cTn id="20" dur="1500"/>
                                        <p:tgtEl>
                                          <p:spTgt spid="89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14"/>
                                        </p:tgtEl>
                                        <p:attrNameLst>
                                          <p:attrName>style.visibility</p:attrName>
                                        </p:attrNameLst>
                                      </p:cBhvr>
                                      <p:to>
                                        <p:strVal val="visible"/>
                                      </p:to>
                                    </p:set>
                                    <p:animEffect transition="in" filter="fade">
                                      <p:cBhvr>
                                        <p:cTn id="24" dur="1"/>
                                        <p:tgtEl>
                                          <p:spTgt spid="914"/>
                                        </p:tgtEl>
                                      </p:cBhvr>
                                    </p:animEffect>
                                  </p:childTnLst>
                                </p:cTn>
                              </p:par>
                            </p:childTnLst>
                          </p:cTn>
                        </p:par>
                        <p:par>
                          <p:cTn id="25" fill="hold">
                            <p:stCondLst>
                              <p:cond delay="3000"/>
                            </p:stCondLst>
                            <p:childTnLst>
                              <p:par>
                                <p:cTn id="26" presetID="8" presetClass="emph" presetSubtype="0" fill="hold" nodeType="afterEffect">
                                  <p:stCondLst>
                                    <p:cond delay="0"/>
                                  </p:stCondLst>
                                  <p:childTnLst>
                                    <p:animRot by="-21600000">
                                      <p:cBhvr>
                                        <p:cTn id="27" dur="1500" fill="hold"/>
                                        <p:tgtEl>
                                          <p:spTgt spid="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8" name="Google Shape;1398;p66"/>
          <p:cNvGrpSpPr/>
          <p:nvPr/>
        </p:nvGrpSpPr>
        <p:grpSpPr>
          <a:xfrm flipH="1">
            <a:off x="4348889" y="1416218"/>
            <a:ext cx="446222" cy="77476"/>
            <a:chOff x="6146875" y="1767300"/>
            <a:chExt cx="331025" cy="57475"/>
          </a:xfrm>
        </p:grpSpPr>
        <p:sp>
          <p:nvSpPr>
            <p:cNvPr id="1399" name="Google Shape;1399;p6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C5DC18A-0F80-9D83-EFBD-7790107FF5AC}"/>
              </a:ext>
            </a:extLst>
          </p:cNvPr>
          <p:cNvPicPr>
            <a:picLocks noChangeAspect="1"/>
          </p:cNvPicPr>
          <p:nvPr/>
        </p:nvPicPr>
        <p:blipFill>
          <a:blip r:embed="rId3"/>
          <a:stretch>
            <a:fillRect/>
          </a:stretch>
        </p:blipFill>
        <p:spPr>
          <a:xfrm>
            <a:off x="811241" y="486750"/>
            <a:ext cx="7416340" cy="4170000"/>
          </a:xfrm>
          <a:prstGeom prst="rect">
            <a:avLst/>
          </a:prstGeom>
        </p:spPr>
      </p:pic>
    </p:spTree>
    <p:extLst>
      <p:ext uri="{BB962C8B-B14F-4D97-AF65-F5344CB8AC3E}">
        <p14:creationId xmlns:p14="http://schemas.microsoft.com/office/powerpoint/2010/main" val="27611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8" name="Google Shape;1398;p66"/>
          <p:cNvGrpSpPr/>
          <p:nvPr/>
        </p:nvGrpSpPr>
        <p:grpSpPr>
          <a:xfrm flipH="1">
            <a:off x="4348889" y="1416218"/>
            <a:ext cx="446222" cy="77476"/>
            <a:chOff x="6146875" y="1767300"/>
            <a:chExt cx="331025" cy="57475"/>
          </a:xfrm>
        </p:grpSpPr>
        <p:sp>
          <p:nvSpPr>
            <p:cNvPr id="1399" name="Google Shape;1399;p6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BEB021F-1522-9B76-3AD3-EF7BF09FECE3}"/>
              </a:ext>
            </a:extLst>
          </p:cNvPr>
          <p:cNvPicPr>
            <a:picLocks noChangeAspect="1"/>
          </p:cNvPicPr>
          <p:nvPr/>
        </p:nvPicPr>
        <p:blipFill>
          <a:blip r:embed="rId3"/>
          <a:stretch>
            <a:fillRect/>
          </a:stretch>
        </p:blipFill>
        <p:spPr>
          <a:xfrm>
            <a:off x="1076218" y="732971"/>
            <a:ext cx="6745184" cy="3792628"/>
          </a:xfrm>
          <a:prstGeom prst="rect">
            <a:avLst/>
          </a:prstGeom>
        </p:spPr>
      </p:pic>
    </p:spTree>
    <p:extLst>
      <p:ext uri="{BB962C8B-B14F-4D97-AF65-F5344CB8AC3E}">
        <p14:creationId xmlns:p14="http://schemas.microsoft.com/office/powerpoint/2010/main" val="8274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8" name="Google Shape;1398;p66"/>
          <p:cNvGrpSpPr/>
          <p:nvPr/>
        </p:nvGrpSpPr>
        <p:grpSpPr>
          <a:xfrm flipH="1">
            <a:off x="4348889" y="1416218"/>
            <a:ext cx="446222" cy="77476"/>
            <a:chOff x="6146875" y="1767300"/>
            <a:chExt cx="331025" cy="57475"/>
          </a:xfrm>
        </p:grpSpPr>
        <p:sp>
          <p:nvSpPr>
            <p:cNvPr id="1399" name="Google Shape;1399;p6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504D2324-1FDB-BFBE-6C28-DB6C36237FB9}"/>
              </a:ext>
            </a:extLst>
          </p:cNvPr>
          <p:cNvPicPr>
            <a:picLocks noChangeAspect="1"/>
          </p:cNvPicPr>
          <p:nvPr/>
        </p:nvPicPr>
        <p:blipFill>
          <a:blip r:embed="rId3"/>
          <a:stretch>
            <a:fillRect/>
          </a:stretch>
        </p:blipFill>
        <p:spPr>
          <a:xfrm>
            <a:off x="1012079" y="522112"/>
            <a:ext cx="7214572" cy="4099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8" name="Google Shape;1398;p66"/>
          <p:cNvGrpSpPr/>
          <p:nvPr/>
        </p:nvGrpSpPr>
        <p:grpSpPr>
          <a:xfrm flipH="1">
            <a:off x="4348889" y="1416218"/>
            <a:ext cx="446222" cy="77476"/>
            <a:chOff x="6146875" y="1767300"/>
            <a:chExt cx="331025" cy="57475"/>
          </a:xfrm>
        </p:grpSpPr>
        <p:sp>
          <p:nvSpPr>
            <p:cNvPr id="1399" name="Google Shape;1399;p6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A49E13D-6294-0859-4093-FD40D793954B}"/>
              </a:ext>
            </a:extLst>
          </p:cNvPr>
          <p:cNvPicPr>
            <a:picLocks noChangeAspect="1"/>
          </p:cNvPicPr>
          <p:nvPr/>
        </p:nvPicPr>
        <p:blipFill>
          <a:blip r:embed="rId3"/>
          <a:stretch>
            <a:fillRect/>
          </a:stretch>
        </p:blipFill>
        <p:spPr>
          <a:xfrm>
            <a:off x="604111" y="529774"/>
            <a:ext cx="8030507" cy="3645233"/>
          </a:xfrm>
          <a:prstGeom prst="rect">
            <a:avLst/>
          </a:prstGeom>
        </p:spPr>
      </p:pic>
    </p:spTree>
    <p:extLst>
      <p:ext uri="{BB962C8B-B14F-4D97-AF65-F5344CB8AC3E}">
        <p14:creationId xmlns:p14="http://schemas.microsoft.com/office/powerpoint/2010/main" val="34689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55"/>
          <p:cNvSpPr txBox="1">
            <a:spLocks noGrp="1"/>
          </p:cNvSpPr>
          <p:nvPr>
            <p:ph type="title"/>
          </p:nvPr>
        </p:nvSpPr>
        <p:spPr>
          <a:xfrm>
            <a:off x="1140750" y="2464625"/>
            <a:ext cx="4056628"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SOLUTION</a:t>
            </a:r>
            <a:endParaRPr sz="7200" dirty="0"/>
          </a:p>
        </p:txBody>
      </p:sp>
      <p:grpSp>
        <p:nvGrpSpPr>
          <p:cNvPr id="898" name="Google Shape;898;p55"/>
          <p:cNvGrpSpPr/>
          <p:nvPr/>
        </p:nvGrpSpPr>
        <p:grpSpPr>
          <a:xfrm>
            <a:off x="4584851" y="798716"/>
            <a:ext cx="3692747" cy="3689803"/>
            <a:chOff x="4584851" y="798716"/>
            <a:chExt cx="3692747" cy="3689803"/>
          </a:xfrm>
        </p:grpSpPr>
        <p:sp>
          <p:nvSpPr>
            <p:cNvPr id="899" name="Google Shape;899;p55"/>
            <p:cNvSpPr/>
            <p:nvPr/>
          </p:nvSpPr>
          <p:spPr>
            <a:xfrm>
              <a:off x="5591491" y="798716"/>
              <a:ext cx="2628333" cy="3055277"/>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4590782" y="2432209"/>
              <a:ext cx="3133498" cy="2056310"/>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6547510" y="1438862"/>
              <a:ext cx="1730088" cy="161169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6161026" y="1819955"/>
              <a:ext cx="1615410" cy="1106159"/>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7003922" y="2506532"/>
              <a:ext cx="406559" cy="55369"/>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7324607" y="1871965"/>
              <a:ext cx="154287" cy="338830"/>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4765848" y="927786"/>
              <a:ext cx="1450090" cy="187966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5254942" y="1216805"/>
              <a:ext cx="972112" cy="211773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5976420" y="1787853"/>
              <a:ext cx="49438" cy="555993"/>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5418665" y="1777153"/>
              <a:ext cx="441232" cy="195866"/>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5546553" y="1299734"/>
              <a:ext cx="48318" cy="24111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4584851" y="1830137"/>
              <a:ext cx="1453948" cy="849159"/>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4896204" y="2123987"/>
              <a:ext cx="1333172" cy="865936"/>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5380072" y="2145679"/>
              <a:ext cx="272864" cy="273341"/>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4951760" y="2276304"/>
              <a:ext cx="405895" cy="72478"/>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55"/>
          <p:cNvGrpSpPr/>
          <p:nvPr/>
        </p:nvGrpSpPr>
        <p:grpSpPr>
          <a:xfrm>
            <a:off x="5238663" y="1905559"/>
            <a:ext cx="2182435" cy="2182332"/>
            <a:chOff x="5238663" y="1905559"/>
            <a:chExt cx="2182435" cy="2182332"/>
          </a:xfrm>
        </p:grpSpPr>
        <p:sp>
          <p:nvSpPr>
            <p:cNvPr id="915" name="Google Shape;915;p55"/>
            <p:cNvSpPr/>
            <p:nvPr/>
          </p:nvSpPr>
          <p:spPr>
            <a:xfrm>
              <a:off x="5238663" y="1905559"/>
              <a:ext cx="2182435" cy="2182166"/>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6609972" y="3930867"/>
              <a:ext cx="73618" cy="27270"/>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63075" y="2651943"/>
              <a:ext cx="240016" cy="76148"/>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397889" y="2744744"/>
              <a:ext cx="64535" cy="23164"/>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497637" y="2715214"/>
              <a:ext cx="130003" cy="58086"/>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638133" y="2745262"/>
              <a:ext cx="54519" cy="26731"/>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6394177" y="2603915"/>
              <a:ext cx="44482" cy="48277"/>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296421" y="2680084"/>
              <a:ext cx="31127" cy="23475"/>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6507031" y="2684978"/>
              <a:ext cx="35565" cy="27208"/>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5644828" y="1911552"/>
              <a:ext cx="1582188" cy="207769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788003" y="2039876"/>
              <a:ext cx="518" cy="270"/>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6270478" y="2061858"/>
              <a:ext cx="228" cy="664"/>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6673926" y="2195967"/>
              <a:ext cx="121501" cy="71358"/>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6094686" y="3117563"/>
              <a:ext cx="47924" cy="45125"/>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7146264" y="2292251"/>
              <a:ext cx="266933" cy="689688"/>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822075" y="2052961"/>
              <a:ext cx="80026" cy="51864"/>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142092" y="4012033"/>
              <a:ext cx="487912" cy="75858"/>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5358671" y="2361598"/>
              <a:ext cx="2062427" cy="1726127"/>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55"/>
          <p:cNvSpPr/>
          <p:nvPr/>
        </p:nvSpPr>
        <p:spPr>
          <a:xfrm flipH="1">
            <a:off x="1779186"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flipH="1">
            <a:off x="1954932"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flipH="1">
            <a:off x="1608664" y="2454243"/>
            <a:ext cx="99920"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500"/>
                                        <p:tgtEl>
                                          <p:spTgt spid="896"/>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934"/>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98"/>
                                        </p:tgtEl>
                                        <p:attrNameLst>
                                          <p:attrName>style.visibility</p:attrName>
                                        </p:attrNameLst>
                                      </p:cBhvr>
                                      <p:to>
                                        <p:strVal val="visible"/>
                                      </p:to>
                                    </p:set>
                                    <p:animEffect transition="in" filter="fade">
                                      <p:cBhvr>
                                        <p:cTn id="20" dur="1500"/>
                                        <p:tgtEl>
                                          <p:spTgt spid="89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14"/>
                                        </p:tgtEl>
                                        <p:attrNameLst>
                                          <p:attrName>style.visibility</p:attrName>
                                        </p:attrNameLst>
                                      </p:cBhvr>
                                      <p:to>
                                        <p:strVal val="visible"/>
                                      </p:to>
                                    </p:set>
                                    <p:animEffect transition="in" filter="fade">
                                      <p:cBhvr>
                                        <p:cTn id="24" dur="1"/>
                                        <p:tgtEl>
                                          <p:spTgt spid="914"/>
                                        </p:tgtEl>
                                      </p:cBhvr>
                                    </p:animEffect>
                                  </p:childTnLst>
                                </p:cTn>
                              </p:par>
                            </p:childTnLst>
                          </p:cTn>
                        </p:par>
                        <p:par>
                          <p:cTn id="25" fill="hold">
                            <p:stCondLst>
                              <p:cond delay="3000"/>
                            </p:stCondLst>
                            <p:childTnLst>
                              <p:par>
                                <p:cTn id="26" presetID="8" presetClass="emph" presetSubtype="0" fill="hold" nodeType="afterEffect">
                                  <p:stCondLst>
                                    <p:cond delay="0"/>
                                  </p:stCondLst>
                                  <p:childTnLst>
                                    <p:animRot by="-21600000">
                                      <p:cBhvr>
                                        <p:cTn id="27" dur="1500" fill="hold"/>
                                        <p:tgtEl>
                                          <p:spTgt spid="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51"/>
          <p:cNvGrpSpPr/>
          <p:nvPr/>
        </p:nvGrpSpPr>
        <p:grpSpPr>
          <a:xfrm>
            <a:off x="5587591" y="1283760"/>
            <a:ext cx="1362603" cy="1528734"/>
            <a:chOff x="5587591" y="1283760"/>
            <a:chExt cx="1362603" cy="1528734"/>
          </a:xfrm>
        </p:grpSpPr>
        <p:sp>
          <p:nvSpPr>
            <p:cNvPr id="715" name="Google Shape;715;p51"/>
            <p:cNvSpPr/>
            <p:nvPr/>
          </p:nvSpPr>
          <p:spPr>
            <a:xfrm>
              <a:off x="5587591" y="1532880"/>
              <a:ext cx="550061" cy="1038190"/>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5662884" y="1557956"/>
              <a:ext cx="549929" cy="1038212"/>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5733082" y="1588038"/>
              <a:ext cx="550061" cy="1038190"/>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5802095" y="1613794"/>
              <a:ext cx="550072" cy="1038311"/>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012548" y="1698364"/>
              <a:ext cx="586664" cy="1084070"/>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092551" y="1698386"/>
              <a:ext cx="603000" cy="1114108"/>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5877520" y="1647258"/>
              <a:ext cx="550061" cy="1038190"/>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5947587" y="1684037"/>
              <a:ext cx="550061" cy="1038267"/>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5634778" y="1283760"/>
              <a:ext cx="1315416" cy="452547"/>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51"/>
          <p:cNvSpPr/>
          <p:nvPr/>
        </p:nvSpPr>
        <p:spPr>
          <a:xfrm>
            <a:off x="4911911" y="2408836"/>
            <a:ext cx="861310" cy="447189"/>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7570431" y="1005733"/>
            <a:ext cx="535426" cy="278039"/>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CFTrackr</a:t>
            </a:r>
            <a:endParaRPr dirty="0"/>
          </a:p>
        </p:txBody>
      </p:sp>
      <p:sp>
        <p:nvSpPr>
          <p:cNvPr id="727" name="Google Shape;727;p51"/>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Revolutionizing Decarbonization in High-Emission Sectors</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28" name="Google Shape;728;p51"/>
          <p:cNvGrpSpPr/>
          <p:nvPr/>
        </p:nvGrpSpPr>
        <p:grpSpPr>
          <a:xfrm>
            <a:off x="5082500" y="889203"/>
            <a:ext cx="3763604" cy="2721846"/>
            <a:chOff x="5082500" y="889203"/>
            <a:chExt cx="3763604" cy="2721846"/>
          </a:xfrm>
        </p:grpSpPr>
        <p:sp>
          <p:nvSpPr>
            <p:cNvPr id="729" name="Google Shape;729;p51"/>
            <p:cNvSpPr/>
            <p:nvPr/>
          </p:nvSpPr>
          <p:spPr>
            <a:xfrm>
              <a:off x="7467033" y="2375505"/>
              <a:ext cx="929016" cy="107815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7467033" y="2387142"/>
              <a:ext cx="742091" cy="1066515"/>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7998265" y="1442580"/>
              <a:ext cx="64720" cy="50206"/>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7884546" y="1442580"/>
              <a:ext cx="64709" cy="50206"/>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8108591" y="1442580"/>
              <a:ext cx="64709" cy="50206"/>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5190345"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5082500" y="2915498"/>
              <a:ext cx="61317" cy="50206"/>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5294918"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5223940" y="1908850"/>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5123681" y="1908850"/>
              <a:ext cx="64577" cy="50206"/>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8561654" y="2771708"/>
              <a:ext cx="64709" cy="50206"/>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8461395" y="2771708"/>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5733082" y="1477745"/>
              <a:ext cx="1433340" cy="1688526"/>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5982225" y="1489119"/>
              <a:ext cx="1184171" cy="1677151"/>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5300407" y="2213282"/>
              <a:ext cx="1086003" cy="1260379"/>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5518963" y="2226884"/>
              <a:ext cx="867447" cy="1246776"/>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5257140" y="1167429"/>
              <a:ext cx="2873202" cy="2363610"/>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7104424" y="1484672"/>
              <a:ext cx="396214" cy="499218"/>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7291613" y="1885553"/>
              <a:ext cx="487119" cy="1679089"/>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7198930" y="1858600"/>
              <a:ext cx="525073" cy="1680945"/>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7111089" y="1785283"/>
              <a:ext cx="487042" cy="1679100"/>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677370" y="889203"/>
              <a:ext cx="268509" cy="5840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953971" y="1196841"/>
              <a:ext cx="183149" cy="413484"/>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823905" y="1053051"/>
              <a:ext cx="11780" cy="705488"/>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7067953" y="1316828"/>
              <a:ext cx="11517" cy="388244"/>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382084" y="2929605"/>
              <a:ext cx="396346" cy="499086"/>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7600886" y="2904508"/>
              <a:ext cx="396346" cy="549281"/>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764948" y="1651594"/>
              <a:ext cx="468247" cy="1725343"/>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192634" y="3083891"/>
              <a:ext cx="1734927" cy="406765"/>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641689" y="2877972"/>
              <a:ext cx="393854" cy="6158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5965493" y="3223069"/>
              <a:ext cx="393854" cy="61712"/>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8184279" y="2942253"/>
              <a:ext cx="661825" cy="504356"/>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640119" y="2360431"/>
              <a:ext cx="431533" cy="328805"/>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67806" y="2034437"/>
              <a:ext cx="579122" cy="404086"/>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7731732" y="1452526"/>
              <a:ext cx="114257" cy="602924"/>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7274409" y="2085192"/>
              <a:ext cx="473813" cy="246068"/>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7731732" y="1542454"/>
              <a:ext cx="114257" cy="512996"/>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7274431" y="2134333"/>
              <a:ext cx="433257" cy="196927"/>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7799570" y="2057470"/>
              <a:ext cx="26163" cy="142141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733961" y="2026883"/>
              <a:ext cx="205490" cy="113730"/>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681405" y="2026883"/>
              <a:ext cx="126937" cy="118044"/>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740493" y="2079428"/>
              <a:ext cx="198958" cy="28380"/>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771607" y="2090286"/>
              <a:ext cx="462022" cy="267169"/>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842058" y="2103746"/>
              <a:ext cx="391570" cy="253709"/>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8243224" y="2064497"/>
              <a:ext cx="82890" cy="437231"/>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911510" y="2523345"/>
              <a:ext cx="343648" cy="178417"/>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8243224" y="2129755"/>
              <a:ext cx="82890" cy="371973"/>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911510" y="2558895"/>
              <a:ext cx="314345" cy="14286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8292376" y="2503210"/>
              <a:ext cx="18960" cy="1030845"/>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8244794" y="2480989"/>
              <a:ext cx="149026" cy="82495"/>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8206752" y="2480989"/>
              <a:ext cx="91904" cy="85767"/>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8249504" y="2519162"/>
              <a:ext cx="144317" cy="2053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8272120" y="2527012"/>
              <a:ext cx="335008" cy="193787"/>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8323227" y="2536805"/>
              <a:ext cx="283901" cy="183994"/>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5454912" y="3206601"/>
              <a:ext cx="15700" cy="247452"/>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847064" y="3217448"/>
              <a:ext cx="17390" cy="236604"/>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5159099" y="3059013"/>
              <a:ext cx="443533" cy="205633"/>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5198315" y="3042544"/>
              <a:ext cx="209816" cy="210596"/>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316480" y="3043598"/>
              <a:ext cx="209684" cy="210716"/>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5258315" y="3102412"/>
              <a:ext cx="300007" cy="6686"/>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5186162" y="3176925"/>
              <a:ext cx="294902" cy="15568"/>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5203805" y="3160193"/>
              <a:ext cx="294913" cy="16743"/>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5270468" y="3085680"/>
              <a:ext cx="303147" cy="6818"/>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5546157" y="3069476"/>
              <a:ext cx="443522" cy="205754"/>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5585494" y="3053007"/>
              <a:ext cx="209684" cy="210596"/>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5703538" y="3054182"/>
              <a:ext cx="209805" cy="210596"/>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5645362" y="3112875"/>
              <a:ext cx="300007" cy="6675"/>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5573209" y="3187377"/>
              <a:ext cx="294913" cy="15568"/>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5590863" y="3170645"/>
              <a:ext cx="295034" cy="16743"/>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5657526" y="3096275"/>
              <a:ext cx="303136" cy="6675"/>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5405628" y="3372085"/>
              <a:ext cx="177527" cy="167065"/>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5778436" y="3370646"/>
              <a:ext cx="177527" cy="166933"/>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5730623" y="2436492"/>
              <a:ext cx="752225" cy="330781"/>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5556104" y="2534566"/>
              <a:ext cx="1109102" cy="487734"/>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076335" y="2044899"/>
              <a:ext cx="58319" cy="133579"/>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862589" y="2381927"/>
              <a:ext cx="465798" cy="204821"/>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5913333" y="2270141"/>
              <a:ext cx="381547" cy="167855"/>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5952758" y="2185395"/>
              <a:ext cx="304838" cy="134040"/>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6002579" y="2148002"/>
              <a:ext cx="207258" cy="91179"/>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6095296" y="2237468"/>
              <a:ext cx="15689" cy="122417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2400" y="2186614"/>
              <a:ext cx="153868" cy="33354"/>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801815" y="1965841"/>
              <a:ext cx="153736" cy="33474"/>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7002464" y="1832119"/>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2464" y="2611187"/>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6821819" y="2781765"/>
              <a:ext cx="153857" cy="33474"/>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947027" y="3064381"/>
              <a:ext cx="290851" cy="499734"/>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947158" y="3199673"/>
              <a:ext cx="240656" cy="98700"/>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987154" y="3333395"/>
              <a:ext cx="40139" cy="155559"/>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6730969" y="3092740"/>
              <a:ext cx="283144" cy="486537"/>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731101" y="3224376"/>
              <a:ext cx="234255" cy="96087"/>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6769922" y="3354573"/>
              <a:ext cx="39096" cy="151376"/>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6988082" y="2693297"/>
              <a:ext cx="461440" cy="753048"/>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335144" y="2651314"/>
              <a:ext cx="15041" cy="376211"/>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261542" y="2526463"/>
              <a:ext cx="237263" cy="164474"/>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7305984" y="2526474"/>
              <a:ext cx="176748" cy="114970"/>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7357234" y="2563605"/>
              <a:ext cx="66147" cy="75172"/>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24169" y="3047518"/>
              <a:ext cx="225626" cy="25109"/>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26650" y="3120329"/>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026650" y="3195490"/>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7026650" y="3280840"/>
              <a:ext cx="225757" cy="24988"/>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345728" y="3312997"/>
              <a:ext cx="38964" cy="151387"/>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6550313" y="2426424"/>
              <a:ext cx="61448" cy="324666"/>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6304080" y="2767075"/>
              <a:ext cx="255016" cy="132525"/>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550313" y="2474852"/>
              <a:ext cx="61448" cy="276238"/>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304080" y="2793534"/>
              <a:ext cx="233311" cy="106066"/>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586784" y="2752232"/>
              <a:ext cx="14130" cy="765355"/>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6551498" y="2735752"/>
              <a:ext cx="110590" cy="61196"/>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6523129" y="2735632"/>
              <a:ext cx="68376" cy="63666"/>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6555022" y="2763990"/>
              <a:ext cx="107065" cy="15304"/>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6571754" y="2769875"/>
              <a:ext cx="248758" cy="143812"/>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6609664" y="2777066"/>
              <a:ext cx="210848" cy="136620"/>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5116490" y="3442667"/>
              <a:ext cx="3571178" cy="168382"/>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1500"/>
                                        <p:tgtEl>
                                          <p:spTgt spid="728"/>
                                        </p:tgtEl>
                                      </p:cBhvr>
                                    </p:animEffect>
                                  </p:childTnLst>
                                </p:cTn>
                              </p:par>
                            </p:childTnLst>
                          </p:cTn>
                        </p:par>
                        <p:par>
                          <p:cTn id="8" fill="hold">
                            <p:stCondLst>
                              <p:cond delay="1500"/>
                            </p:stCondLst>
                            <p:childTnLst>
                              <p:par>
                                <p:cTn id="9" presetID="2" presetClass="entr" presetSubtype="2" fill="hold" nodeType="afterEffect">
                                  <p:stCondLst>
                                    <p:cond delay="0"/>
                                  </p:stCondLst>
                                  <p:childTnLst>
                                    <p:set>
                                      <p:cBhvr>
                                        <p:cTn id="10" dur="1" fill="hold">
                                          <p:stCondLst>
                                            <p:cond delay="0"/>
                                          </p:stCondLst>
                                        </p:cTn>
                                        <p:tgtEl>
                                          <p:spTgt spid="725"/>
                                        </p:tgtEl>
                                        <p:attrNameLst>
                                          <p:attrName>style.visibility</p:attrName>
                                        </p:attrNameLst>
                                      </p:cBhvr>
                                      <p:to>
                                        <p:strVal val="visible"/>
                                      </p:to>
                                    </p:set>
                                    <p:anim calcmode="lin" valueType="num">
                                      <p:cBhvr additive="base">
                                        <p:cTn id="11" dur="1500"/>
                                        <p:tgtEl>
                                          <p:spTgt spid="725"/>
                                        </p:tgtEl>
                                        <p:attrNameLst>
                                          <p:attrName>ppt_x</p:attrName>
                                        </p:attrNameLst>
                                      </p:cBhvr>
                                      <p:tavLst>
                                        <p:tav tm="0">
                                          <p:val>
                                            <p:strVal val="#ppt_x+1"/>
                                          </p:val>
                                        </p:tav>
                                        <p:tav tm="100000">
                                          <p:val>
                                            <p:strVal val="#ppt_x"/>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714"/>
                                        </p:tgtEl>
                                        <p:attrNameLst>
                                          <p:attrName>style.visibility</p:attrName>
                                        </p:attrNameLst>
                                      </p:cBhvr>
                                      <p:to>
                                        <p:strVal val="visible"/>
                                      </p:to>
                                    </p:set>
                                    <p:anim calcmode="lin" valueType="num">
                                      <p:cBhvr additive="base">
                                        <p:cTn id="15" dur="1500"/>
                                        <p:tgtEl>
                                          <p:spTgt spid="714"/>
                                        </p:tgtEl>
                                        <p:attrNameLst>
                                          <p:attrName>ppt_x</p:attrName>
                                        </p:attrNameLst>
                                      </p:cBhvr>
                                      <p:tavLst>
                                        <p:tav tm="0">
                                          <p:val>
                                            <p:strVal val="#ppt_x-1"/>
                                          </p:val>
                                        </p:tav>
                                        <p:tav tm="100000">
                                          <p:val>
                                            <p:strVal val="#ppt_x"/>
                                          </p:val>
                                        </p:tav>
                                      </p:tavLst>
                                    </p:anim>
                                  </p:childTnLst>
                                </p:cTn>
                              </p:par>
                            </p:childTnLst>
                          </p:cTn>
                        </p:par>
                        <p:par>
                          <p:cTn id="16" fill="hold">
                            <p:stCondLst>
                              <p:cond delay="4500"/>
                            </p:stCondLst>
                            <p:childTnLst>
                              <p:par>
                                <p:cTn id="17" presetID="2" presetClass="entr" presetSubtype="8" fill="hold" nodeType="afterEffect">
                                  <p:stCondLst>
                                    <p:cond delay="0"/>
                                  </p:stCondLst>
                                  <p:childTnLst>
                                    <p:set>
                                      <p:cBhvr>
                                        <p:cTn id="18" dur="1" fill="hold">
                                          <p:stCondLst>
                                            <p:cond delay="0"/>
                                          </p:stCondLst>
                                        </p:cTn>
                                        <p:tgtEl>
                                          <p:spTgt spid="724"/>
                                        </p:tgtEl>
                                        <p:attrNameLst>
                                          <p:attrName>style.visibility</p:attrName>
                                        </p:attrNameLst>
                                      </p:cBhvr>
                                      <p:to>
                                        <p:strVal val="visible"/>
                                      </p:to>
                                    </p:set>
                                    <p:anim calcmode="lin" valueType="num">
                                      <p:cBhvr additive="base">
                                        <p:cTn id="19" dur="1500"/>
                                        <p:tgtEl>
                                          <p:spTgt spid="7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56"/>
          <p:cNvSpPr txBox="1">
            <a:spLocks noGrp="1"/>
          </p:cNvSpPr>
          <p:nvPr>
            <p:ph type="body" idx="1"/>
          </p:nvPr>
        </p:nvSpPr>
        <p:spPr>
          <a:xfrm>
            <a:off x="711199" y="1436913"/>
            <a:ext cx="8382000" cy="3006492"/>
          </a:xfrm>
          <a:prstGeom prst="rect">
            <a:avLst/>
          </a:prstGeom>
        </p:spPr>
        <p:txBody>
          <a:bodyPr spcFirstLastPara="1" wrap="square" lIns="90000" tIns="91425" rIns="90000" bIns="91425" anchor="t" anchorCtr="0">
            <a:noAutofit/>
          </a:bodyPr>
          <a:lstStyle/>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Utilizing IoT devices to measure emissions in real-time.</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Smart Contracts connected to IoT devices to calculate required carbon credits.</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Tokenizing carbon credits on blockchain for easy transactions.</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mobile interface for seamless interaction and transparency.</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All transactions recorded on the blockchain for authenticity.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55"/>
          <p:cNvSpPr txBox="1">
            <a:spLocks noGrp="1"/>
          </p:cNvSpPr>
          <p:nvPr>
            <p:ph type="title"/>
          </p:nvPr>
        </p:nvSpPr>
        <p:spPr>
          <a:xfrm>
            <a:off x="612770" y="2834961"/>
            <a:ext cx="4056628"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dirty="0"/>
              <a:t>COMPONENTS</a:t>
            </a:r>
            <a:endParaRPr sz="6000" dirty="0"/>
          </a:p>
        </p:txBody>
      </p:sp>
      <p:grpSp>
        <p:nvGrpSpPr>
          <p:cNvPr id="898" name="Google Shape;898;p55"/>
          <p:cNvGrpSpPr/>
          <p:nvPr/>
        </p:nvGrpSpPr>
        <p:grpSpPr>
          <a:xfrm>
            <a:off x="4584851" y="798716"/>
            <a:ext cx="3692747" cy="3689803"/>
            <a:chOff x="4584851" y="798716"/>
            <a:chExt cx="3692747" cy="3689803"/>
          </a:xfrm>
        </p:grpSpPr>
        <p:sp>
          <p:nvSpPr>
            <p:cNvPr id="899" name="Google Shape;899;p55"/>
            <p:cNvSpPr/>
            <p:nvPr/>
          </p:nvSpPr>
          <p:spPr>
            <a:xfrm>
              <a:off x="5591491" y="798716"/>
              <a:ext cx="2628333" cy="3055277"/>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4590782" y="2432209"/>
              <a:ext cx="3133498" cy="2056310"/>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6547510" y="1438862"/>
              <a:ext cx="1730088" cy="161169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6161026" y="1819955"/>
              <a:ext cx="1615410" cy="1106159"/>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7003922" y="2506532"/>
              <a:ext cx="406559" cy="55369"/>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7324607" y="1871965"/>
              <a:ext cx="154287" cy="338830"/>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4765848" y="927786"/>
              <a:ext cx="1450090" cy="187966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5254942" y="1216805"/>
              <a:ext cx="972112" cy="211773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5976420" y="1787853"/>
              <a:ext cx="49438" cy="555993"/>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5418665" y="1777153"/>
              <a:ext cx="441232" cy="195866"/>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5546553" y="1299734"/>
              <a:ext cx="48318" cy="24111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4584851" y="1830137"/>
              <a:ext cx="1453948" cy="849159"/>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4896204" y="2123987"/>
              <a:ext cx="1333172" cy="865936"/>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5380072" y="2145679"/>
              <a:ext cx="272864" cy="273341"/>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4951760" y="2276304"/>
              <a:ext cx="405895" cy="72478"/>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55"/>
          <p:cNvGrpSpPr/>
          <p:nvPr/>
        </p:nvGrpSpPr>
        <p:grpSpPr>
          <a:xfrm>
            <a:off x="5238663" y="1905559"/>
            <a:ext cx="2182435" cy="2182332"/>
            <a:chOff x="5238663" y="1905559"/>
            <a:chExt cx="2182435" cy="2182332"/>
          </a:xfrm>
        </p:grpSpPr>
        <p:sp>
          <p:nvSpPr>
            <p:cNvPr id="915" name="Google Shape;915;p55"/>
            <p:cNvSpPr/>
            <p:nvPr/>
          </p:nvSpPr>
          <p:spPr>
            <a:xfrm>
              <a:off x="5238663" y="1905559"/>
              <a:ext cx="2182435" cy="2182166"/>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6609972" y="3930867"/>
              <a:ext cx="73618" cy="27270"/>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63075" y="2651943"/>
              <a:ext cx="240016" cy="76148"/>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397889" y="2744744"/>
              <a:ext cx="64535" cy="23164"/>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497637" y="2715214"/>
              <a:ext cx="130003" cy="58086"/>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638133" y="2745262"/>
              <a:ext cx="54519" cy="26731"/>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6394177" y="2603915"/>
              <a:ext cx="44482" cy="48277"/>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296421" y="2680084"/>
              <a:ext cx="31127" cy="23475"/>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6507031" y="2684978"/>
              <a:ext cx="35565" cy="27208"/>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5644828" y="1911552"/>
              <a:ext cx="1582188" cy="207769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788003" y="2039876"/>
              <a:ext cx="518" cy="270"/>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6270478" y="2061858"/>
              <a:ext cx="228" cy="664"/>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6673926" y="2195967"/>
              <a:ext cx="121501" cy="71358"/>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6094686" y="3117563"/>
              <a:ext cx="47924" cy="45125"/>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7146264" y="2292251"/>
              <a:ext cx="266933" cy="689688"/>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822075" y="2052961"/>
              <a:ext cx="80026" cy="51864"/>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142092" y="4012033"/>
              <a:ext cx="487912" cy="75858"/>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5358671" y="2361598"/>
              <a:ext cx="2062427" cy="1726127"/>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55"/>
          <p:cNvSpPr/>
          <p:nvPr/>
        </p:nvSpPr>
        <p:spPr>
          <a:xfrm flipH="1">
            <a:off x="1779186"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flipH="1">
            <a:off x="1954932"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flipH="1">
            <a:off x="1608664" y="2454243"/>
            <a:ext cx="99920"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7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500"/>
                                        <p:tgtEl>
                                          <p:spTgt spid="896"/>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934"/>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98"/>
                                        </p:tgtEl>
                                        <p:attrNameLst>
                                          <p:attrName>style.visibility</p:attrName>
                                        </p:attrNameLst>
                                      </p:cBhvr>
                                      <p:to>
                                        <p:strVal val="visible"/>
                                      </p:to>
                                    </p:set>
                                    <p:animEffect transition="in" filter="fade">
                                      <p:cBhvr>
                                        <p:cTn id="20" dur="1500"/>
                                        <p:tgtEl>
                                          <p:spTgt spid="89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14"/>
                                        </p:tgtEl>
                                        <p:attrNameLst>
                                          <p:attrName>style.visibility</p:attrName>
                                        </p:attrNameLst>
                                      </p:cBhvr>
                                      <p:to>
                                        <p:strVal val="visible"/>
                                      </p:to>
                                    </p:set>
                                    <p:animEffect transition="in" filter="fade">
                                      <p:cBhvr>
                                        <p:cTn id="24" dur="1"/>
                                        <p:tgtEl>
                                          <p:spTgt spid="914"/>
                                        </p:tgtEl>
                                      </p:cBhvr>
                                    </p:animEffect>
                                  </p:childTnLst>
                                </p:cTn>
                              </p:par>
                            </p:childTnLst>
                          </p:cTn>
                        </p:par>
                        <p:par>
                          <p:cTn id="25" fill="hold">
                            <p:stCondLst>
                              <p:cond delay="3000"/>
                            </p:stCondLst>
                            <p:childTnLst>
                              <p:par>
                                <p:cTn id="26" presetID="8" presetClass="emph" presetSubtype="0" fill="hold" nodeType="afterEffect">
                                  <p:stCondLst>
                                    <p:cond delay="0"/>
                                  </p:stCondLst>
                                  <p:childTnLst>
                                    <p:animRot by="-21600000">
                                      <p:cBhvr>
                                        <p:cTn id="27" dur="1500" fill="hold"/>
                                        <p:tgtEl>
                                          <p:spTgt spid="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56"/>
          <p:cNvSpPr txBox="1">
            <a:spLocks noGrp="1"/>
          </p:cNvSpPr>
          <p:nvPr>
            <p:ph type="body" idx="1"/>
          </p:nvPr>
        </p:nvSpPr>
        <p:spPr>
          <a:xfrm>
            <a:off x="711199" y="1436913"/>
            <a:ext cx="8382000" cy="3006492"/>
          </a:xfrm>
          <a:prstGeom prst="rect">
            <a:avLst/>
          </a:prstGeom>
        </p:spPr>
        <p:txBody>
          <a:bodyPr spcFirstLastPara="1" wrap="square" lIns="90000" tIns="91425" rIns="90000" bIns="91425" anchor="t" anchorCtr="0">
            <a:noAutofit/>
          </a:bodyPr>
          <a:lstStyle/>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Utilizing IoT devices to measure emissions in real-time.</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Smart Contracts connected to IoT devices to calculate required carbon credits.</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Tokenizing carbon credits on blockchain for easy transactions.</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mobile interface for seamless interaction and transparency.</a:t>
            </a:r>
          </a:p>
          <a:p>
            <a:pPr algn="l">
              <a:lnSpc>
                <a:spcPct val="150000"/>
              </a:lnSpc>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All transactions recorded on the blockchain for authenticity.</a:t>
            </a:r>
          </a:p>
        </p:txBody>
      </p:sp>
    </p:spTree>
    <p:extLst>
      <p:ext uri="{BB962C8B-B14F-4D97-AF65-F5344CB8AC3E}">
        <p14:creationId xmlns:p14="http://schemas.microsoft.com/office/powerpoint/2010/main" val="421285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55"/>
          <p:cNvSpPr txBox="1">
            <a:spLocks noGrp="1"/>
          </p:cNvSpPr>
          <p:nvPr>
            <p:ph type="title"/>
          </p:nvPr>
        </p:nvSpPr>
        <p:spPr>
          <a:xfrm>
            <a:off x="189331" y="2802247"/>
            <a:ext cx="4728876"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dirty="0"/>
              <a:t>HOW IT WORKS</a:t>
            </a:r>
            <a:endParaRPr sz="6000" dirty="0"/>
          </a:p>
        </p:txBody>
      </p:sp>
      <p:grpSp>
        <p:nvGrpSpPr>
          <p:cNvPr id="898" name="Google Shape;898;p55"/>
          <p:cNvGrpSpPr/>
          <p:nvPr/>
        </p:nvGrpSpPr>
        <p:grpSpPr>
          <a:xfrm>
            <a:off x="4584851" y="798716"/>
            <a:ext cx="3692747" cy="3689803"/>
            <a:chOff x="4584851" y="798716"/>
            <a:chExt cx="3692747" cy="3689803"/>
          </a:xfrm>
        </p:grpSpPr>
        <p:sp>
          <p:nvSpPr>
            <p:cNvPr id="899" name="Google Shape;899;p55"/>
            <p:cNvSpPr/>
            <p:nvPr/>
          </p:nvSpPr>
          <p:spPr>
            <a:xfrm>
              <a:off x="5591491" y="798716"/>
              <a:ext cx="2628333" cy="3055277"/>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4590782" y="2432209"/>
              <a:ext cx="3133498" cy="2056310"/>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6547510" y="1438862"/>
              <a:ext cx="1730088" cy="161169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6161026" y="1819955"/>
              <a:ext cx="1615410" cy="1106159"/>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7003922" y="2506532"/>
              <a:ext cx="406559" cy="55369"/>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7324607" y="1871965"/>
              <a:ext cx="154287" cy="338830"/>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4765848" y="927786"/>
              <a:ext cx="1450090" cy="187966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5254942" y="1216805"/>
              <a:ext cx="972112" cy="211773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5976420" y="1787853"/>
              <a:ext cx="49438" cy="555993"/>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5"/>
            <p:cNvSpPr/>
            <p:nvPr/>
          </p:nvSpPr>
          <p:spPr>
            <a:xfrm>
              <a:off x="5418665" y="1777153"/>
              <a:ext cx="441232" cy="195866"/>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5"/>
            <p:cNvSpPr/>
            <p:nvPr/>
          </p:nvSpPr>
          <p:spPr>
            <a:xfrm>
              <a:off x="5546553" y="1299734"/>
              <a:ext cx="48318" cy="24111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a:off x="4584851" y="1830137"/>
              <a:ext cx="1453948" cy="849159"/>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4896204" y="2123987"/>
              <a:ext cx="1333172" cy="865936"/>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5"/>
            <p:cNvSpPr/>
            <p:nvPr/>
          </p:nvSpPr>
          <p:spPr>
            <a:xfrm>
              <a:off x="5380072" y="2145679"/>
              <a:ext cx="272864" cy="273341"/>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4951760" y="2276304"/>
              <a:ext cx="405895" cy="72478"/>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55"/>
          <p:cNvGrpSpPr/>
          <p:nvPr/>
        </p:nvGrpSpPr>
        <p:grpSpPr>
          <a:xfrm>
            <a:off x="5238663" y="1905559"/>
            <a:ext cx="2182435" cy="2182332"/>
            <a:chOff x="5238663" y="1905559"/>
            <a:chExt cx="2182435" cy="2182332"/>
          </a:xfrm>
        </p:grpSpPr>
        <p:sp>
          <p:nvSpPr>
            <p:cNvPr id="915" name="Google Shape;915;p55"/>
            <p:cNvSpPr/>
            <p:nvPr/>
          </p:nvSpPr>
          <p:spPr>
            <a:xfrm>
              <a:off x="5238663" y="1905559"/>
              <a:ext cx="2182435" cy="2182166"/>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6609972" y="3930867"/>
              <a:ext cx="73618" cy="27270"/>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63075" y="2651943"/>
              <a:ext cx="240016" cy="76148"/>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397889" y="2744744"/>
              <a:ext cx="64535" cy="23164"/>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497637" y="2715214"/>
              <a:ext cx="130003" cy="58086"/>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638133" y="2745262"/>
              <a:ext cx="54519" cy="26731"/>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6394177" y="2603915"/>
              <a:ext cx="44482" cy="48277"/>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296421" y="2680084"/>
              <a:ext cx="31127" cy="23475"/>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6507031" y="2684978"/>
              <a:ext cx="35565" cy="27208"/>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5644828" y="1911552"/>
              <a:ext cx="1582188" cy="207769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788003" y="2039876"/>
              <a:ext cx="518" cy="270"/>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6270478" y="2061858"/>
              <a:ext cx="228" cy="664"/>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6673926" y="2195967"/>
              <a:ext cx="121501" cy="71358"/>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6094686" y="3117563"/>
              <a:ext cx="47924" cy="45125"/>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7146264" y="2292251"/>
              <a:ext cx="266933" cy="689688"/>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822075" y="2052961"/>
              <a:ext cx="80026" cy="51864"/>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142092" y="4012033"/>
              <a:ext cx="487912" cy="75858"/>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5358671" y="2361598"/>
              <a:ext cx="2062427" cy="1726127"/>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55"/>
          <p:cNvSpPr/>
          <p:nvPr/>
        </p:nvSpPr>
        <p:spPr>
          <a:xfrm flipH="1">
            <a:off x="1779186"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flipH="1">
            <a:off x="1954932" y="2454243"/>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flipH="1">
            <a:off x="1608664" y="2454243"/>
            <a:ext cx="99920"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35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500"/>
                                        <p:tgtEl>
                                          <p:spTgt spid="896"/>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934"/>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98"/>
                                        </p:tgtEl>
                                        <p:attrNameLst>
                                          <p:attrName>style.visibility</p:attrName>
                                        </p:attrNameLst>
                                      </p:cBhvr>
                                      <p:to>
                                        <p:strVal val="visible"/>
                                      </p:to>
                                    </p:set>
                                    <p:animEffect transition="in" filter="fade">
                                      <p:cBhvr>
                                        <p:cTn id="20" dur="1500"/>
                                        <p:tgtEl>
                                          <p:spTgt spid="898"/>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14"/>
                                        </p:tgtEl>
                                        <p:attrNameLst>
                                          <p:attrName>style.visibility</p:attrName>
                                        </p:attrNameLst>
                                      </p:cBhvr>
                                      <p:to>
                                        <p:strVal val="visible"/>
                                      </p:to>
                                    </p:set>
                                    <p:animEffect transition="in" filter="fade">
                                      <p:cBhvr>
                                        <p:cTn id="24" dur="1"/>
                                        <p:tgtEl>
                                          <p:spTgt spid="914"/>
                                        </p:tgtEl>
                                      </p:cBhvr>
                                    </p:animEffect>
                                  </p:childTnLst>
                                </p:cTn>
                              </p:par>
                            </p:childTnLst>
                          </p:cTn>
                        </p:par>
                        <p:par>
                          <p:cTn id="25" fill="hold">
                            <p:stCondLst>
                              <p:cond delay="3000"/>
                            </p:stCondLst>
                            <p:childTnLst>
                              <p:par>
                                <p:cTn id="26" presetID="8" presetClass="emph" presetSubtype="0" fill="hold" nodeType="afterEffect">
                                  <p:stCondLst>
                                    <p:cond delay="0"/>
                                  </p:stCondLst>
                                  <p:childTnLst>
                                    <p:animRot by="-21600000">
                                      <p:cBhvr>
                                        <p:cTn id="27" dur="1500" fill="hold"/>
                                        <p:tgtEl>
                                          <p:spTgt spid="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84"/>
          <p:cNvSpPr txBox="1">
            <a:spLocks noGrp="1"/>
          </p:cNvSpPr>
          <p:nvPr>
            <p:ph type="title" idx="4294967295"/>
          </p:nvPr>
        </p:nvSpPr>
        <p:spPr>
          <a:xfrm>
            <a:off x="2539198" y="3131400"/>
            <a:ext cx="2246400" cy="461700"/>
          </a:xfrm>
          <a:prstGeom prst="rect">
            <a:avLst/>
          </a:prstGeom>
        </p:spPr>
        <p:txBody>
          <a:bodyPr spcFirstLastPara="1" wrap="square" lIns="90000" tIns="91425" rIns="90000" bIns="91425" anchor="t" anchorCtr="0">
            <a:noAutofit/>
          </a:bodyPr>
          <a:lstStyle/>
          <a:p>
            <a:pPr marL="0" lvl="0" indent="0" algn="ctr" rtl="0">
              <a:lnSpc>
                <a:spcPct val="100000"/>
              </a:lnSpc>
              <a:spcBef>
                <a:spcPts val="0"/>
              </a:spcBef>
              <a:spcAft>
                <a:spcPts val="0"/>
              </a:spcAft>
              <a:buNone/>
            </a:pPr>
            <a:r>
              <a:rPr lang="en" sz="1800" dirty="0"/>
              <a:t>SMART CONTRACTS</a:t>
            </a:r>
            <a:endParaRPr sz="1800" dirty="0"/>
          </a:p>
        </p:txBody>
      </p:sp>
      <p:sp>
        <p:nvSpPr>
          <p:cNvPr id="2121" name="Google Shape;2121;p84"/>
          <p:cNvSpPr txBox="1">
            <a:spLocks noGrp="1"/>
          </p:cNvSpPr>
          <p:nvPr>
            <p:ph type="title" idx="4294967295"/>
          </p:nvPr>
        </p:nvSpPr>
        <p:spPr>
          <a:xfrm>
            <a:off x="6177595" y="3131400"/>
            <a:ext cx="2246400" cy="461700"/>
          </a:xfrm>
          <a:prstGeom prst="rect">
            <a:avLst/>
          </a:prstGeom>
        </p:spPr>
        <p:txBody>
          <a:bodyPr spcFirstLastPara="1" wrap="square" lIns="90000" tIns="91425" rIns="90000" bIns="91425" anchor="t" anchorCtr="0">
            <a:noAutofit/>
          </a:bodyPr>
          <a:lstStyle/>
          <a:p>
            <a:pPr marL="0" lvl="0" indent="0" algn="ctr" rtl="0">
              <a:lnSpc>
                <a:spcPct val="100000"/>
              </a:lnSpc>
              <a:spcBef>
                <a:spcPts val="0"/>
              </a:spcBef>
              <a:spcAft>
                <a:spcPts val="0"/>
              </a:spcAft>
              <a:buNone/>
            </a:pPr>
            <a:r>
              <a:rPr lang="en-IN" sz="1800" dirty="0"/>
              <a:t>COMPENSATION</a:t>
            </a:r>
            <a:endParaRPr sz="1800" dirty="0"/>
          </a:p>
        </p:txBody>
      </p:sp>
      <p:cxnSp>
        <p:nvCxnSpPr>
          <p:cNvPr id="2123" name="Google Shape;2123;p84"/>
          <p:cNvCxnSpPr>
            <a:stCxn id="2124" idx="3"/>
            <a:endCxn id="2125" idx="1"/>
          </p:cNvCxnSpPr>
          <p:nvPr/>
        </p:nvCxnSpPr>
        <p:spPr>
          <a:xfrm>
            <a:off x="2203200" y="2771399"/>
            <a:ext cx="1099200" cy="600"/>
          </a:xfrm>
          <a:prstGeom prst="curvedConnector3">
            <a:avLst>
              <a:gd name="adj1" fmla="val 50000"/>
            </a:avLst>
          </a:prstGeom>
          <a:noFill/>
          <a:ln w="19050" cap="flat" cmpd="sng">
            <a:solidFill>
              <a:schemeClr val="lt1"/>
            </a:solidFill>
            <a:prstDash val="solid"/>
            <a:round/>
            <a:headEnd type="none" w="med" len="med"/>
            <a:tailEnd type="oval" w="med" len="med"/>
          </a:ln>
        </p:spPr>
      </p:cxnSp>
      <p:sp>
        <p:nvSpPr>
          <p:cNvPr id="2124" name="Google Shape;2124;p84"/>
          <p:cNvSpPr/>
          <p:nvPr/>
        </p:nvSpPr>
        <p:spPr>
          <a:xfrm>
            <a:off x="1483200" y="241139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2126" name="Google Shape;2126;p84"/>
          <p:cNvSpPr/>
          <p:nvPr/>
        </p:nvSpPr>
        <p:spPr>
          <a:xfrm>
            <a:off x="5121597" y="241139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2125" name="Google Shape;2125;p84"/>
          <p:cNvSpPr/>
          <p:nvPr/>
        </p:nvSpPr>
        <p:spPr>
          <a:xfrm>
            <a:off x="3302398" y="241139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2127" name="Google Shape;2127;p84"/>
          <p:cNvSpPr/>
          <p:nvPr/>
        </p:nvSpPr>
        <p:spPr>
          <a:xfrm>
            <a:off x="6940800" y="241139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cxnSp>
        <p:nvCxnSpPr>
          <p:cNvPr id="2128" name="Google Shape;2128;p84"/>
          <p:cNvCxnSpPr>
            <a:stCxn id="2125" idx="3"/>
            <a:endCxn id="2126" idx="1"/>
          </p:cNvCxnSpPr>
          <p:nvPr/>
        </p:nvCxnSpPr>
        <p:spPr>
          <a:xfrm>
            <a:off x="4022398" y="2771399"/>
            <a:ext cx="1099200" cy="600"/>
          </a:xfrm>
          <a:prstGeom prst="curvedConnector3">
            <a:avLst>
              <a:gd name="adj1" fmla="val 50000"/>
            </a:avLst>
          </a:prstGeom>
          <a:noFill/>
          <a:ln w="19050" cap="flat" cmpd="sng">
            <a:solidFill>
              <a:schemeClr val="lt1"/>
            </a:solidFill>
            <a:prstDash val="solid"/>
            <a:round/>
            <a:headEnd type="none" w="med" len="med"/>
            <a:tailEnd type="oval" w="med" len="med"/>
          </a:ln>
        </p:spPr>
      </p:cxnSp>
      <p:cxnSp>
        <p:nvCxnSpPr>
          <p:cNvPr id="2129" name="Google Shape;2129;p84"/>
          <p:cNvCxnSpPr>
            <a:stCxn id="2126" idx="3"/>
            <a:endCxn id="2127" idx="1"/>
          </p:cNvCxnSpPr>
          <p:nvPr/>
        </p:nvCxnSpPr>
        <p:spPr>
          <a:xfrm>
            <a:off x="5841597" y="2771399"/>
            <a:ext cx="1099200" cy="600"/>
          </a:xfrm>
          <a:prstGeom prst="curvedConnector3">
            <a:avLst>
              <a:gd name="adj1" fmla="val 50000"/>
            </a:avLst>
          </a:prstGeom>
          <a:noFill/>
          <a:ln w="19050" cap="flat" cmpd="sng">
            <a:solidFill>
              <a:schemeClr val="lt1"/>
            </a:solidFill>
            <a:prstDash val="solid"/>
            <a:round/>
            <a:headEnd type="none" w="med" len="med"/>
            <a:tailEnd type="oval" w="med" len="med"/>
          </a:ln>
        </p:spPr>
      </p:cxnSp>
      <p:sp>
        <p:nvSpPr>
          <p:cNvPr id="2130" name="Google Shape;2130;p84"/>
          <p:cNvSpPr/>
          <p:nvPr/>
        </p:nvSpPr>
        <p:spPr>
          <a:xfrm flipH="1">
            <a:off x="3631208" y="3593111"/>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4"/>
          <p:cNvSpPr/>
          <p:nvPr/>
        </p:nvSpPr>
        <p:spPr>
          <a:xfrm flipH="1">
            <a:off x="3735443" y="3593111"/>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4"/>
          <p:cNvSpPr/>
          <p:nvPr/>
        </p:nvSpPr>
        <p:spPr>
          <a:xfrm flipH="1">
            <a:off x="3530071" y="3593111"/>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4"/>
          <p:cNvSpPr/>
          <p:nvPr/>
        </p:nvSpPr>
        <p:spPr>
          <a:xfrm flipH="1">
            <a:off x="7269605" y="3593111"/>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4"/>
          <p:cNvSpPr/>
          <p:nvPr/>
        </p:nvSpPr>
        <p:spPr>
          <a:xfrm flipH="1">
            <a:off x="7373840" y="3593111"/>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4"/>
          <p:cNvSpPr/>
          <p:nvPr/>
        </p:nvSpPr>
        <p:spPr>
          <a:xfrm flipH="1">
            <a:off x="7168468" y="3593111"/>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6" name="Google Shape;2136;p84"/>
          <p:cNvGrpSpPr/>
          <p:nvPr/>
        </p:nvGrpSpPr>
        <p:grpSpPr>
          <a:xfrm>
            <a:off x="5210820" y="2529741"/>
            <a:ext cx="541553" cy="483317"/>
            <a:chOff x="6232598" y="2826319"/>
            <a:chExt cx="382588" cy="341301"/>
          </a:xfrm>
        </p:grpSpPr>
        <p:sp>
          <p:nvSpPr>
            <p:cNvPr id="2137" name="Google Shape;2137;p84"/>
            <p:cNvSpPr/>
            <p:nvPr/>
          </p:nvSpPr>
          <p:spPr>
            <a:xfrm>
              <a:off x="6363752" y="2951318"/>
              <a:ext cx="58726" cy="11216"/>
            </a:xfrm>
            <a:custGeom>
              <a:avLst/>
              <a:gdLst/>
              <a:ahLst/>
              <a:cxnLst/>
              <a:rect l="l" t="t" r="r" b="b"/>
              <a:pathLst>
                <a:path w="2576" h="492" extrusionOk="0">
                  <a:moveTo>
                    <a:pt x="244" y="0"/>
                  </a:moveTo>
                  <a:cubicBezTo>
                    <a:pt x="109" y="0"/>
                    <a:pt x="0" y="110"/>
                    <a:pt x="0" y="246"/>
                  </a:cubicBezTo>
                  <a:cubicBezTo>
                    <a:pt x="0" y="381"/>
                    <a:pt x="109" y="491"/>
                    <a:pt x="244" y="491"/>
                  </a:cubicBezTo>
                  <a:lnTo>
                    <a:pt x="2330" y="491"/>
                  </a:lnTo>
                  <a:cubicBezTo>
                    <a:pt x="2466" y="491"/>
                    <a:pt x="2576" y="381"/>
                    <a:pt x="2576" y="246"/>
                  </a:cubicBezTo>
                  <a:cubicBezTo>
                    <a:pt x="2576" y="110"/>
                    <a:pt x="2466" y="0"/>
                    <a:pt x="2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4"/>
            <p:cNvSpPr/>
            <p:nvPr/>
          </p:nvSpPr>
          <p:spPr>
            <a:xfrm>
              <a:off x="6232598" y="2887097"/>
              <a:ext cx="382588" cy="280523"/>
            </a:xfrm>
            <a:custGeom>
              <a:avLst/>
              <a:gdLst/>
              <a:ahLst/>
              <a:cxnLst/>
              <a:rect l="l" t="t" r="r" b="b"/>
              <a:pathLst>
                <a:path w="16782" h="12305" extrusionOk="0">
                  <a:moveTo>
                    <a:pt x="3237" y="489"/>
                  </a:moveTo>
                  <a:cubicBezTo>
                    <a:pt x="3267" y="489"/>
                    <a:pt x="3294" y="510"/>
                    <a:pt x="3301" y="538"/>
                  </a:cubicBezTo>
                  <a:lnTo>
                    <a:pt x="3745" y="2432"/>
                  </a:lnTo>
                  <a:lnTo>
                    <a:pt x="3460" y="2848"/>
                  </a:lnTo>
                  <a:cubicBezTo>
                    <a:pt x="3389" y="2829"/>
                    <a:pt x="3315" y="2819"/>
                    <a:pt x="3240" y="2819"/>
                  </a:cubicBezTo>
                  <a:cubicBezTo>
                    <a:pt x="3167" y="2819"/>
                    <a:pt x="3092" y="2829"/>
                    <a:pt x="3017" y="2848"/>
                  </a:cubicBezTo>
                  <a:lnTo>
                    <a:pt x="2731" y="2429"/>
                  </a:lnTo>
                  <a:lnTo>
                    <a:pt x="3174" y="538"/>
                  </a:lnTo>
                  <a:cubicBezTo>
                    <a:pt x="3181" y="509"/>
                    <a:pt x="3208" y="489"/>
                    <a:pt x="3237" y="489"/>
                  </a:cubicBezTo>
                  <a:close/>
                  <a:moveTo>
                    <a:pt x="3236" y="3309"/>
                  </a:moveTo>
                  <a:cubicBezTo>
                    <a:pt x="3430" y="3309"/>
                    <a:pt x="3597" y="3453"/>
                    <a:pt x="3620" y="3650"/>
                  </a:cubicBezTo>
                  <a:cubicBezTo>
                    <a:pt x="3645" y="3861"/>
                    <a:pt x="3493" y="4053"/>
                    <a:pt x="3281" y="4079"/>
                  </a:cubicBezTo>
                  <a:cubicBezTo>
                    <a:pt x="3265" y="4081"/>
                    <a:pt x="3250" y="4082"/>
                    <a:pt x="3235" y="4082"/>
                  </a:cubicBezTo>
                  <a:cubicBezTo>
                    <a:pt x="3042" y="4082"/>
                    <a:pt x="2876" y="3936"/>
                    <a:pt x="2853" y="3740"/>
                  </a:cubicBezTo>
                  <a:cubicBezTo>
                    <a:pt x="2828" y="3528"/>
                    <a:pt x="2980" y="3336"/>
                    <a:pt x="3192" y="3311"/>
                  </a:cubicBezTo>
                  <a:cubicBezTo>
                    <a:pt x="3207" y="3309"/>
                    <a:pt x="3222" y="3309"/>
                    <a:pt x="3236" y="3309"/>
                  </a:cubicBezTo>
                  <a:close/>
                  <a:moveTo>
                    <a:pt x="8937" y="1700"/>
                  </a:moveTo>
                  <a:lnTo>
                    <a:pt x="8937" y="1701"/>
                  </a:lnTo>
                  <a:lnTo>
                    <a:pt x="8937" y="3878"/>
                  </a:lnTo>
                  <a:lnTo>
                    <a:pt x="7799" y="4405"/>
                  </a:lnTo>
                  <a:lnTo>
                    <a:pt x="5997" y="4405"/>
                  </a:lnTo>
                  <a:cubicBezTo>
                    <a:pt x="5978" y="4405"/>
                    <a:pt x="5959" y="4408"/>
                    <a:pt x="5940" y="4412"/>
                  </a:cubicBezTo>
                  <a:lnTo>
                    <a:pt x="5142" y="3662"/>
                  </a:lnTo>
                  <a:lnTo>
                    <a:pt x="5142" y="1700"/>
                  </a:lnTo>
                  <a:close/>
                  <a:moveTo>
                    <a:pt x="1983" y="3720"/>
                  </a:moveTo>
                  <a:lnTo>
                    <a:pt x="2361" y="3751"/>
                  </a:lnTo>
                  <a:cubicBezTo>
                    <a:pt x="2375" y="3966"/>
                    <a:pt x="2465" y="4168"/>
                    <a:pt x="2622" y="4320"/>
                  </a:cubicBezTo>
                  <a:lnTo>
                    <a:pt x="2488" y="4602"/>
                  </a:lnTo>
                  <a:lnTo>
                    <a:pt x="631" y="5163"/>
                  </a:lnTo>
                  <a:cubicBezTo>
                    <a:pt x="624" y="5164"/>
                    <a:pt x="618" y="5165"/>
                    <a:pt x="612" y="5165"/>
                  </a:cubicBezTo>
                  <a:cubicBezTo>
                    <a:pt x="588" y="5165"/>
                    <a:pt x="567" y="5153"/>
                    <a:pt x="555" y="5131"/>
                  </a:cubicBezTo>
                  <a:cubicBezTo>
                    <a:pt x="540" y="5106"/>
                    <a:pt x="543" y="5074"/>
                    <a:pt x="567" y="5052"/>
                  </a:cubicBezTo>
                  <a:lnTo>
                    <a:pt x="1980" y="3723"/>
                  </a:lnTo>
                  <a:cubicBezTo>
                    <a:pt x="1981" y="3720"/>
                    <a:pt x="1981" y="3720"/>
                    <a:pt x="1983" y="3720"/>
                  </a:cubicBezTo>
                  <a:close/>
                  <a:moveTo>
                    <a:pt x="4487" y="3722"/>
                  </a:moveTo>
                  <a:cubicBezTo>
                    <a:pt x="4490" y="3722"/>
                    <a:pt x="4490" y="3722"/>
                    <a:pt x="4492" y="3725"/>
                  </a:cubicBezTo>
                  <a:lnTo>
                    <a:pt x="5906" y="5054"/>
                  </a:lnTo>
                  <a:cubicBezTo>
                    <a:pt x="5927" y="5075"/>
                    <a:pt x="5933" y="5107"/>
                    <a:pt x="5917" y="5133"/>
                  </a:cubicBezTo>
                  <a:cubicBezTo>
                    <a:pt x="5906" y="5154"/>
                    <a:pt x="5883" y="5167"/>
                    <a:pt x="5860" y="5167"/>
                  </a:cubicBezTo>
                  <a:cubicBezTo>
                    <a:pt x="5854" y="5167"/>
                    <a:pt x="5848" y="5166"/>
                    <a:pt x="5842" y="5164"/>
                  </a:cubicBezTo>
                  <a:lnTo>
                    <a:pt x="3984" y="4602"/>
                  </a:lnTo>
                  <a:cubicBezTo>
                    <a:pt x="3982" y="4602"/>
                    <a:pt x="3982" y="4601"/>
                    <a:pt x="3982" y="4601"/>
                  </a:cubicBezTo>
                  <a:lnTo>
                    <a:pt x="3850" y="4321"/>
                  </a:lnTo>
                  <a:cubicBezTo>
                    <a:pt x="4012" y="4163"/>
                    <a:pt x="4098" y="3960"/>
                    <a:pt x="4112" y="3753"/>
                  </a:cubicBezTo>
                  <a:lnTo>
                    <a:pt x="4487" y="3722"/>
                  </a:lnTo>
                  <a:close/>
                  <a:moveTo>
                    <a:pt x="13434" y="7759"/>
                  </a:moveTo>
                  <a:lnTo>
                    <a:pt x="13389" y="8328"/>
                  </a:lnTo>
                  <a:lnTo>
                    <a:pt x="12716" y="8328"/>
                  </a:lnTo>
                  <a:lnTo>
                    <a:pt x="12853" y="7759"/>
                  </a:lnTo>
                  <a:close/>
                  <a:moveTo>
                    <a:pt x="14514" y="7759"/>
                  </a:moveTo>
                  <a:lnTo>
                    <a:pt x="14559" y="8328"/>
                  </a:lnTo>
                  <a:lnTo>
                    <a:pt x="13879" y="8328"/>
                  </a:lnTo>
                  <a:lnTo>
                    <a:pt x="13924" y="7759"/>
                  </a:lnTo>
                  <a:close/>
                  <a:moveTo>
                    <a:pt x="15589" y="7759"/>
                  </a:moveTo>
                  <a:lnTo>
                    <a:pt x="15723" y="8328"/>
                  </a:lnTo>
                  <a:lnTo>
                    <a:pt x="15050" y="8328"/>
                  </a:lnTo>
                  <a:lnTo>
                    <a:pt x="15006" y="7759"/>
                  </a:lnTo>
                  <a:close/>
                  <a:moveTo>
                    <a:pt x="13352" y="8819"/>
                  </a:moveTo>
                  <a:lnTo>
                    <a:pt x="13306" y="9389"/>
                  </a:lnTo>
                  <a:lnTo>
                    <a:pt x="12468" y="9389"/>
                  </a:lnTo>
                  <a:lnTo>
                    <a:pt x="12602" y="8819"/>
                  </a:lnTo>
                  <a:close/>
                  <a:moveTo>
                    <a:pt x="14597" y="8819"/>
                  </a:moveTo>
                  <a:lnTo>
                    <a:pt x="14641" y="9389"/>
                  </a:lnTo>
                  <a:lnTo>
                    <a:pt x="13797" y="9389"/>
                  </a:lnTo>
                  <a:lnTo>
                    <a:pt x="13841" y="8819"/>
                  </a:lnTo>
                  <a:close/>
                  <a:moveTo>
                    <a:pt x="15839" y="8819"/>
                  </a:moveTo>
                  <a:lnTo>
                    <a:pt x="15973" y="9389"/>
                  </a:lnTo>
                  <a:lnTo>
                    <a:pt x="15133" y="9389"/>
                  </a:lnTo>
                  <a:lnTo>
                    <a:pt x="15090" y="8819"/>
                  </a:lnTo>
                  <a:close/>
                  <a:moveTo>
                    <a:pt x="13268" y="9879"/>
                  </a:moveTo>
                  <a:lnTo>
                    <a:pt x="13223" y="10449"/>
                  </a:lnTo>
                  <a:lnTo>
                    <a:pt x="12216" y="10449"/>
                  </a:lnTo>
                  <a:lnTo>
                    <a:pt x="12350" y="9879"/>
                  </a:lnTo>
                  <a:close/>
                  <a:moveTo>
                    <a:pt x="14680" y="9879"/>
                  </a:moveTo>
                  <a:lnTo>
                    <a:pt x="14725" y="10449"/>
                  </a:lnTo>
                  <a:lnTo>
                    <a:pt x="13714" y="10449"/>
                  </a:lnTo>
                  <a:lnTo>
                    <a:pt x="13757" y="9879"/>
                  </a:lnTo>
                  <a:close/>
                  <a:moveTo>
                    <a:pt x="16091" y="9879"/>
                  </a:moveTo>
                  <a:lnTo>
                    <a:pt x="16226" y="10449"/>
                  </a:lnTo>
                  <a:lnTo>
                    <a:pt x="15218" y="10449"/>
                  </a:lnTo>
                  <a:lnTo>
                    <a:pt x="15174" y="9879"/>
                  </a:lnTo>
                  <a:close/>
                  <a:moveTo>
                    <a:pt x="8945" y="9955"/>
                  </a:moveTo>
                  <a:lnTo>
                    <a:pt x="8945" y="10492"/>
                  </a:lnTo>
                  <a:lnTo>
                    <a:pt x="8408" y="10492"/>
                  </a:lnTo>
                  <a:lnTo>
                    <a:pt x="8408" y="9955"/>
                  </a:lnTo>
                  <a:close/>
                  <a:moveTo>
                    <a:pt x="6929" y="4897"/>
                  </a:moveTo>
                  <a:cubicBezTo>
                    <a:pt x="6871" y="4983"/>
                    <a:pt x="6837" y="5088"/>
                    <a:pt x="6837" y="5195"/>
                  </a:cubicBezTo>
                  <a:lnTo>
                    <a:pt x="6837" y="5995"/>
                  </a:lnTo>
                  <a:lnTo>
                    <a:pt x="5997" y="5995"/>
                  </a:lnTo>
                  <a:cubicBezTo>
                    <a:pt x="5862" y="5995"/>
                    <a:pt x="5753" y="6104"/>
                    <a:pt x="5753" y="6239"/>
                  </a:cubicBezTo>
                  <a:cubicBezTo>
                    <a:pt x="5753" y="6375"/>
                    <a:pt x="5862" y="6485"/>
                    <a:pt x="5997" y="6485"/>
                  </a:cubicBezTo>
                  <a:lnTo>
                    <a:pt x="6837" y="6485"/>
                  </a:lnTo>
                  <a:lnTo>
                    <a:pt x="6837" y="7581"/>
                  </a:lnTo>
                  <a:lnTo>
                    <a:pt x="5997" y="7581"/>
                  </a:lnTo>
                  <a:cubicBezTo>
                    <a:pt x="5862" y="7581"/>
                    <a:pt x="5753" y="7691"/>
                    <a:pt x="5753" y="7827"/>
                  </a:cubicBezTo>
                  <a:cubicBezTo>
                    <a:pt x="5753" y="7962"/>
                    <a:pt x="5862" y="8072"/>
                    <a:pt x="5997" y="8072"/>
                  </a:cubicBezTo>
                  <a:lnTo>
                    <a:pt x="6837" y="8072"/>
                  </a:lnTo>
                  <a:lnTo>
                    <a:pt x="6837" y="9169"/>
                  </a:lnTo>
                  <a:lnTo>
                    <a:pt x="5997" y="9169"/>
                  </a:lnTo>
                  <a:cubicBezTo>
                    <a:pt x="5862" y="9169"/>
                    <a:pt x="5753" y="9279"/>
                    <a:pt x="5753" y="9414"/>
                  </a:cubicBezTo>
                  <a:cubicBezTo>
                    <a:pt x="5753" y="9550"/>
                    <a:pt x="5862" y="9660"/>
                    <a:pt x="5997" y="9660"/>
                  </a:cubicBezTo>
                  <a:lnTo>
                    <a:pt x="6837" y="9660"/>
                  </a:lnTo>
                  <a:lnTo>
                    <a:pt x="6837" y="10523"/>
                  </a:lnTo>
                  <a:lnTo>
                    <a:pt x="6553" y="10523"/>
                  </a:lnTo>
                  <a:cubicBezTo>
                    <a:pt x="6366" y="9991"/>
                    <a:pt x="5869" y="9634"/>
                    <a:pt x="5299" y="9634"/>
                  </a:cubicBezTo>
                  <a:cubicBezTo>
                    <a:pt x="5247" y="9634"/>
                    <a:pt x="5193" y="9639"/>
                    <a:pt x="5142" y="9644"/>
                  </a:cubicBezTo>
                  <a:lnTo>
                    <a:pt x="5142" y="5463"/>
                  </a:lnTo>
                  <a:cubicBezTo>
                    <a:pt x="5683" y="5618"/>
                    <a:pt x="5725" y="5656"/>
                    <a:pt x="5862" y="5656"/>
                  </a:cubicBezTo>
                  <a:cubicBezTo>
                    <a:pt x="6057" y="5656"/>
                    <a:pt x="6240" y="5553"/>
                    <a:pt x="6342" y="5378"/>
                  </a:cubicBezTo>
                  <a:cubicBezTo>
                    <a:pt x="6431" y="5227"/>
                    <a:pt x="6439" y="5051"/>
                    <a:pt x="6377" y="4897"/>
                  </a:cubicBezTo>
                  <a:close/>
                  <a:moveTo>
                    <a:pt x="3415" y="4551"/>
                  </a:moveTo>
                  <a:lnTo>
                    <a:pt x="3483" y="4694"/>
                  </a:lnTo>
                  <a:lnTo>
                    <a:pt x="3596" y="6823"/>
                  </a:lnTo>
                  <a:cubicBezTo>
                    <a:pt x="3603" y="6953"/>
                    <a:pt x="3710" y="7055"/>
                    <a:pt x="3840" y="7055"/>
                  </a:cubicBezTo>
                  <a:lnTo>
                    <a:pt x="3852" y="7055"/>
                  </a:lnTo>
                  <a:cubicBezTo>
                    <a:pt x="3989" y="7048"/>
                    <a:pt x="4091" y="6934"/>
                    <a:pt x="4084" y="6797"/>
                  </a:cubicBezTo>
                  <a:lnTo>
                    <a:pt x="3994" y="5117"/>
                  </a:lnTo>
                  <a:lnTo>
                    <a:pt x="3994" y="5117"/>
                  </a:lnTo>
                  <a:lnTo>
                    <a:pt x="4651" y="5315"/>
                  </a:lnTo>
                  <a:lnTo>
                    <a:pt x="4651" y="9801"/>
                  </a:lnTo>
                  <a:cubicBezTo>
                    <a:pt x="4502" y="9884"/>
                    <a:pt x="4368" y="9997"/>
                    <a:pt x="4260" y="10133"/>
                  </a:cubicBezTo>
                  <a:lnTo>
                    <a:pt x="4143" y="7940"/>
                  </a:lnTo>
                  <a:cubicBezTo>
                    <a:pt x="4136" y="7811"/>
                    <a:pt x="4030" y="7708"/>
                    <a:pt x="3902" y="7708"/>
                  </a:cubicBezTo>
                  <a:cubicBezTo>
                    <a:pt x="3896" y="7708"/>
                    <a:pt x="3891" y="7708"/>
                    <a:pt x="3886" y="7708"/>
                  </a:cubicBezTo>
                  <a:cubicBezTo>
                    <a:pt x="3752" y="7715"/>
                    <a:pt x="3648" y="7831"/>
                    <a:pt x="3655" y="7966"/>
                  </a:cubicBezTo>
                  <a:lnTo>
                    <a:pt x="3802" y="10722"/>
                  </a:lnTo>
                  <a:cubicBezTo>
                    <a:pt x="3775" y="10739"/>
                    <a:pt x="3748" y="10755"/>
                    <a:pt x="3724" y="10775"/>
                  </a:cubicBezTo>
                  <a:lnTo>
                    <a:pt x="2666" y="10775"/>
                  </a:lnTo>
                  <a:lnTo>
                    <a:pt x="2990" y="4693"/>
                  </a:lnTo>
                  <a:lnTo>
                    <a:pt x="3058" y="4551"/>
                  </a:lnTo>
                  <a:cubicBezTo>
                    <a:pt x="3120" y="4564"/>
                    <a:pt x="3180" y="4571"/>
                    <a:pt x="3240" y="4571"/>
                  </a:cubicBezTo>
                  <a:cubicBezTo>
                    <a:pt x="3298" y="4571"/>
                    <a:pt x="3355" y="4565"/>
                    <a:pt x="3415" y="4551"/>
                  </a:cubicBezTo>
                  <a:close/>
                  <a:moveTo>
                    <a:pt x="3330" y="11266"/>
                  </a:moveTo>
                  <a:cubicBezTo>
                    <a:pt x="3257" y="11428"/>
                    <a:pt x="3216" y="11606"/>
                    <a:pt x="3216" y="11789"/>
                  </a:cubicBezTo>
                  <a:lnTo>
                    <a:pt x="3216" y="11816"/>
                  </a:lnTo>
                  <a:lnTo>
                    <a:pt x="2043" y="11816"/>
                  </a:lnTo>
                  <a:lnTo>
                    <a:pt x="2043" y="11266"/>
                  </a:lnTo>
                  <a:close/>
                  <a:moveTo>
                    <a:pt x="5302" y="10126"/>
                  </a:moveTo>
                  <a:cubicBezTo>
                    <a:pt x="5671" y="10126"/>
                    <a:pt x="5995" y="10364"/>
                    <a:pt x="6102" y="10717"/>
                  </a:cubicBezTo>
                  <a:cubicBezTo>
                    <a:pt x="6157" y="10895"/>
                    <a:pt x="6318" y="11013"/>
                    <a:pt x="6503" y="11013"/>
                  </a:cubicBezTo>
                  <a:lnTo>
                    <a:pt x="7238" y="11013"/>
                  </a:lnTo>
                  <a:cubicBezTo>
                    <a:pt x="7665" y="11013"/>
                    <a:pt x="8013" y="11360"/>
                    <a:pt x="8013" y="11789"/>
                  </a:cubicBezTo>
                  <a:lnTo>
                    <a:pt x="8013" y="11816"/>
                  </a:lnTo>
                  <a:lnTo>
                    <a:pt x="3707" y="11816"/>
                  </a:lnTo>
                  <a:lnTo>
                    <a:pt x="3707" y="11789"/>
                  </a:lnTo>
                  <a:cubicBezTo>
                    <a:pt x="3707" y="11468"/>
                    <a:pt x="3909" y="11175"/>
                    <a:pt x="4209" y="11064"/>
                  </a:cubicBezTo>
                  <a:cubicBezTo>
                    <a:pt x="4346" y="11010"/>
                    <a:pt x="4451" y="10896"/>
                    <a:pt x="4487" y="10755"/>
                  </a:cubicBezTo>
                  <a:cubicBezTo>
                    <a:pt x="4583" y="10385"/>
                    <a:pt x="4916" y="10126"/>
                    <a:pt x="5302" y="10126"/>
                  </a:cubicBezTo>
                  <a:close/>
                  <a:moveTo>
                    <a:pt x="13437" y="10938"/>
                  </a:moveTo>
                  <a:lnTo>
                    <a:pt x="13437" y="11816"/>
                  </a:lnTo>
                  <a:lnTo>
                    <a:pt x="12424" y="11816"/>
                  </a:lnTo>
                  <a:lnTo>
                    <a:pt x="12424" y="10938"/>
                  </a:lnTo>
                  <a:close/>
                  <a:moveTo>
                    <a:pt x="14511" y="10938"/>
                  </a:moveTo>
                  <a:lnTo>
                    <a:pt x="14511" y="11816"/>
                  </a:lnTo>
                  <a:lnTo>
                    <a:pt x="13927" y="11816"/>
                  </a:lnTo>
                  <a:lnTo>
                    <a:pt x="13927" y="10938"/>
                  </a:lnTo>
                  <a:close/>
                  <a:moveTo>
                    <a:pt x="3237" y="1"/>
                  </a:moveTo>
                  <a:cubicBezTo>
                    <a:pt x="2978" y="1"/>
                    <a:pt x="2757" y="177"/>
                    <a:pt x="2697" y="427"/>
                  </a:cubicBezTo>
                  <a:lnTo>
                    <a:pt x="2252" y="2318"/>
                  </a:lnTo>
                  <a:cubicBezTo>
                    <a:pt x="2221" y="2455"/>
                    <a:pt x="2248" y="2597"/>
                    <a:pt x="2327" y="2710"/>
                  </a:cubicBezTo>
                  <a:lnTo>
                    <a:pt x="2595" y="3101"/>
                  </a:lnTo>
                  <a:cubicBezTo>
                    <a:pt x="2547" y="3153"/>
                    <a:pt x="2508" y="3209"/>
                    <a:pt x="2472" y="3270"/>
                  </a:cubicBezTo>
                  <a:lnTo>
                    <a:pt x="2022" y="3235"/>
                  </a:lnTo>
                  <a:cubicBezTo>
                    <a:pt x="2010" y="3234"/>
                    <a:pt x="1998" y="3234"/>
                    <a:pt x="1987" y="3234"/>
                  </a:cubicBezTo>
                  <a:cubicBezTo>
                    <a:pt x="1861" y="3234"/>
                    <a:pt x="1738" y="3281"/>
                    <a:pt x="1647" y="3368"/>
                  </a:cubicBezTo>
                  <a:lnTo>
                    <a:pt x="231" y="4698"/>
                  </a:lnTo>
                  <a:cubicBezTo>
                    <a:pt x="42" y="4875"/>
                    <a:pt x="0" y="5154"/>
                    <a:pt x="131" y="5378"/>
                  </a:cubicBezTo>
                  <a:cubicBezTo>
                    <a:pt x="231" y="5553"/>
                    <a:pt x="415" y="5655"/>
                    <a:pt x="611" y="5655"/>
                  </a:cubicBezTo>
                  <a:cubicBezTo>
                    <a:pt x="663" y="5655"/>
                    <a:pt x="718" y="5647"/>
                    <a:pt x="772" y="5631"/>
                  </a:cubicBezTo>
                  <a:lnTo>
                    <a:pt x="2477" y="5117"/>
                  </a:lnTo>
                  <a:lnTo>
                    <a:pt x="2177" y="10775"/>
                  </a:lnTo>
                  <a:lnTo>
                    <a:pt x="1929" y="10775"/>
                  </a:lnTo>
                  <a:cubicBezTo>
                    <a:pt x="1722" y="10775"/>
                    <a:pt x="1555" y="10943"/>
                    <a:pt x="1555" y="11149"/>
                  </a:cubicBezTo>
                  <a:lnTo>
                    <a:pt x="1555" y="11813"/>
                  </a:lnTo>
                  <a:lnTo>
                    <a:pt x="303" y="11813"/>
                  </a:lnTo>
                  <a:cubicBezTo>
                    <a:pt x="168" y="11813"/>
                    <a:pt x="59" y="11923"/>
                    <a:pt x="59" y="12059"/>
                  </a:cubicBezTo>
                  <a:cubicBezTo>
                    <a:pt x="59" y="12194"/>
                    <a:pt x="168" y="12304"/>
                    <a:pt x="303" y="12304"/>
                  </a:cubicBezTo>
                  <a:lnTo>
                    <a:pt x="16536" y="12304"/>
                  </a:lnTo>
                  <a:cubicBezTo>
                    <a:pt x="16671" y="12304"/>
                    <a:pt x="16782" y="12194"/>
                    <a:pt x="16782" y="12059"/>
                  </a:cubicBezTo>
                  <a:cubicBezTo>
                    <a:pt x="16777" y="11925"/>
                    <a:pt x="16669" y="11816"/>
                    <a:pt x="16532" y="11816"/>
                  </a:cubicBezTo>
                  <a:lnTo>
                    <a:pt x="15001" y="11816"/>
                  </a:lnTo>
                  <a:lnTo>
                    <a:pt x="15001" y="10938"/>
                  </a:lnTo>
                  <a:lnTo>
                    <a:pt x="16326" y="10938"/>
                  </a:lnTo>
                  <a:cubicBezTo>
                    <a:pt x="16451" y="10938"/>
                    <a:pt x="16567" y="10882"/>
                    <a:pt x="16647" y="10783"/>
                  </a:cubicBezTo>
                  <a:cubicBezTo>
                    <a:pt x="16725" y="10684"/>
                    <a:pt x="16753" y="10557"/>
                    <a:pt x="16725" y="10436"/>
                  </a:cubicBezTo>
                  <a:lnTo>
                    <a:pt x="16051" y="7583"/>
                  </a:lnTo>
                  <a:cubicBezTo>
                    <a:pt x="16007" y="7396"/>
                    <a:pt x="15845" y="7268"/>
                    <a:pt x="15654" y="7268"/>
                  </a:cubicBezTo>
                  <a:lnTo>
                    <a:pt x="12788" y="7268"/>
                  </a:lnTo>
                  <a:cubicBezTo>
                    <a:pt x="12633" y="7268"/>
                    <a:pt x="12493" y="7354"/>
                    <a:pt x="12424" y="7488"/>
                  </a:cubicBezTo>
                  <a:lnTo>
                    <a:pt x="12424" y="6262"/>
                  </a:lnTo>
                  <a:cubicBezTo>
                    <a:pt x="12424" y="6126"/>
                    <a:pt x="12315" y="6018"/>
                    <a:pt x="12178" y="6018"/>
                  </a:cubicBezTo>
                  <a:cubicBezTo>
                    <a:pt x="12043" y="6018"/>
                    <a:pt x="11934" y="6126"/>
                    <a:pt x="11934" y="6262"/>
                  </a:cubicBezTo>
                  <a:lnTo>
                    <a:pt x="11934" y="9510"/>
                  </a:lnTo>
                  <a:lnTo>
                    <a:pt x="11715" y="10436"/>
                  </a:lnTo>
                  <a:cubicBezTo>
                    <a:pt x="11669" y="10631"/>
                    <a:pt x="11769" y="10817"/>
                    <a:pt x="11934" y="10899"/>
                  </a:cubicBezTo>
                  <a:lnTo>
                    <a:pt x="11934" y="11816"/>
                  </a:lnTo>
                  <a:lnTo>
                    <a:pt x="8501" y="11816"/>
                  </a:lnTo>
                  <a:lnTo>
                    <a:pt x="8501" y="11789"/>
                  </a:lnTo>
                  <a:cubicBezTo>
                    <a:pt x="8501" y="11472"/>
                    <a:pt x="8382" y="11182"/>
                    <a:pt x="8190" y="10960"/>
                  </a:cubicBezTo>
                  <a:lnTo>
                    <a:pt x="8190" y="10960"/>
                  </a:lnTo>
                  <a:cubicBezTo>
                    <a:pt x="8233" y="10974"/>
                    <a:pt x="8276" y="10984"/>
                    <a:pt x="8324" y="10984"/>
                  </a:cubicBezTo>
                  <a:lnTo>
                    <a:pt x="9027" y="10984"/>
                  </a:lnTo>
                  <a:cubicBezTo>
                    <a:pt x="9253" y="10984"/>
                    <a:pt x="9434" y="10800"/>
                    <a:pt x="9434" y="10576"/>
                  </a:cubicBezTo>
                  <a:lnTo>
                    <a:pt x="9434" y="9872"/>
                  </a:lnTo>
                  <a:cubicBezTo>
                    <a:pt x="9434" y="9646"/>
                    <a:pt x="9250" y="9464"/>
                    <a:pt x="9027" y="9464"/>
                  </a:cubicBezTo>
                  <a:lnTo>
                    <a:pt x="8324" y="9464"/>
                  </a:lnTo>
                  <a:cubicBezTo>
                    <a:pt x="8099" y="9464"/>
                    <a:pt x="7917" y="9647"/>
                    <a:pt x="7917" y="9872"/>
                  </a:cubicBezTo>
                  <a:lnTo>
                    <a:pt x="7917" y="10574"/>
                  </a:lnTo>
                  <a:cubicBezTo>
                    <a:pt x="7917" y="10635"/>
                    <a:pt x="7931" y="10696"/>
                    <a:pt x="7956" y="10748"/>
                  </a:cubicBezTo>
                  <a:cubicBezTo>
                    <a:pt x="7775" y="10622"/>
                    <a:pt x="7561" y="10543"/>
                    <a:pt x="7328" y="10526"/>
                  </a:cubicBezTo>
                  <a:lnTo>
                    <a:pt x="7328" y="5194"/>
                  </a:lnTo>
                  <a:cubicBezTo>
                    <a:pt x="7328" y="5175"/>
                    <a:pt x="7338" y="5160"/>
                    <a:pt x="7355" y="5151"/>
                  </a:cubicBezTo>
                  <a:lnTo>
                    <a:pt x="11936" y="3026"/>
                  </a:lnTo>
                  <a:lnTo>
                    <a:pt x="11936" y="5119"/>
                  </a:lnTo>
                  <a:cubicBezTo>
                    <a:pt x="11936" y="5256"/>
                    <a:pt x="12044" y="5364"/>
                    <a:pt x="12181" y="5364"/>
                  </a:cubicBezTo>
                  <a:cubicBezTo>
                    <a:pt x="12317" y="5364"/>
                    <a:pt x="12425" y="5256"/>
                    <a:pt x="12425" y="5119"/>
                  </a:cubicBezTo>
                  <a:lnTo>
                    <a:pt x="12425" y="2929"/>
                  </a:lnTo>
                  <a:cubicBezTo>
                    <a:pt x="12425" y="2782"/>
                    <a:pt x="12352" y="2648"/>
                    <a:pt x="12228" y="2569"/>
                  </a:cubicBezTo>
                  <a:cubicBezTo>
                    <a:pt x="12159" y="2524"/>
                    <a:pt x="12080" y="2502"/>
                    <a:pt x="12000" y="2502"/>
                  </a:cubicBezTo>
                  <a:cubicBezTo>
                    <a:pt x="11938" y="2502"/>
                    <a:pt x="11876" y="2515"/>
                    <a:pt x="11818" y="2542"/>
                  </a:cubicBezTo>
                  <a:lnTo>
                    <a:pt x="9429" y="3651"/>
                  </a:lnTo>
                  <a:lnTo>
                    <a:pt x="9429" y="1652"/>
                  </a:lnTo>
                  <a:cubicBezTo>
                    <a:pt x="9429" y="1409"/>
                    <a:pt x="9230" y="1211"/>
                    <a:pt x="8988" y="1211"/>
                  </a:cubicBezTo>
                  <a:lnTo>
                    <a:pt x="5096" y="1211"/>
                  </a:lnTo>
                  <a:cubicBezTo>
                    <a:pt x="4853" y="1211"/>
                    <a:pt x="4655" y="1409"/>
                    <a:pt x="4655" y="1652"/>
                  </a:cubicBezTo>
                  <a:lnTo>
                    <a:pt x="4655" y="3260"/>
                  </a:lnTo>
                  <a:cubicBezTo>
                    <a:pt x="4605" y="3242"/>
                    <a:pt x="4549" y="3231"/>
                    <a:pt x="4493" y="3231"/>
                  </a:cubicBezTo>
                  <a:cubicBezTo>
                    <a:pt x="4479" y="3231"/>
                    <a:pt x="4465" y="3232"/>
                    <a:pt x="4451" y="3233"/>
                  </a:cubicBezTo>
                  <a:lnTo>
                    <a:pt x="4002" y="3269"/>
                  </a:lnTo>
                  <a:cubicBezTo>
                    <a:pt x="3967" y="3208"/>
                    <a:pt x="3927" y="3152"/>
                    <a:pt x="3879" y="3099"/>
                  </a:cubicBezTo>
                  <a:lnTo>
                    <a:pt x="4147" y="2710"/>
                  </a:lnTo>
                  <a:cubicBezTo>
                    <a:pt x="4226" y="2596"/>
                    <a:pt x="4253" y="2452"/>
                    <a:pt x="4222" y="2318"/>
                  </a:cubicBezTo>
                  <a:lnTo>
                    <a:pt x="3778" y="427"/>
                  </a:lnTo>
                  <a:cubicBezTo>
                    <a:pt x="3717" y="175"/>
                    <a:pt x="3495" y="1"/>
                    <a:pt x="3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4"/>
            <p:cNvSpPr/>
            <p:nvPr/>
          </p:nvSpPr>
          <p:spPr>
            <a:xfrm>
              <a:off x="6413041" y="3011275"/>
              <a:ext cx="34629" cy="34607"/>
            </a:xfrm>
            <a:custGeom>
              <a:avLst/>
              <a:gdLst/>
              <a:ahLst/>
              <a:cxnLst/>
              <a:rect l="l" t="t" r="r" b="b"/>
              <a:pathLst>
                <a:path w="1519" h="1518" extrusionOk="0">
                  <a:moveTo>
                    <a:pt x="1029" y="489"/>
                  </a:moveTo>
                  <a:lnTo>
                    <a:pt x="1029" y="1026"/>
                  </a:lnTo>
                  <a:lnTo>
                    <a:pt x="491" y="1026"/>
                  </a:lnTo>
                  <a:lnTo>
                    <a:pt x="491" y="489"/>
                  </a:lnTo>
                  <a:close/>
                  <a:moveTo>
                    <a:pt x="408" y="1"/>
                  </a:moveTo>
                  <a:cubicBezTo>
                    <a:pt x="184" y="1"/>
                    <a:pt x="0" y="184"/>
                    <a:pt x="0" y="408"/>
                  </a:cubicBezTo>
                  <a:lnTo>
                    <a:pt x="0" y="1110"/>
                  </a:lnTo>
                  <a:cubicBezTo>
                    <a:pt x="0" y="1336"/>
                    <a:pt x="184" y="1518"/>
                    <a:pt x="408" y="1518"/>
                  </a:cubicBezTo>
                  <a:lnTo>
                    <a:pt x="1109" y="1518"/>
                  </a:lnTo>
                  <a:cubicBezTo>
                    <a:pt x="1335" y="1518"/>
                    <a:pt x="1519" y="1334"/>
                    <a:pt x="1519" y="1110"/>
                  </a:cubicBezTo>
                  <a:lnTo>
                    <a:pt x="1519" y="408"/>
                  </a:lnTo>
                  <a:cubicBezTo>
                    <a:pt x="1519" y="183"/>
                    <a:pt x="1335"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4"/>
            <p:cNvSpPr/>
            <p:nvPr/>
          </p:nvSpPr>
          <p:spPr>
            <a:xfrm>
              <a:off x="6456629" y="3011275"/>
              <a:ext cx="34629" cy="34607"/>
            </a:xfrm>
            <a:custGeom>
              <a:avLst/>
              <a:gdLst/>
              <a:ahLst/>
              <a:cxnLst/>
              <a:rect l="l" t="t" r="r" b="b"/>
              <a:pathLst>
                <a:path w="1519" h="1518" extrusionOk="0">
                  <a:moveTo>
                    <a:pt x="1029" y="489"/>
                  </a:moveTo>
                  <a:lnTo>
                    <a:pt x="1029" y="1026"/>
                  </a:lnTo>
                  <a:lnTo>
                    <a:pt x="491" y="1026"/>
                  </a:lnTo>
                  <a:lnTo>
                    <a:pt x="491" y="489"/>
                  </a:lnTo>
                  <a:close/>
                  <a:moveTo>
                    <a:pt x="408" y="1"/>
                  </a:moveTo>
                  <a:cubicBezTo>
                    <a:pt x="184" y="1"/>
                    <a:pt x="0" y="184"/>
                    <a:pt x="0" y="408"/>
                  </a:cubicBezTo>
                  <a:lnTo>
                    <a:pt x="0" y="1110"/>
                  </a:lnTo>
                  <a:cubicBezTo>
                    <a:pt x="0" y="1336"/>
                    <a:pt x="184" y="1518"/>
                    <a:pt x="408" y="1518"/>
                  </a:cubicBezTo>
                  <a:lnTo>
                    <a:pt x="1109" y="1518"/>
                  </a:lnTo>
                  <a:cubicBezTo>
                    <a:pt x="1335" y="1518"/>
                    <a:pt x="1519" y="1334"/>
                    <a:pt x="1519" y="1110"/>
                  </a:cubicBezTo>
                  <a:lnTo>
                    <a:pt x="1519" y="408"/>
                  </a:lnTo>
                  <a:cubicBezTo>
                    <a:pt x="1519" y="183"/>
                    <a:pt x="1335"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4"/>
            <p:cNvSpPr/>
            <p:nvPr/>
          </p:nvSpPr>
          <p:spPr>
            <a:xfrm>
              <a:off x="6413041" y="3057052"/>
              <a:ext cx="34629" cy="34652"/>
            </a:xfrm>
            <a:custGeom>
              <a:avLst/>
              <a:gdLst/>
              <a:ahLst/>
              <a:cxnLst/>
              <a:rect l="l" t="t" r="r" b="b"/>
              <a:pathLst>
                <a:path w="1519" h="1520" extrusionOk="0">
                  <a:moveTo>
                    <a:pt x="1029" y="490"/>
                  </a:moveTo>
                  <a:lnTo>
                    <a:pt x="1029" y="1028"/>
                  </a:lnTo>
                  <a:lnTo>
                    <a:pt x="491" y="1028"/>
                  </a:lnTo>
                  <a:lnTo>
                    <a:pt x="491" y="490"/>
                  </a:lnTo>
                  <a:close/>
                  <a:moveTo>
                    <a:pt x="409" y="1"/>
                  </a:moveTo>
                  <a:cubicBezTo>
                    <a:pt x="184" y="1"/>
                    <a:pt x="0" y="183"/>
                    <a:pt x="0" y="410"/>
                  </a:cubicBezTo>
                  <a:lnTo>
                    <a:pt x="0" y="1111"/>
                  </a:lnTo>
                  <a:cubicBezTo>
                    <a:pt x="0" y="1336"/>
                    <a:pt x="184" y="1519"/>
                    <a:pt x="409" y="1519"/>
                  </a:cubicBezTo>
                  <a:lnTo>
                    <a:pt x="1112" y="1519"/>
                  </a:lnTo>
                  <a:cubicBezTo>
                    <a:pt x="1335" y="1519"/>
                    <a:pt x="1519" y="1336"/>
                    <a:pt x="1519" y="1111"/>
                  </a:cubicBezTo>
                  <a:lnTo>
                    <a:pt x="1519" y="410"/>
                  </a:lnTo>
                  <a:cubicBezTo>
                    <a:pt x="1519" y="183"/>
                    <a:pt x="1335" y="1"/>
                    <a:pt x="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4"/>
            <p:cNvSpPr/>
            <p:nvPr/>
          </p:nvSpPr>
          <p:spPr>
            <a:xfrm>
              <a:off x="6456629" y="3057052"/>
              <a:ext cx="34629" cy="34607"/>
            </a:xfrm>
            <a:custGeom>
              <a:avLst/>
              <a:gdLst/>
              <a:ahLst/>
              <a:cxnLst/>
              <a:rect l="l" t="t" r="r" b="b"/>
              <a:pathLst>
                <a:path w="1519" h="1518" extrusionOk="0">
                  <a:moveTo>
                    <a:pt x="1029" y="490"/>
                  </a:moveTo>
                  <a:lnTo>
                    <a:pt x="1029" y="1028"/>
                  </a:lnTo>
                  <a:lnTo>
                    <a:pt x="491" y="1028"/>
                  </a:lnTo>
                  <a:lnTo>
                    <a:pt x="491" y="490"/>
                  </a:lnTo>
                  <a:close/>
                  <a:moveTo>
                    <a:pt x="408" y="1"/>
                  </a:moveTo>
                  <a:cubicBezTo>
                    <a:pt x="184" y="1"/>
                    <a:pt x="0" y="183"/>
                    <a:pt x="0" y="407"/>
                  </a:cubicBezTo>
                  <a:lnTo>
                    <a:pt x="0" y="1110"/>
                  </a:lnTo>
                  <a:cubicBezTo>
                    <a:pt x="0" y="1336"/>
                    <a:pt x="184" y="1518"/>
                    <a:pt x="408" y="1518"/>
                  </a:cubicBezTo>
                  <a:lnTo>
                    <a:pt x="1109" y="1518"/>
                  </a:lnTo>
                  <a:cubicBezTo>
                    <a:pt x="1335" y="1518"/>
                    <a:pt x="1519" y="1334"/>
                    <a:pt x="1519" y="1110"/>
                  </a:cubicBezTo>
                  <a:lnTo>
                    <a:pt x="1519" y="407"/>
                  </a:lnTo>
                  <a:cubicBezTo>
                    <a:pt x="1519" y="181"/>
                    <a:pt x="1335"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4"/>
            <p:cNvSpPr/>
            <p:nvPr/>
          </p:nvSpPr>
          <p:spPr>
            <a:xfrm>
              <a:off x="6456584" y="3102830"/>
              <a:ext cx="34675" cy="34675"/>
            </a:xfrm>
            <a:custGeom>
              <a:avLst/>
              <a:gdLst/>
              <a:ahLst/>
              <a:cxnLst/>
              <a:rect l="l" t="t" r="r" b="b"/>
              <a:pathLst>
                <a:path w="1521" h="1521" extrusionOk="0">
                  <a:moveTo>
                    <a:pt x="1031" y="492"/>
                  </a:moveTo>
                  <a:lnTo>
                    <a:pt x="1031" y="1029"/>
                  </a:lnTo>
                  <a:lnTo>
                    <a:pt x="493" y="1029"/>
                  </a:lnTo>
                  <a:lnTo>
                    <a:pt x="493" y="492"/>
                  </a:lnTo>
                  <a:close/>
                  <a:moveTo>
                    <a:pt x="410" y="1"/>
                  </a:moveTo>
                  <a:cubicBezTo>
                    <a:pt x="184" y="1"/>
                    <a:pt x="1" y="184"/>
                    <a:pt x="1" y="410"/>
                  </a:cubicBezTo>
                  <a:lnTo>
                    <a:pt x="1" y="1113"/>
                  </a:lnTo>
                  <a:cubicBezTo>
                    <a:pt x="1" y="1336"/>
                    <a:pt x="184" y="1521"/>
                    <a:pt x="410" y="1521"/>
                  </a:cubicBezTo>
                  <a:lnTo>
                    <a:pt x="1111" y="1521"/>
                  </a:lnTo>
                  <a:cubicBezTo>
                    <a:pt x="1336" y="1521"/>
                    <a:pt x="1519" y="1337"/>
                    <a:pt x="1519" y="1113"/>
                  </a:cubicBezTo>
                  <a:lnTo>
                    <a:pt x="1519" y="409"/>
                  </a:lnTo>
                  <a:cubicBezTo>
                    <a:pt x="1521" y="184"/>
                    <a:pt x="1337"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4"/>
            <p:cNvSpPr/>
            <p:nvPr/>
          </p:nvSpPr>
          <p:spPr>
            <a:xfrm>
              <a:off x="6516587" y="2856685"/>
              <a:ext cx="71356" cy="65634"/>
            </a:xfrm>
            <a:custGeom>
              <a:avLst/>
              <a:gdLst/>
              <a:ahLst/>
              <a:cxnLst/>
              <a:rect l="l" t="t" r="r" b="b"/>
              <a:pathLst>
                <a:path w="3130" h="2879" extrusionOk="0">
                  <a:moveTo>
                    <a:pt x="1489" y="491"/>
                  </a:moveTo>
                  <a:cubicBezTo>
                    <a:pt x="1650" y="491"/>
                    <a:pt x="1813" y="532"/>
                    <a:pt x="1962" y="619"/>
                  </a:cubicBezTo>
                  <a:cubicBezTo>
                    <a:pt x="2415" y="880"/>
                    <a:pt x="2570" y="1462"/>
                    <a:pt x="2309" y="1913"/>
                  </a:cubicBezTo>
                  <a:cubicBezTo>
                    <a:pt x="2134" y="2217"/>
                    <a:pt x="1815" y="2387"/>
                    <a:pt x="1488" y="2387"/>
                  </a:cubicBezTo>
                  <a:cubicBezTo>
                    <a:pt x="1327" y="2387"/>
                    <a:pt x="1164" y="2346"/>
                    <a:pt x="1015" y="2260"/>
                  </a:cubicBezTo>
                  <a:cubicBezTo>
                    <a:pt x="797" y="2133"/>
                    <a:pt x="639" y="1929"/>
                    <a:pt x="574" y="1686"/>
                  </a:cubicBezTo>
                  <a:cubicBezTo>
                    <a:pt x="507" y="1440"/>
                    <a:pt x="543" y="1185"/>
                    <a:pt x="667" y="966"/>
                  </a:cubicBezTo>
                  <a:cubicBezTo>
                    <a:pt x="842" y="663"/>
                    <a:pt x="1161" y="491"/>
                    <a:pt x="1489" y="491"/>
                  </a:cubicBezTo>
                  <a:close/>
                  <a:moveTo>
                    <a:pt x="1491" y="0"/>
                  </a:moveTo>
                  <a:cubicBezTo>
                    <a:pt x="994" y="0"/>
                    <a:pt x="510" y="259"/>
                    <a:pt x="243" y="721"/>
                  </a:cubicBezTo>
                  <a:cubicBezTo>
                    <a:pt x="52" y="1054"/>
                    <a:pt x="1" y="1440"/>
                    <a:pt x="101" y="1810"/>
                  </a:cubicBezTo>
                  <a:cubicBezTo>
                    <a:pt x="200" y="2183"/>
                    <a:pt x="438" y="2492"/>
                    <a:pt x="770" y="2684"/>
                  </a:cubicBezTo>
                  <a:cubicBezTo>
                    <a:pt x="990" y="2813"/>
                    <a:pt x="1237" y="2878"/>
                    <a:pt x="1485" y="2878"/>
                  </a:cubicBezTo>
                  <a:cubicBezTo>
                    <a:pt x="1978" y="2878"/>
                    <a:pt x="2463" y="2626"/>
                    <a:pt x="2733" y="2159"/>
                  </a:cubicBezTo>
                  <a:cubicBezTo>
                    <a:pt x="3129" y="1473"/>
                    <a:pt x="2894" y="591"/>
                    <a:pt x="2208" y="193"/>
                  </a:cubicBezTo>
                  <a:cubicBezTo>
                    <a:pt x="1982" y="62"/>
                    <a:pt x="1735" y="0"/>
                    <a:pt x="1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4"/>
            <p:cNvSpPr/>
            <p:nvPr/>
          </p:nvSpPr>
          <p:spPr>
            <a:xfrm>
              <a:off x="6494291" y="2855135"/>
              <a:ext cx="17668" cy="14043"/>
            </a:xfrm>
            <a:custGeom>
              <a:avLst/>
              <a:gdLst/>
              <a:ahLst/>
              <a:cxnLst/>
              <a:rect l="l" t="t" r="r" b="b"/>
              <a:pathLst>
                <a:path w="775" h="616" extrusionOk="0">
                  <a:moveTo>
                    <a:pt x="281" y="1"/>
                  </a:moveTo>
                  <a:cubicBezTo>
                    <a:pt x="197" y="1"/>
                    <a:pt x="115" y="45"/>
                    <a:pt x="69" y="124"/>
                  </a:cubicBezTo>
                  <a:cubicBezTo>
                    <a:pt x="1" y="240"/>
                    <a:pt x="42" y="391"/>
                    <a:pt x="160" y="458"/>
                  </a:cubicBezTo>
                  <a:cubicBezTo>
                    <a:pt x="344" y="556"/>
                    <a:pt x="392" y="615"/>
                    <a:pt x="495" y="615"/>
                  </a:cubicBezTo>
                  <a:cubicBezTo>
                    <a:pt x="579" y="615"/>
                    <a:pt x="663" y="571"/>
                    <a:pt x="706" y="492"/>
                  </a:cubicBezTo>
                  <a:cubicBezTo>
                    <a:pt x="774" y="375"/>
                    <a:pt x="733" y="226"/>
                    <a:pt x="617" y="156"/>
                  </a:cubicBezTo>
                  <a:lnTo>
                    <a:pt x="403" y="34"/>
                  </a:lnTo>
                  <a:cubicBezTo>
                    <a:pt x="365" y="11"/>
                    <a:pt x="323" y="1"/>
                    <a:pt x="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4"/>
            <p:cNvSpPr/>
            <p:nvPr/>
          </p:nvSpPr>
          <p:spPr>
            <a:xfrm>
              <a:off x="6494291" y="2909849"/>
              <a:ext cx="17668" cy="13998"/>
            </a:xfrm>
            <a:custGeom>
              <a:avLst/>
              <a:gdLst/>
              <a:ahLst/>
              <a:cxnLst/>
              <a:rect l="l" t="t" r="r" b="b"/>
              <a:pathLst>
                <a:path w="775" h="614" extrusionOk="0">
                  <a:moveTo>
                    <a:pt x="494" y="1"/>
                  </a:moveTo>
                  <a:cubicBezTo>
                    <a:pt x="453" y="1"/>
                    <a:pt x="411" y="11"/>
                    <a:pt x="372" y="33"/>
                  </a:cubicBezTo>
                  <a:lnTo>
                    <a:pt x="159" y="155"/>
                  </a:lnTo>
                  <a:cubicBezTo>
                    <a:pt x="40" y="223"/>
                    <a:pt x="1" y="373"/>
                    <a:pt x="69" y="491"/>
                  </a:cubicBezTo>
                  <a:cubicBezTo>
                    <a:pt x="115" y="571"/>
                    <a:pt x="197" y="614"/>
                    <a:pt x="281" y="614"/>
                  </a:cubicBezTo>
                  <a:cubicBezTo>
                    <a:pt x="323" y="614"/>
                    <a:pt x="365" y="603"/>
                    <a:pt x="403" y="582"/>
                  </a:cubicBezTo>
                  <a:lnTo>
                    <a:pt x="617" y="457"/>
                  </a:lnTo>
                  <a:cubicBezTo>
                    <a:pt x="735" y="391"/>
                    <a:pt x="774" y="240"/>
                    <a:pt x="706" y="123"/>
                  </a:cubicBezTo>
                  <a:cubicBezTo>
                    <a:pt x="662" y="44"/>
                    <a:pt x="580" y="1"/>
                    <a:pt x="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4"/>
            <p:cNvSpPr/>
            <p:nvPr/>
          </p:nvSpPr>
          <p:spPr>
            <a:xfrm>
              <a:off x="6544924" y="2935793"/>
              <a:ext cx="11239" cy="16825"/>
            </a:xfrm>
            <a:custGeom>
              <a:avLst/>
              <a:gdLst/>
              <a:ahLst/>
              <a:cxnLst/>
              <a:rect l="l" t="t" r="r" b="b"/>
              <a:pathLst>
                <a:path w="493" h="738" extrusionOk="0">
                  <a:moveTo>
                    <a:pt x="246" y="1"/>
                  </a:moveTo>
                  <a:cubicBezTo>
                    <a:pt x="111" y="1"/>
                    <a:pt x="1" y="110"/>
                    <a:pt x="1" y="245"/>
                  </a:cubicBezTo>
                  <a:lnTo>
                    <a:pt x="1" y="492"/>
                  </a:lnTo>
                  <a:cubicBezTo>
                    <a:pt x="1" y="629"/>
                    <a:pt x="111" y="738"/>
                    <a:pt x="246" y="738"/>
                  </a:cubicBezTo>
                  <a:cubicBezTo>
                    <a:pt x="382" y="738"/>
                    <a:pt x="492" y="629"/>
                    <a:pt x="492" y="492"/>
                  </a:cubicBezTo>
                  <a:lnTo>
                    <a:pt x="492" y="245"/>
                  </a:lnTo>
                  <a:cubicBezTo>
                    <a:pt x="492" y="110"/>
                    <a:pt x="382"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4"/>
            <p:cNvSpPr/>
            <p:nvPr/>
          </p:nvSpPr>
          <p:spPr>
            <a:xfrm>
              <a:off x="6589106" y="2909826"/>
              <a:ext cx="17622" cy="14020"/>
            </a:xfrm>
            <a:custGeom>
              <a:avLst/>
              <a:gdLst/>
              <a:ahLst/>
              <a:cxnLst/>
              <a:rect l="l" t="t" r="r" b="b"/>
              <a:pathLst>
                <a:path w="773" h="615" extrusionOk="0">
                  <a:moveTo>
                    <a:pt x="281" y="1"/>
                  </a:moveTo>
                  <a:cubicBezTo>
                    <a:pt x="196" y="1"/>
                    <a:pt x="113" y="45"/>
                    <a:pt x="67" y="124"/>
                  </a:cubicBezTo>
                  <a:cubicBezTo>
                    <a:pt x="0" y="243"/>
                    <a:pt x="40" y="392"/>
                    <a:pt x="157" y="458"/>
                  </a:cubicBezTo>
                  <a:lnTo>
                    <a:pt x="370" y="583"/>
                  </a:lnTo>
                  <a:cubicBezTo>
                    <a:pt x="409" y="604"/>
                    <a:pt x="451" y="615"/>
                    <a:pt x="493" y="615"/>
                  </a:cubicBezTo>
                  <a:cubicBezTo>
                    <a:pt x="577" y="615"/>
                    <a:pt x="660" y="572"/>
                    <a:pt x="706" y="492"/>
                  </a:cubicBezTo>
                  <a:cubicBezTo>
                    <a:pt x="772" y="375"/>
                    <a:pt x="734" y="226"/>
                    <a:pt x="616" y="156"/>
                  </a:cubicBezTo>
                  <a:lnTo>
                    <a:pt x="403" y="34"/>
                  </a:lnTo>
                  <a:cubicBezTo>
                    <a:pt x="364" y="11"/>
                    <a:pt x="322" y="1"/>
                    <a:pt x="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4"/>
            <p:cNvSpPr/>
            <p:nvPr/>
          </p:nvSpPr>
          <p:spPr>
            <a:xfrm>
              <a:off x="6589106" y="2855112"/>
              <a:ext cx="17622" cy="14020"/>
            </a:xfrm>
            <a:custGeom>
              <a:avLst/>
              <a:gdLst/>
              <a:ahLst/>
              <a:cxnLst/>
              <a:rect l="l" t="t" r="r" b="b"/>
              <a:pathLst>
                <a:path w="773" h="615" extrusionOk="0">
                  <a:moveTo>
                    <a:pt x="493" y="1"/>
                  </a:moveTo>
                  <a:cubicBezTo>
                    <a:pt x="451" y="1"/>
                    <a:pt x="409" y="11"/>
                    <a:pt x="370" y="33"/>
                  </a:cubicBezTo>
                  <a:lnTo>
                    <a:pt x="157" y="156"/>
                  </a:lnTo>
                  <a:cubicBezTo>
                    <a:pt x="39" y="224"/>
                    <a:pt x="0" y="373"/>
                    <a:pt x="67" y="492"/>
                  </a:cubicBezTo>
                  <a:cubicBezTo>
                    <a:pt x="113" y="571"/>
                    <a:pt x="196" y="615"/>
                    <a:pt x="281" y="615"/>
                  </a:cubicBezTo>
                  <a:cubicBezTo>
                    <a:pt x="322" y="615"/>
                    <a:pt x="364" y="604"/>
                    <a:pt x="403" y="582"/>
                  </a:cubicBezTo>
                  <a:lnTo>
                    <a:pt x="616" y="458"/>
                  </a:lnTo>
                  <a:cubicBezTo>
                    <a:pt x="731" y="392"/>
                    <a:pt x="772" y="241"/>
                    <a:pt x="706" y="124"/>
                  </a:cubicBezTo>
                  <a:cubicBezTo>
                    <a:pt x="661" y="45"/>
                    <a:pt x="578" y="1"/>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4"/>
            <p:cNvSpPr/>
            <p:nvPr/>
          </p:nvSpPr>
          <p:spPr>
            <a:xfrm>
              <a:off x="6544924" y="2826319"/>
              <a:ext cx="11239" cy="16847"/>
            </a:xfrm>
            <a:custGeom>
              <a:avLst/>
              <a:gdLst/>
              <a:ahLst/>
              <a:cxnLst/>
              <a:rect l="l" t="t" r="r" b="b"/>
              <a:pathLst>
                <a:path w="493" h="739" extrusionOk="0">
                  <a:moveTo>
                    <a:pt x="246" y="1"/>
                  </a:moveTo>
                  <a:cubicBezTo>
                    <a:pt x="110" y="1"/>
                    <a:pt x="1" y="111"/>
                    <a:pt x="1" y="246"/>
                  </a:cubicBezTo>
                  <a:lnTo>
                    <a:pt x="1" y="493"/>
                  </a:lnTo>
                  <a:cubicBezTo>
                    <a:pt x="1" y="629"/>
                    <a:pt x="111" y="739"/>
                    <a:pt x="246" y="739"/>
                  </a:cubicBezTo>
                  <a:cubicBezTo>
                    <a:pt x="382" y="739"/>
                    <a:pt x="492" y="629"/>
                    <a:pt x="492" y="493"/>
                  </a:cubicBezTo>
                  <a:lnTo>
                    <a:pt x="492" y="246"/>
                  </a:lnTo>
                  <a:cubicBezTo>
                    <a:pt x="492" y="112"/>
                    <a:pt x="382"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84"/>
          <p:cNvGrpSpPr/>
          <p:nvPr/>
        </p:nvGrpSpPr>
        <p:grpSpPr>
          <a:xfrm>
            <a:off x="7030795" y="2522709"/>
            <a:ext cx="540010" cy="497381"/>
            <a:chOff x="2436701" y="4235022"/>
            <a:chExt cx="385529" cy="355755"/>
          </a:xfrm>
        </p:grpSpPr>
        <p:sp>
          <p:nvSpPr>
            <p:cNvPr id="2152" name="Google Shape;2152;p84"/>
            <p:cNvSpPr/>
            <p:nvPr/>
          </p:nvSpPr>
          <p:spPr>
            <a:xfrm>
              <a:off x="2515238" y="4507703"/>
              <a:ext cx="47578" cy="38231"/>
            </a:xfrm>
            <a:custGeom>
              <a:avLst/>
              <a:gdLst/>
              <a:ahLst/>
              <a:cxnLst/>
              <a:rect l="l" t="t" r="r" b="b"/>
              <a:pathLst>
                <a:path w="2087" h="1677" extrusionOk="0">
                  <a:moveTo>
                    <a:pt x="1598" y="489"/>
                  </a:moveTo>
                  <a:lnTo>
                    <a:pt x="1598" y="1186"/>
                  </a:lnTo>
                  <a:lnTo>
                    <a:pt x="492" y="1186"/>
                  </a:lnTo>
                  <a:lnTo>
                    <a:pt x="492" y="489"/>
                  </a:lnTo>
                  <a:close/>
                  <a:moveTo>
                    <a:pt x="410" y="0"/>
                  </a:moveTo>
                  <a:cubicBezTo>
                    <a:pt x="184" y="0"/>
                    <a:pt x="0" y="185"/>
                    <a:pt x="0" y="410"/>
                  </a:cubicBezTo>
                  <a:lnTo>
                    <a:pt x="0" y="1266"/>
                  </a:lnTo>
                  <a:cubicBezTo>
                    <a:pt x="0" y="1492"/>
                    <a:pt x="184" y="1677"/>
                    <a:pt x="410" y="1677"/>
                  </a:cubicBezTo>
                  <a:lnTo>
                    <a:pt x="1677" y="1677"/>
                  </a:lnTo>
                  <a:cubicBezTo>
                    <a:pt x="1903" y="1677"/>
                    <a:pt x="2086" y="1493"/>
                    <a:pt x="2086" y="1266"/>
                  </a:cubicBezTo>
                  <a:lnTo>
                    <a:pt x="2086" y="410"/>
                  </a:lnTo>
                  <a:cubicBezTo>
                    <a:pt x="2086" y="184"/>
                    <a:pt x="1903" y="0"/>
                    <a:pt x="1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4"/>
            <p:cNvSpPr/>
            <p:nvPr/>
          </p:nvSpPr>
          <p:spPr>
            <a:xfrm>
              <a:off x="2696205" y="4507703"/>
              <a:ext cx="47556" cy="38231"/>
            </a:xfrm>
            <a:custGeom>
              <a:avLst/>
              <a:gdLst/>
              <a:ahLst/>
              <a:cxnLst/>
              <a:rect l="l" t="t" r="r" b="b"/>
              <a:pathLst>
                <a:path w="2086" h="1677" extrusionOk="0">
                  <a:moveTo>
                    <a:pt x="1595" y="489"/>
                  </a:moveTo>
                  <a:lnTo>
                    <a:pt x="1595" y="1186"/>
                  </a:lnTo>
                  <a:lnTo>
                    <a:pt x="490" y="1186"/>
                  </a:lnTo>
                  <a:lnTo>
                    <a:pt x="490" y="489"/>
                  </a:lnTo>
                  <a:close/>
                  <a:moveTo>
                    <a:pt x="409" y="0"/>
                  </a:moveTo>
                  <a:cubicBezTo>
                    <a:pt x="184" y="0"/>
                    <a:pt x="0" y="185"/>
                    <a:pt x="0" y="410"/>
                  </a:cubicBezTo>
                  <a:lnTo>
                    <a:pt x="0" y="1266"/>
                  </a:lnTo>
                  <a:cubicBezTo>
                    <a:pt x="0" y="1492"/>
                    <a:pt x="184" y="1677"/>
                    <a:pt x="409" y="1677"/>
                  </a:cubicBezTo>
                  <a:lnTo>
                    <a:pt x="1677" y="1677"/>
                  </a:lnTo>
                  <a:cubicBezTo>
                    <a:pt x="1902" y="1677"/>
                    <a:pt x="2086" y="1493"/>
                    <a:pt x="2086" y="1266"/>
                  </a:cubicBezTo>
                  <a:lnTo>
                    <a:pt x="2086" y="410"/>
                  </a:lnTo>
                  <a:cubicBezTo>
                    <a:pt x="2086" y="184"/>
                    <a:pt x="1902" y="0"/>
                    <a:pt x="1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4"/>
            <p:cNvSpPr/>
            <p:nvPr/>
          </p:nvSpPr>
          <p:spPr>
            <a:xfrm>
              <a:off x="2436701" y="4334396"/>
              <a:ext cx="385529" cy="256381"/>
            </a:xfrm>
            <a:custGeom>
              <a:avLst/>
              <a:gdLst/>
              <a:ahLst/>
              <a:cxnLst/>
              <a:rect l="l" t="t" r="r" b="b"/>
              <a:pathLst>
                <a:path w="16911" h="11246" extrusionOk="0">
                  <a:moveTo>
                    <a:pt x="9969" y="1549"/>
                  </a:moveTo>
                  <a:lnTo>
                    <a:pt x="9892" y="2071"/>
                  </a:lnTo>
                  <a:lnTo>
                    <a:pt x="8592" y="2071"/>
                  </a:lnTo>
                  <a:lnTo>
                    <a:pt x="8825" y="1549"/>
                  </a:lnTo>
                  <a:close/>
                  <a:moveTo>
                    <a:pt x="11629" y="1549"/>
                  </a:moveTo>
                  <a:lnTo>
                    <a:pt x="11706" y="2071"/>
                  </a:lnTo>
                  <a:lnTo>
                    <a:pt x="10387" y="2071"/>
                  </a:lnTo>
                  <a:lnTo>
                    <a:pt x="10465" y="1549"/>
                  </a:lnTo>
                  <a:close/>
                  <a:moveTo>
                    <a:pt x="13267" y="1549"/>
                  </a:moveTo>
                  <a:lnTo>
                    <a:pt x="13503" y="2071"/>
                  </a:lnTo>
                  <a:lnTo>
                    <a:pt x="12202" y="2071"/>
                  </a:lnTo>
                  <a:lnTo>
                    <a:pt x="12124" y="1549"/>
                  </a:lnTo>
                  <a:close/>
                  <a:moveTo>
                    <a:pt x="9817" y="2562"/>
                  </a:moveTo>
                  <a:lnTo>
                    <a:pt x="9739" y="3084"/>
                  </a:lnTo>
                  <a:lnTo>
                    <a:pt x="8138" y="3084"/>
                  </a:lnTo>
                  <a:lnTo>
                    <a:pt x="8370" y="2562"/>
                  </a:lnTo>
                  <a:close/>
                  <a:moveTo>
                    <a:pt x="11778" y="2562"/>
                  </a:moveTo>
                  <a:lnTo>
                    <a:pt x="11856" y="3084"/>
                  </a:lnTo>
                  <a:lnTo>
                    <a:pt x="10233" y="3084"/>
                  </a:lnTo>
                  <a:lnTo>
                    <a:pt x="10311" y="2562"/>
                  </a:lnTo>
                  <a:close/>
                  <a:moveTo>
                    <a:pt x="13722" y="2562"/>
                  </a:moveTo>
                  <a:lnTo>
                    <a:pt x="13954" y="3084"/>
                  </a:lnTo>
                  <a:lnTo>
                    <a:pt x="12353" y="3084"/>
                  </a:lnTo>
                  <a:lnTo>
                    <a:pt x="12275" y="2562"/>
                  </a:lnTo>
                  <a:close/>
                  <a:moveTo>
                    <a:pt x="4318" y="2380"/>
                  </a:moveTo>
                  <a:cubicBezTo>
                    <a:pt x="4567" y="2380"/>
                    <a:pt x="4771" y="2583"/>
                    <a:pt x="4771" y="2833"/>
                  </a:cubicBezTo>
                  <a:lnTo>
                    <a:pt x="4771" y="3756"/>
                  </a:lnTo>
                  <a:lnTo>
                    <a:pt x="3865" y="3756"/>
                  </a:lnTo>
                  <a:lnTo>
                    <a:pt x="3865" y="2833"/>
                  </a:lnTo>
                  <a:cubicBezTo>
                    <a:pt x="3865" y="2583"/>
                    <a:pt x="4066" y="2380"/>
                    <a:pt x="4318" y="2380"/>
                  </a:cubicBezTo>
                  <a:close/>
                  <a:moveTo>
                    <a:pt x="4318" y="530"/>
                  </a:moveTo>
                  <a:lnTo>
                    <a:pt x="6076" y="1563"/>
                  </a:lnTo>
                  <a:lnTo>
                    <a:pt x="6076" y="3756"/>
                  </a:lnTo>
                  <a:lnTo>
                    <a:pt x="5262" y="3756"/>
                  </a:lnTo>
                  <a:lnTo>
                    <a:pt x="5262" y="2833"/>
                  </a:lnTo>
                  <a:cubicBezTo>
                    <a:pt x="5262" y="2312"/>
                    <a:pt x="4838" y="1889"/>
                    <a:pt x="4318" y="1889"/>
                  </a:cubicBezTo>
                  <a:cubicBezTo>
                    <a:pt x="3797" y="1889"/>
                    <a:pt x="3373" y="2312"/>
                    <a:pt x="3373" y="2833"/>
                  </a:cubicBezTo>
                  <a:lnTo>
                    <a:pt x="3373" y="3756"/>
                  </a:lnTo>
                  <a:lnTo>
                    <a:pt x="2559" y="3756"/>
                  </a:lnTo>
                  <a:lnTo>
                    <a:pt x="2559" y="1563"/>
                  </a:lnTo>
                  <a:lnTo>
                    <a:pt x="4318" y="530"/>
                  </a:lnTo>
                  <a:close/>
                  <a:moveTo>
                    <a:pt x="9667" y="3572"/>
                  </a:moveTo>
                  <a:lnTo>
                    <a:pt x="9590" y="4094"/>
                  </a:lnTo>
                  <a:lnTo>
                    <a:pt x="7686" y="4094"/>
                  </a:lnTo>
                  <a:lnTo>
                    <a:pt x="7919" y="3572"/>
                  </a:lnTo>
                  <a:close/>
                  <a:moveTo>
                    <a:pt x="11931" y="3572"/>
                  </a:moveTo>
                  <a:lnTo>
                    <a:pt x="12008" y="4094"/>
                  </a:lnTo>
                  <a:lnTo>
                    <a:pt x="10085" y="4094"/>
                  </a:lnTo>
                  <a:lnTo>
                    <a:pt x="10163" y="3572"/>
                  </a:lnTo>
                  <a:close/>
                  <a:moveTo>
                    <a:pt x="14175" y="3572"/>
                  </a:moveTo>
                  <a:lnTo>
                    <a:pt x="14407" y="4094"/>
                  </a:lnTo>
                  <a:lnTo>
                    <a:pt x="12504" y="4094"/>
                  </a:lnTo>
                  <a:lnTo>
                    <a:pt x="12426" y="3572"/>
                  </a:lnTo>
                  <a:close/>
                  <a:moveTo>
                    <a:pt x="9530" y="7412"/>
                  </a:moveTo>
                  <a:lnTo>
                    <a:pt x="9530" y="10755"/>
                  </a:lnTo>
                  <a:lnTo>
                    <a:pt x="7385" y="10755"/>
                  </a:lnTo>
                  <a:lnTo>
                    <a:pt x="7385" y="7412"/>
                  </a:lnTo>
                  <a:close/>
                  <a:moveTo>
                    <a:pt x="4317" y="0"/>
                  </a:moveTo>
                  <a:cubicBezTo>
                    <a:pt x="4274" y="0"/>
                    <a:pt x="4231" y="12"/>
                    <a:pt x="4192" y="34"/>
                  </a:cubicBezTo>
                  <a:lnTo>
                    <a:pt x="1460" y="1640"/>
                  </a:lnTo>
                  <a:cubicBezTo>
                    <a:pt x="1343" y="1709"/>
                    <a:pt x="1305" y="1859"/>
                    <a:pt x="1371" y="1975"/>
                  </a:cubicBezTo>
                  <a:cubicBezTo>
                    <a:pt x="1417" y="2053"/>
                    <a:pt x="1500" y="2096"/>
                    <a:pt x="1584" y="2096"/>
                  </a:cubicBezTo>
                  <a:cubicBezTo>
                    <a:pt x="1626" y="2096"/>
                    <a:pt x="1668" y="2086"/>
                    <a:pt x="1707" y="2064"/>
                  </a:cubicBezTo>
                  <a:lnTo>
                    <a:pt x="2067" y="1852"/>
                  </a:lnTo>
                  <a:lnTo>
                    <a:pt x="2067" y="2730"/>
                  </a:lnTo>
                  <a:lnTo>
                    <a:pt x="1766" y="2730"/>
                  </a:lnTo>
                  <a:cubicBezTo>
                    <a:pt x="1540" y="2730"/>
                    <a:pt x="1336" y="2862"/>
                    <a:pt x="1243" y="3067"/>
                  </a:cubicBezTo>
                  <a:lnTo>
                    <a:pt x="133" y="5508"/>
                  </a:lnTo>
                  <a:cubicBezTo>
                    <a:pt x="1" y="5798"/>
                    <a:pt x="212" y="6123"/>
                    <a:pt x="530" y="6123"/>
                  </a:cubicBezTo>
                  <a:lnTo>
                    <a:pt x="1334" y="6123"/>
                  </a:lnTo>
                  <a:lnTo>
                    <a:pt x="1334" y="8462"/>
                  </a:lnTo>
                  <a:cubicBezTo>
                    <a:pt x="1334" y="8597"/>
                    <a:pt x="1444" y="8706"/>
                    <a:pt x="1580" y="8706"/>
                  </a:cubicBezTo>
                  <a:cubicBezTo>
                    <a:pt x="1715" y="8706"/>
                    <a:pt x="1825" y="8597"/>
                    <a:pt x="1825" y="8462"/>
                  </a:cubicBezTo>
                  <a:lnTo>
                    <a:pt x="1825" y="6123"/>
                  </a:lnTo>
                  <a:lnTo>
                    <a:pt x="15088" y="6123"/>
                  </a:lnTo>
                  <a:lnTo>
                    <a:pt x="15088" y="10756"/>
                  </a:lnTo>
                  <a:lnTo>
                    <a:pt x="10019" y="10756"/>
                  </a:lnTo>
                  <a:lnTo>
                    <a:pt x="10019" y="7300"/>
                  </a:lnTo>
                  <a:cubicBezTo>
                    <a:pt x="10019" y="7093"/>
                    <a:pt x="9849" y="6924"/>
                    <a:pt x="9640" y="6924"/>
                  </a:cubicBezTo>
                  <a:lnTo>
                    <a:pt x="7273" y="6924"/>
                  </a:lnTo>
                  <a:cubicBezTo>
                    <a:pt x="7064" y="6924"/>
                    <a:pt x="6894" y="7093"/>
                    <a:pt x="6894" y="7300"/>
                  </a:cubicBezTo>
                  <a:lnTo>
                    <a:pt x="6894" y="10756"/>
                  </a:lnTo>
                  <a:lnTo>
                    <a:pt x="1825" y="10756"/>
                  </a:lnTo>
                  <a:lnTo>
                    <a:pt x="1825" y="9606"/>
                  </a:lnTo>
                  <a:cubicBezTo>
                    <a:pt x="1825" y="9471"/>
                    <a:pt x="1715" y="9361"/>
                    <a:pt x="1580" y="9361"/>
                  </a:cubicBezTo>
                  <a:cubicBezTo>
                    <a:pt x="1444" y="9361"/>
                    <a:pt x="1334" y="9471"/>
                    <a:pt x="1334" y="9606"/>
                  </a:cubicBezTo>
                  <a:lnTo>
                    <a:pt x="1334" y="10903"/>
                  </a:lnTo>
                  <a:cubicBezTo>
                    <a:pt x="1334" y="11094"/>
                    <a:pt x="1490" y="11246"/>
                    <a:pt x="1679" y="11246"/>
                  </a:cubicBezTo>
                  <a:lnTo>
                    <a:pt x="15234" y="11246"/>
                  </a:lnTo>
                  <a:cubicBezTo>
                    <a:pt x="15423" y="11246"/>
                    <a:pt x="15579" y="11091"/>
                    <a:pt x="15579" y="10903"/>
                  </a:cubicBezTo>
                  <a:lnTo>
                    <a:pt x="15579" y="6123"/>
                  </a:lnTo>
                  <a:lnTo>
                    <a:pt x="16383" y="6123"/>
                  </a:lnTo>
                  <a:cubicBezTo>
                    <a:pt x="16384" y="6123"/>
                    <a:pt x="16384" y="6123"/>
                    <a:pt x="16385" y="6123"/>
                  </a:cubicBezTo>
                  <a:cubicBezTo>
                    <a:pt x="16701" y="6123"/>
                    <a:pt x="16910" y="5795"/>
                    <a:pt x="16780" y="5508"/>
                  </a:cubicBezTo>
                  <a:lnTo>
                    <a:pt x="16379" y="4629"/>
                  </a:lnTo>
                  <a:cubicBezTo>
                    <a:pt x="16337" y="4538"/>
                    <a:pt x="16249" y="4484"/>
                    <a:pt x="16156" y="4484"/>
                  </a:cubicBezTo>
                  <a:cubicBezTo>
                    <a:pt x="16122" y="4484"/>
                    <a:pt x="16087" y="4491"/>
                    <a:pt x="16054" y="4506"/>
                  </a:cubicBezTo>
                  <a:cubicBezTo>
                    <a:pt x="15931" y="4563"/>
                    <a:pt x="15876" y="4708"/>
                    <a:pt x="15933" y="4831"/>
                  </a:cubicBezTo>
                  <a:lnTo>
                    <a:pt x="16298" y="5634"/>
                  </a:lnTo>
                  <a:lnTo>
                    <a:pt x="616" y="5634"/>
                  </a:lnTo>
                  <a:lnTo>
                    <a:pt x="1693" y="3269"/>
                  </a:lnTo>
                  <a:cubicBezTo>
                    <a:pt x="1707" y="3238"/>
                    <a:pt x="1737" y="3219"/>
                    <a:pt x="1770" y="3219"/>
                  </a:cubicBezTo>
                  <a:lnTo>
                    <a:pt x="2070" y="3219"/>
                  </a:lnTo>
                  <a:lnTo>
                    <a:pt x="2070" y="3836"/>
                  </a:lnTo>
                  <a:cubicBezTo>
                    <a:pt x="2070" y="4062"/>
                    <a:pt x="2253" y="4245"/>
                    <a:pt x="2479" y="4245"/>
                  </a:cubicBezTo>
                  <a:lnTo>
                    <a:pt x="6155" y="4245"/>
                  </a:lnTo>
                  <a:cubicBezTo>
                    <a:pt x="6381" y="4245"/>
                    <a:pt x="6564" y="4062"/>
                    <a:pt x="6564" y="3836"/>
                  </a:cubicBezTo>
                  <a:lnTo>
                    <a:pt x="6564" y="3219"/>
                  </a:lnTo>
                  <a:lnTo>
                    <a:pt x="7541" y="3219"/>
                  </a:lnTo>
                  <a:lnTo>
                    <a:pt x="7175" y="4035"/>
                  </a:lnTo>
                  <a:cubicBezTo>
                    <a:pt x="7058" y="4293"/>
                    <a:pt x="7249" y="4584"/>
                    <a:pt x="7531" y="4584"/>
                  </a:cubicBezTo>
                  <a:lnTo>
                    <a:pt x="14561" y="4584"/>
                  </a:lnTo>
                  <a:cubicBezTo>
                    <a:pt x="14843" y="4584"/>
                    <a:pt x="15031" y="4293"/>
                    <a:pt x="14917" y="4035"/>
                  </a:cubicBezTo>
                  <a:lnTo>
                    <a:pt x="14551" y="3219"/>
                  </a:lnTo>
                  <a:lnTo>
                    <a:pt x="15147" y="3219"/>
                  </a:lnTo>
                  <a:cubicBezTo>
                    <a:pt x="15179" y="3219"/>
                    <a:pt x="15210" y="3238"/>
                    <a:pt x="15224" y="3270"/>
                  </a:cubicBezTo>
                  <a:lnTo>
                    <a:pt x="15453" y="3774"/>
                  </a:lnTo>
                  <a:cubicBezTo>
                    <a:pt x="15494" y="3865"/>
                    <a:pt x="15583" y="3919"/>
                    <a:pt x="15676" y="3919"/>
                  </a:cubicBezTo>
                  <a:cubicBezTo>
                    <a:pt x="15710" y="3919"/>
                    <a:pt x="15744" y="3912"/>
                    <a:pt x="15778" y="3897"/>
                  </a:cubicBezTo>
                  <a:cubicBezTo>
                    <a:pt x="15900" y="3840"/>
                    <a:pt x="15954" y="3695"/>
                    <a:pt x="15899" y="3572"/>
                  </a:cubicBezTo>
                  <a:lnTo>
                    <a:pt x="15670" y="3067"/>
                  </a:lnTo>
                  <a:cubicBezTo>
                    <a:pt x="15576" y="2862"/>
                    <a:pt x="15371" y="2730"/>
                    <a:pt x="15145" y="2730"/>
                  </a:cubicBezTo>
                  <a:lnTo>
                    <a:pt x="14333" y="2730"/>
                  </a:lnTo>
                  <a:lnTo>
                    <a:pt x="13682" y="1273"/>
                  </a:lnTo>
                  <a:cubicBezTo>
                    <a:pt x="13624" y="1145"/>
                    <a:pt x="13494" y="1060"/>
                    <a:pt x="13352" y="1060"/>
                  </a:cubicBezTo>
                  <a:lnTo>
                    <a:pt x="8742" y="1060"/>
                  </a:lnTo>
                  <a:cubicBezTo>
                    <a:pt x="8600" y="1060"/>
                    <a:pt x="8469" y="1145"/>
                    <a:pt x="8411" y="1273"/>
                  </a:cubicBezTo>
                  <a:lnTo>
                    <a:pt x="7761" y="2730"/>
                  </a:lnTo>
                  <a:lnTo>
                    <a:pt x="6564" y="2730"/>
                  </a:lnTo>
                  <a:lnTo>
                    <a:pt x="6564" y="1852"/>
                  </a:lnTo>
                  <a:lnTo>
                    <a:pt x="6924" y="2064"/>
                  </a:lnTo>
                  <a:cubicBezTo>
                    <a:pt x="6963" y="2087"/>
                    <a:pt x="7006" y="2098"/>
                    <a:pt x="7048" y="2098"/>
                  </a:cubicBezTo>
                  <a:cubicBezTo>
                    <a:pt x="7132" y="2098"/>
                    <a:pt x="7214" y="2054"/>
                    <a:pt x="7260" y="1975"/>
                  </a:cubicBezTo>
                  <a:cubicBezTo>
                    <a:pt x="7328" y="1859"/>
                    <a:pt x="7289" y="1709"/>
                    <a:pt x="7174" y="1640"/>
                  </a:cubicBezTo>
                  <a:lnTo>
                    <a:pt x="4440" y="34"/>
                  </a:lnTo>
                  <a:cubicBezTo>
                    <a:pt x="4403" y="12"/>
                    <a:pt x="4360" y="0"/>
                    <a:pt x="4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4"/>
            <p:cNvSpPr/>
            <p:nvPr/>
          </p:nvSpPr>
          <p:spPr>
            <a:xfrm>
              <a:off x="2657905" y="4255015"/>
              <a:ext cx="64335" cy="59205"/>
            </a:xfrm>
            <a:custGeom>
              <a:avLst/>
              <a:gdLst/>
              <a:ahLst/>
              <a:cxnLst/>
              <a:rect l="l" t="t" r="r" b="b"/>
              <a:pathLst>
                <a:path w="2822" h="2597" extrusionOk="0">
                  <a:moveTo>
                    <a:pt x="1342" y="492"/>
                  </a:moveTo>
                  <a:cubicBezTo>
                    <a:pt x="1412" y="492"/>
                    <a:pt x="1483" y="501"/>
                    <a:pt x="1552" y="520"/>
                  </a:cubicBezTo>
                  <a:cubicBezTo>
                    <a:pt x="1761" y="576"/>
                    <a:pt x="1934" y="710"/>
                    <a:pt x="2043" y="896"/>
                  </a:cubicBezTo>
                  <a:cubicBezTo>
                    <a:pt x="2264" y="1283"/>
                    <a:pt x="2132" y="1776"/>
                    <a:pt x="1747" y="1998"/>
                  </a:cubicBezTo>
                  <a:cubicBezTo>
                    <a:pt x="1621" y="2071"/>
                    <a:pt x="1483" y="2108"/>
                    <a:pt x="1343" y="2108"/>
                  </a:cubicBezTo>
                  <a:cubicBezTo>
                    <a:pt x="1273" y="2108"/>
                    <a:pt x="1203" y="2099"/>
                    <a:pt x="1134" y="2080"/>
                  </a:cubicBezTo>
                  <a:cubicBezTo>
                    <a:pt x="925" y="2025"/>
                    <a:pt x="752" y="1891"/>
                    <a:pt x="643" y="1704"/>
                  </a:cubicBezTo>
                  <a:cubicBezTo>
                    <a:pt x="536" y="1515"/>
                    <a:pt x="508" y="1298"/>
                    <a:pt x="564" y="1091"/>
                  </a:cubicBezTo>
                  <a:cubicBezTo>
                    <a:pt x="620" y="882"/>
                    <a:pt x="753" y="707"/>
                    <a:pt x="939" y="600"/>
                  </a:cubicBezTo>
                  <a:cubicBezTo>
                    <a:pt x="1064" y="529"/>
                    <a:pt x="1203" y="492"/>
                    <a:pt x="1342" y="492"/>
                  </a:cubicBezTo>
                  <a:close/>
                  <a:moveTo>
                    <a:pt x="1337" y="1"/>
                  </a:moveTo>
                  <a:cubicBezTo>
                    <a:pt x="1113" y="1"/>
                    <a:pt x="892" y="60"/>
                    <a:pt x="692" y="176"/>
                  </a:cubicBezTo>
                  <a:cubicBezTo>
                    <a:pt x="395" y="350"/>
                    <a:pt x="180" y="628"/>
                    <a:pt x="91" y="964"/>
                  </a:cubicBezTo>
                  <a:cubicBezTo>
                    <a:pt x="1" y="1298"/>
                    <a:pt x="48" y="1648"/>
                    <a:pt x="220" y="1947"/>
                  </a:cubicBezTo>
                  <a:cubicBezTo>
                    <a:pt x="393" y="2248"/>
                    <a:pt x="674" y="2462"/>
                    <a:pt x="1007" y="2551"/>
                  </a:cubicBezTo>
                  <a:cubicBezTo>
                    <a:pt x="1119" y="2581"/>
                    <a:pt x="1233" y="2596"/>
                    <a:pt x="1344" y="2596"/>
                  </a:cubicBezTo>
                  <a:cubicBezTo>
                    <a:pt x="1567" y="2596"/>
                    <a:pt x="1790" y="2537"/>
                    <a:pt x="1989" y="2421"/>
                  </a:cubicBezTo>
                  <a:cubicBezTo>
                    <a:pt x="2609" y="2064"/>
                    <a:pt x="2822" y="1270"/>
                    <a:pt x="2463" y="650"/>
                  </a:cubicBezTo>
                  <a:cubicBezTo>
                    <a:pt x="2291" y="351"/>
                    <a:pt x="2010" y="135"/>
                    <a:pt x="1677" y="46"/>
                  </a:cubicBezTo>
                  <a:cubicBezTo>
                    <a:pt x="1565" y="16"/>
                    <a:pt x="1451"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4"/>
            <p:cNvSpPr/>
            <p:nvPr/>
          </p:nvSpPr>
          <p:spPr>
            <a:xfrm>
              <a:off x="2656788" y="4235136"/>
              <a:ext cx="15252" cy="15434"/>
            </a:xfrm>
            <a:custGeom>
              <a:avLst/>
              <a:gdLst/>
              <a:ahLst/>
              <a:cxnLst/>
              <a:rect l="l" t="t" r="r" b="b"/>
              <a:pathLst>
                <a:path w="669" h="677" extrusionOk="0">
                  <a:moveTo>
                    <a:pt x="280" y="0"/>
                  </a:moveTo>
                  <a:cubicBezTo>
                    <a:pt x="239" y="0"/>
                    <a:pt x="197" y="10"/>
                    <a:pt x="159" y="32"/>
                  </a:cubicBezTo>
                  <a:cubicBezTo>
                    <a:pt x="41" y="100"/>
                    <a:pt x="1" y="249"/>
                    <a:pt x="68" y="368"/>
                  </a:cubicBezTo>
                  <a:lnTo>
                    <a:pt x="176" y="554"/>
                  </a:lnTo>
                  <a:cubicBezTo>
                    <a:pt x="221" y="634"/>
                    <a:pt x="303" y="677"/>
                    <a:pt x="388" y="677"/>
                  </a:cubicBezTo>
                  <a:cubicBezTo>
                    <a:pt x="430" y="677"/>
                    <a:pt x="472" y="666"/>
                    <a:pt x="511" y="645"/>
                  </a:cubicBezTo>
                  <a:cubicBezTo>
                    <a:pt x="627" y="577"/>
                    <a:pt x="668" y="427"/>
                    <a:pt x="600" y="309"/>
                  </a:cubicBezTo>
                  <a:lnTo>
                    <a:pt x="493" y="122"/>
                  </a:lnTo>
                  <a:cubicBezTo>
                    <a:pt x="447" y="44"/>
                    <a:pt x="364"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4"/>
            <p:cNvSpPr/>
            <p:nvPr/>
          </p:nvSpPr>
          <p:spPr>
            <a:xfrm>
              <a:off x="2632189" y="4278998"/>
              <a:ext cx="16163" cy="11216"/>
            </a:xfrm>
            <a:custGeom>
              <a:avLst/>
              <a:gdLst/>
              <a:ahLst/>
              <a:cxnLst/>
              <a:rect l="l" t="t" r="r" b="b"/>
              <a:pathLst>
                <a:path w="709" h="492" extrusionOk="0">
                  <a:moveTo>
                    <a:pt x="246" y="0"/>
                  </a:moveTo>
                  <a:cubicBezTo>
                    <a:pt x="110" y="0"/>
                    <a:pt x="0" y="111"/>
                    <a:pt x="0" y="246"/>
                  </a:cubicBezTo>
                  <a:cubicBezTo>
                    <a:pt x="3" y="382"/>
                    <a:pt x="112" y="492"/>
                    <a:pt x="246" y="492"/>
                  </a:cubicBezTo>
                  <a:lnTo>
                    <a:pt x="463" y="492"/>
                  </a:lnTo>
                  <a:cubicBezTo>
                    <a:pt x="598" y="492"/>
                    <a:pt x="708" y="382"/>
                    <a:pt x="708" y="246"/>
                  </a:cubicBezTo>
                  <a:cubicBezTo>
                    <a:pt x="708" y="111"/>
                    <a:pt x="598" y="0"/>
                    <a:pt x="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4"/>
            <p:cNvSpPr/>
            <p:nvPr/>
          </p:nvSpPr>
          <p:spPr>
            <a:xfrm>
              <a:off x="2656765" y="4318666"/>
              <a:ext cx="15297" cy="15480"/>
            </a:xfrm>
            <a:custGeom>
              <a:avLst/>
              <a:gdLst/>
              <a:ahLst/>
              <a:cxnLst/>
              <a:rect l="l" t="t" r="r" b="b"/>
              <a:pathLst>
                <a:path w="671" h="679" extrusionOk="0">
                  <a:moveTo>
                    <a:pt x="391" y="1"/>
                  </a:moveTo>
                  <a:cubicBezTo>
                    <a:pt x="306" y="1"/>
                    <a:pt x="224" y="45"/>
                    <a:pt x="178" y="123"/>
                  </a:cubicBezTo>
                  <a:lnTo>
                    <a:pt x="71" y="312"/>
                  </a:lnTo>
                  <a:cubicBezTo>
                    <a:pt x="0" y="429"/>
                    <a:pt x="41" y="579"/>
                    <a:pt x="160" y="645"/>
                  </a:cubicBezTo>
                  <a:cubicBezTo>
                    <a:pt x="198" y="668"/>
                    <a:pt x="240" y="678"/>
                    <a:pt x="281" y="678"/>
                  </a:cubicBezTo>
                  <a:cubicBezTo>
                    <a:pt x="365" y="678"/>
                    <a:pt x="448" y="634"/>
                    <a:pt x="494" y="555"/>
                  </a:cubicBezTo>
                  <a:lnTo>
                    <a:pt x="604" y="367"/>
                  </a:lnTo>
                  <a:cubicBezTo>
                    <a:pt x="670" y="250"/>
                    <a:pt x="632" y="101"/>
                    <a:pt x="514" y="34"/>
                  </a:cubicBezTo>
                  <a:cubicBezTo>
                    <a:pt x="475" y="11"/>
                    <a:pt x="43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4"/>
            <p:cNvSpPr/>
            <p:nvPr/>
          </p:nvSpPr>
          <p:spPr>
            <a:xfrm>
              <a:off x="2705004" y="4318689"/>
              <a:ext cx="15252" cy="15457"/>
            </a:xfrm>
            <a:custGeom>
              <a:avLst/>
              <a:gdLst/>
              <a:ahLst/>
              <a:cxnLst/>
              <a:rect l="l" t="t" r="r" b="b"/>
              <a:pathLst>
                <a:path w="669" h="678" extrusionOk="0">
                  <a:moveTo>
                    <a:pt x="280" y="1"/>
                  </a:moveTo>
                  <a:cubicBezTo>
                    <a:pt x="239" y="1"/>
                    <a:pt x="196" y="11"/>
                    <a:pt x="158" y="33"/>
                  </a:cubicBezTo>
                  <a:cubicBezTo>
                    <a:pt x="42" y="100"/>
                    <a:pt x="1" y="249"/>
                    <a:pt x="69" y="366"/>
                  </a:cubicBezTo>
                  <a:lnTo>
                    <a:pt x="176" y="554"/>
                  </a:lnTo>
                  <a:cubicBezTo>
                    <a:pt x="222" y="633"/>
                    <a:pt x="305" y="677"/>
                    <a:pt x="390" y="677"/>
                  </a:cubicBezTo>
                  <a:cubicBezTo>
                    <a:pt x="431" y="677"/>
                    <a:pt x="472" y="667"/>
                    <a:pt x="510" y="644"/>
                  </a:cubicBezTo>
                  <a:cubicBezTo>
                    <a:pt x="627" y="578"/>
                    <a:pt x="668" y="428"/>
                    <a:pt x="601" y="310"/>
                  </a:cubicBezTo>
                  <a:lnTo>
                    <a:pt x="493" y="122"/>
                  </a:lnTo>
                  <a:cubicBezTo>
                    <a:pt x="448" y="45"/>
                    <a:pt x="3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4"/>
            <p:cNvSpPr/>
            <p:nvPr/>
          </p:nvSpPr>
          <p:spPr>
            <a:xfrm>
              <a:off x="2728691" y="4278998"/>
              <a:ext cx="16163" cy="11216"/>
            </a:xfrm>
            <a:custGeom>
              <a:avLst/>
              <a:gdLst/>
              <a:ahLst/>
              <a:cxnLst/>
              <a:rect l="l" t="t" r="r" b="b"/>
              <a:pathLst>
                <a:path w="709" h="492" extrusionOk="0">
                  <a:moveTo>
                    <a:pt x="246" y="0"/>
                  </a:moveTo>
                  <a:cubicBezTo>
                    <a:pt x="111" y="0"/>
                    <a:pt x="1" y="111"/>
                    <a:pt x="1" y="246"/>
                  </a:cubicBezTo>
                  <a:cubicBezTo>
                    <a:pt x="3" y="382"/>
                    <a:pt x="112" y="492"/>
                    <a:pt x="246" y="492"/>
                  </a:cubicBezTo>
                  <a:lnTo>
                    <a:pt x="463" y="492"/>
                  </a:lnTo>
                  <a:cubicBezTo>
                    <a:pt x="599" y="492"/>
                    <a:pt x="709" y="382"/>
                    <a:pt x="709" y="246"/>
                  </a:cubicBezTo>
                  <a:cubicBezTo>
                    <a:pt x="709" y="111"/>
                    <a:pt x="599" y="0"/>
                    <a:pt x="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4"/>
            <p:cNvSpPr/>
            <p:nvPr/>
          </p:nvSpPr>
          <p:spPr>
            <a:xfrm>
              <a:off x="2705004" y="4235022"/>
              <a:ext cx="15274" cy="15525"/>
            </a:xfrm>
            <a:custGeom>
              <a:avLst/>
              <a:gdLst/>
              <a:ahLst/>
              <a:cxnLst/>
              <a:rect l="l" t="t" r="r" b="b"/>
              <a:pathLst>
                <a:path w="670" h="681" extrusionOk="0">
                  <a:moveTo>
                    <a:pt x="390" y="1"/>
                  </a:moveTo>
                  <a:cubicBezTo>
                    <a:pt x="306" y="1"/>
                    <a:pt x="224" y="45"/>
                    <a:pt x="179" y="123"/>
                  </a:cubicBezTo>
                  <a:lnTo>
                    <a:pt x="70" y="311"/>
                  </a:lnTo>
                  <a:cubicBezTo>
                    <a:pt x="1" y="431"/>
                    <a:pt x="42" y="580"/>
                    <a:pt x="160" y="648"/>
                  </a:cubicBezTo>
                  <a:cubicBezTo>
                    <a:pt x="199" y="670"/>
                    <a:pt x="240" y="681"/>
                    <a:pt x="282" y="681"/>
                  </a:cubicBezTo>
                  <a:cubicBezTo>
                    <a:pt x="366" y="681"/>
                    <a:pt x="448" y="637"/>
                    <a:pt x="495" y="558"/>
                  </a:cubicBezTo>
                  <a:lnTo>
                    <a:pt x="602" y="369"/>
                  </a:lnTo>
                  <a:cubicBezTo>
                    <a:pt x="670" y="253"/>
                    <a:pt x="630" y="102"/>
                    <a:pt x="513" y="34"/>
                  </a:cubicBezTo>
                  <a:cubicBezTo>
                    <a:pt x="474" y="11"/>
                    <a:pt x="432" y="1"/>
                    <a:pt x="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2162;p84"/>
          <p:cNvGrpSpPr/>
          <p:nvPr/>
        </p:nvGrpSpPr>
        <p:grpSpPr>
          <a:xfrm>
            <a:off x="1573202" y="2563976"/>
            <a:ext cx="539995" cy="414846"/>
            <a:chOff x="3702463" y="4265092"/>
            <a:chExt cx="384092" cy="295706"/>
          </a:xfrm>
        </p:grpSpPr>
        <p:sp>
          <p:nvSpPr>
            <p:cNvPr id="2163" name="Google Shape;2163;p84"/>
            <p:cNvSpPr/>
            <p:nvPr/>
          </p:nvSpPr>
          <p:spPr>
            <a:xfrm>
              <a:off x="3702463" y="4265092"/>
              <a:ext cx="384092" cy="295706"/>
            </a:xfrm>
            <a:custGeom>
              <a:avLst/>
              <a:gdLst/>
              <a:ahLst/>
              <a:cxnLst/>
              <a:rect l="l" t="t" r="r" b="b"/>
              <a:pathLst>
                <a:path w="16848" h="12971" extrusionOk="0">
                  <a:moveTo>
                    <a:pt x="12924" y="491"/>
                  </a:moveTo>
                  <a:cubicBezTo>
                    <a:pt x="12988" y="491"/>
                    <a:pt x="13041" y="533"/>
                    <a:pt x="13056" y="595"/>
                  </a:cubicBezTo>
                  <a:lnTo>
                    <a:pt x="13603" y="2922"/>
                  </a:lnTo>
                  <a:cubicBezTo>
                    <a:pt x="13606" y="2939"/>
                    <a:pt x="13603" y="2957"/>
                    <a:pt x="13595" y="2971"/>
                  </a:cubicBezTo>
                  <a:lnTo>
                    <a:pt x="13209" y="3530"/>
                  </a:lnTo>
                  <a:cubicBezTo>
                    <a:pt x="13117" y="3498"/>
                    <a:pt x="13020" y="3483"/>
                    <a:pt x="12923" y="3483"/>
                  </a:cubicBezTo>
                  <a:cubicBezTo>
                    <a:pt x="12827" y="3483"/>
                    <a:pt x="12730" y="3498"/>
                    <a:pt x="12636" y="3530"/>
                  </a:cubicBezTo>
                  <a:lnTo>
                    <a:pt x="12251" y="2971"/>
                  </a:lnTo>
                  <a:cubicBezTo>
                    <a:pt x="12244" y="2957"/>
                    <a:pt x="12241" y="2939"/>
                    <a:pt x="12244" y="2923"/>
                  </a:cubicBezTo>
                  <a:lnTo>
                    <a:pt x="12792" y="595"/>
                  </a:lnTo>
                  <a:cubicBezTo>
                    <a:pt x="12806" y="533"/>
                    <a:pt x="12861" y="491"/>
                    <a:pt x="12924" y="491"/>
                  </a:cubicBezTo>
                  <a:close/>
                  <a:moveTo>
                    <a:pt x="12924" y="3972"/>
                  </a:moveTo>
                  <a:cubicBezTo>
                    <a:pt x="13117" y="3972"/>
                    <a:pt x="13286" y="4115"/>
                    <a:pt x="13308" y="4312"/>
                  </a:cubicBezTo>
                  <a:lnTo>
                    <a:pt x="13308" y="4315"/>
                  </a:lnTo>
                  <a:lnTo>
                    <a:pt x="13308" y="4319"/>
                  </a:lnTo>
                  <a:cubicBezTo>
                    <a:pt x="13329" y="4528"/>
                    <a:pt x="13178" y="4716"/>
                    <a:pt x="12969" y="4740"/>
                  </a:cubicBezTo>
                  <a:cubicBezTo>
                    <a:pt x="12953" y="4742"/>
                    <a:pt x="12937" y="4743"/>
                    <a:pt x="12921" y="4743"/>
                  </a:cubicBezTo>
                  <a:cubicBezTo>
                    <a:pt x="12731" y="4743"/>
                    <a:pt x="12565" y="4599"/>
                    <a:pt x="12540" y="4404"/>
                  </a:cubicBezTo>
                  <a:cubicBezTo>
                    <a:pt x="12516" y="4192"/>
                    <a:pt x="12667" y="4000"/>
                    <a:pt x="12879" y="3975"/>
                  </a:cubicBezTo>
                  <a:cubicBezTo>
                    <a:pt x="12894" y="3973"/>
                    <a:pt x="12909" y="3972"/>
                    <a:pt x="12924" y="3972"/>
                  </a:cubicBezTo>
                  <a:close/>
                  <a:moveTo>
                    <a:pt x="3921" y="2867"/>
                  </a:moveTo>
                  <a:cubicBezTo>
                    <a:pt x="3985" y="2867"/>
                    <a:pt x="4038" y="2909"/>
                    <a:pt x="4052" y="2971"/>
                  </a:cubicBezTo>
                  <a:lnTo>
                    <a:pt x="4600" y="5300"/>
                  </a:lnTo>
                  <a:cubicBezTo>
                    <a:pt x="4603" y="5315"/>
                    <a:pt x="4600" y="5335"/>
                    <a:pt x="4591" y="5348"/>
                  </a:cubicBezTo>
                  <a:lnTo>
                    <a:pt x="4206" y="5907"/>
                  </a:lnTo>
                  <a:cubicBezTo>
                    <a:pt x="4115" y="5875"/>
                    <a:pt x="4018" y="5858"/>
                    <a:pt x="3921" y="5858"/>
                  </a:cubicBezTo>
                  <a:cubicBezTo>
                    <a:pt x="3825" y="5858"/>
                    <a:pt x="3728" y="5874"/>
                    <a:pt x="3633" y="5907"/>
                  </a:cubicBezTo>
                  <a:lnTo>
                    <a:pt x="3248" y="5348"/>
                  </a:lnTo>
                  <a:cubicBezTo>
                    <a:pt x="3241" y="5335"/>
                    <a:pt x="3238" y="5315"/>
                    <a:pt x="3241" y="5300"/>
                  </a:cubicBezTo>
                  <a:lnTo>
                    <a:pt x="3788" y="2971"/>
                  </a:lnTo>
                  <a:cubicBezTo>
                    <a:pt x="3803" y="2909"/>
                    <a:pt x="3858" y="2867"/>
                    <a:pt x="3921" y="2867"/>
                  </a:cubicBezTo>
                  <a:close/>
                  <a:moveTo>
                    <a:pt x="14468" y="4474"/>
                  </a:moveTo>
                  <a:cubicBezTo>
                    <a:pt x="14483" y="4474"/>
                    <a:pt x="14498" y="4479"/>
                    <a:pt x="14509" y="4490"/>
                  </a:cubicBezTo>
                  <a:lnTo>
                    <a:pt x="16252" y="6128"/>
                  </a:lnTo>
                  <a:cubicBezTo>
                    <a:pt x="16298" y="6169"/>
                    <a:pt x="16307" y="6238"/>
                    <a:pt x="16276" y="6293"/>
                  </a:cubicBezTo>
                  <a:cubicBezTo>
                    <a:pt x="16250" y="6336"/>
                    <a:pt x="16203" y="6362"/>
                    <a:pt x="16155" y="6362"/>
                  </a:cubicBezTo>
                  <a:cubicBezTo>
                    <a:pt x="16142" y="6362"/>
                    <a:pt x="16130" y="6360"/>
                    <a:pt x="16118" y="6357"/>
                  </a:cubicBezTo>
                  <a:lnTo>
                    <a:pt x="13829" y="5667"/>
                  </a:lnTo>
                  <a:cubicBezTo>
                    <a:pt x="13811" y="5661"/>
                    <a:pt x="13799" y="5648"/>
                    <a:pt x="13792" y="5634"/>
                  </a:cubicBezTo>
                  <a:lnTo>
                    <a:pt x="13499" y="5023"/>
                  </a:lnTo>
                  <a:cubicBezTo>
                    <a:pt x="13652" y="4889"/>
                    <a:pt x="13750" y="4713"/>
                    <a:pt x="13787" y="4526"/>
                  </a:cubicBezTo>
                  <a:lnTo>
                    <a:pt x="14461" y="4474"/>
                  </a:lnTo>
                  <a:cubicBezTo>
                    <a:pt x="14463" y="4474"/>
                    <a:pt x="14465" y="4474"/>
                    <a:pt x="14468" y="4474"/>
                  </a:cubicBezTo>
                  <a:close/>
                  <a:moveTo>
                    <a:pt x="11384" y="4470"/>
                  </a:moveTo>
                  <a:cubicBezTo>
                    <a:pt x="11386" y="4470"/>
                    <a:pt x="11387" y="4470"/>
                    <a:pt x="11389" y="4470"/>
                  </a:cubicBezTo>
                  <a:lnTo>
                    <a:pt x="12066" y="4524"/>
                  </a:lnTo>
                  <a:cubicBezTo>
                    <a:pt x="12106" y="4721"/>
                    <a:pt x="12209" y="4893"/>
                    <a:pt x="12353" y="5019"/>
                  </a:cubicBezTo>
                  <a:lnTo>
                    <a:pt x="12059" y="5634"/>
                  </a:lnTo>
                  <a:cubicBezTo>
                    <a:pt x="12052" y="5651"/>
                    <a:pt x="12038" y="5662"/>
                    <a:pt x="12023" y="5667"/>
                  </a:cubicBezTo>
                  <a:lnTo>
                    <a:pt x="9732" y="6357"/>
                  </a:lnTo>
                  <a:cubicBezTo>
                    <a:pt x="9719" y="6360"/>
                    <a:pt x="9706" y="6362"/>
                    <a:pt x="9694" y="6362"/>
                  </a:cubicBezTo>
                  <a:cubicBezTo>
                    <a:pt x="9646" y="6362"/>
                    <a:pt x="9601" y="6338"/>
                    <a:pt x="9576" y="6293"/>
                  </a:cubicBezTo>
                  <a:cubicBezTo>
                    <a:pt x="9545" y="6238"/>
                    <a:pt x="9554" y="6169"/>
                    <a:pt x="9601" y="6125"/>
                  </a:cubicBezTo>
                  <a:lnTo>
                    <a:pt x="11344" y="4487"/>
                  </a:lnTo>
                  <a:cubicBezTo>
                    <a:pt x="11354" y="4476"/>
                    <a:pt x="11370" y="4470"/>
                    <a:pt x="11384" y="4470"/>
                  </a:cubicBezTo>
                  <a:close/>
                  <a:moveTo>
                    <a:pt x="3923" y="6351"/>
                  </a:moveTo>
                  <a:cubicBezTo>
                    <a:pt x="4114" y="6351"/>
                    <a:pt x="4288" y="6495"/>
                    <a:pt x="4305" y="6691"/>
                  </a:cubicBezTo>
                  <a:lnTo>
                    <a:pt x="4305" y="6695"/>
                  </a:lnTo>
                  <a:lnTo>
                    <a:pt x="4305" y="6697"/>
                  </a:lnTo>
                  <a:cubicBezTo>
                    <a:pt x="4328" y="6907"/>
                    <a:pt x="4177" y="7095"/>
                    <a:pt x="3966" y="7120"/>
                  </a:cubicBezTo>
                  <a:cubicBezTo>
                    <a:pt x="3951" y="7122"/>
                    <a:pt x="3937" y="7123"/>
                    <a:pt x="3922" y="7123"/>
                  </a:cubicBezTo>
                  <a:cubicBezTo>
                    <a:pt x="3728" y="7123"/>
                    <a:pt x="3561" y="6978"/>
                    <a:pt x="3537" y="6781"/>
                  </a:cubicBezTo>
                  <a:cubicBezTo>
                    <a:pt x="3512" y="6551"/>
                    <a:pt x="3690" y="6351"/>
                    <a:pt x="3923" y="6351"/>
                  </a:cubicBezTo>
                  <a:close/>
                  <a:moveTo>
                    <a:pt x="2383" y="6848"/>
                  </a:moveTo>
                  <a:lnTo>
                    <a:pt x="3060" y="6901"/>
                  </a:lnTo>
                  <a:cubicBezTo>
                    <a:pt x="3097" y="7095"/>
                    <a:pt x="3197" y="7268"/>
                    <a:pt x="3345" y="7397"/>
                  </a:cubicBezTo>
                  <a:cubicBezTo>
                    <a:pt x="3321" y="7450"/>
                    <a:pt x="3083" y="7947"/>
                    <a:pt x="3053" y="8011"/>
                  </a:cubicBezTo>
                  <a:cubicBezTo>
                    <a:pt x="3049" y="8026"/>
                    <a:pt x="3035" y="8037"/>
                    <a:pt x="3018" y="8043"/>
                  </a:cubicBezTo>
                  <a:lnTo>
                    <a:pt x="728" y="8732"/>
                  </a:lnTo>
                  <a:cubicBezTo>
                    <a:pt x="714" y="8736"/>
                    <a:pt x="701" y="8738"/>
                    <a:pt x="687" y="8738"/>
                  </a:cubicBezTo>
                  <a:cubicBezTo>
                    <a:pt x="639" y="8738"/>
                    <a:pt x="595" y="8713"/>
                    <a:pt x="571" y="8671"/>
                  </a:cubicBezTo>
                  <a:cubicBezTo>
                    <a:pt x="539" y="8616"/>
                    <a:pt x="550" y="8545"/>
                    <a:pt x="595" y="8503"/>
                  </a:cubicBezTo>
                  <a:lnTo>
                    <a:pt x="2336" y="6866"/>
                  </a:lnTo>
                  <a:cubicBezTo>
                    <a:pt x="2349" y="6853"/>
                    <a:pt x="2366" y="6848"/>
                    <a:pt x="2383" y="6848"/>
                  </a:cubicBezTo>
                  <a:close/>
                  <a:moveTo>
                    <a:pt x="5464" y="6848"/>
                  </a:moveTo>
                  <a:cubicBezTo>
                    <a:pt x="5480" y="6848"/>
                    <a:pt x="5496" y="6853"/>
                    <a:pt x="5506" y="6865"/>
                  </a:cubicBezTo>
                  <a:lnTo>
                    <a:pt x="7249" y="8503"/>
                  </a:lnTo>
                  <a:cubicBezTo>
                    <a:pt x="7295" y="8547"/>
                    <a:pt x="7305" y="8616"/>
                    <a:pt x="7274" y="8670"/>
                  </a:cubicBezTo>
                  <a:cubicBezTo>
                    <a:pt x="7249" y="8712"/>
                    <a:pt x="7204" y="8738"/>
                    <a:pt x="7157" y="8738"/>
                  </a:cubicBezTo>
                  <a:cubicBezTo>
                    <a:pt x="7144" y="8738"/>
                    <a:pt x="7131" y="8736"/>
                    <a:pt x="7117" y="8732"/>
                  </a:cubicBezTo>
                  <a:lnTo>
                    <a:pt x="4827" y="8042"/>
                  </a:lnTo>
                  <a:cubicBezTo>
                    <a:pt x="4812" y="8037"/>
                    <a:pt x="4797" y="8025"/>
                    <a:pt x="4790" y="8011"/>
                  </a:cubicBezTo>
                  <a:lnTo>
                    <a:pt x="4497" y="7397"/>
                  </a:lnTo>
                  <a:cubicBezTo>
                    <a:pt x="4644" y="7270"/>
                    <a:pt x="4747" y="7095"/>
                    <a:pt x="4783" y="6901"/>
                  </a:cubicBezTo>
                  <a:lnTo>
                    <a:pt x="5459" y="6848"/>
                  </a:lnTo>
                  <a:cubicBezTo>
                    <a:pt x="5461" y="6848"/>
                    <a:pt x="5463" y="6848"/>
                    <a:pt x="5464" y="6848"/>
                  </a:cubicBezTo>
                  <a:close/>
                  <a:moveTo>
                    <a:pt x="4051" y="7603"/>
                  </a:moveTo>
                  <a:lnTo>
                    <a:pt x="4177" y="7867"/>
                  </a:lnTo>
                  <a:lnTo>
                    <a:pt x="4325" y="10651"/>
                  </a:lnTo>
                  <a:cubicBezTo>
                    <a:pt x="4050" y="10733"/>
                    <a:pt x="3776" y="10824"/>
                    <a:pt x="3508" y="10925"/>
                  </a:cubicBezTo>
                  <a:lnTo>
                    <a:pt x="3669" y="7867"/>
                  </a:lnTo>
                  <a:lnTo>
                    <a:pt x="3794" y="7603"/>
                  </a:lnTo>
                  <a:cubicBezTo>
                    <a:pt x="3838" y="7610"/>
                    <a:pt x="3879" y="7613"/>
                    <a:pt x="3921" y="7613"/>
                  </a:cubicBezTo>
                  <a:cubicBezTo>
                    <a:pt x="3963" y="7613"/>
                    <a:pt x="4006" y="7610"/>
                    <a:pt x="4051" y="7603"/>
                  </a:cubicBezTo>
                  <a:close/>
                  <a:moveTo>
                    <a:pt x="14118" y="11928"/>
                  </a:moveTo>
                  <a:lnTo>
                    <a:pt x="14118" y="12478"/>
                  </a:lnTo>
                  <a:lnTo>
                    <a:pt x="11732" y="12478"/>
                  </a:lnTo>
                  <a:lnTo>
                    <a:pt x="11732" y="11928"/>
                  </a:lnTo>
                  <a:close/>
                  <a:moveTo>
                    <a:pt x="12926" y="1"/>
                  </a:moveTo>
                  <a:cubicBezTo>
                    <a:pt x="12632" y="1"/>
                    <a:pt x="12382" y="198"/>
                    <a:pt x="12315" y="483"/>
                  </a:cubicBezTo>
                  <a:lnTo>
                    <a:pt x="11769" y="2810"/>
                  </a:lnTo>
                  <a:cubicBezTo>
                    <a:pt x="11733" y="2960"/>
                    <a:pt x="11763" y="3121"/>
                    <a:pt x="11852" y="3249"/>
                  </a:cubicBezTo>
                  <a:lnTo>
                    <a:pt x="12240" y="3817"/>
                  </a:lnTo>
                  <a:cubicBezTo>
                    <a:pt x="12186" y="3883"/>
                    <a:pt x="12143" y="3959"/>
                    <a:pt x="12110" y="4038"/>
                  </a:cubicBezTo>
                  <a:lnTo>
                    <a:pt x="11426" y="3983"/>
                  </a:lnTo>
                  <a:cubicBezTo>
                    <a:pt x="11412" y="3982"/>
                    <a:pt x="11398" y="3982"/>
                    <a:pt x="11385" y="3982"/>
                  </a:cubicBezTo>
                  <a:cubicBezTo>
                    <a:pt x="11244" y="3982"/>
                    <a:pt x="11110" y="4035"/>
                    <a:pt x="11007" y="4131"/>
                  </a:cubicBezTo>
                  <a:lnTo>
                    <a:pt x="9264" y="5768"/>
                  </a:lnTo>
                  <a:cubicBezTo>
                    <a:pt x="9051" y="5969"/>
                    <a:pt x="9004" y="6286"/>
                    <a:pt x="9151" y="6537"/>
                  </a:cubicBezTo>
                  <a:cubicBezTo>
                    <a:pt x="9265" y="6735"/>
                    <a:pt x="9471" y="6852"/>
                    <a:pt x="9690" y="6852"/>
                  </a:cubicBezTo>
                  <a:cubicBezTo>
                    <a:pt x="9691" y="6852"/>
                    <a:pt x="9693" y="6852"/>
                    <a:pt x="9694" y="6852"/>
                  </a:cubicBezTo>
                  <a:cubicBezTo>
                    <a:pt x="9853" y="6852"/>
                    <a:pt x="9758" y="6849"/>
                    <a:pt x="12145" y="6139"/>
                  </a:cubicBezTo>
                  <a:lnTo>
                    <a:pt x="12145" y="6139"/>
                  </a:lnTo>
                  <a:lnTo>
                    <a:pt x="11904" y="10690"/>
                  </a:lnTo>
                  <a:cubicBezTo>
                    <a:pt x="10668" y="10305"/>
                    <a:pt x="9370" y="10112"/>
                    <a:pt x="8042" y="10112"/>
                  </a:cubicBezTo>
                  <a:cubicBezTo>
                    <a:pt x="7637" y="10112"/>
                    <a:pt x="7227" y="10132"/>
                    <a:pt x="6824" y="10168"/>
                  </a:cubicBezTo>
                  <a:cubicBezTo>
                    <a:pt x="6690" y="10181"/>
                    <a:pt x="6590" y="10298"/>
                    <a:pt x="6602" y="10435"/>
                  </a:cubicBezTo>
                  <a:cubicBezTo>
                    <a:pt x="6613" y="10561"/>
                    <a:pt x="6719" y="10658"/>
                    <a:pt x="6844" y="10658"/>
                  </a:cubicBezTo>
                  <a:cubicBezTo>
                    <a:pt x="6852" y="10658"/>
                    <a:pt x="6860" y="10657"/>
                    <a:pt x="6868" y="10656"/>
                  </a:cubicBezTo>
                  <a:cubicBezTo>
                    <a:pt x="7259" y="10621"/>
                    <a:pt x="7654" y="10604"/>
                    <a:pt x="8042" y="10604"/>
                  </a:cubicBezTo>
                  <a:cubicBezTo>
                    <a:pt x="9363" y="10604"/>
                    <a:pt x="10652" y="10803"/>
                    <a:pt x="11877" y="11198"/>
                  </a:cubicBezTo>
                  <a:lnTo>
                    <a:pt x="11863" y="11440"/>
                  </a:lnTo>
                  <a:lnTo>
                    <a:pt x="11615" y="11440"/>
                  </a:lnTo>
                  <a:cubicBezTo>
                    <a:pt x="11409" y="11440"/>
                    <a:pt x="11241" y="11608"/>
                    <a:pt x="11241" y="11814"/>
                  </a:cubicBezTo>
                  <a:lnTo>
                    <a:pt x="11241" y="12481"/>
                  </a:lnTo>
                  <a:lnTo>
                    <a:pt x="1476" y="12481"/>
                  </a:lnTo>
                  <a:cubicBezTo>
                    <a:pt x="2739" y="11667"/>
                    <a:pt x="4208" y="11093"/>
                    <a:pt x="5746" y="10812"/>
                  </a:cubicBezTo>
                  <a:cubicBezTo>
                    <a:pt x="5880" y="10788"/>
                    <a:pt x="5967" y="10661"/>
                    <a:pt x="5943" y="10527"/>
                  </a:cubicBezTo>
                  <a:cubicBezTo>
                    <a:pt x="5922" y="10409"/>
                    <a:pt x="5820" y="10326"/>
                    <a:pt x="5704" y="10326"/>
                  </a:cubicBezTo>
                  <a:cubicBezTo>
                    <a:pt x="5689" y="10326"/>
                    <a:pt x="5674" y="10328"/>
                    <a:pt x="5658" y="10331"/>
                  </a:cubicBezTo>
                  <a:cubicBezTo>
                    <a:pt x="5370" y="10383"/>
                    <a:pt x="5087" y="10445"/>
                    <a:pt x="4805" y="10517"/>
                  </a:cubicBezTo>
                  <a:lnTo>
                    <a:pt x="4699" y="8519"/>
                  </a:lnTo>
                  <a:lnTo>
                    <a:pt x="4699" y="8519"/>
                  </a:lnTo>
                  <a:cubicBezTo>
                    <a:pt x="7094" y="9230"/>
                    <a:pt x="6988" y="9231"/>
                    <a:pt x="7152" y="9231"/>
                  </a:cubicBezTo>
                  <a:cubicBezTo>
                    <a:pt x="7153" y="9231"/>
                    <a:pt x="7153" y="9231"/>
                    <a:pt x="7154" y="9231"/>
                  </a:cubicBezTo>
                  <a:cubicBezTo>
                    <a:pt x="7373" y="9231"/>
                    <a:pt x="7580" y="9117"/>
                    <a:pt x="7696" y="8918"/>
                  </a:cubicBezTo>
                  <a:cubicBezTo>
                    <a:pt x="7841" y="8664"/>
                    <a:pt x="7795" y="8348"/>
                    <a:pt x="7583" y="8149"/>
                  </a:cubicBezTo>
                  <a:lnTo>
                    <a:pt x="5842" y="6509"/>
                  </a:lnTo>
                  <a:cubicBezTo>
                    <a:pt x="5739" y="6413"/>
                    <a:pt x="5602" y="6359"/>
                    <a:pt x="5461" y="6359"/>
                  </a:cubicBezTo>
                  <a:cubicBezTo>
                    <a:pt x="5447" y="6359"/>
                    <a:pt x="5433" y="6360"/>
                    <a:pt x="5420" y="6361"/>
                  </a:cubicBezTo>
                  <a:lnTo>
                    <a:pt x="4735" y="6416"/>
                  </a:lnTo>
                  <a:cubicBezTo>
                    <a:pt x="4704" y="6336"/>
                    <a:pt x="4659" y="6259"/>
                    <a:pt x="4607" y="6194"/>
                  </a:cubicBezTo>
                  <a:lnTo>
                    <a:pt x="4996" y="5627"/>
                  </a:lnTo>
                  <a:cubicBezTo>
                    <a:pt x="5082" y="5500"/>
                    <a:pt x="5114" y="5341"/>
                    <a:pt x="5078" y="5190"/>
                  </a:cubicBezTo>
                  <a:lnTo>
                    <a:pt x="4531" y="2864"/>
                  </a:lnTo>
                  <a:cubicBezTo>
                    <a:pt x="4464" y="2579"/>
                    <a:pt x="4213" y="2380"/>
                    <a:pt x="3921" y="2380"/>
                  </a:cubicBezTo>
                  <a:cubicBezTo>
                    <a:pt x="3629" y="2380"/>
                    <a:pt x="3378" y="2578"/>
                    <a:pt x="3311" y="2864"/>
                  </a:cubicBezTo>
                  <a:lnTo>
                    <a:pt x="2764" y="5193"/>
                  </a:lnTo>
                  <a:cubicBezTo>
                    <a:pt x="2729" y="5342"/>
                    <a:pt x="2758" y="5500"/>
                    <a:pt x="2846" y="5630"/>
                  </a:cubicBezTo>
                  <a:lnTo>
                    <a:pt x="3234" y="6194"/>
                  </a:lnTo>
                  <a:lnTo>
                    <a:pt x="3232" y="6196"/>
                  </a:lnTo>
                  <a:cubicBezTo>
                    <a:pt x="3180" y="6265"/>
                    <a:pt x="3135" y="6338"/>
                    <a:pt x="3105" y="6416"/>
                  </a:cubicBezTo>
                  <a:lnTo>
                    <a:pt x="2421" y="6361"/>
                  </a:lnTo>
                  <a:cubicBezTo>
                    <a:pt x="2407" y="6360"/>
                    <a:pt x="2394" y="6359"/>
                    <a:pt x="2380" y="6359"/>
                  </a:cubicBezTo>
                  <a:cubicBezTo>
                    <a:pt x="2240" y="6359"/>
                    <a:pt x="2105" y="6413"/>
                    <a:pt x="2002" y="6509"/>
                  </a:cubicBezTo>
                  <a:lnTo>
                    <a:pt x="261" y="8149"/>
                  </a:lnTo>
                  <a:cubicBezTo>
                    <a:pt x="47" y="8348"/>
                    <a:pt x="1" y="8664"/>
                    <a:pt x="146" y="8918"/>
                  </a:cubicBezTo>
                  <a:cubicBezTo>
                    <a:pt x="259" y="9114"/>
                    <a:pt x="466" y="9230"/>
                    <a:pt x="686" y="9230"/>
                  </a:cubicBezTo>
                  <a:cubicBezTo>
                    <a:pt x="747" y="9230"/>
                    <a:pt x="808" y="9221"/>
                    <a:pt x="869" y="9203"/>
                  </a:cubicBezTo>
                  <a:lnTo>
                    <a:pt x="3141" y="8519"/>
                  </a:lnTo>
                  <a:lnTo>
                    <a:pt x="3004" y="11124"/>
                  </a:lnTo>
                  <a:cubicBezTo>
                    <a:pt x="2260" y="11440"/>
                    <a:pt x="1557" y="11825"/>
                    <a:pt x="910" y="12271"/>
                  </a:cubicBezTo>
                  <a:cubicBezTo>
                    <a:pt x="770" y="12368"/>
                    <a:pt x="712" y="12539"/>
                    <a:pt x="762" y="12701"/>
                  </a:cubicBezTo>
                  <a:cubicBezTo>
                    <a:pt x="811" y="12864"/>
                    <a:pt x="959" y="12971"/>
                    <a:pt x="1128" y="12971"/>
                  </a:cubicBezTo>
                  <a:lnTo>
                    <a:pt x="14232" y="12971"/>
                  </a:lnTo>
                  <a:cubicBezTo>
                    <a:pt x="14438" y="12971"/>
                    <a:pt x="14606" y="12803"/>
                    <a:pt x="14606" y="12597"/>
                  </a:cubicBezTo>
                  <a:lnTo>
                    <a:pt x="14606" y="11815"/>
                  </a:lnTo>
                  <a:cubicBezTo>
                    <a:pt x="14606" y="11609"/>
                    <a:pt x="14438" y="11441"/>
                    <a:pt x="14232" y="11441"/>
                  </a:cubicBezTo>
                  <a:lnTo>
                    <a:pt x="13984" y="11441"/>
                  </a:lnTo>
                  <a:lnTo>
                    <a:pt x="13835" y="8607"/>
                  </a:lnTo>
                  <a:cubicBezTo>
                    <a:pt x="13828" y="8478"/>
                    <a:pt x="13718" y="8376"/>
                    <a:pt x="13589" y="8376"/>
                  </a:cubicBezTo>
                  <a:cubicBezTo>
                    <a:pt x="13585" y="8376"/>
                    <a:pt x="13581" y="8376"/>
                    <a:pt x="13576" y="8376"/>
                  </a:cubicBezTo>
                  <a:cubicBezTo>
                    <a:pt x="13441" y="8383"/>
                    <a:pt x="13336" y="8499"/>
                    <a:pt x="13345" y="8633"/>
                  </a:cubicBezTo>
                  <a:lnTo>
                    <a:pt x="13493" y="11441"/>
                  </a:lnTo>
                  <a:lnTo>
                    <a:pt x="12354" y="11441"/>
                  </a:lnTo>
                  <a:lnTo>
                    <a:pt x="12670" y="5490"/>
                  </a:lnTo>
                  <a:lnTo>
                    <a:pt x="12794" y="5228"/>
                  </a:lnTo>
                  <a:cubicBezTo>
                    <a:pt x="12839" y="5233"/>
                    <a:pt x="12882" y="5236"/>
                    <a:pt x="12925" y="5236"/>
                  </a:cubicBezTo>
                  <a:cubicBezTo>
                    <a:pt x="12967" y="5236"/>
                    <a:pt x="13010" y="5233"/>
                    <a:pt x="13053" y="5228"/>
                  </a:cubicBezTo>
                  <a:lnTo>
                    <a:pt x="13178" y="5490"/>
                  </a:lnTo>
                  <a:lnTo>
                    <a:pt x="13284" y="7490"/>
                  </a:lnTo>
                  <a:cubicBezTo>
                    <a:pt x="13291" y="7621"/>
                    <a:pt x="13398" y="7721"/>
                    <a:pt x="13528" y="7721"/>
                  </a:cubicBezTo>
                  <a:lnTo>
                    <a:pt x="13542" y="7721"/>
                  </a:lnTo>
                  <a:cubicBezTo>
                    <a:pt x="13679" y="7714"/>
                    <a:pt x="13781" y="7599"/>
                    <a:pt x="13774" y="7464"/>
                  </a:cubicBezTo>
                  <a:lnTo>
                    <a:pt x="13703" y="6142"/>
                  </a:lnTo>
                  <a:lnTo>
                    <a:pt x="13703" y="6142"/>
                  </a:lnTo>
                  <a:cubicBezTo>
                    <a:pt x="16089" y="6852"/>
                    <a:pt x="15995" y="6855"/>
                    <a:pt x="16155" y="6855"/>
                  </a:cubicBezTo>
                  <a:cubicBezTo>
                    <a:pt x="16156" y="6855"/>
                    <a:pt x="16157" y="6855"/>
                    <a:pt x="16159" y="6855"/>
                  </a:cubicBezTo>
                  <a:cubicBezTo>
                    <a:pt x="16377" y="6855"/>
                    <a:pt x="16586" y="6739"/>
                    <a:pt x="16701" y="6542"/>
                  </a:cubicBezTo>
                  <a:cubicBezTo>
                    <a:pt x="16847" y="6286"/>
                    <a:pt x="16799" y="5969"/>
                    <a:pt x="16588" y="5768"/>
                  </a:cubicBezTo>
                  <a:lnTo>
                    <a:pt x="14845" y="4131"/>
                  </a:lnTo>
                  <a:cubicBezTo>
                    <a:pt x="14742" y="4035"/>
                    <a:pt x="14606" y="3982"/>
                    <a:pt x="14464" y="3982"/>
                  </a:cubicBezTo>
                  <a:cubicBezTo>
                    <a:pt x="14450" y="3982"/>
                    <a:pt x="14437" y="3982"/>
                    <a:pt x="14423" y="3983"/>
                  </a:cubicBezTo>
                  <a:lnTo>
                    <a:pt x="13740" y="4038"/>
                  </a:lnTo>
                  <a:cubicBezTo>
                    <a:pt x="13709" y="3958"/>
                    <a:pt x="13665" y="3883"/>
                    <a:pt x="13612" y="3817"/>
                  </a:cubicBezTo>
                  <a:lnTo>
                    <a:pt x="14000" y="3249"/>
                  </a:lnTo>
                  <a:cubicBezTo>
                    <a:pt x="14086" y="3122"/>
                    <a:pt x="14117" y="2963"/>
                    <a:pt x="14081" y="2812"/>
                  </a:cubicBezTo>
                  <a:lnTo>
                    <a:pt x="13534" y="483"/>
                  </a:lnTo>
                  <a:cubicBezTo>
                    <a:pt x="13468" y="200"/>
                    <a:pt x="13216" y="1"/>
                    <a:pt x="12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4"/>
            <p:cNvSpPr/>
            <p:nvPr/>
          </p:nvSpPr>
          <p:spPr>
            <a:xfrm>
              <a:off x="3850944" y="4273276"/>
              <a:ext cx="72861" cy="38824"/>
            </a:xfrm>
            <a:custGeom>
              <a:avLst/>
              <a:gdLst/>
              <a:ahLst/>
              <a:cxnLst/>
              <a:rect l="l" t="t" r="r" b="b"/>
              <a:pathLst>
                <a:path w="3196" h="1703" extrusionOk="0">
                  <a:moveTo>
                    <a:pt x="853" y="0"/>
                  </a:moveTo>
                  <a:cubicBezTo>
                    <a:pt x="383" y="0"/>
                    <a:pt x="2" y="381"/>
                    <a:pt x="2" y="850"/>
                  </a:cubicBezTo>
                  <a:cubicBezTo>
                    <a:pt x="0" y="1321"/>
                    <a:pt x="383" y="1702"/>
                    <a:pt x="853" y="1702"/>
                  </a:cubicBezTo>
                  <a:lnTo>
                    <a:pt x="2950" y="1702"/>
                  </a:lnTo>
                  <a:cubicBezTo>
                    <a:pt x="3085" y="1702"/>
                    <a:pt x="3195" y="1592"/>
                    <a:pt x="3195" y="1457"/>
                  </a:cubicBezTo>
                  <a:cubicBezTo>
                    <a:pt x="3195" y="1321"/>
                    <a:pt x="3085" y="1211"/>
                    <a:pt x="2950" y="1211"/>
                  </a:cubicBezTo>
                  <a:lnTo>
                    <a:pt x="853" y="1211"/>
                  </a:lnTo>
                  <a:cubicBezTo>
                    <a:pt x="654" y="1211"/>
                    <a:pt x="491" y="1049"/>
                    <a:pt x="491" y="851"/>
                  </a:cubicBezTo>
                  <a:cubicBezTo>
                    <a:pt x="491" y="652"/>
                    <a:pt x="654" y="490"/>
                    <a:pt x="853" y="490"/>
                  </a:cubicBezTo>
                  <a:cubicBezTo>
                    <a:pt x="973" y="490"/>
                    <a:pt x="1084" y="548"/>
                    <a:pt x="1151" y="647"/>
                  </a:cubicBezTo>
                  <a:cubicBezTo>
                    <a:pt x="1198" y="716"/>
                    <a:pt x="1275" y="753"/>
                    <a:pt x="1353" y="753"/>
                  </a:cubicBezTo>
                  <a:cubicBezTo>
                    <a:pt x="1401" y="753"/>
                    <a:pt x="1449" y="739"/>
                    <a:pt x="1491" y="710"/>
                  </a:cubicBezTo>
                  <a:cubicBezTo>
                    <a:pt x="1602" y="635"/>
                    <a:pt x="1630" y="482"/>
                    <a:pt x="1554" y="370"/>
                  </a:cubicBezTo>
                  <a:cubicBezTo>
                    <a:pt x="1396" y="137"/>
                    <a:pt x="1134"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4"/>
            <p:cNvSpPr/>
            <p:nvPr/>
          </p:nvSpPr>
          <p:spPr>
            <a:xfrm>
              <a:off x="3878962" y="4321584"/>
              <a:ext cx="59046" cy="11216"/>
            </a:xfrm>
            <a:custGeom>
              <a:avLst/>
              <a:gdLst/>
              <a:ahLst/>
              <a:cxnLst/>
              <a:rect l="l" t="t" r="r" b="b"/>
              <a:pathLst>
                <a:path w="2590" h="492" extrusionOk="0">
                  <a:moveTo>
                    <a:pt x="246" y="1"/>
                  </a:moveTo>
                  <a:cubicBezTo>
                    <a:pt x="111" y="1"/>
                    <a:pt x="1" y="111"/>
                    <a:pt x="1" y="246"/>
                  </a:cubicBezTo>
                  <a:cubicBezTo>
                    <a:pt x="1" y="382"/>
                    <a:pt x="111" y="492"/>
                    <a:pt x="246" y="492"/>
                  </a:cubicBezTo>
                  <a:lnTo>
                    <a:pt x="2344" y="492"/>
                  </a:lnTo>
                  <a:cubicBezTo>
                    <a:pt x="2481" y="492"/>
                    <a:pt x="2590" y="382"/>
                    <a:pt x="2590" y="246"/>
                  </a:cubicBezTo>
                  <a:cubicBezTo>
                    <a:pt x="2590" y="111"/>
                    <a:pt x="2481" y="1"/>
                    <a:pt x="2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4"/>
            <p:cNvSpPr/>
            <p:nvPr/>
          </p:nvSpPr>
          <p:spPr>
            <a:xfrm>
              <a:off x="3863938" y="4342307"/>
              <a:ext cx="59000" cy="11194"/>
            </a:xfrm>
            <a:custGeom>
              <a:avLst/>
              <a:gdLst/>
              <a:ahLst/>
              <a:cxnLst/>
              <a:rect l="l" t="t" r="r" b="b"/>
              <a:pathLst>
                <a:path w="2588" h="491" extrusionOk="0">
                  <a:moveTo>
                    <a:pt x="246" y="1"/>
                  </a:moveTo>
                  <a:cubicBezTo>
                    <a:pt x="109" y="1"/>
                    <a:pt x="1" y="109"/>
                    <a:pt x="1" y="246"/>
                  </a:cubicBezTo>
                  <a:cubicBezTo>
                    <a:pt x="1" y="382"/>
                    <a:pt x="109" y="490"/>
                    <a:pt x="246" y="490"/>
                  </a:cubicBezTo>
                  <a:lnTo>
                    <a:pt x="2343" y="490"/>
                  </a:lnTo>
                  <a:cubicBezTo>
                    <a:pt x="2479" y="490"/>
                    <a:pt x="2587" y="382"/>
                    <a:pt x="2587" y="246"/>
                  </a:cubicBezTo>
                  <a:cubicBezTo>
                    <a:pt x="2587" y="112"/>
                    <a:pt x="2479" y="1"/>
                    <a:pt x="2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7" name="Google Shape;2167;p84"/>
          <p:cNvGrpSpPr/>
          <p:nvPr/>
        </p:nvGrpSpPr>
        <p:grpSpPr>
          <a:xfrm>
            <a:off x="3395026" y="2501396"/>
            <a:ext cx="534744" cy="540007"/>
            <a:chOff x="4337488" y="4222347"/>
            <a:chExt cx="377777" cy="381334"/>
          </a:xfrm>
        </p:grpSpPr>
        <p:sp>
          <p:nvSpPr>
            <p:cNvPr id="2168" name="Google Shape;2168;p84"/>
            <p:cNvSpPr/>
            <p:nvPr/>
          </p:nvSpPr>
          <p:spPr>
            <a:xfrm>
              <a:off x="4618307" y="4536086"/>
              <a:ext cx="29044" cy="45937"/>
            </a:xfrm>
            <a:custGeom>
              <a:avLst/>
              <a:gdLst/>
              <a:ahLst/>
              <a:cxnLst/>
              <a:rect l="l" t="t" r="r" b="b"/>
              <a:pathLst>
                <a:path w="1274" h="2015" extrusionOk="0">
                  <a:moveTo>
                    <a:pt x="710" y="1"/>
                  </a:moveTo>
                  <a:cubicBezTo>
                    <a:pt x="623" y="1"/>
                    <a:pt x="539" y="47"/>
                    <a:pt x="495" y="130"/>
                  </a:cubicBezTo>
                  <a:lnTo>
                    <a:pt x="87" y="892"/>
                  </a:lnTo>
                  <a:cubicBezTo>
                    <a:pt x="1" y="1054"/>
                    <a:pt x="117" y="1253"/>
                    <a:pt x="301" y="1253"/>
                  </a:cubicBezTo>
                  <a:lnTo>
                    <a:pt x="562" y="1253"/>
                  </a:lnTo>
                  <a:lnTo>
                    <a:pt x="348" y="1654"/>
                  </a:lnTo>
                  <a:cubicBezTo>
                    <a:pt x="284" y="1774"/>
                    <a:pt x="328" y="1922"/>
                    <a:pt x="448" y="1986"/>
                  </a:cubicBezTo>
                  <a:cubicBezTo>
                    <a:pt x="485" y="2005"/>
                    <a:pt x="525" y="2015"/>
                    <a:pt x="564" y="2015"/>
                  </a:cubicBezTo>
                  <a:cubicBezTo>
                    <a:pt x="652" y="2015"/>
                    <a:pt x="736" y="1968"/>
                    <a:pt x="780" y="1885"/>
                  </a:cubicBezTo>
                  <a:lnTo>
                    <a:pt x="1188" y="1125"/>
                  </a:lnTo>
                  <a:cubicBezTo>
                    <a:pt x="1274" y="962"/>
                    <a:pt x="1158" y="763"/>
                    <a:pt x="972" y="763"/>
                  </a:cubicBezTo>
                  <a:lnTo>
                    <a:pt x="711" y="763"/>
                  </a:lnTo>
                  <a:lnTo>
                    <a:pt x="927" y="363"/>
                  </a:lnTo>
                  <a:cubicBezTo>
                    <a:pt x="990" y="241"/>
                    <a:pt x="943" y="93"/>
                    <a:pt x="826" y="30"/>
                  </a:cubicBezTo>
                  <a:cubicBezTo>
                    <a:pt x="789" y="10"/>
                    <a:pt x="749" y="1"/>
                    <a:pt x="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4"/>
            <p:cNvSpPr/>
            <p:nvPr/>
          </p:nvSpPr>
          <p:spPr>
            <a:xfrm>
              <a:off x="4337488" y="4222347"/>
              <a:ext cx="377777" cy="381334"/>
            </a:xfrm>
            <a:custGeom>
              <a:avLst/>
              <a:gdLst/>
              <a:ahLst/>
              <a:cxnLst/>
              <a:rect l="l" t="t" r="r" b="b"/>
              <a:pathLst>
                <a:path w="16571" h="16727" extrusionOk="0">
                  <a:moveTo>
                    <a:pt x="4358" y="487"/>
                  </a:moveTo>
                  <a:cubicBezTo>
                    <a:pt x="4443" y="487"/>
                    <a:pt x="4518" y="545"/>
                    <a:pt x="4538" y="628"/>
                  </a:cubicBezTo>
                  <a:lnTo>
                    <a:pt x="5152" y="3238"/>
                  </a:lnTo>
                  <a:cubicBezTo>
                    <a:pt x="5156" y="3266"/>
                    <a:pt x="5152" y="3294"/>
                    <a:pt x="5137" y="3317"/>
                  </a:cubicBezTo>
                  <a:lnTo>
                    <a:pt x="4693" y="3964"/>
                  </a:lnTo>
                  <a:cubicBezTo>
                    <a:pt x="4583" y="3923"/>
                    <a:pt x="4470" y="3903"/>
                    <a:pt x="4359" y="3903"/>
                  </a:cubicBezTo>
                  <a:cubicBezTo>
                    <a:pt x="4245" y="3903"/>
                    <a:pt x="4133" y="3924"/>
                    <a:pt x="4027" y="3963"/>
                  </a:cubicBezTo>
                  <a:lnTo>
                    <a:pt x="3582" y="3317"/>
                  </a:lnTo>
                  <a:cubicBezTo>
                    <a:pt x="3567" y="3294"/>
                    <a:pt x="3563" y="3266"/>
                    <a:pt x="3567" y="3238"/>
                  </a:cubicBezTo>
                  <a:lnTo>
                    <a:pt x="4181" y="628"/>
                  </a:lnTo>
                  <a:cubicBezTo>
                    <a:pt x="4200" y="545"/>
                    <a:pt x="4272" y="487"/>
                    <a:pt x="4358" y="487"/>
                  </a:cubicBezTo>
                  <a:close/>
                  <a:moveTo>
                    <a:pt x="4360" y="4393"/>
                  </a:moveTo>
                  <a:cubicBezTo>
                    <a:pt x="4586" y="4393"/>
                    <a:pt x="4790" y="4563"/>
                    <a:pt x="4818" y="4803"/>
                  </a:cubicBezTo>
                  <a:cubicBezTo>
                    <a:pt x="4848" y="5058"/>
                    <a:pt x="4665" y="5285"/>
                    <a:pt x="4412" y="5315"/>
                  </a:cubicBezTo>
                  <a:cubicBezTo>
                    <a:pt x="4393" y="5317"/>
                    <a:pt x="4374" y="5318"/>
                    <a:pt x="4356" y="5318"/>
                  </a:cubicBezTo>
                  <a:cubicBezTo>
                    <a:pt x="4126" y="5318"/>
                    <a:pt x="3926" y="5145"/>
                    <a:pt x="3898" y="4910"/>
                  </a:cubicBezTo>
                  <a:cubicBezTo>
                    <a:pt x="3867" y="4635"/>
                    <a:pt x="4080" y="4393"/>
                    <a:pt x="4360" y="4393"/>
                  </a:cubicBezTo>
                  <a:close/>
                  <a:moveTo>
                    <a:pt x="2628" y="4950"/>
                  </a:moveTo>
                  <a:cubicBezTo>
                    <a:pt x="2632" y="4950"/>
                    <a:pt x="2635" y="4950"/>
                    <a:pt x="2638" y="4951"/>
                  </a:cubicBezTo>
                  <a:lnTo>
                    <a:pt x="3419" y="5011"/>
                  </a:lnTo>
                  <a:cubicBezTo>
                    <a:pt x="3458" y="5239"/>
                    <a:pt x="3574" y="5442"/>
                    <a:pt x="3753" y="5589"/>
                  </a:cubicBezTo>
                  <a:lnTo>
                    <a:pt x="3414" y="6296"/>
                  </a:lnTo>
                  <a:cubicBezTo>
                    <a:pt x="3403" y="6322"/>
                    <a:pt x="3381" y="6341"/>
                    <a:pt x="3354" y="6349"/>
                  </a:cubicBezTo>
                  <a:lnTo>
                    <a:pt x="787" y="7121"/>
                  </a:lnTo>
                  <a:cubicBezTo>
                    <a:pt x="769" y="7127"/>
                    <a:pt x="751" y="7129"/>
                    <a:pt x="733" y="7129"/>
                  </a:cubicBezTo>
                  <a:cubicBezTo>
                    <a:pt x="670" y="7129"/>
                    <a:pt x="611" y="7096"/>
                    <a:pt x="578" y="7036"/>
                  </a:cubicBezTo>
                  <a:cubicBezTo>
                    <a:pt x="536" y="6963"/>
                    <a:pt x="547" y="6871"/>
                    <a:pt x="610" y="6813"/>
                  </a:cubicBezTo>
                  <a:lnTo>
                    <a:pt x="2563" y="4976"/>
                  </a:lnTo>
                  <a:cubicBezTo>
                    <a:pt x="2581" y="4959"/>
                    <a:pt x="2605" y="4950"/>
                    <a:pt x="2628" y="4950"/>
                  </a:cubicBezTo>
                  <a:close/>
                  <a:moveTo>
                    <a:pt x="6085" y="4952"/>
                  </a:moveTo>
                  <a:cubicBezTo>
                    <a:pt x="6111" y="4952"/>
                    <a:pt x="6135" y="4961"/>
                    <a:pt x="6155" y="4979"/>
                  </a:cubicBezTo>
                  <a:lnTo>
                    <a:pt x="8108" y="6815"/>
                  </a:lnTo>
                  <a:cubicBezTo>
                    <a:pt x="8169" y="6873"/>
                    <a:pt x="8183" y="6964"/>
                    <a:pt x="8140" y="7039"/>
                  </a:cubicBezTo>
                  <a:cubicBezTo>
                    <a:pt x="8107" y="7096"/>
                    <a:pt x="8048" y="7130"/>
                    <a:pt x="7986" y="7130"/>
                  </a:cubicBezTo>
                  <a:cubicBezTo>
                    <a:pt x="7968" y="7130"/>
                    <a:pt x="7949" y="7127"/>
                    <a:pt x="7932" y="7121"/>
                  </a:cubicBezTo>
                  <a:lnTo>
                    <a:pt x="5365" y="6348"/>
                  </a:lnTo>
                  <a:cubicBezTo>
                    <a:pt x="5338" y="6341"/>
                    <a:pt x="5317" y="6321"/>
                    <a:pt x="5304" y="6296"/>
                  </a:cubicBezTo>
                  <a:lnTo>
                    <a:pt x="4965" y="5589"/>
                  </a:lnTo>
                  <a:cubicBezTo>
                    <a:pt x="5139" y="5445"/>
                    <a:pt x="5260" y="5241"/>
                    <a:pt x="5298" y="5014"/>
                  </a:cubicBezTo>
                  <a:lnTo>
                    <a:pt x="6079" y="4952"/>
                  </a:lnTo>
                  <a:cubicBezTo>
                    <a:pt x="6081" y="4952"/>
                    <a:pt x="6083" y="4952"/>
                    <a:pt x="6085" y="4952"/>
                  </a:cubicBezTo>
                  <a:close/>
                  <a:moveTo>
                    <a:pt x="11327" y="11105"/>
                  </a:moveTo>
                  <a:cubicBezTo>
                    <a:pt x="11390" y="11105"/>
                    <a:pt x="11441" y="11156"/>
                    <a:pt x="11441" y="11219"/>
                  </a:cubicBezTo>
                  <a:lnTo>
                    <a:pt x="11441" y="11779"/>
                  </a:lnTo>
                  <a:lnTo>
                    <a:pt x="10875" y="11779"/>
                  </a:lnTo>
                  <a:lnTo>
                    <a:pt x="10875" y="11219"/>
                  </a:lnTo>
                  <a:lnTo>
                    <a:pt x="10874" y="11219"/>
                  </a:lnTo>
                  <a:cubicBezTo>
                    <a:pt x="10874" y="11156"/>
                    <a:pt x="10925" y="11105"/>
                    <a:pt x="10988" y="11105"/>
                  </a:cubicBezTo>
                  <a:close/>
                  <a:moveTo>
                    <a:pt x="14924" y="11105"/>
                  </a:moveTo>
                  <a:cubicBezTo>
                    <a:pt x="14986" y="11105"/>
                    <a:pt x="15037" y="11157"/>
                    <a:pt x="15037" y="11219"/>
                  </a:cubicBezTo>
                  <a:lnTo>
                    <a:pt x="15037" y="11779"/>
                  </a:lnTo>
                  <a:lnTo>
                    <a:pt x="14471" y="11779"/>
                  </a:lnTo>
                  <a:lnTo>
                    <a:pt x="14471" y="11219"/>
                  </a:lnTo>
                  <a:cubicBezTo>
                    <a:pt x="14471" y="11156"/>
                    <a:pt x="14522" y="11105"/>
                    <a:pt x="14585" y="11105"/>
                  </a:cubicBezTo>
                  <a:close/>
                  <a:moveTo>
                    <a:pt x="16074" y="12272"/>
                  </a:moveTo>
                  <a:lnTo>
                    <a:pt x="16074" y="12818"/>
                  </a:lnTo>
                  <a:lnTo>
                    <a:pt x="9838" y="12818"/>
                  </a:lnTo>
                  <a:lnTo>
                    <a:pt x="9838" y="12272"/>
                  </a:lnTo>
                  <a:close/>
                  <a:moveTo>
                    <a:pt x="13638" y="8740"/>
                  </a:moveTo>
                  <a:cubicBezTo>
                    <a:pt x="14119" y="8740"/>
                    <a:pt x="14510" y="9131"/>
                    <a:pt x="14510" y="9612"/>
                  </a:cubicBezTo>
                  <a:lnTo>
                    <a:pt x="14510" y="10621"/>
                  </a:lnTo>
                  <a:cubicBezTo>
                    <a:pt x="14214" y="10660"/>
                    <a:pt x="13984" y="10913"/>
                    <a:pt x="13984" y="11221"/>
                  </a:cubicBezTo>
                  <a:lnTo>
                    <a:pt x="13984" y="11782"/>
                  </a:lnTo>
                  <a:lnTo>
                    <a:pt x="11932" y="11782"/>
                  </a:lnTo>
                  <a:lnTo>
                    <a:pt x="11932" y="11221"/>
                  </a:lnTo>
                  <a:cubicBezTo>
                    <a:pt x="11932" y="10914"/>
                    <a:pt x="11701" y="10660"/>
                    <a:pt x="11404" y="10621"/>
                  </a:cubicBezTo>
                  <a:lnTo>
                    <a:pt x="11404" y="10514"/>
                  </a:lnTo>
                  <a:cubicBezTo>
                    <a:pt x="11402" y="10155"/>
                    <a:pt x="11109" y="9864"/>
                    <a:pt x="10752" y="9864"/>
                  </a:cubicBezTo>
                  <a:lnTo>
                    <a:pt x="8843" y="9864"/>
                  </a:lnTo>
                  <a:cubicBezTo>
                    <a:pt x="8485" y="9864"/>
                    <a:pt x="8194" y="10155"/>
                    <a:pt x="8194" y="10514"/>
                  </a:cubicBezTo>
                  <a:lnTo>
                    <a:pt x="8194" y="13052"/>
                  </a:lnTo>
                  <a:cubicBezTo>
                    <a:pt x="8194" y="13224"/>
                    <a:pt x="8054" y="13364"/>
                    <a:pt x="7882" y="13364"/>
                  </a:cubicBezTo>
                  <a:lnTo>
                    <a:pt x="5583" y="13364"/>
                  </a:lnTo>
                  <a:lnTo>
                    <a:pt x="5538" y="12427"/>
                  </a:lnTo>
                  <a:lnTo>
                    <a:pt x="6551" y="12427"/>
                  </a:lnTo>
                  <a:cubicBezTo>
                    <a:pt x="6938" y="12427"/>
                    <a:pt x="7254" y="12114"/>
                    <a:pt x="7254" y="11726"/>
                  </a:cubicBezTo>
                  <a:lnTo>
                    <a:pt x="7254" y="9612"/>
                  </a:lnTo>
                  <a:cubicBezTo>
                    <a:pt x="7254" y="9131"/>
                    <a:pt x="7645" y="8740"/>
                    <a:pt x="8129" y="8740"/>
                  </a:cubicBezTo>
                  <a:close/>
                  <a:moveTo>
                    <a:pt x="5969" y="15381"/>
                  </a:moveTo>
                  <a:lnTo>
                    <a:pt x="5969" y="16230"/>
                  </a:lnTo>
                  <a:lnTo>
                    <a:pt x="2751" y="16230"/>
                  </a:lnTo>
                  <a:lnTo>
                    <a:pt x="2751" y="15381"/>
                  </a:lnTo>
                  <a:close/>
                  <a:moveTo>
                    <a:pt x="4363" y="0"/>
                  </a:moveTo>
                  <a:cubicBezTo>
                    <a:pt x="4049" y="0"/>
                    <a:pt x="3781" y="214"/>
                    <a:pt x="3708" y="520"/>
                  </a:cubicBezTo>
                  <a:lnTo>
                    <a:pt x="3094" y="3128"/>
                  </a:lnTo>
                  <a:cubicBezTo>
                    <a:pt x="3056" y="3288"/>
                    <a:pt x="3090" y="3459"/>
                    <a:pt x="3183" y="3596"/>
                  </a:cubicBezTo>
                  <a:lnTo>
                    <a:pt x="3630" y="4248"/>
                  </a:lnTo>
                  <a:cubicBezTo>
                    <a:pt x="3560" y="4333"/>
                    <a:pt x="3508" y="4424"/>
                    <a:pt x="3468" y="4527"/>
                  </a:cubicBezTo>
                  <a:lnTo>
                    <a:pt x="2681" y="4465"/>
                  </a:lnTo>
                  <a:cubicBezTo>
                    <a:pt x="2664" y="4464"/>
                    <a:pt x="2648" y="4463"/>
                    <a:pt x="2631" y="4463"/>
                  </a:cubicBezTo>
                  <a:cubicBezTo>
                    <a:pt x="2482" y="4463"/>
                    <a:pt x="2340" y="4520"/>
                    <a:pt x="2232" y="4622"/>
                  </a:cubicBezTo>
                  <a:lnTo>
                    <a:pt x="279" y="6458"/>
                  </a:lnTo>
                  <a:cubicBezTo>
                    <a:pt x="52" y="6674"/>
                    <a:pt x="1" y="7012"/>
                    <a:pt x="157" y="7283"/>
                  </a:cubicBezTo>
                  <a:cubicBezTo>
                    <a:pt x="279" y="7498"/>
                    <a:pt x="503" y="7621"/>
                    <a:pt x="737" y="7621"/>
                  </a:cubicBezTo>
                  <a:cubicBezTo>
                    <a:pt x="740" y="7621"/>
                    <a:pt x="743" y="7621"/>
                    <a:pt x="746" y="7621"/>
                  </a:cubicBezTo>
                  <a:cubicBezTo>
                    <a:pt x="910" y="7621"/>
                    <a:pt x="829" y="7614"/>
                    <a:pt x="3464" y="6830"/>
                  </a:cubicBezTo>
                  <a:lnTo>
                    <a:pt x="3464" y="6830"/>
                  </a:lnTo>
                  <a:lnTo>
                    <a:pt x="3352" y="9085"/>
                  </a:lnTo>
                  <a:cubicBezTo>
                    <a:pt x="3345" y="9220"/>
                    <a:pt x="3450" y="9335"/>
                    <a:pt x="3585" y="9342"/>
                  </a:cubicBezTo>
                  <a:lnTo>
                    <a:pt x="3598" y="9342"/>
                  </a:lnTo>
                  <a:cubicBezTo>
                    <a:pt x="3728" y="9342"/>
                    <a:pt x="3835" y="9241"/>
                    <a:pt x="3842" y="9109"/>
                  </a:cubicBezTo>
                  <a:lnTo>
                    <a:pt x="3983" y="6258"/>
                  </a:lnTo>
                  <a:lnTo>
                    <a:pt x="4205" y="5797"/>
                  </a:lnTo>
                  <a:cubicBezTo>
                    <a:pt x="4258" y="5806"/>
                    <a:pt x="4311" y="5810"/>
                    <a:pt x="4365" y="5810"/>
                  </a:cubicBezTo>
                  <a:cubicBezTo>
                    <a:pt x="4419" y="5810"/>
                    <a:pt x="4473" y="5806"/>
                    <a:pt x="4526" y="5797"/>
                  </a:cubicBezTo>
                  <a:lnTo>
                    <a:pt x="4748" y="6258"/>
                  </a:lnTo>
                  <a:lnTo>
                    <a:pt x="5174" y="14892"/>
                  </a:lnTo>
                  <a:lnTo>
                    <a:pt x="3557" y="14892"/>
                  </a:lnTo>
                  <a:lnTo>
                    <a:pt x="3786" y="10251"/>
                  </a:lnTo>
                  <a:cubicBezTo>
                    <a:pt x="3793" y="10117"/>
                    <a:pt x="3690" y="10000"/>
                    <a:pt x="3553" y="9996"/>
                  </a:cubicBezTo>
                  <a:cubicBezTo>
                    <a:pt x="3548" y="9995"/>
                    <a:pt x="3544" y="9995"/>
                    <a:pt x="3540" y="9995"/>
                  </a:cubicBezTo>
                  <a:cubicBezTo>
                    <a:pt x="3410" y="9995"/>
                    <a:pt x="3303" y="10096"/>
                    <a:pt x="3297" y="10228"/>
                  </a:cubicBezTo>
                  <a:lnTo>
                    <a:pt x="3066" y="14894"/>
                  </a:lnTo>
                  <a:lnTo>
                    <a:pt x="2681" y="14894"/>
                  </a:lnTo>
                  <a:cubicBezTo>
                    <a:pt x="2452" y="14894"/>
                    <a:pt x="2269" y="15079"/>
                    <a:pt x="2269" y="15306"/>
                  </a:cubicBezTo>
                  <a:lnTo>
                    <a:pt x="2269" y="16313"/>
                  </a:lnTo>
                  <a:cubicBezTo>
                    <a:pt x="2269" y="16541"/>
                    <a:pt x="2455" y="16727"/>
                    <a:pt x="2681" y="16727"/>
                  </a:cubicBezTo>
                  <a:lnTo>
                    <a:pt x="6053" y="16727"/>
                  </a:lnTo>
                  <a:cubicBezTo>
                    <a:pt x="6280" y="16727"/>
                    <a:pt x="6464" y="16541"/>
                    <a:pt x="6464" y="16313"/>
                  </a:cubicBezTo>
                  <a:lnTo>
                    <a:pt x="6464" y="15306"/>
                  </a:lnTo>
                  <a:cubicBezTo>
                    <a:pt x="6464" y="15079"/>
                    <a:pt x="6279" y="14894"/>
                    <a:pt x="6053" y="14894"/>
                  </a:cubicBezTo>
                  <a:lnTo>
                    <a:pt x="5665" y="14894"/>
                  </a:lnTo>
                  <a:lnTo>
                    <a:pt x="5613" y="13858"/>
                  </a:lnTo>
                  <a:lnTo>
                    <a:pt x="7889" y="13858"/>
                  </a:lnTo>
                  <a:cubicBezTo>
                    <a:pt x="8332" y="13858"/>
                    <a:pt x="8692" y="13498"/>
                    <a:pt x="8692" y="13055"/>
                  </a:cubicBezTo>
                  <a:lnTo>
                    <a:pt x="8692" y="10518"/>
                  </a:lnTo>
                  <a:cubicBezTo>
                    <a:pt x="8692" y="10429"/>
                    <a:pt x="8763" y="10358"/>
                    <a:pt x="8850" y="10358"/>
                  </a:cubicBezTo>
                  <a:lnTo>
                    <a:pt x="10759" y="10358"/>
                  </a:lnTo>
                  <a:cubicBezTo>
                    <a:pt x="10847" y="10358"/>
                    <a:pt x="10918" y="10429"/>
                    <a:pt x="10918" y="10518"/>
                  </a:cubicBezTo>
                  <a:lnTo>
                    <a:pt x="10918" y="10625"/>
                  </a:lnTo>
                  <a:cubicBezTo>
                    <a:pt x="10620" y="10663"/>
                    <a:pt x="10390" y="10916"/>
                    <a:pt x="10390" y="11225"/>
                  </a:cubicBezTo>
                  <a:lnTo>
                    <a:pt x="10390" y="11785"/>
                  </a:lnTo>
                  <a:lnTo>
                    <a:pt x="9769" y="11785"/>
                  </a:lnTo>
                  <a:cubicBezTo>
                    <a:pt x="9540" y="11785"/>
                    <a:pt x="9353" y="11973"/>
                    <a:pt x="9353" y="12201"/>
                  </a:cubicBezTo>
                  <a:lnTo>
                    <a:pt x="9353" y="12896"/>
                  </a:lnTo>
                  <a:cubicBezTo>
                    <a:pt x="9353" y="13124"/>
                    <a:pt x="9540" y="13312"/>
                    <a:pt x="9769" y="13312"/>
                  </a:cubicBezTo>
                  <a:lnTo>
                    <a:pt x="9999" y="13312"/>
                  </a:lnTo>
                  <a:lnTo>
                    <a:pt x="9999" y="13921"/>
                  </a:lnTo>
                  <a:cubicBezTo>
                    <a:pt x="9999" y="14057"/>
                    <a:pt x="10108" y="14167"/>
                    <a:pt x="10244" y="14167"/>
                  </a:cubicBezTo>
                  <a:cubicBezTo>
                    <a:pt x="10380" y="14167"/>
                    <a:pt x="10489" y="14057"/>
                    <a:pt x="10489" y="13921"/>
                  </a:cubicBezTo>
                  <a:lnTo>
                    <a:pt x="10489" y="13312"/>
                  </a:lnTo>
                  <a:lnTo>
                    <a:pt x="15435" y="13312"/>
                  </a:lnTo>
                  <a:lnTo>
                    <a:pt x="15435" y="16236"/>
                  </a:lnTo>
                  <a:lnTo>
                    <a:pt x="10489" y="16236"/>
                  </a:lnTo>
                  <a:lnTo>
                    <a:pt x="10489" y="15065"/>
                  </a:lnTo>
                  <a:cubicBezTo>
                    <a:pt x="10489" y="14929"/>
                    <a:pt x="10380" y="14819"/>
                    <a:pt x="10244" y="14819"/>
                  </a:cubicBezTo>
                  <a:cubicBezTo>
                    <a:pt x="10108" y="14819"/>
                    <a:pt x="9999" y="14929"/>
                    <a:pt x="9999" y="15065"/>
                  </a:cubicBezTo>
                  <a:lnTo>
                    <a:pt x="9999" y="16311"/>
                  </a:lnTo>
                  <a:cubicBezTo>
                    <a:pt x="9999" y="16539"/>
                    <a:pt x="10185" y="16727"/>
                    <a:pt x="10415" y="16727"/>
                  </a:cubicBezTo>
                  <a:lnTo>
                    <a:pt x="15509" y="16727"/>
                  </a:lnTo>
                  <a:cubicBezTo>
                    <a:pt x="15738" y="16727"/>
                    <a:pt x="15926" y="16539"/>
                    <a:pt x="15926" y="16311"/>
                  </a:cubicBezTo>
                  <a:lnTo>
                    <a:pt x="15926" y="13313"/>
                  </a:lnTo>
                  <a:lnTo>
                    <a:pt x="16154" y="13313"/>
                  </a:lnTo>
                  <a:cubicBezTo>
                    <a:pt x="16384" y="13313"/>
                    <a:pt x="16571" y="13126"/>
                    <a:pt x="16571" y="12897"/>
                  </a:cubicBezTo>
                  <a:lnTo>
                    <a:pt x="16571" y="12204"/>
                  </a:lnTo>
                  <a:cubicBezTo>
                    <a:pt x="16562" y="11967"/>
                    <a:pt x="16377" y="11782"/>
                    <a:pt x="16147" y="11782"/>
                  </a:cubicBezTo>
                  <a:lnTo>
                    <a:pt x="15526" y="11782"/>
                  </a:lnTo>
                  <a:lnTo>
                    <a:pt x="15526" y="11221"/>
                  </a:lnTo>
                  <a:cubicBezTo>
                    <a:pt x="15526" y="10914"/>
                    <a:pt x="15296" y="10660"/>
                    <a:pt x="15000" y="10621"/>
                  </a:cubicBezTo>
                  <a:lnTo>
                    <a:pt x="15000" y="9612"/>
                  </a:lnTo>
                  <a:cubicBezTo>
                    <a:pt x="15000" y="8861"/>
                    <a:pt x="14388" y="8249"/>
                    <a:pt x="13635" y="8249"/>
                  </a:cubicBezTo>
                  <a:lnTo>
                    <a:pt x="8128" y="8249"/>
                  </a:lnTo>
                  <a:cubicBezTo>
                    <a:pt x="7376" y="8249"/>
                    <a:pt x="6763" y="8861"/>
                    <a:pt x="6763" y="9612"/>
                  </a:cubicBezTo>
                  <a:lnTo>
                    <a:pt x="6763" y="11726"/>
                  </a:lnTo>
                  <a:cubicBezTo>
                    <a:pt x="6763" y="11841"/>
                    <a:pt x="6669" y="11937"/>
                    <a:pt x="6551" y="11937"/>
                  </a:cubicBezTo>
                  <a:lnTo>
                    <a:pt x="5514" y="11937"/>
                  </a:lnTo>
                  <a:lnTo>
                    <a:pt x="5263" y="6829"/>
                  </a:lnTo>
                  <a:lnTo>
                    <a:pt x="7792" y="7591"/>
                  </a:lnTo>
                  <a:cubicBezTo>
                    <a:pt x="7856" y="7611"/>
                    <a:pt x="7922" y="7620"/>
                    <a:pt x="7987" y="7620"/>
                  </a:cubicBezTo>
                  <a:cubicBezTo>
                    <a:pt x="8221" y="7620"/>
                    <a:pt x="8445" y="7497"/>
                    <a:pt x="8568" y="7283"/>
                  </a:cubicBezTo>
                  <a:cubicBezTo>
                    <a:pt x="8725" y="7012"/>
                    <a:pt x="8675" y="6674"/>
                    <a:pt x="8447" y="6458"/>
                  </a:cubicBezTo>
                  <a:lnTo>
                    <a:pt x="6494" y="4622"/>
                  </a:lnTo>
                  <a:cubicBezTo>
                    <a:pt x="6385" y="4520"/>
                    <a:pt x="6240" y="4464"/>
                    <a:pt x="6092" y="4464"/>
                  </a:cubicBezTo>
                  <a:cubicBezTo>
                    <a:pt x="6077" y="4464"/>
                    <a:pt x="6061" y="4464"/>
                    <a:pt x="6046" y="4465"/>
                  </a:cubicBezTo>
                  <a:lnTo>
                    <a:pt x="5256" y="4527"/>
                  </a:lnTo>
                  <a:cubicBezTo>
                    <a:pt x="5218" y="4424"/>
                    <a:pt x="5161" y="4330"/>
                    <a:pt x="5095" y="4248"/>
                  </a:cubicBezTo>
                  <a:lnTo>
                    <a:pt x="5545" y="3596"/>
                  </a:lnTo>
                  <a:cubicBezTo>
                    <a:pt x="5638" y="3459"/>
                    <a:pt x="5669" y="3288"/>
                    <a:pt x="5631" y="3128"/>
                  </a:cubicBezTo>
                  <a:lnTo>
                    <a:pt x="5017" y="520"/>
                  </a:lnTo>
                  <a:cubicBezTo>
                    <a:pt x="4946" y="214"/>
                    <a:pt x="4677" y="0"/>
                    <a:pt x="4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1" name="Google Shape;2171;p84"/>
          <p:cNvSpPr txBox="1">
            <a:spLocks noGrp="1"/>
          </p:cNvSpPr>
          <p:nvPr>
            <p:ph type="title" idx="4294967295"/>
          </p:nvPr>
        </p:nvSpPr>
        <p:spPr>
          <a:xfrm>
            <a:off x="718451" y="1807187"/>
            <a:ext cx="2246400" cy="461700"/>
          </a:xfrm>
          <a:prstGeom prst="rect">
            <a:avLst/>
          </a:prstGeom>
        </p:spPr>
        <p:txBody>
          <a:bodyPr spcFirstLastPara="1" wrap="square" lIns="90000" tIns="91425" rIns="90000" bIns="91425" anchor="t" anchorCtr="0">
            <a:noAutofit/>
          </a:bodyPr>
          <a:lstStyle/>
          <a:p>
            <a:pPr marL="0" lvl="0" indent="0" algn="ctr" rtl="0">
              <a:lnSpc>
                <a:spcPct val="100000"/>
              </a:lnSpc>
              <a:spcBef>
                <a:spcPts val="0"/>
              </a:spcBef>
              <a:spcAft>
                <a:spcPts val="0"/>
              </a:spcAft>
              <a:buNone/>
            </a:pPr>
            <a:r>
              <a:rPr lang="en" sz="1800" dirty="0"/>
              <a:t>IOT DEVICES</a:t>
            </a:r>
            <a:endParaRPr sz="1800" dirty="0"/>
          </a:p>
        </p:txBody>
      </p:sp>
      <p:sp>
        <p:nvSpPr>
          <p:cNvPr id="2172" name="Google Shape;2172;p84"/>
          <p:cNvSpPr txBox="1">
            <a:spLocks noGrp="1"/>
          </p:cNvSpPr>
          <p:nvPr>
            <p:ph type="title" idx="4294967295"/>
          </p:nvPr>
        </p:nvSpPr>
        <p:spPr>
          <a:xfrm>
            <a:off x="4404672" y="1850254"/>
            <a:ext cx="2246400" cy="461700"/>
          </a:xfrm>
          <a:prstGeom prst="rect">
            <a:avLst/>
          </a:prstGeom>
        </p:spPr>
        <p:txBody>
          <a:bodyPr spcFirstLastPara="1" wrap="square" lIns="90000" tIns="91425" rIns="90000" bIns="91425" anchor="t" anchorCtr="0">
            <a:noAutofit/>
          </a:bodyPr>
          <a:lstStyle/>
          <a:p>
            <a:pPr marL="0" lvl="0" indent="0" algn="ctr" rtl="0">
              <a:lnSpc>
                <a:spcPct val="100000"/>
              </a:lnSpc>
              <a:spcBef>
                <a:spcPts val="0"/>
              </a:spcBef>
              <a:spcAft>
                <a:spcPts val="0"/>
              </a:spcAft>
              <a:buNone/>
            </a:pPr>
            <a:r>
              <a:rPr lang="en" sz="1800" dirty="0"/>
              <a:t>BLOCK CHAIN</a:t>
            </a:r>
            <a:endParaRPr sz="1800" dirty="0"/>
          </a:p>
        </p:txBody>
      </p:sp>
      <p:sp>
        <p:nvSpPr>
          <p:cNvPr id="2174" name="Google Shape;2174;p84"/>
          <p:cNvSpPr/>
          <p:nvPr/>
        </p:nvSpPr>
        <p:spPr>
          <a:xfrm flipH="1">
            <a:off x="5450406" y="1761236"/>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4"/>
          <p:cNvSpPr/>
          <p:nvPr/>
        </p:nvSpPr>
        <p:spPr>
          <a:xfrm flipH="1">
            <a:off x="5554641" y="1761236"/>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4"/>
          <p:cNvSpPr/>
          <p:nvPr/>
        </p:nvSpPr>
        <p:spPr>
          <a:xfrm flipH="1">
            <a:off x="5349270" y="1761236"/>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4"/>
          <p:cNvSpPr/>
          <p:nvPr/>
        </p:nvSpPr>
        <p:spPr>
          <a:xfrm flipH="1">
            <a:off x="1812010" y="1761236"/>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4"/>
          <p:cNvSpPr/>
          <p:nvPr/>
        </p:nvSpPr>
        <p:spPr>
          <a:xfrm flipH="1">
            <a:off x="1916244" y="1761236"/>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4"/>
          <p:cNvSpPr/>
          <p:nvPr/>
        </p:nvSpPr>
        <p:spPr>
          <a:xfrm flipH="1">
            <a:off x="1710873" y="1761236"/>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71"/>
                                        </p:tgtEl>
                                        <p:attrNameLst>
                                          <p:attrName>style.visibility</p:attrName>
                                        </p:attrNameLst>
                                      </p:cBhvr>
                                      <p:to>
                                        <p:strVal val="visible"/>
                                      </p:to>
                                    </p:set>
                                    <p:animEffect transition="in" filter="fade">
                                      <p:cBhvr>
                                        <p:cTn id="7" dur="1500"/>
                                        <p:tgtEl>
                                          <p:spTgt spid="2171"/>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217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177"/>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178"/>
                                        </p:tgtEl>
                                        <p:attrNameLst>
                                          <p:attrName>style.visibility</p:attrName>
                                        </p:attrNameLst>
                                      </p:cBhvr>
                                      <p:to>
                                        <p:strVal val="visible"/>
                                      </p:to>
                                    </p:se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18"/>
                                        </p:tgtEl>
                                        <p:attrNameLst>
                                          <p:attrName>style.visibility</p:attrName>
                                        </p:attrNameLst>
                                      </p:cBhvr>
                                      <p:to>
                                        <p:strVal val="visible"/>
                                      </p:to>
                                    </p:set>
                                    <p:animEffect transition="in" filter="fade">
                                      <p:cBhvr>
                                        <p:cTn id="20" dur="1500"/>
                                        <p:tgtEl>
                                          <p:spTgt spid="2118"/>
                                        </p:tgtEl>
                                      </p:cBhvr>
                                    </p:animEffect>
                                  </p:childTnLst>
                                </p:cTn>
                              </p:par>
                            </p:childTnLst>
                          </p:cTn>
                        </p:par>
                        <p:par>
                          <p:cTn id="21" fill="hold">
                            <p:stCondLst>
                              <p:cond delay="3000"/>
                            </p:stCondLst>
                            <p:childTnLst>
                              <p:par>
                                <p:cTn id="22" presetID="1" presetClass="entr" presetSubtype="0" fill="hold" nodeType="afterEffect">
                                  <p:stCondLst>
                                    <p:cond delay="0"/>
                                  </p:stCondLst>
                                  <p:childTnLst>
                                    <p:set>
                                      <p:cBhvr>
                                        <p:cTn id="23" dur="1" fill="hold">
                                          <p:stCondLst>
                                            <p:cond delay="0"/>
                                          </p:stCondLst>
                                        </p:cTn>
                                        <p:tgtEl>
                                          <p:spTgt spid="2132"/>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nodeType="afterEffect">
                                  <p:stCondLst>
                                    <p:cond delay="0"/>
                                  </p:stCondLst>
                                  <p:childTnLst>
                                    <p:set>
                                      <p:cBhvr>
                                        <p:cTn id="26" dur="1" fill="hold">
                                          <p:stCondLst>
                                            <p:cond delay="0"/>
                                          </p:stCondLst>
                                        </p:cTn>
                                        <p:tgtEl>
                                          <p:spTgt spid="2130"/>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0"/>
                                          </p:stCondLst>
                                        </p:cTn>
                                        <p:tgtEl>
                                          <p:spTgt spid="2131"/>
                                        </p:tgtEl>
                                        <p:attrNameLst>
                                          <p:attrName>style.visibility</p:attrName>
                                        </p:attrNameLst>
                                      </p:cBhvr>
                                      <p:to>
                                        <p:strVal val="visible"/>
                                      </p:to>
                                    </p:se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172"/>
                                        </p:tgtEl>
                                        <p:attrNameLst>
                                          <p:attrName>style.visibility</p:attrName>
                                        </p:attrNameLst>
                                      </p:cBhvr>
                                      <p:to>
                                        <p:strVal val="visible"/>
                                      </p:to>
                                    </p:set>
                                    <p:animEffect transition="in" filter="fade">
                                      <p:cBhvr>
                                        <p:cTn id="33" dur="1500"/>
                                        <p:tgtEl>
                                          <p:spTgt spid="2172"/>
                                        </p:tgtEl>
                                      </p:cBhvr>
                                    </p:animEffect>
                                  </p:childTnLst>
                                </p:cTn>
                              </p:par>
                            </p:childTnLst>
                          </p:cTn>
                        </p:par>
                        <p:par>
                          <p:cTn id="34" fill="hold">
                            <p:stCondLst>
                              <p:cond delay="4500"/>
                            </p:stCondLst>
                            <p:childTnLst>
                              <p:par>
                                <p:cTn id="35" presetID="1" presetClass="entr" presetSubtype="0" fill="hold" nodeType="afterEffect">
                                  <p:stCondLst>
                                    <p:cond delay="0"/>
                                  </p:stCondLst>
                                  <p:childTnLst>
                                    <p:set>
                                      <p:cBhvr>
                                        <p:cTn id="36" dur="1" fill="hold">
                                          <p:stCondLst>
                                            <p:cond delay="0"/>
                                          </p:stCondLst>
                                        </p:cTn>
                                        <p:tgtEl>
                                          <p:spTgt spid="2176"/>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nodeType="afterEffect">
                                  <p:stCondLst>
                                    <p:cond delay="0"/>
                                  </p:stCondLst>
                                  <p:childTnLst>
                                    <p:set>
                                      <p:cBhvr>
                                        <p:cTn id="39" dur="1" fill="hold">
                                          <p:stCondLst>
                                            <p:cond delay="0"/>
                                          </p:stCondLst>
                                        </p:cTn>
                                        <p:tgtEl>
                                          <p:spTgt spid="2174"/>
                                        </p:tgtEl>
                                        <p:attrNameLst>
                                          <p:attrName>style.visibility</p:attrName>
                                        </p:attrNameLst>
                                      </p:cBhvr>
                                      <p:to>
                                        <p:strVal val="visible"/>
                                      </p:to>
                                    </p:set>
                                  </p:childTnLst>
                                </p:cTn>
                              </p:par>
                            </p:childTnLst>
                          </p:cTn>
                        </p:par>
                        <p:par>
                          <p:cTn id="40" fill="hold">
                            <p:stCondLst>
                              <p:cond delay="4500"/>
                            </p:stCondLst>
                            <p:childTnLst>
                              <p:par>
                                <p:cTn id="41" presetID="1" presetClass="entr" presetSubtype="0" fill="hold" nodeType="afterEffect">
                                  <p:stCondLst>
                                    <p:cond delay="0"/>
                                  </p:stCondLst>
                                  <p:childTnLst>
                                    <p:set>
                                      <p:cBhvr>
                                        <p:cTn id="42" dur="1" fill="hold">
                                          <p:stCondLst>
                                            <p:cond delay="0"/>
                                          </p:stCondLst>
                                        </p:cTn>
                                        <p:tgtEl>
                                          <p:spTgt spid="2175"/>
                                        </p:tgtEl>
                                        <p:attrNameLst>
                                          <p:attrName>style.visibility</p:attrName>
                                        </p:attrNameLst>
                                      </p:cBhvr>
                                      <p:to>
                                        <p:strVal val="visible"/>
                                      </p:to>
                                    </p:se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121"/>
                                        </p:tgtEl>
                                        <p:attrNameLst>
                                          <p:attrName>style.visibility</p:attrName>
                                        </p:attrNameLst>
                                      </p:cBhvr>
                                      <p:to>
                                        <p:strVal val="visible"/>
                                      </p:to>
                                    </p:set>
                                    <p:animEffect transition="in" filter="fade">
                                      <p:cBhvr>
                                        <p:cTn id="46" dur="1500"/>
                                        <p:tgtEl>
                                          <p:spTgt spid="2121"/>
                                        </p:tgtEl>
                                      </p:cBhvr>
                                    </p:animEffect>
                                  </p:childTnLst>
                                </p:cTn>
                              </p:par>
                            </p:childTnLst>
                          </p:cTn>
                        </p:par>
                        <p:par>
                          <p:cTn id="47" fill="hold">
                            <p:stCondLst>
                              <p:cond delay="6000"/>
                            </p:stCondLst>
                            <p:childTnLst>
                              <p:par>
                                <p:cTn id="48" presetID="1" presetClass="entr" presetSubtype="0" fill="hold" nodeType="afterEffect">
                                  <p:stCondLst>
                                    <p:cond delay="0"/>
                                  </p:stCondLst>
                                  <p:childTnLst>
                                    <p:set>
                                      <p:cBhvr>
                                        <p:cTn id="49" dur="1" fill="hold">
                                          <p:stCondLst>
                                            <p:cond delay="0"/>
                                          </p:stCondLst>
                                        </p:cTn>
                                        <p:tgtEl>
                                          <p:spTgt spid="2135"/>
                                        </p:tgtEl>
                                        <p:attrNameLst>
                                          <p:attrName>style.visibility</p:attrName>
                                        </p:attrNameLst>
                                      </p:cBhvr>
                                      <p:to>
                                        <p:strVal val="visible"/>
                                      </p:to>
                                    </p:set>
                                  </p:childTnLst>
                                </p:cTn>
                              </p:par>
                            </p:childTnLst>
                          </p:cTn>
                        </p:par>
                        <p:par>
                          <p:cTn id="50" fill="hold">
                            <p:stCondLst>
                              <p:cond delay="6000"/>
                            </p:stCondLst>
                            <p:childTnLst>
                              <p:par>
                                <p:cTn id="51" presetID="1" presetClass="entr" presetSubtype="0" fill="hold" nodeType="afterEffect">
                                  <p:stCondLst>
                                    <p:cond delay="0"/>
                                  </p:stCondLst>
                                  <p:childTnLst>
                                    <p:set>
                                      <p:cBhvr>
                                        <p:cTn id="52" dur="1" fill="hold">
                                          <p:stCondLst>
                                            <p:cond delay="0"/>
                                          </p:stCondLst>
                                        </p:cTn>
                                        <p:tgtEl>
                                          <p:spTgt spid="2133"/>
                                        </p:tgtEl>
                                        <p:attrNameLst>
                                          <p:attrName>style.visibility</p:attrName>
                                        </p:attrNameLst>
                                      </p:cBhvr>
                                      <p:to>
                                        <p:strVal val="visible"/>
                                      </p:to>
                                    </p:set>
                                  </p:childTnLst>
                                </p:cTn>
                              </p:par>
                            </p:childTnLst>
                          </p:cTn>
                        </p:par>
                        <p:par>
                          <p:cTn id="53" fill="hold">
                            <p:stCondLst>
                              <p:cond delay="6000"/>
                            </p:stCondLst>
                            <p:childTnLst>
                              <p:par>
                                <p:cTn id="54" presetID="1" presetClass="entr" presetSubtype="0" fill="hold" nodeType="afterEffect">
                                  <p:stCondLst>
                                    <p:cond delay="0"/>
                                  </p:stCondLst>
                                  <p:childTnLst>
                                    <p:set>
                                      <p:cBhvr>
                                        <p:cTn id="55" dur="1" fill="hold">
                                          <p:stCondLst>
                                            <p:cond delay="0"/>
                                          </p:stCondLst>
                                        </p:cTn>
                                        <p:tgtEl>
                                          <p:spTgt spid="2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5" name="TextBox 4">
            <a:extLst>
              <a:ext uri="{FF2B5EF4-FFF2-40B4-BE49-F238E27FC236}">
                <a16:creationId xmlns:a16="http://schemas.microsoft.com/office/drawing/2014/main" id="{ECA49C18-5923-1A21-2584-708EBC11A806}"/>
              </a:ext>
            </a:extLst>
          </p:cNvPr>
          <p:cNvSpPr txBox="1"/>
          <p:nvPr/>
        </p:nvSpPr>
        <p:spPr>
          <a:xfrm>
            <a:off x="866321" y="1573303"/>
            <a:ext cx="7411358" cy="1996893"/>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IoT devices installed in manufacturing facilities monitor emissions.</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 from IoT devices fed into Smart Contracts to calculate required carbon credits.</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Carbon credits tokenized on blockchain for easy buying and selling.</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Companies use the mobile interface to purchase carbon credits and compensate for their emissions.</a:t>
            </a:r>
          </a:p>
          <a:p>
            <a:pPr algn="l">
              <a:lnSpc>
                <a:spcPct val="150000"/>
              </a:lnSpc>
              <a:buFont typeface="Arial" panose="020B0604020202020204" pitchFamily="34" charset="0"/>
              <a:buChar char="•"/>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All transactions recorded on the blockchain, ensuring transparency and authenticity.</a:t>
            </a:r>
          </a:p>
        </p:txBody>
      </p:sp>
    </p:spTree>
    <p:extLst>
      <p:ext uri="{BB962C8B-B14F-4D97-AF65-F5344CB8AC3E}">
        <p14:creationId xmlns:p14="http://schemas.microsoft.com/office/powerpoint/2010/main" val="2340166016"/>
      </p:ext>
    </p:extLst>
  </p:cSld>
  <p:clrMapOvr>
    <a:masterClrMapping/>
  </p:clrMapOvr>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278</Words>
  <Application>Microsoft Office PowerPoint</Application>
  <PresentationFormat>On-screen Show (16:9)</PresentationFormat>
  <Paragraphs>31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Open Sans</vt:lpstr>
      <vt:lpstr>Arial</vt:lpstr>
      <vt:lpstr>Oswald</vt:lpstr>
      <vt:lpstr>Environmental Consulting by Slidesgo</vt:lpstr>
      <vt:lpstr>Problem Statement</vt:lpstr>
      <vt:lpstr>SOLUTION</vt:lpstr>
      <vt:lpstr>CFTrackr</vt:lpstr>
      <vt:lpstr>PowerPoint Presentation</vt:lpstr>
      <vt:lpstr>COMPONENTS</vt:lpstr>
      <vt:lpstr>PowerPoint Presentation</vt:lpstr>
      <vt:lpstr>HOW IT WORKS</vt:lpstr>
      <vt:lpstr>SMART CONTRACTS</vt:lpstr>
      <vt:lpstr>PowerPoint Presentation</vt:lpstr>
      <vt:lpstr>CONCLUSION</vt:lpstr>
      <vt:lpstr>PowerPoint Presentation</vt:lpstr>
      <vt:lpstr>DEPLOYMENT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CFTrackr</dc:title>
  <dc:creator>JEEVANANTHAM</dc:creator>
  <cp:lastModifiedBy>JEEVANANTHAM - [CH.EN.U4AIE21118]</cp:lastModifiedBy>
  <cp:revision>4</cp:revision>
  <dcterms:modified xsi:type="dcterms:W3CDTF">2024-03-24T05:57:59Z</dcterms:modified>
</cp:coreProperties>
</file>