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72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0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KEYLOGGER IN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Capturing keystrokes in stealth mode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367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</a:rPr>
              <a:t>  Capture keyboard inputs using C++ keylogger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</a:rPr>
              <a:t>  Implement stealth mode to operate discreetly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8580F-D760-4F74-9188-E32D070BF872}"/>
              </a:ext>
            </a:extLst>
          </p:cNvPr>
          <p:cNvSpPr txBox="1"/>
          <p:nvPr/>
        </p:nvSpPr>
        <p:spPr>
          <a:xfrm>
            <a:off x="1341884" y="34290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heading)"/>
              </a:rPr>
              <a:t>FEATURES:</a:t>
            </a:r>
            <a:endParaRPr lang="en-AE" sz="3600" dirty="0">
              <a:latin typeface="Calibri (heading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9ADE9-3238-4CF2-8320-09C028949D77}"/>
              </a:ext>
            </a:extLst>
          </p:cNvPr>
          <p:cNvSpPr txBox="1"/>
          <p:nvPr/>
        </p:nvSpPr>
        <p:spPr>
          <a:xfrm>
            <a:off x="1218883" y="4437112"/>
            <a:ext cx="103605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File logging in real-time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Modifications of key representations (</a:t>
            </a:r>
            <a:r>
              <a:rPr lang="en-US" sz="2800" dirty="0" err="1">
                <a:solidFill>
                  <a:srgbClr val="00B0F0"/>
                </a:solidFill>
              </a:rPr>
              <a:t>e.g</a:t>
            </a:r>
            <a:r>
              <a:rPr lang="en-US" sz="2800" dirty="0">
                <a:solidFill>
                  <a:srgbClr val="00B0F0"/>
                </a:solidFill>
              </a:rPr>
              <a:t> replacing “1” with “!”)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Stealth mode using Windows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051A-917E-4417-AA3B-9199F26A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WORKING:</a:t>
            </a:r>
            <a:endParaRPr lang="en-A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8CF9-CFF2-4CA7-B586-571C99EA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Main Function:</a:t>
            </a:r>
          </a:p>
          <a:p>
            <a:pPr marL="647646" lvl="1" indent="-342900"/>
            <a:r>
              <a:rPr lang="en-US" dirty="0" err="1">
                <a:solidFill>
                  <a:srgbClr val="00B0F0"/>
                </a:solidFill>
              </a:rPr>
              <a:t>Inititates</a:t>
            </a:r>
            <a:r>
              <a:rPr lang="en-US" dirty="0">
                <a:solidFill>
                  <a:srgbClr val="00B0F0"/>
                </a:solidFill>
              </a:rPr>
              <a:t> stealth mode</a:t>
            </a:r>
          </a:p>
          <a:p>
            <a:pPr marL="647646" lvl="1" indent="-342900"/>
            <a:r>
              <a:rPr lang="en-US" dirty="0">
                <a:solidFill>
                  <a:srgbClr val="00B0F0"/>
                </a:solidFill>
              </a:rPr>
              <a:t>Calls ‘</a:t>
            </a:r>
            <a:r>
              <a:rPr lang="en-US" dirty="0" err="1">
                <a:solidFill>
                  <a:srgbClr val="00B0F0"/>
                </a:solidFill>
              </a:rPr>
              <a:t>startlogging</a:t>
            </a:r>
            <a:r>
              <a:rPr lang="en-US" dirty="0">
                <a:solidFill>
                  <a:srgbClr val="00B0F0"/>
                </a:solidFill>
              </a:rPr>
              <a:t>’ to capture keystrokes.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 err="1"/>
              <a:t>Startlogging</a:t>
            </a:r>
            <a:r>
              <a:rPr lang="en-US" b="1" dirty="0"/>
              <a:t> Function:</a:t>
            </a:r>
          </a:p>
          <a:p>
            <a:pPr marL="647646" lvl="1" indent="-342900"/>
            <a:r>
              <a:rPr lang="en-US" dirty="0">
                <a:solidFill>
                  <a:srgbClr val="00B0F0"/>
                </a:solidFill>
              </a:rPr>
              <a:t>Infinite loop to continuously monitor key states.</a:t>
            </a:r>
          </a:p>
          <a:p>
            <a:pPr marL="647646" lvl="1" indent="-342900"/>
            <a:r>
              <a:rPr lang="en-US" dirty="0">
                <a:solidFill>
                  <a:srgbClr val="00B0F0"/>
                </a:solidFill>
              </a:rPr>
              <a:t>File logging in ‘C: \Users\Public\Record.txt’</a:t>
            </a:r>
          </a:p>
          <a:p>
            <a:pPr marL="647646" lvl="1" indent="-342900"/>
            <a:r>
              <a:rPr lang="en-US" dirty="0">
                <a:solidFill>
                  <a:srgbClr val="00B0F0"/>
                </a:solidFill>
              </a:rPr>
              <a:t>Special handling for alphanumeric and function keys</a:t>
            </a:r>
          </a:p>
          <a:p>
            <a:pPr marL="647646" lvl="1" indent="-342900"/>
            <a:r>
              <a:rPr lang="en-US" dirty="0">
                <a:solidFill>
                  <a:srgbClr val="00B0F0"/>
                </a:solidFill>
              </a:rPr>
              <a:t>Utilizes Windows API for asynchronous key state detection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313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8F56-AB05-4866-AB0B-304448D1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0AAA-1551-42C8-A41B-27830783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94322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C++ programming language</a:t>
            </a:r>
          </a:p>
          <a:p>
            <a:r>
              <a:rPr lang="en-US" dirty="0">
                <a:solidFill>
                  <a:srgbClr val="00B0F0"/>
                </a:solidFill>
              </a:rPr>
              <a:t>DEV-C++ IDE.</a:t>
            </a:r>
          </a:p>
          <a:p>
            <a:r>
              <a:rPr lang="en-AE" dirty="0">
                <a:solidFill>
                  <a:srgbClr val="00B0F0"/>
                </a:solidFill>
              </a:rPr>
              <a:t>Windows API (</a:t>
            </a:r>
            <a:r>
              <a:rPr lang="en-AE" dirty="0" err="1">
                <a:solidFill>
                  <a:srgbClr val="00B0F0"/>
                </a:solidFill>
              </a:rPr>
              <a:t>windows.h</a:t>
            </a:r>
            <a:r>
              <a:rPr lang="en-AE" dirty="0">
                <a:solidFill>
                  <a:srgbClr val="00B0F0"/>
                </a:solidFill>
              </a:rPr>
              <a:t>, </a:t>
            </a:r>
            <a:r>
              <a:rPr lang="en-AE" dirty="0" err="1">
                <a:solidFill>
                  <a:srgbClr val="00B0F0"/>
                </a:solidFill>
              </a:rPr>
              <a:t>winuser.h</a:t>
            </a:r>
            <a:r>
              <a:rPr lang="en-AE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0CA8E-E473-4175-A0DD-54EFDE452E87}"/>
              </a:ext>
            </a:extLst>
          </p:cNvPr>
          <p:cNvSpPr txBox="1"/>
          <p:nvPr/>
        </p:nvSpPr>
        <p:spPr>
          <a:xfrm>
            <a:off x="1244379" y="3848221"/>
            <a:ext cx="970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(heading)"/>
              </a:rPr>
              <a:t>TECHNIQUES:</a:t>
            </a:r>
            <a:endParaRPr lang="en-AE" sz="3600" dirty="0">
              <a:latin typeface="Calibri(heading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F239-8A12-42A3-BACF-82D7DC147237}"/>
              </a:ext>
            </a:extLst>
          </p:cNvPr>
          <p:cNvSpPr txBox="1"/>
          <p:nvPr/>
        </p:nvSpPr>
        <p:spPr>
          <a:xfrm>
            <a:off x="1244379" y="4618851"/>
            <a:ext cx="970006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File Handling using ‘</a:t>
            </a:r>
            <a:r>
              <a:rPr lang="en-US" sz="2800" dirty="0" err="1">
                <a:solidFill>
                  <a:srgbClr val="00B0F0"/>
                </a:solidFill>
              </a:rPr>
              <a:t>ofstream</a:t>
            </a:r>
            <a:r>
              <a:rPr lang="en-US" sz="2800" dirty="0">
                <a:solidFill>
                  <a:srgbClr val="00B0F0"/>
                </a:solidFill>
              </a:rPr>
              <a:t>’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Stealth mode using ‘</a:t>
            </a:r>
            <a:r>
              <a:rPr lang="en-US" sz="2800" dirty="0" err="1">
                <a:solidFill>
                  <a:srgbClr val="00B0F0"/>
                </a:solidFill>
              </a:rPr>
              <a:t>AllocConsole</a:t>
            </a:r>
            <a:r>
              <a:rPr lang="en-US" sz="2800" dirty="0">
                <a:solidFill>
                  <a:srgbClr val="00B0F0"/>
                </a:solidFill>
              </a:rPr>
              <a:t>’ and ‘</a:t>
            </a:r>
            <a:r>
              <a:rPr lang="en-US" sz="2800" dirty="0" err="1">
                <a:solidFill>
                  <a:srgbClr val="00B0F0"/>
                </a:solidFill>
              </a:rPr>
              <a:t>ShowWindow</a:t>
            </a:r>
            <a:r>
              <a:rPr lang="en-US" sz="2800" dirty="0">
                <a:solidFill>
                  <a:srgbClr val="00B0F0"/>
                </a:solidFill>
              </a:rPr>
              <a:t>’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Asynchronous key state detection with ‘</a:t>
            </a:r>
            <a:r>
              <a:rPr lang="en-US" sz="2800" dirty="0" err="1">
                <a:solidFill>
                  <a:srgbClr val="00B0F0"/>
                </a:solidFill>
              </a:rPr>
              <a:t>GetASyncKeyState</a:t>
            </a:r>
            <a:r>
              <a:rPr lang="en-US" sz="2800" dirty="0">
                <a:solidFill>
                  <a:srgbClr val="00B0F0"/>
                </a:solidFill>
              </a:rPr>
              <a:t>’</a:t>
            </a:r>
            <a:endParaRPr lang="en-A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8326-4D10-42CF-8DD5-62776017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/>
          <a:lstStyle/>
          <a:p>
            <a:r>
              <a:rPr lang="en-US" dirty="0"/>
              <a:t>CONCLUSION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BB8E-A3E7-42BA-868B-80DBE3D7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839" y="2204864"/>
            <a:ext cx="5078677" cy="4451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Windows API integration for system-level interactions</a:t>
            </a:r>
          </a:p>
          <a:p>
            <a:r>
              <a:rPr lang="en-US" dirty="0">
                <a:solidFill>
                  <a:srgbClr val="00B0F0"/>
                </a:solidFill>
              </a:rPr>
              <a:t>File handling and real time logging</a:t>
            </a:r>
          </a:p>
          <a:p>
            <a:r>
              <a:rPr lang="en-US" dirty="0">
                <a:solidFill>
                  <a:srgbClr val="00B0F0"/>
                </a:solidFill>
              </a:rPr>
              <a:t>Development of a simple keylogger</a:t>
            </a:r>
            <a:endParaRPr lang="en-AE" dirty="0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1267-FFF9-48F2-AA65-9EC73979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2204864"/>
            <a:ext cx="5078677" cy="446532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Awareness of the ethical implementations of the keyloggers.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Responsible use and adherence to legal standards</a:t>
            </a:r>
            <a:endParaRPr lang="en-AE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F72F5-DF07-4E26-844E-044E91FF5D3C}"/>
              </a:ext>
            </a:extLst>
          </p:cNvPr>
          <p:cNvSpPr txBox="1"/>
          <p:nvPr/>
        </p:nvSpPr>
        <p:spPr>
          <a:xfrm>
            <a:off x="1210734" y="1484784"/>
            <a:ext cx="507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LEARNINGS</a:t>
            </a:r>
            <a:endParaRPr lang="en-A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A40B6-E8E5-4814-A935-AAFC83002A82}"/>
              </a:ext>
            </a:extLst>
          </p:cNvPr>
          <p:cNvSpPr txBox="1"/>
          <p:nvPr/>
        </p:nvSpPr>
        <p:spPr>
          <a:xfrm>
            <a:off x="6500707" y="1484784"/>
            <a:ext cx="507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ETHICAL CONSIDERATIONS</a:t>
            </a:r>
            <a:endParaRPr lang="en-AE" sz="2800" b="1" dirty="0"/>
          </a:p>
        </p:txBody>
      </p:sp>
    </p:spTree>
    <p:extLst>
      <p:ext uri="{BB962C8B-B14F-4D97-AF65-F5344CB8AC3E}">
        <p14:creationId xmlns:p14="http://schemas.microsoft.com/office/powerpoint/2010/main" val="35551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59</TotalTime>
  <Words>192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(heading)</vt:lpstr>
      <vt:lpstr>Calibri(heading)</vt:lpstr>
      <vt:lpstr>Tech 16x9</vt:lpstr>
      <vt:lpstr>KEYLOGGER IN C++</vt:lpstr>
      <vt:lpstr>OBJECTIVES:</vt:lpstr>
      <vt:lpstr>WORKING:</vt:lpstr>
      <vt:lpstr>TOOLS: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IN C++</dc:title>
  <dc:creator>dell</dc:creator>
  <cp:lastModifiedBy>dell</cp:lastModifiedBy>
  <cp:revision>3</cp:revision>
  <dcterms:created xsi:type="dcterms:W3CDTF">2023-12-10T14:55:57Z</dcterms:created>
  <dcterms:modified xsi:type="dcterms:W3CDTF">2023-12-10T15:55:56Z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