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385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4788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228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84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909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443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3796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7601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453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175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7230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10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146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0155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74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704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4315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CDF6-A1C0-41CC-B9B8-EC0CAACB408C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1132-4664-4871-9230-AC65DE155AD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17787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9E0F-ABD5-4C88-9885-2828CE0CA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221037"/>
          </a:xfrm>
        </p:spPr>
        <p:txBody>
          <a:bodyPr/>
          <a:lstStyle/>
          <a:p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BaatKaro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Group Chat System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439E0-BF6B-4D16-9511-3BD9F9128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174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9FB9-94F6-4DB9-A576-6C03EC1A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785C-6C13-4586-808B-C71BE928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Implement a multi-user group chat application using Python sockets.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Features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Group creation and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Join requests and approvals.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Message broadcasting.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File transfer.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9699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B3B6-4600-4F0A-8444-2D95CA2B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Architecture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8443-F34B-4249-A42F-A3A22A48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126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Server-Client Model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Server Side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Manages group interactions.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Handles client connections and commands.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Client Side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Connects to the server.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Implements user interactions and commands.</a:t>
            </a:r>
          </a:p>
          <a:p>
            <a:br>
              <a:rPr lang="en-US" dirty="0"/>
            </a:b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003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EC2E-244B-4162-B62D-7C56160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Architecture (CONTD):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CDE6-86B7-4439-A3BB-0A4DA29C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Technologies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Python (socket, threading).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TCP/IP for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Pickle for data serialization.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283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7235-7773-467D-8833-74F92737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Server Side Components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81C2-18FC-48DF-B9B6-CEB0940C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öhne"/>
              </a:rPr>
              <a:t>SERVER.PY: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öhne"/>
              </a:rPr>
              <a:t>Defines chatgroup class for managing chat groups.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öhne"/>
              </a:rPr>
              <a:t>Handles client interactions and commands (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handle_chat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function).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öhne"/>
              </a:rPr>
              <a:t>Implements server startup and client handshake (main function).</a:t>
            </a:r>
            <a:endParaRPr lang="en-AE" dirty="0">
              <a:solidFill>
                <a:schemeClr val="bg1"/>
              </a:solidFill>
              <a:latin typeface="Söhne"/>
            </a:endParaRPr>
          </a:p>
          <a:p>
            <a:endParaRPr lang="en-A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4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2476-FBF3-498E-B2F3-83CE72D1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Client Side Components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9100-185A-4240-A903-E657AB77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öhne"/>
              </a:rPr>
              <a:t>CLIENT.PY: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öhne"/>
              </a:rPr>
              <a:t>Manages client-side state (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client_state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dictionary).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öhne"/>
              </a:rPr>
              <a:t>Listens to server responses (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listen_to_server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function).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öhne"/>
              </a:rPr>
              <a:t>Sends user commands to the server (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get_user_input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function).</a:t>
            </a:r>
            <a:endParaRPr lang="en-AE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5259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5D64-E390-43E9-9F5B-9FDDB053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823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Functionality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2793-214B-45F9-A534-8F8CFEDE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4364"/>
            <a:ext cx="9905999" cy="493511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Group Management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Create, join, or manage chat groups.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Approve/reject join requests.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Change group admin.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Messaging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Send and receive messages within a group.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Broadcast messages to group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File Transfer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Upload and share files with group members.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Download shared files from the group.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3354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CE3A-E297-4587-A661-AFDD9C3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518159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THANK YOU</a:t>
            </a:r>
            <a:endParaRPr lang="en-AE" sz="66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38FF-CB94-4963-82CE-C15EBF84D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54221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236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Söhne</vt:lpstr>
      <vt:lpstr>Tw Cen MT</vt:lpstr>
      <vt:lpstr>Circuit</vt:lpstr>
      <vt:lpstr>BaatKaro Group Chat System </vt:lpstr>
      <vt:lpstr>Project Overview </vt:lpstr>
      <vt:lpstr>Architecture </vt:lpstr>
      <vt:lpstr>Architecture (CONTD):</vt:lpstr>
      <vt:lpstr>Server Side Components </vt:lpstr>
      <vt:lpstr>Client Side Components  </vt:lpstr>
      <vt:lpstr>Key Functionality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BaatKaro Group Chat System </dc:title>
  <dc:creator>dell</dc:creator>
  <cp:lastModifiedBy>dell</cp:lastModifiedBy>
  <cp:revision>1</cp:revision>
  <dcterms:created xsi:type="dcterms:W3CDTF">2024-05-12T16:17:39Z</dcterms:created>
  <dcterms:modified xsi:type="dcterms:W3CDTF">2024-05-12T17:26:15Z</dcterms:modified>
</cp:coreProperties>
</file>