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81" r:id="rId22"/>
    <p:sldId id="302" r:id="rId23"/>
    <p:sldId id="305" r:id="rId24"/>
    <p:sldId id="306" r:id="rId25"/>
    <p:sldId id="307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Colonna MT" panose="04020805060202030203" pitchFamily="82" charset="0"/>
      <p:regular r:id="rId49"/>
    </p:embeddedFont>
    <p:embeddedFont>
      <p:font typeface="Lexend Deca" panose="020B0604020202020204" charset="-78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8" autoAdjust="0"/>
  </p:normalViewPr>
  <p:slideViewPr>
    <p:cSldViewPr snapToGrid="0">
      <p:cViewPr varScale="1">
        <p:scale>
          <a:sx n="91" d="100"/>
          <a:sy n="91" d="100"/>
        </p:scale>
        <p:origin x="12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MOHAN - AM.EN.U4AIE21176" userId="549f4419-054e-4d13-9ea1-eab1e13ba252" providerId="ADAL" clId="{EB0E9994-AE20-44DD-8F8D-4BE8F59EB4C8}"/>
    <pc:docChg chg="modSld">
      <pc:chgData name="MEGHA MOHAN - AM.EN.U4AIE21176" userId="549f4419-054e-4d13-9ea1-eab1e13ba252" providerId="ADAL" clId="{EB0E9994-AE20-44DD-8F8D-4BE8F59EB4C8}" dt="2021-12-25T07:04:38.323" v="76" actId="14100"/>
      <pc:docMkLst>
        <pc:docMk/>
      </pc:docMkLst>
      <pc:sldChg chg="modSp mod">
        <pc:chgData name="MEGHA MOHAN - AM.EN.U4AIE21176" userId="549f4419-054e-4d13-9ea1-eab1e13ba252" providerId="ADAL" clId="{EB0E9994-AE20-44DD-8F8D-4BE8F59EB4C8}" dt="2021-12-25T07:04:38.323" v="76" actId="14100"/>
        <pc:sldMkLst>
          <pc:docMk/>
          <pc:sldMk cId="0" sldId="265"/>
        </pc:sldMkLst>
        <pc:spChg chg="mod">
          <ac:chgData name="MEGHA MOHAN - AM.EN.U4AIE21176" userId="549f4419-054e-4d13-9ea1-eab1e13ba252" providerId="ADAL" clId="{EB0E9994-AE20-44DD-8F8D-4BE8F59EB4C8}" dt="2021-12-25T07:04:38.323" v="76" actId="14100"/>
          <ac:spMkLst>
            <pc:docMk/>
            <pc:sldMk cId="0" sldId="265"/>
            <ac:spMk id="3" creationId="{E7451E33-3A9F-4255-8B66-1FF1DAA3C7B7}"/>
          </ac:spMkLst>
        </pc:spChg>
      </pc:sldChg>
    </pc:docChg>
  </pc:docChgLst>
  <pc:docChgLst>
    <pc:chgData name="MEGHA MOHAN - AM.EN.U4AIE21176" userId="549f4419-054e-4d13-9ea1-eab1e13ba252" providerId="ADAL" clId="{6519A35E-D841-4BFB-95AD-E77C307EA887}"/>
    <pc:docChg chg="undo custSel addSld delSld modSld">
      <pc:chgData name="MEGHA MOHAN - AM.EN.U4AIE21176" userId="549f4419-054e-4d13-9ea1-eab1e13ba252" providerId="ADAL" clId="{6519A35E-D841-4BFB-95AD-E77C307EA887}" dt="2021-12-23T18:53:02.627" v="3498" actId="207"/>
      <pc:docMkLst>
        <pc:docMk/>
      </pc:docMkLst>
      <pc:sldChg chg="modSp mod">
        <pc:chgData name="MEGHA MOHAN - AM.EN.U4AIE21176" userId="549f4419-054e-4d13-9ea1-eab1e13ba252" providerId="ADAL" clId="{6519A35E-D841-4BFB-95AD-E77C307EA887}" dt="2021-12-23T18:52:06.769" v="3492" actId="207"/>
        <pc:sldMkLst>
          <pc:docMk/>
          <pc:sldMk cId="294467374" sldId="310"/>
        </pc:sldMkLst>
        <pc:spChg chg="mod">
          <ac:chgData name="MEGHA MOHAN - AM.EN.U4AIE21176" userId="549f4419-054e-4d13-9ea1-eab1e13ba252" providerId="ADAL" clId="{6519A35E-D841-4BFB-95AD-E77C307EA887}" dt="2021-12-23T18:52:06.769" v="3492" actId="207"/>
          <ac:spMkLst>
            <pc:docMk/>
            <pc:sldMk cId="294467374" sldId="310"/>
            <ac:spMk id="3" creationId="{B4B7E911-1170-4A19-B411-0D9AE3C1EC56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16.169" v="3493" actId="207"/>
        <pc:sldMkLst>
          <pc:docMk/>
          <pc:sldMk cId="4279154689" sldId="311"/>
        </pc:sldMkLst>
        <pc:spChg chg="mod">
          <ac:chgData name="MEGHA MOHAN - AM.EN.U4AIE21176" userId="549f4419-054e-4d13-9ea1-eab1e13ba252" providerId="ADAL" clId="{6519A35E-D841-4BFB-95AD-E77C307EA887}" dt="2021-12-23T18:52:16.169" v="3493" actId="207"/>
          <ac:spMkLst>
            <pc:docMk/>
            <pc:sldMk cId="4279154689" sldId="311"/>
            <ac:spMk id="3" creationId="{69B52569-A0FA-4A91-A468-2A550BFD596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8.490" v="3495" actId="207"/>
        <pc:sldMkLst>
          <pc:docMk/>
          <pc:sldMk cId="2961660253" sldId="312"/>
        </pc:sldMkLst>
        <pc:spChg chg="mod">
          <ac:chgData name="MEGHA MOHAN - AM.EN.U4AIE21176" userId="549f4419-054e-4d13-9ea1-eab1e13ba252" providerId="ADAL" clId="{6519A35E-D841-4BFB-95AD-E77C307EA887}" dt="2021-12-23T18:52:38.490" v="3495" actId="207"/>
          <ac:spMkLst>
            <pc:docMk/>
            <pc:sldMk cId="2961660253" sldId="312"/>
            <ac:spMk id="5" creationId="{3B0A441C-363B-4575-9EB2-D39E934F0E3F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1.235" v="3494" actId="207"/>
        <pc:sldMkLst>
          <pc:docMk/>
          <pc:sldMk cId="1328164176" sldId="313"/>
        </pc:sldMkLst>
        <pc:spChg chg="mod">
          <ac:chgData name="MEGHA MOHAN - AM.EN.U4AIE21176" userId="549f4419-054e-4d13-9ea1-eab1e13ba252" providerId="ADAL" clId="{6519A35E-D841-4BFB-95AD-E77C307EA887}" dt="2021-12-23T18:52:31.235" v="3494" actId="207"/>
          <ac:spMkLst>
            <pc:docMk/>
            <pc:sldMk cId="1328164176" sldId="313"/>
            <ac:spMk id="6" creationId="{CF5831B9-DE51-46AC-9799-F2112A83D5E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47.386" v="3496" actId="207"/>
        <pc:sldMkLst>
          <pc:docMk/>
          <pc:sldMk cId="3113795939" sldId="315"/>
        </pc:sldMkLst>
        <pc:spChg chg="mod">
          <ac:chgData name="MEGHA MOHAN - AM.EN.U4AIE21176" userId="549f4419-054e-4d13-9ea1-eab1e13ba252" providerId="ADAL" clId="{6519A35E-D841-4BFB-95AD-E77C307EA887}" dt="2021-12-23T18:52:47.386" v="3496" actId="207"/>
          <ac:spMkLst>
            <pc:docMk/>
            <pc:sldMk cId="3113795939" sldId="315"/>
            <ac:spMk id="5" creationId="{E1828ECE-AB61-4703-AA4B-72EBC8AB1CA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56.035" v="3497" actId="207"/>
        <pc:sldMkLst>
          <pc:docMk/>
          <pc:sldMk cId="1291092650" sldId="318"/>
        </pc:sldMkLst>
        <pc:spChg chg="mod">
          <ac:chgData name="MEGHA MOHAN - AM.EN.U4AIE21176" userId="549f4419-054e-4d13-9ea1-eab1e13ba252" providerId="ADAL" clId="{6519A35E-D841-4BFB-95AD-E77C307EA887}" dt="2021-12-23T18:52:56.035" v="3497" actId="207"/>
          <ac:spMkLst>
            <pc:docMk/>
            <pc:sldMk cId="1291092650" sldId="318"/>
            <ac:spMk id="3" creationId="{8CC0915D-8621-48B7-98E2-16ADF0A50179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1:36.781" v="3490" actId="207"/>
        <pc:sldMkLst>
          <pc:docMk/>
          <pc:sldMk cId="1508378198" sldId="319"/>
        </pc:sldMkLst>
        <pc:spChg chg="mod">
          <ac:chgData name="MEGHA MOHAN - AM.EN.U4AIE21176" userId="549f4419-054e-4d13-9ea1-eab1e13ba252" providerId="ADAL" clId="{6519A35E-D841-4BFB-95AD-E77C307EA887}" dt="2021-12-23T18:51:36.781" v="3490" actId="207"/>
          <ac:spMkLst>
            <pc:docMk/>
            <pc:sldMk cId="1508378198" sldId="319"/>
            <ac:spMk id="4" creationId="{935A6E79-4520-4B51-9B5A-5E975384A37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3:02.627" v="3498" actId="207"/>
        <pc:sldMkLst>
          <pc:docMk/>
          <pc:sldMk cId="1671776962" sldId="320"/>
        </pc:sldMkLst>
        <pc:spChg chg="mod">
          <ac:chgData name="MEGHA MOHAN - AM.EN.U4AIE21176" userId="549f4419-054e-4d13-9ea1-eab1e13ba252" providerId="ADAL" clId="{6519A35E-D841-4BFB-95AD-E77C307EA887}" dt="2021-12-23T18:53:02.627" v="3498" actId="207"/>
          <ac:spMkLst>
            <pc:docMk/>
            <pc:sldMk cId="1671776962" sldId="320"/>
            <ac:spMk id="3" creationId="{FACA98A0-CF42-42BC-A609-4560D6DD8B79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6:07.855" v="3"/>
        <pc:sldMkLst>
          <pc:docMk/>
          <pc:sldMk cId="1588259111" sldId="326"/>
        </pc:sldMkLst>
        <pc:spChg chg="mod">
          <ac:chgData name="MEGHA MOHAN - AM.EN.U4AIE21176" userId="549f4419-054e-4d13-9ea1-eab1e13ba252" providerId="ADAL" clId="{6519A35E-D841-4BFB-95AD-E77C307EA887}" dt="2021-12-23T16:06:07.855" v="3"/>
          <ac:spMkLst>
            <pc:docMk/>
            <pc:sldMk cId="1588259111" sldId="326"/>
            <ac:spMk id="2" creationId="{049FE94A-86A7-41E2-ADA0-C7107CA82449}"/>
          </ac:spMkLst>
        </pc:spChg>
        <pc:spChg chg="mod">
          <ac:chgData name="MEGHA MOHAN - AM.EN.U4AIE21176" userId="549f4419-054e-4d13-9ea1-eab1e13ba252" providerId="ADAL" clId="{6519A35E-D841-4BFB-95AD-E77C307EA887}" dt="2021-12-23T16:05:51.540" v="2" actId="5793"/>
          <ac:spMkLst>
            <pc:docMk/>
            <pc:sldMk cId="1588259111" sldId="326"/>
            <ac:spMk id="3" creationId="{A1BF8E7B-1C40-4696-B1BA-CB4F20859451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7:17.681" v="11" actId="14100"/>
        <pc:sldMkLst>
          <pc:docMk/>
          <pc:sldMk cId="1700240521" sldId="327"/>
        </pc:sldMkLst>
        <pc:spChg chg="mod">
          <ac:chgData name="MEGHA MOHAN - AM.EN.U4AIE21176" userId="549f4419-054e-4d13-9ea1-eab1e13ba252" providerId="ADAL" clId="{6519A35E-D841-4BFB-95AD-E77C307EA887}" dt="2021-12-23T16:06:50.307" v="8" actId="255"/>
          <ac:spMkLst>
            <pc:docMk/>
            <pc:sldMk cId="1700240521" sldId="327"/>
            <ac:spMk id="2" creationId="{2DAEDB20-0B57-4C42-8F69-88348183239C}"/>
          </ac:spMkLst>
        </pc:spChg>
        <pc:spChg chg="mod">
          <ac:chgData name="MEGHA MOHAN - AM.EN.U4AIE21176" userId="549f4419-054e-4d13-9ea1-eab1e13ba252" providerId="ADAL" clId="{6519A35E-D841-4BFB-95AD-E77C307EA887}" dt="2021-12-23T16:07:17.681" v="11" actId="14100"/>
          <ac:spMkLst>
            <pc:docMk/>
            <pc:sldMk cId="1700240521" sldId="327"/>
            <ac:spMk id="3" creationId="{F7AD8B24-4F91-4516-BD37-3C0C9BA9C07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12:01.120" v="36" actId="14100"/>
        <pc:sldMkLst>
          <pc:docMk/>
          <pc:sldMk cId="3565968988" sldId="328"/>
        </pc:sldMkLst>
        <pc:spChg chg="del">
          <ac:chgData name="MEGHA MOHAN - AM.EN.U4AIE21176" userId="549f4419-054e-4d13-9ea1-eab1e13ba252" providerId="ADAL" clId="{6519A35E-D841-4BFB-95AD-E77C307EA887}" dt="2021-12-23T16:07:29.317" v="13" actId="478"/>
          <ac:spMkLst>
            <pc:docMk/>
            <pc:sldMk cId="3565968988" sldId="328"/>
            <ac:spMk id="2" creationId="{13883432-67E0-471C-8BE9-A2706D3A8C48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" creationId="{72A6306D-3B2F-414A-B1A4-A22E8324262A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4" creationId="{F5A4B886-AC8E-46A0-BF44-CADB0B1F6C7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6" creationId="{2B7DEEFC-0311-468C-9F0F-DE5A516C53D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7" creationId="{BBBAF517-78E2-4CA1-93D9-E976C13EF32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8" creationId="{F9E2872A-9509-44A0-B566-3B52146D22A1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9" creationId="{D4BBDC3B-0D40-4708-BF39-CDAE3E9D13B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0" creationId="{7AC20911-6518-40FA-8A8D-0C32E4C9587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1" creationId="{2F54AD6F-743B-4F4A-8DBC-5B5EF7B7195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2" creationId="{30F5DBDF-69A2-4569-925E-41E99D93086F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3" creationId="{C1FFC5BF-053D-4483-8FF9-5DFD27D67B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4" creationId="{1B1F3159-3E0B-463E-9988-A193453DBD0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5" creationId="{80767A32-031C-45FC-BB40-2C823FA9DD59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6" creationId="{9B9B4DBF-EC34-49E7-A29E-C0C888BE3F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7" creationId="{5F3EC8B2-CEBF-4C44-9B14-2192A67A7400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8" creationId="{A022128B-92D8-40F8-9E58-0682586669F2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9" creationId="{F3930F1C-A679-49C0-8DBE-D447F5CEC25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7" creationId="{4E27A3A8-E730-4492-867E-E1290D864EE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8" creationId="{6FFDD2F1-D695-47D1-83B1-2591879BE07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9" creationId="{3D247F27-71B7-4AE6-9AE1-9CCD187C19C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0" creationId="{C3FBD153-69A2-4B7B-84C0-65031DECBF1E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1" creationId="{5240B846-8A6F-49A0-AA07-2904B53E87A2}"/>
          </ac:spMkLst>
        </pc:spChg>
        <pc:spChg chg="add mod">
          <ac:chgData name="MEGHA MOHAN - AM.EN.U4AIE21176" userId="549f4419-054e-4d13-9ea1-eab1e13ba252" providerId="ADAL" clId="{6519A35E-D841-4BFB-95AD-E77C307EA887}" dt="2021-12-23T16:12:01.120" v="36" actId="14100"/>
          <ac:spMkLst>
            <pc:docMk/>
            <pc:sldMk cId="3565968988" sldId="328"/>
            <ac:spMk id="33" creationId="{795F5F86-CFEB-4B3E-872F-76932D816B54}"/>
          </ac:spMkLst>
        </pc:spChg>
        <pc:spChg chg="add mod">
          <ac:chgData name="MEGHA MOHAN - AM.EN.U4AIE21176" userId="549f4419-054e-4d13-9ea1-eab1e13ba252" providerId="ADAL" clId="{6519A35E-D841-4BFB-95AD-E77C307EA887}" dt="2021-12-23T16:09:53.748" v="28" actId="207"/>
          <ac:spMkLst>
            <pc:docMk/>
            <pc:sldMk cId="3565968988" sldId="328"/>
            <ac:spMk id="35" creationId="{B8253A49-4EFF-48F2-A55D-6D210809317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6" creationId="{7611A921-DF38-4F84-AB87-F3AFA2BF7E35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7" creationId="{2502771E-25AE-49A7-BC53-AD418420ED8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8" creationId="{FB3C344A-F7CE-4BCA-AF97-64B18E68CD1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9" creationId="{F7B4DDE4-E8B8-4D97-B0B2-E841900E268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0" creationId="{8D209693-B627-4177-815A-8C4D85F05C0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1" creationId="{5BD0EE04-BEE6-4154-813F-B1CE8B5DE8E5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3" creationId="{E1B0C404-67E4-476C-AC03-AC88BE0B39FB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4" creationId="{2A733CCD-5CFC-42C6-92B0-2D7001CBEA3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5" creationId="{E1CCD4CA-21BE-431C-B25A-76A533B7BE40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6" creationId="{23541776-DCA9-4DD1-9C52-94D02337BE81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7" creationId="{884BD13D-3781-4B43-8738-44B4D0BA7C0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8" creationId="{B42EE934-53C5-4EF7-AB13-66110C5C055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9" creationId="{6891DE97-DBC8-43A4-A81E-E69EDFD46BF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0" creationId="{46406444-2C20-4F5A-80E6-4DA74514E69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1" creationId="{B5F6ABA1-4470-4CBD-8B8A-86FEDA5BBFF8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2" creationId="{21BF90F9-BDC4-4FAA-A8CA-3EC29FCEF6C3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3" creationId="{70EA3738-27B5-4896-8E79-C909FD0E347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4" creationId="{B4D9E91B-B9C4-4AD0-924F-F6DB631C271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5" creationId="{555F7EA0-AB61-4EB2-8F35-84F7958FDAE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6" creationId="{DD8EA379-8DBF-48E6-8A95-8A1D389B2BB4}"/>
          </ac:spMkLst>
        </pc:spChg>
        <pc:grpChg chg="add del mod">
          <ac:chgData name="MEGHA MOHAN - AM.EN.U4AIE21176" userId="549f4419-054e-4d13-9ea1-eab1e13ba252" providerId="ADAL" clId="{6519A35E-D841-4BFB-95AD-E77C307EA887}" dt="2021-12-23T16:08:09.771" v="15"/>
          <ac:grpSpMkLst>
            <pc:docMk/>
            <pc:sldMk cId="3565968988" sldId="328"/>
            <ac:grpSpMk id="5" creationId="{7F2A5C9F-AC61-4FAD-9030-854ECC9B7E5C}"/>
          </ac:grpSpMkLst>
        </pc:grpChg>
        <pc:grpChg chg="add mod">
          <ac:chgData name="MEGHA MOHAN - AM.EN.U4AIE21176" userId="549f4419-054e-4d13-9ea1-eab1e13ba252" providerId="ADAL" clId="{6519A35E-D841-4BFB-95AD-E77C307EA887}" dt="2021-12-23T16:10:24.703" v="30"/>
          <ac:grpSpMkLst>
            <pc:docMk/>
            <pc:sldMk cId="3565968988" sldId="328"/>
            <ac:grpSpMk id="42" creationId="{32A7EA61-6869-4CC8-BB35-E3D81FD1705A}"/>
          </ac:grpSpMkLst>
        </pc:grp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0" creationId="{6D94001F-B698-4325-B3B7-C0DB0478DDE9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1" creationId="{265A18A3-9069-4B9D-8784-911C85351D5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2" creationId="{BC9402A0-E692-4B10-A2FB-CEE4675521C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3" creationId="{210F0CA0-AF33-4676-90B8-7FCDFD0305F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4" creationId="{246B98BF-6782-4138-925C-F8D06E79A12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5" creationId="{F837E94A-DDB0-41D6-956E-D36F599760CD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6" creationId="{821E3076-6902-42E7-9D72-E93EF04C8360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7" creationId="{3825B6C6-7913-4D86-A074-4FE27B76AA5F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8" creationId="{7AFD5ADD-1EE8-4A80-A6CC-AD36D934302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9" creationId="{1EFAA52E-2ED1-4BD8-9837-5C07F844149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0" creationId="{D36D13F4-A530-4334-9022-5CFB91260F57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1" creationId="{BF646391-5D9C-4B38-82E8-A1ECB71CAA0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2" creationId="{24E72E58-1ED4-4C4F-BA45-37F2A4C750D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3" creationId="{C4A8A145-F3E2-4DB0-BB64-AC110F4C571A}"/>
          </ac:cxnSpMkLst>
        </pc:cxnChg>
      </pc:sldChg>
      <pc:sldChg chg="new del">
        <pc:chgData name="MEGHA MOHAN - AM.EN.U4AIE21176" userId="549f4419-054e-4d13-9ea1-eab1e13ba252" providerId="ADAL" clId="{6519A35E-D841-4BFB-95AD-E77C307EA887}" dt="2021-12-23T16:11:11.925" v="32" actId="680"/>
        <pc:sldMkLst>
          <pc:docMk/>
          <pc:sldMk cId="728524284" sldId="329"/>
        </pc:sldMkLst>
      </pc:sldChg>
      <pc:sldChg chg="addSp delSp modSp new mod">
        <pc:chgData name="MEGHA MOHAN - AM.EN.U4AIE21176" userId="549f4419-054e-4d13-9ea1-eab1e13ba252" providerId="ADAL" clId="{6519A35E-D841-4BFB-95AD-E77C307EA887}" dt="2021-12-23T16:22:10.736" v="353" actId="1076"/>
        <pc:sldMkLst>
          <pc:docMk/>
          <pc:sldMk cId="3774960868" sldId="329"/>
        </pc:sldMkLst>
        <pc:spChg chg="del">
          <ac:chgData name="MEGHA MOHAN - AM.EN.U4AIE21176" userId="549f4419-054e-4d13-9ea1-eab1e13ba252" providerId="ADAL" clId="{6519A35E-D841-4BFB-95AD-E77C307EA887}" dt="2021-12-23T16:11:48.962" v="34" actId="478"/>
          <ac:spMkLst>
            <pc:docMk/>
            <pc:sldMk cId="3774960868" sldId="329"/>
            <ac:spMk id="2" creationId="{800AC507-AB98-46A0-BD9A-1C85C4B5F8C7}"/>
          </ac:spMkLst>
        </pc:spChg>
        <pc:spChg chg="mod">
          <ac:chgData name="MEGHA MOHAN - AM.EN.U4AIE21176" userId="549f4419-054e-4d13-9ea1-eab1e13ba252" providerId="ADAL" clId="{6519A35E-D841-4BFB-95AD-E77C307EA887}" dt="2021-12-23T16:22:10.736" v="353" actId="1076"/>
          <ac:spMkLst>
            <pc:docMk/>
            <pc:sldMk cId="3774960868" sldId="329"/>
            <ac:spMk id="3" creationId="{362A6527-0413-4C2B-85A8-214E9F46A369}"/>
          </ac:spMkLst>
        </pc:spChg>
        <pc:spChg chg="add mod">
          <ac:chgData name="MEGHA MOHAN - AM.EN.U4AIE21176" userId="549f4419-054e-4d13-9ea1-eab1e13ba252" providerId="ADAL" clId="{6519A35E-D841-4BFB-95AD-E77C307EA887}" dt="2021-12-23T16:21:45.192" v="349" actId="1076"/>
          <ac:spMkLst>
            <pc:docMk/>
            <pc:sldMk cId="3774960868" sldId="329"/>
            <ac:spMk id="5" creationId="{EECC9109-2F15-4144-9EB7-5930DE003FD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46:32.576" v="902" actId="1076"/>
        <pc:sldMkLst>
          <pc:docMk/>
          <pc:sldMk cId="4278267150" sldId="330"/>
        </pc:sldMkLst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4" creationId="{55EB22EB-3E83-4672-951A-3C4A0658BAD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5" creationId="{F18EDF76-CBD5-462E-8AED-C250FB6CBB5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6" creationId="{CAEBF979-9966-4D2A-8F47-53FEF8517BEC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7" creationId="{B93B15E7-B553-4387-96AF-9DE90A715AD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8" creationId="{1F0C2FC8-3603-4538-BDFB-18057EEAC7E2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9" creationId="{558FFF20-57EB-41C6-AF89-2D19D6317EE1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0" creationId="{4738F0C3-3835-4BCF-ACEB-093A214E98F8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1" creationId="{110BEA5D-4E73-4357-A4B3-5C5CC4EE9B9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2" creationId="{E95314F1-D8B0-47C2-ADF3-7BD46177924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3" creationId="{8FA4BB89-4F9D-4A7F-A409-946855A5959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4" creationId="{EF0196CD-57E4-4759-A078-4A0BA99ACEC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5" creationId="{6466BCCB-B7D6-48AC-8699-39418DD085C0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6" creationId="{9F5341E9-AF5A-4058-8978-7FC7E8FB06B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7" creationId="{92301D3F-50DE-468D-97F9-CF4FF40E3819}"/>
          </ac:spMkLst>
        </pc:spChg>
        <pc:spChg chg="add mod">
          <ac:chgData name="MEGHA MOHAN - AM.EN.U4AIE21176" userId="549f4419-054e-4d13-9ea1-eab1e13ba252" providerId="ADAL" clId="{6519A35E-D841-4BFB-95AD-E77C307EA887}" dt="2021-12-23T16:23:40.242" v="383" actId="255"/>
          <ac:spMkLst>
            <pc:docMk/>
            <pc:sldMk cId="4278267150" sldId="330"/>
            <ac:spMk id="25" creationId="{F0AB9AE7-E4DA-4FE5-8750-7A1D9B4A51B4}"/>
          </ac:spMkLst>
        </pc:spChg>
        <pc:spChg chg="add del mod">
          <ac:chgData name="MEGHA MOHAN - AM.EN.U4AIE21176" userId="549f4419-054e-4d13-9ea1-eab1e13ba252" providerId="ADAL" clId="{6519A35E-D841-4BFB-95AD-E77C307EA887}" dt="2021-12-23T16:25:07.766" v="391" actId="478"/>
          <ac:spMkLst>
            <pc:docMk/>
            <pc:sldMk cId="4278267150" sldId="330"/>
            <ac:spMk id="26" creationId="{875DEFA4-52B5-4453-8633-97E65F036060}"/>
          </ac:spMkLst>
        </pc:spChg>
        <pc:spChg chg="add mod">
          <ac:chgData name="MEGHA MOHAN - AM.EN.U4AIE21176" userId="549f4419-054e-4d13-9ea1-eab1e13ba252" providerId="ADAL" clId="{6519A35E-D841-4BFB-95AD-E77C307EA887}" dt="2021-12-23T16:26:51.743" v="422" actId="1076"/>
          <ac:spMkLst>
            <pc:docMk/>
            <pc:sldMk cId="4278267150" sldId="330"/>
            <ac:spMk id="27" creationId="{A11FD060-22F1-44EC-A12A-EC1EAA02644B}"/>
          </ac:spMkLst>
        </pc:spChg>
        <pc:spChg chg="add mod">
          <ac:chgData name="MEGHA MOHAN - AM.EN.U4AIE21176" userId="549f4419-054e-4d13-9ea1-eab1e13ba252" providerId="ADAL" clId="{6519A35E-D841-4BFB-95AD-E77C307EA887}" dt="2021-12-23T16:26:56.055" v="423" actId="1076"/>
          <ac:spMkLst>
            <pc:docMk/>
            <pc:sldMk cId="4278267150" sldId="330"/>
            <ac:spMk id="28" creationId="{97D6D39F-2ECC-432C-93CD-E57D328C91B7}"/>
          </ac:spMkLst>
        </pc:spChg>
        <pc:spChg chg="add mod">
          <ac:chgData name="MEGHA MOHAN - AM.EN.U4AIE21176" userId="549f4419-054e-4d13-9ea1-eab1e13ba252" providerId="ADAL" clId="{6519A35E-D841-4BFB-95AD-E77C307EA887}" dt="2021-12-23T16:38:23.351" v="718" actId="14100"/>
          <ac:spMkLst>
            <pc:docMk/>
            <pc:sldMk cId="4278267150" sldId="330"/>
            <ac:spMk id="29" creationId="{0F22DCD4-75A9-48BB-B374-9E5B86831E4C}"/>
          </ac:spMkLst>
        </pc:spChg>
        <pc:spChg chg="add mod">
          <ac:chgData name="MEGHA MOHAN - AM.EN.U4AIE21176" userId="549f4419-054e-4d13-9ea1-eab1e13ba252" providerId="ADAL" clId="{6519A35E-D841-4BFB-95AD-E77C307EA887}" dt="2021-12-23T16:37:25.494" v="715" actId="1076"/>
          <ac:spMkLst>
            <pc:docMk/>
            <pc:sldMk cId="4278267150" sldId="330"/>
            <ac:spMk id="30" creationId="{65696320-D45C-41A7-8943-8B621B81C5F2}"/>
          </ac:spMkLst>
        </pc:spChg>
        <pc:spChg chg="add mod">
          <ac:chgData name="MEGHA MOHAN - AM.EN.U4AIE21176" userId="549f4419-054e-4d13-9ea1-eab1e13ba252" providerId="ADAL" clId="{6519A35E-D841-4BFB-95AD-E77C307EA887}" dt="2021-12-23T16:46:20.181" v="900"/>
          <ac:spMkLst>
            <pc:docMk/>
            <pc:sldMk cId="4278267150" sldId="330"/>
            <ac:spMk id="31" creationId="{2F838498-4CCD-4A3D-9431-D25BBF810875}"/>
          </ac:spMkLst>
        </pc:spChg>
        <pc:spChg chg="add mod">
          <ac:chgData name="MEGHA MOHAN - AM.EN.U4AIE21176" userId="549f4419-054e-4d13-9ea1-eab1e13ba252" providerId="ADAL" clId="{6519A35E-D841-4BFB-95AD-E77C307EA887}" dt="2021-12-23T16:46:32.576" v="902" actId="1076"/>
          <ac:spMkLst>
            <pc:docMk/>
            <pc:sldMk cId="4278267150" sldId="330"/>
            <ac:spMk id="32" creationId="{76F50311-E021-4FF8-9B5A-A4FDDDC04A6D}"/>
          </ac:spMkLst>
        </pc:spChg>
        <pc:grpChg chg="add mod">
          <ac:chgData name="MEGHA MOHAN - AM.EN.U4AIE21176" userId="549f4419-054e-4d13-9ea1-eab1e13ba252" providerId="ADAL" clId="{6519A35E-D841-4BFB-95AD-E77C307EA887}" dt="2021-12-23T16:22:41.996" v="355"/>
          <ac:grpSpMkLst>
            <pc:docMk/>
            <pc:sldMk cId="4278267150" sldId="330"/>
            <ac:grpSpMk id="3" creationId="{30B67D7F-89F6-430F-8099-887744C1CF55}"/>
          </ac:grpSpMkLst>
        </pc:grp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8" creationId="{BC7FC98C-86C2-4667-BC28-8DD00441459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9" creationId="{F83F71BE-C02C-4806-AC88-A95679B82F2B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0" creationId="{7E4ED9A9-555F-4209-BB62-F1FA607B108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1" creationId="{AE588C99-4105-4A32-8218-AF1A4626DD50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2" creationId="{6F4138C7-C70F-4056-916D-A22B4026FA0A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3" creationId="{23CA5E32-EC6A-434C-808D-654A0045EA1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4" creationId="{6444FE83-5F1F-496A-9729-EE5C96FDE08F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6:45:09.379" v="891" actId="255"/>
        <pc:sldMkLst>
          <pc:docMk/>
          <pc:sldMk cId="4100953735" sldId="331"/>
        </pc:sldMkLst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4" creationId="{5F1E9A8E-91BB-4662-88A9-E28A272CADB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5" creationId="{6B4C9594-23A2-47BA-BB0D-D6AE9453CBB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6" creationId="{B16EA436-FBE2-4F6F-AE12-F6CC15EC0A0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7" creationId="{05E6FD0E-FAED-40CD-8A51-062DC19F975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8" creationId="{4006268A-A4E3-46A3-AE56-4F576ECC8D87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9" creationId="{2D78788D-07B2-469C-8A0A-E992DDFC40A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0" creationId="{7C771C5A-F90C-4772-94C1-89A46DFCC912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1" creationId="{420D8FB1-4C9E-49ED-B777-2F631EB7D56A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2" creationId="{CE592AD6-3095-44FF-9C3F-982F013ACA6E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3" creationId="{13669D50-6D88-40CF-B980-9ECD5C6C028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4" creationId="{DE02DC7E-B3EA-4747-B7B8-E229E899646B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5" creationId="{3A831C11-2FCD-4961-8DE3-AD84B1783464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6" creationId="{51D2946E-82BF-427C-8C32-C02D782DDC90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7" creationId="{0E481B29-9544-4083-B844-4434B267BE9A}"/>
          </ac:spMkLst>
        </pc:spChg>
        <pc:spChg chg="add del">
          <ac:chgData name="MEGHA MOHAN - AM.EN.U4AIE21176" userId="549f4419-054e-4d13-9ea1-eab1e13ba252" providerId="ADAL" clId="{6519A35E-D841-4BFB-95AD-E77C307EA887}" dt="2021-12-23T16:39:02.612" v="720" actId="478"/>
          <ac:spMkLst>
            <pc:docMk/>
            <pc:sldMk cId="4100953735" sldId="331"/>
            <ac:spMk id="25" creationId="{FFB8F444-95D7-4DFC-B440-5A45C2E96831}"/>
          </ac:spMkLst>
        </pc:spChg>
        <pc:spChg chg="add mod">
          <ac:chgData name="MEGHA MOHAN - AM.EN.U4AIE21176" userId="549f4419-054e-4d13-9ea1-eab1e13ba252" providerId="ADAL" clId="{6519A35E-D841-4BFB-95AD-E77C307EA887}" dt="2021-12-23T16:39:26.745" v="724" actId="208"/>
          <ac:spMkLst>
            <pc:docMk/>
            <pc:sldMk cId="4100953735" sldId="331"/>
            <ac:spMk id="26" creationId="{A2FCE119-10AB-4358-B7E7-DFC71479422D}"/>
          </ac:spMkLst>
        </pc:spChg>
        <pc:spChg chg="add mod">
          <ac:chgData name="MEGHA MOHAN - AM.EN.U4AIE21176" userId="549f4419-054e-4d13-9ea1-eab1e13ba252" providerId="ADAL" clId="{6519A35E-D841-4BFB-95AD-E77C307EA887}" dt="2021-12-23T16:40:09.585" v="747" actId="1076"/>
          <ac:spMkLst>
            <pc:docMk/>
            <pc:sldMk cId="4100953735" sldId="331"/>
            <ac:spMk id="27" creationId="{28F1F469-488D-4B6A-8D78-D62D475FC737}"/>
          </ac:spMkLst>
        </pc:spChg>
        <pc:spChg chg="add mod">
          <ac:chgData name="MEGHA MOHAN - AM.EN.U4AIE21176" userId="549f4419-054e-4d13-9ea1-eab1e13ba252" providerId="ADAL" clId="{6519A35E-D841-4BFB-95AD-E77C307EA887}" dt="2021-12-23T16:45:09.379" v="891" actId="255"/>
          <ac:spMkLst>
            <pc:docMk/>
            <pc:sldMk cId="4100953735" sldId="331"/>
            <ac:spMk id="28" creationId="{3C43410C-1DB0-49E0-B751-35111853BAA9}"/>
          </ac:spMkLst>
        </pc:spChg>
        <pc:grpChg chg="add mod">
          <ac:chgData name="MEGHA MOHAN - AM.EN.U4AIE21176" userId="549f4419-054e-4d13-9ea1-eab1e13ba252" providerId="ADAL" clId="{6519A35E-D841-4BFB-95AD-E77C307EA887}" dt="2021-12-23T16:38:12.096" v="717"/>
          <ac:grpSpMkLst>
            <pc:docMk/>
            <pc:sldMk cId="4100953735" sldId="331"/>
            <ac:grpSpMk id="3" creationId="{C19D99BD-DD5F-46E7-A965-6AB228D32582}"/>
          </ac:grpSpMkLst>
        </pc:grp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8" creationId="{506E865C-939F-4DB8-BB0B-F7CE5A7B8ECE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9" creationId="{E2A87021-5157-45B6-B47E-254F966949D0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0" creationId="{6BC51BC7-ECA5-44E0-91C8-BDEAB142A733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1" creationId="{1F43CE7E-0044-40AF-86C7-B7A357981C1A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2" creationId="{99EEFD30-6CF1-4B4B-9180-F63C248B3F8D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3" creationId="{691A5FD3-9F7F-4D9A-A3C2-CDDC30324681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4" creationId="{2955709B-7EB5-491F-AD27-E4402237C25E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6:48:08.094" v="981" actId="1076"/>
        <pc:sldMkLst>
          <pc:docMk/>
          <pc:sldMk cId="1591512543" sldId="332"/>
        </pc:sldMkLst>
        <pc:spChg chg="add mod">
          <ac:chgData name="MEGHA MOHAN - AM.EN.U4AIE21176" userId="549f4419-054e-4d13-9ea1-eab1e13ba252" providerId="ADAL" clId="{6519A35E-D841-4BFB-95AD-E77C307EA887}" dt="2021-12-23T16:41:24.807" v="772" actId="20577"/>
          <ac:spMkLst>
            <pc:docMk/>
            <pc:sldMk cId="1591512543" sldId="332"/>
            <ac:spMk id="3" creationId="{6FAC59A5-D075-4CA2-B926-B30F2EF0E23A}"/>
          </ac:spMkLst>
        </pc:spChg>
        <pc:spChg chg="add mod">
          <ac:chgData name="MEGHA MOHAN - AM.EN.U4AIE21176" userId="549f4419-054e-4d13-9ea1-eab1e13ba252" providerId="ADAL" clId="{6519A35E-D841-4BFB-95AD-E77C307EA887}" dt="2021-12-23T16:42:43.754" v="834" actId="20577"/>
          <ac:spMkLst>
            <pc:docMk/>
            <pc:sldMk cId="1591512543" sldId="332"/>
            <ac:spMk id="4" creationId="{7CEA92A4-DAF8-4489-BD81-15D41D79F4DA}"/>
          </ac:spMkLst>
        </pc:spChg>
        <pc:spChg chg="add mod">
          <ac:chgData name="MEGHA MOHAN - AM.EN.U4AIE21176" userId="549f4419-054e-4d13-9ea1-eab1e13ba252" providerId="ADAL" clId="{6519A35E-D841-4BFB-95AD-E77C307EA887}" dt="2021-12-23T16:47:49.189" v="939" actId="20577"/>
          <ac:spMkLst>
            <pc:docMk/>
            <pc:sldMk cId="1591512543" sldId="332"/>
            <ac:spMk id="5" creationId="{A86718F8-B913-44FF-B176-F53958F43B3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7" creationId="{B3E361E3-80F2-488F-9043-CA5CC8C5D50A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8" creationId="{2C4D3D6C-B901-4612-8F13-496918A50551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9" creationId="{442932F6-9BDB-4474-9AB8-D150C6A4D36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0" creationId="{0EC5C003-71B9-45DF-ADF4-71F9D67AFCD0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1" creationId="{69EBD0EA-6E1F-4B74-8497-D17E88486BF4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2" creationId="{37CB1ADD-827C-48E3-8143-C13520C9DEF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3" creationId="{135CCB4D-4350-4EE6-9955-5CDC85FF5E88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4" creationId="{827B477B-B53A-49C7-96B4-BB2238677C2C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5" creationId="{13E24183-6C0E-47A4-BBAC-8BB61DA115AE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6" creationId="{3F418101-0099-466F-BEDB-C62388E36C5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7" creationId="{EA9C0896-E5C2-41FC-B6D2-AD4462A40EA7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8" creationId="{899A27D2-E461-4053-980C-162411199B5D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9" creationId="{6F6D32DF-2435-4032-A293-7217137B347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20" creationId="{ABFB798B-3BD7-4304-83E5-C0F39DD91B87}"/>
          </ac:spMkLst>
        </pc:spChg>
        <pc:spChg chg="add mod">
          <ac:chgData name="MEGHA MOHAN - AM.EN.U4AIE21176" userId="549f4419-054e-4d13-9ea1-eab1e13ba252" providerId="ADAL" clId="{6519A35E-D841-4BFB-95AD-E77C307EA887}" dt="2021-12-23T16:47:14.431" v="909" actId="14100"/>
          <ac:spMkLst>
            <pc:docMk/>
            <pc:sldMk cId="1591512543" sldId="332"/>
            <ac:spMk id="28" creationId="{B6433B46-BFA4-496C-A6E8-78CB5DA0D62B}"/>
          </ac:spMkLst>
        </pc:spChg>
        <pc:spChg chg="add mod">
          <ac:chgData name="MEGHA MOHAN - AM.EN.U4AIE21176" userId="549f4419-054e-4d13-9ea1-eab1e13ba252" providerId="ADAL" clId="{6519A35E-D841-4BFB-95AD-E77C307EA887}" dt="2021-12-23T16:47:31.062" v="913" actId="1076"/>
          <ac:spMkLst>
            <pc:docMk/>
            <pc:sldMk cId="1591512543" sldId="332"/>
            <ac:spMk id="29" creationId="{7E7E0613-7E9E-47C4-A75F-278C601E8449}"/>
          </ac:spMkLst>
        </pc:spChg>
        <pc:spChg chg="add mod">
          <ac:chgData name="MEGHA MOHAN - AM.EN.U4AIE21176" userId="549f4419-054e-4d13-9ea1-eab1e13ba252" providerId="ADAL" clId="{6519A35E-D841-4BFB-95AD-E77C307EA887}" dt="2021-12-23T16:47:28.072" v="912" actId="1076"/>
          <ac:spMkLst>
            <pc:docMk/>
            <pc:sldMk cId="1591512543" sldId="332"/>
            <ac:spMk id="30" creationId="{5063D87B-E160-4202-9A33-C0E2236A6E95}"/>
          </ac:spMkLst>
        </pc:spChg>
        <pc:spChg chg="add mod">
          <ac:chgData name="MEGHA MOHAN - AM.EN.U4AIE21176" userId="549f4419-054e-4d13-9ea1-eab1e13ba252" providerId="ADAL" clId="{6519A35E-D841-4BFB-95AD-E77C307EA887}" dt="2021-12-23T16:48:08.094" v="981" actId="1076"/>
          <ac:spMkLst>
            <pc:docMk/>
            <pc:sldMk cId="1591512543" sldId="332"/>
            <ac:spMk id="31" creationId="{7222F4EC-7015-4F93-879F-D5D1EC2880A8}"/>
          </ac:spMkLst>
        </pc:spChg>
        <pc:grpChg chg="add mod">
          <ac:chgData name="MEGHA MOHAN - AM.EN.U4AIE21176" userId="549f4419-054e-4d13-9ea1-eab1e13ba252" providerId="ADAL" clId="{6519A35E-D841-4BFB-95AD-E77C307EA887}" dt="2021-12-23T16:43:37.832" v="840" actId="1076"/>
          <ac:grpSpMkLst>
            <pc:docMk/>
            <pc:sldMk cId="1591512543" sldId="332"/>
            <ac:grpSpMk id="6" creationId="{7F879BC5-99FE-4428-9498-91130DC4C194}"/>
          </ac:grpSpMkLst>
        </pc:grp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1" creationId="{E808F8C2-1C27-4B50-A3EA-A75964CA0C71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2" creationId="{6750EE22-21A8-4B2D-9C95-6FBB3397CC56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3" creationId="{26FCB792-B01A-4FB5-A2C9-AD2C039207CD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4" creationId="{13DBFDBA-2A64-4F8F-B305-12E7656EABFF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5" creationId="{7A85D20C-D124-438E-B46A-966436EAC49B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6" creationId="{BD247C11-3CF8-44AD-9DD6-CD8B8399EDCC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7" creationId="{923A9E1A-BF24-4D6D-AC41-BC7BAF3DE508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7:58:19.052" v="2601" actId="14100"/>
        <pc:sldMkLst>
          <pc:docMk/>
          <pc:sldMk cId="3090380568" sldId="333"/>
        </pc:sldMkLst>
        <pc:spChg chg="add mod">
          <ac:chgData name="MEGHA MOHAN - AM.EN.U4AIE21176" userId="549f4419-054e-4d13-9ea1-eab1e13ba252" providerId="ADAL" clId="{6519A35E-D841-4BFB-95AD-E77C307EA887}" dt="2021-12-23T17:00:31.301" v="1376" actId="1076"/>
          <ac:spMkLst>
            <pc:docMk/>
            <pc:sldMk cId="3090380568" sldId="333"/>
            <ac:spMk id="3" creationId="{A85308B5-BFC3-4309-91DD-AB32A47C9EE2}"/>
          </ac:spMkLst>
        </pc:spChg>
        <pc:spChg chg="add mod">
          <ac:chgData name="MEGHA MOHAN - AM.EN.U4AIE21176" userId="549f4419-054e-4d13-9ea1-eab1e13ba252" providerId="ADAL" clId="{6519A35E-D841-4BFB-95AD-E77C307EA887}" dt="2021-12-23T17:00:36.125" v="1377" actId="1076"/>
          <ac:spMkLst>
            <pc:docMk/>
            <pc:sldMk cId="3090380568" sldId="333"/>
            <ac:spMk id="5" creationId="{14BD5078-D0D6-4ED8-937F-346AE02AFCF3}"/>
          </ac:spMkLst>
        </pc:spChg>
        <pc:spChg chg="add mod">
          <ac:chgData name="MEGHA MOHAN - AM.EN.U4AIE21176" userId="549f4419-054e-4d13-9ea1-eab1e13ba252" providerId="ADAL" clId="{6519A35E-D841-4BFB-95AD-E77C307EA887}" dt="2021-12-23T17:00:39.933" v="1378" actId="1076"/>
          <ac:spMkLst>
            <pc:docMk/>
            <pc:sldMk cId="3090380568" sldId="333"/>
            <ac:spMk id="6" creationId="{1EBFE7BB-8A35-4BC1-847C-6058EABA74AE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9.313" v="1097" actId="478"/>
          <ac:spMkLst>
            <pc:docMk/>
            <pc:sldMk cId="3090380568" sldId="333"/>
            <ac:spMk id="8" creationId="{685E98FB-E65A-46B7-AC2E-B9C9D5924E2C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0.441" v="1098" actId="478"/>
          <ac:spMkLst>
            <pc:docMk/>
            <pc:sldMk cId="3090380568" sldId="333"/>
            <ac:spMk id="9" creationId="{5B0C248D-81F5-4A96-A50F-67C1895F1A0B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6.216" v="1102" actId="478"/>
          <ac:spMkLst>
            <pc:docMk/>
            <pc:sldMk cId="3090380568" sldId="333"/>
            <ac:spMk id="10" creationId="{125C37CF-089A-44A6-AC52-EC69D74D0D3A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7.886" v="1096" actId="478"/>
          <ac:spMkLst>
            <pc:docMk/>
            <pc:sldMk cId="3090380568" sldId="333"/>
            <ac:spMk id="11" creationId="{EBAF80B9-253C-4BEB-81CC-5C29F686A4D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2.230" v="1095" actId="478"/>
          <ac:spMkLst>
            <pc:docMk/>
            <pc:sldMk cId="3090380568" sldId="333"/>
            <ac:spMk id="12" creationId="{B1E2B801-7416-47D2-A786-FAA08A086C0F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3" creationId="{8779392A-AF2C-4E03-99C1-94337D58EAA5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4" creationId="{27C70B19-709D-4987-A081-7710989ABEC8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21.307" v="1113" actId="478"/>
          <ac:spMkLst>
            <pc:docMk/>
            <pc:sldMk cId="3090380568" sldId="333"/>
            <ac:spMk id="15" creationId="{350089BC-8345-4EB6-9BDF-D947BF05FEAA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8.831" v="1111" actId="478"/>
          <ac:spMkLst>
            <pc:docMk/>
            <pc:sldMk cId="3090380568" sldId="333"/>
            <ac:spMk id="16" creationId="{B8D68044-0B9A-4EF6-B200-B8ABCD435270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9.961" v="1112" actId="478"/>
          <ac:spMkLst>
            <pc:docMk/>
            <pc:sldMk cId="3090380568" sldId="333"/>
            <ac:spMk id="17" creationId="{B4E9A05A-95C4-4920-92A8-5E353E23F40F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1.505" v="1099" actId="478"/>
          <ac:spMkLst>
            <pc:docMk/>
            <pc:sldMk cId="3090380568" sldId="333"/>
            <ac:spMk id="18" creationId="{B9A8B5BC-555D-40C9-A88F-7943AE9EB0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7.348" v="1103" actId="478"/>
          <ac:spMkLst>
            <pc:docMk/>
            <pc:sldMk cId="3090380568" sldId="333"/>
            <ac:spMk id="19" creationId="{ACA8F182-6281-4271-B919-6B3B5E64C9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822" v="1105" actId="478"/>
          <ac:spMkLst>
            <pc:docMk/>
            <pc:sldMk cId="3090380568" sldId="333"/>
            <ac:spMk id="20" creationId="{A4E212E4-44A1-4CB1-A855-8A94E0641E1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103" v="1104" actId="478"/>
          <ac:spMkLst>
            <pc:docMk/>
            <pc:sldMk cId="3090380568" sldId="333"/>
            <ac:spMk id="21" creationId="{8DF01BB0-2D10-4EBB-B616-2E7D0FDE8987}"/>
          </ac:spMkLst>
        </pc:spChg>
        <pc:spChg chg="add mod">
          <ac:chgData name="MEGHA MOHAN - AM.EN.U4AIE21176" userId="549f4419-054e-4d13-9ea1-eab1e13ba252" providerId="ADAL" clId="{6519A35E-D841-4BFB-95AD-E77C307EA887}" dt="2021-12-23T17:01:03.734" v="1379" actId="14100"/>
          <ac:spMkLst>
            <pc:docMk/>
            <pc:sldMk cId="3090380568" sldId="333"/>
            <ac:spMk id="30" creationId="{6D1DC5D8-1BA6-4896-98FF-8112418C7F3A}"/>
          </ac:spMkLst>
        </pc:spChg>
        <pc:spChg chg="add mod">
          <ac:chgData name="MEGHA MOHAN - AM.EN.U4AIE21176" userId="549f4419-054e-4d13-9ea1-eab1e13ba252" providerId="ADAL" clId="{6519A35E-D841-4BFB-95AD-E77C307EA887}" dt="2021-12-23T17:00:24.677" v="1374" actId="1076"/>
          <ac:spMkLst>
            <pc:docMk/>
            <pc:sldMk cId="3090380568" sldId="333"/>
            <ac:spMk id="32" creationId="{74BA0910-5D84-4FED-81A0-318274E56498}"/>
          </ac:spMkLst>
        </pc:spChg>
        <pc:spChg chg="add mod">
          <ac:chgData name="MEGHA MOHAN - AM.EN.U4AIE21176" userId="549f4419-054e-4d13-9ea1-eab1e13ba252" providerId="ADAL" clId="{6519A35E-D841-4BFB-95AD-E77C307EA887}" dt="2021-12-23T17:58:11.403" v="2600" actId="1076"/>
          <ac:spMkLst>
            <pc:docMk/>
            <pc:sldMk cId="3090380568" sldId="333"/>
            <ac:spMk id="33" creationId="{F3B1082D-1758-4949-A8F8-C06D7F029B49}"/>
          </ac:spMkLst>
        </pc:spChg>
        <pc:spChg chg="add mod">
          <ac:chgData name="MEGHA MOHAN - AM.EN.U4AIE21176" userId="549f4419-054e-4d13-9ea1-eab1e13ba252" providerId="ADAL" clId="{6519A35E-D841-4BFB-95AD-E77C307EA887}" dt="2021-12-23T17:58:07.132" v="2599" actId="14100"/>
          <ac:spMkLst>
            <pc:docMk/>
            <pc:sldMk cId="3090380568" sldId="333"/>
            <ac:spMk id="44" creationId="{2B8DDA4D-8DEF-446F-857B-8CC137EE5069}"/>
          </ac:spMkLst>
        </pc:spChg>
        <pc:spChg chg="add mod">
          <ac:chgData name="MEGHA MOHAN - AM.EN.U4AIE21176" userId="549f4419-054e-4d13-9ea1-eab1e13ba252" providerId="ADAL" clId="{6519A35E-D841-4BFB-95AD-E77C307EA887}" dt="2021-12-23T17:58:19.052" v="2601" actId="14100"/>
          <ac:spMkLst>
            <pc:docMk/>
            <pc:sldMk cId="3090380568" sldId="333"/>
            <ac:spMk id="45" creationId="{6A4704DC-48F7-4382-B329-D3DE41EF2B4D}"/>
          </ac:spMkLst>
        </pc:spChg>
        <pc:spChg chg="add mod">
          <ac:chgData name="MEGHA MOHAN - AM.EN.U4AIE21176" userId="549f4419-054e-4d13-9ea1-eab1e13ba252" providerId="ADAL" clId="{6519A35E-D841-4BFB-95AD-E77C307EA887}" dt="2021-12-23T17:05:54.389" v="1526" actId="1076"/>
          <ac:spMkLst>
            <pc:docMk/>
            <pc:sldMk cId="3090380568" sldId="333"/>
            <ac:spMk id="46" creationId="{13E16EC8-AA5C-4D47-A620-EF70D6BA97C5}"/>
          </ac:spMkLst>
        </pc:spChg>
        <pc:spChg chg="add del mod">
          <ac:chgData name="MEGHA MOHAN - AM.EN.U4AIE21176" userId="549f4419-054e-4d13-9ea1-eab1e13ba252" providerId="ADAL" clId="{6519A35E-D841-4BFB-95AD-E77C307EA887}" dt="2021-12-23T17:02:17.257" v="1417" actId="478"/>
          <ac:spMkLst>
            <pc:docMk/>
            <pc:sldMk cId="3090380568" sldId="333"/>
            <ac:spMk id="47" creationId="{FEED0E50-84C0-46CC-B628-0469BD605D98}"/>
          </ac:spMkLst>
        </pc:spChg>
        <pc:grpChg chg="add del mod">
          <ac:chgData name="MEGHA MOHAN - AM.EN.U4AIE21176" userId="549f4419-054e-4d13-9ea1-eab1e13ba252" providerId="ADAL" clId="{6519A35E-D841-4BFB-95AD-E77C307EA887}" dt="2021-12-23T16:51:28.742" v="1093" actId="165"/>
          <ac:grpSpMkLst>
            <pc:docMk/>
            <pc:sldMk cId="3090380568" sldId="333"/>
            <ac:grpSpMk id="7" creationId="{B8B0EF88-381E-4E16-A693-E510E8458248}"/>
          </ac:grpSpMkLst>
        </pc:grpChg>
        <pc:grpChg chg="add mod">
          <ac:chgData name="MEGHA MOHAN - AM.EN.U4AIE21176" userId="549f4419-054e-4d13-9ea1-eab1e13ba252" providerId="ADAL" clId="{6519A35E-D841-4BFB-95AD-E77C307EA887}" dt="2021-12-23T17:00:27.325" v="1375" actId="1076"/>
          <ac:grpSpMkLst>
            <pc:docMk/>
            <pc:sldMk cId="3090380568" sldId="333"/>
            <ac:grpSpMk id="29" creationId="{34B70337-227B-4BB3-A948-34D6B51F8F9B}"/>
          </ac:grpSpMkLst>
        </pc:grp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2" creationId="{0C71F7B5-C02A-4CB6-8A47-E13DD03EBFE7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3" creationId="{A276C261-6D00-4D6C-83E4-159FFF0A6A44}"/>
          </ac:cxnSpMkLst>
        </pc:cxn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4" creationId="{D5031CA9-8FE7-4F9E-AF66-9046A2B0D5D3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5" creationId="{525980EF-9413-432A-9F76-7ACD6D10A236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6" creationId="{2487535B-7966-4678-884A-92FAF31EA575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7" creationId="{12D8BA27-466A-423C-893C-461AA64F5B29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8" creationId="{B69E6B4E-9C2D-4845-BE3C-E73E44399746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8:52.781" v="1357" actId="478"/>
          <ac:cxnSpMkLst>
            <pc:docMk/>
            <pc:sldMk cId="3090380568" sldId="333"/>
            <ac:cxnSpMk id="35" creationId="{3DFD0376-FAB9-45A9-996A-EBEFC931649D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9:16.139" v="1362" actId="478"/>
          <ac:cxnSpMkLst>
            <pc:docMk/>
            <pc:sldMk cId="3090380568" sldId="333"/>
            <ac:cxnSpMk id="40" creationId="{34513AB2-1B3C-4955-85DB-76423E21F169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7:30:01.661" v="2018" actId="14100"/>
        <pc:sldMkLst>
          <pc:docMk/>
          <pc:sldMk cId="2257159694" sldId="334"/>
        </pc:sldMkLst>
        <pc:spChg chg="add mod">
          <ac:chgData name="MEGHA MOHAN - AM.EN.U4AIE21176" userId="549f4419-054e-4d13-9ea1-eab1e13ba252" providerId="ADAL" clId="{6519A35E-D841-4BFB-95AD-E77C307EA887}" dt="2021-12-23T17:30:01.661" v="2018" actId="14100"/>
          <ac:spMkLst>
            <pc:docMk/>
            <pc:sldMk cId="2257159694" sldId="334"/>
            <ac:spMk id="3" creationId="{5B4E7AC7-9BEC-4C25-AF99-2A1AA35F0A78}"/>
          </ac:spMkLst>
        </pc:spChg>
        <pc:spChg chg="del mod topLvl">
          <ac:chgData name="MEGHA MOHAN - AM.EN.U4AIE21176" userId="549f4419-054e-4d13-9ea1-eab1e13ba252" providerId="ADAL" clId="{6519A35E-D841-4BFB-95AD-E77C307EA887}" dt="2021-12-23T17:17:36.102" v="1934" actId="478"/>
          <ac:spMkLst>
            <pc:docMk/>
            <pc:sldMk cId="2257159694" sldId="334"/>
            <ac:spMk id="5" creationId="{8B9253F4-D22B-43B9-A782-9D70CE0390A5}"/>
          </ac:spMkLst>
        </pc:spChg>
        <pc:spChg chg="del mod topLvl">
          <ac:chgData name="MEGHA MOHAN - AM.EN.U4AIE21176" userId="549f4419-054e-4d13-9ea1-eab1e13ba252" providerId="ADAL" clId="{6519A35E-D841-4BFB-95AD-E77C307EA887}" dt="2021-12-23T17:19:31.589" v="1949" actId="478"/>
          <ac:spMkLst>
            <pc:docMk/>
            <pc:sldMk cId="2257159694" sldId="334"/>
            <ac:spMk id="6" creationId="{603AD9FC-0F81-431D-85E9-E6A96B233EE6}"/>
          </ac:spMkLst>
        </pc:spChg>
        <pc:spChg chg="add mod">
          <ac:chgData name="MEGHA MOHAN - AM.EN.U4AIE21176" userId="549f4419-054e-4d13-9ea1-eab1e13ba252" providerId="ADAL" clId="{6519A35E-D841-4BFB-95AD-E77C307EA887}" dt="2021-12-23T17:14:46.661" v="1821" actId="1076"/>
          <ac:spMkLst>
            <pc:docMk/>
            <pc:sldMk cId="2257159694" sldId="334"/>
            <ac:spMk id="14" creationId="{9F8D548E-8BBF-4644-A713-66E32C51EFFE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5" creationId="{F764FC67-DDBF-491D-9868-77FB7C09DE46}"/>
          </ac:spMkLst>
        </pc:spChg>
        <pc:spChg chg="add del mod">
          <ac:chgData name="MEGHA MOHAN - AM.EN.U4AIE21176" userId="549f4419-054e-4d13-9ea1-eab1e13ba252" providerId="ADAL" clId="{6519A35E-D841-4BFB-95AD-E77C307EA887}" dt="2021-12-23T17:19:41.889" v="1952" actId="478"/>
          <ac:spMkLst>
            <pc:docMk/>
            <pc:sldMk cId="2257159694" sldId="334"/>
            <ac:spMk id="16" creationId="{306D523B-7648-4020-9689-06591D6BCFF2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7" creationId="{FFA35050-0ECC-453A-AD19-3A592EA92391}"/>
          </ac:spMkLst>
        </pc:spChg>
        <pc:grpChg chg="add del mod">
          <ac:chgData name="MEGHA MOHAN - AM.EN.U4AIE21176" userId="549f4419-054e-4d13-9ea1-eab1e13ba252" providerId="ADAL" clId="{6519A35E-D841-4BFB-95AD-E77C307EA887}" dt="2021-12-23T17:17:07.250" v="1931" actId="165"/>
          <ac:grpSpMkLst>
            <pc:docMk/>
            <pc:sldMk cId="2257159694" sldId="334"/>
            <ac:grpSpMk id="4" creationId="{F3640A20-F077-424F-A1F2-AAC58E94C8B8}"/>
          </ac:grpSpMkLst>
        </pc:grpChg>
        <pc:grpChg chg="add mod">
          <ac:chgData name="MEGHA MOHAN - AM.EN.U4AIE21176" userId="549f4419-054e-4d13-9ea1-eab1e13ba252" providerId="ADAL" clId="{6519A35E-D841-4BFB-95AD-E77C307EA887}" dt="2021-12-23T17:20:22.940" v="1962" actId="164"/>
          <ac:grpSpMkLst>
            <pc:docMk/>
            <pc:sldMk cId="2257159694" sldId="334"/>
            <ac:grpSpMk id="18" creationId="{4CE98A62-45D0-473B-BE48-F87E95EF03A0}"/>
          </ac:grpSpMkLst>
        </pc:grp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7" creationId="{776E556D-9ECF-4671-B4CA-0841BF5D58AE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8" creationId="{4626E3BF-3FDC-434D-8616-210DA56B5E89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9" creationId="{D0D8185E-08F4-4B29-BFC1-C14840B6DF91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0" creationId="{CFAD94C6-5CDB-4E13-911E-15E1D7E900FC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1" creationId="{2E0987A8-8EB3-41A6-ACCE-B39A48B91EC8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2" creationId="{0C7CDC7A-4FBA-4ADD-9F0D-360867C57794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3" creationId="{831D07AA-91DB-4CE7-989C-F259BA7CB810}"/>
          </ac:cxnSpMkLst>
        </pc:cxnChg>
      </pc:sldChg>
      <pc:sldChg chg="addSp delSp modSp new mod delAnim modAnim">
        <pc:chgData name="MEGHA MOHAN - AM.EN.U4AIE21176" userId="549f4419-054e-4d13-9ea1-eab1e13ba252" providerId="ADAL" clId="{6519A35E-D841-4BFB-95AD-E77C307EA887}" dt="2021-12-23T17:41:41.036" v="2322" actId="1076"/>
        <pc:sldMkLst>
          <pc:docMk/>
          <pc:sldMk cId="1921561322" sldId="335"/>
        </pc:sldMkLst>
        <pc:spChg chg="add mod">
          <ac:chgData name="MEGHA MOHAN - AM.EN.U4AIE21176" userId="549f4419-054e-4d13-9ea1-eab1e13ba252" providerId="ADAL" clId="{6519A35E-D841-4BFB-95AD-E77C307EA887}" dt="2021-12-23T17:40:33.692" v="2307" actId="1076"/>
          <ac:spMkLst>
            <pc:docMk/>
            <pc:sldMk cId="1921561322" sldId="335"/>
            <ac:spMk id="3" creationId="{0307C346-3DDF-42E3-B52F-A29BAA312EC9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5" creationId="{0B767A71-0335-40D9-A2F2-22C2F13EDCD3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6" creationId="{642A13A5-C9A9-4146-BFB1-65DF5D175B7C}"/>
          </ac:spMkLst>
        </pc:spChg>
        <pc:spChg chg="add del mod">
          <ac:chgData name="MEGHA MOHAN - AM.EN.U4AIE21176" userId="549f4419-054e-4d13-9ea1-eab1e13ba252" providerId="ADAL" clId="{6519A35E-D841-4BFB-95AD-E77C307EA887}" dt="2021-12-23T17:20:27.960" v="1963" actId="478"/>
          <ac:spMkLst>
            <pc:docMk/>
            <pc:sldMk cId="1921561322" sldId="335"/>
            <ac:spMk id="14" creationId="{ED8E05DE-619B-4A5F-B762-EC94CD781058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0" creationId="{C410ABAF-0F7B-4153-8F5D-3609AA998C40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1" creationId="{A1E02577-9127-42A2-A8FD-3EE40A81D633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2" creationId="{B384DA45-692F-44CD-9FD2-76FDEB809C57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3" creationId="{9B875271-75A1-4088-98CB-614EFE62B88A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4" creationId="{58288699-C926-452D-890E-F386A346FE8B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5" creationId="{4E1DB66F-D6A4-49CA-BE3D-415BAFCC2D03}"/>
          </ac:spMkLst>
        </pc:spChg>
        <pc:spChg chg="add mod">
          <ac:chgData name="MEGHA MOHAN - AM.EN.U4AIE21176" userId="549f4419-054e-4d13-9ea1-eab1e13ba252" providerId="ADAL" clId="{6519A35E-D841-4BFB-95AD-E77C307EA887}" dt="2021-12-23T17:40:41.563" v="2309" actId="1076"/>
          <ac:spMkLst>
            <pc:docMk/>
            <pc:sldMk cId="1921561322" sldId="335"/>
            <ac:spMk id="36" creationId="{08B8FEF8-76CB-4C99-ABB7-7638ABE04159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5" creationId="{61ED967D-861E-4338-A533-E67532A24580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6" creationId="{4ACEE043-8CB0-4BF1-8E9A-6AE02764F7AB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7" creationId="{876CDB96-22DB-4406-B497-DFC6EDDFBB6F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8" creationId="{51D27E4E-1E80-4C6C-8477-5B2E77DD88A6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9" creationId="{9D3F9D34-CF0B-4E03-9B5B-AF6AE91FD055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50" creationId="{2DE3B981-B4E1-43BE-8F04-1189F3A630F9}"/>
          </ac:spMkLst>
        </pc:spChg>
        <pc:spChg chg="add del mod">
          <ac:chgData name="MEGHA MOHAN - AM.EN.U4AIE21176" userId="549f4419-054e-4d13-9ea1-eab1e13ba252" providerId="ADAL" clId="{6519A35E-D841-4BFB-95AD-E77C307EA887}" dt="2021-12-23T17:31:08.492" v="2031" actId="478"/>
          <ac:spMkLst>
            <pc:docMk/>
            <pc:sldMk cId="1921561322" sldId="335"/>
            <ac:spMk id="51" creationId="{2339CAFF-EBC5-4B12-95CE-9A43A15E1962}"/>
          </ac:spMkLst>
        </pc:spChg>
        <pc:spChg chg="add mod">
          <ac:chgData name="MEGHA MOHAN - AM.EN.U4AIE21176" userId="549f4419-054e-4d13-9ea1-eab1e13ba252" providerId="ADAL" clId="{6519A35E-D841-4BFB-95AD-E77C307EA887}" dt="2021-12-23T17:40:48.556" v="2311" actId="1076"/>
          <ac:spMkLst>
            <pc:docMk/>
            <pc:sldMk cId="1921561322" sldId="335"/>
            <ac:spMk id="53" creationId="{35DD7BE5-F7AA-45BB-8B5C-58EB75D1F408}"/>
          </ac:spMkLst>
        </pc:spChg>
        <pc:spChg chg="add mod">
          <ac:chgData name="MEGHA MOHAN - AM.EN.U4AIE21176" userId="549f4419-054e-4d13-9ea1-eab1e13ba252" providerId="ADAL" clId="{6519A35E-D841-4BFB-95AD-E77C307EA887}" dt="2021-12-23T17:41:41.036" v="2322" actId="1076"/>
          <ac:spMkLst>
            <pc:docMk/>
            <pc:sldMk cId="1921561322" sldId="335"/>
            <ac:spMk id="56" creationId="{19700537-20EA-4337-AFF5-64EBF479179C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5" creationId="{23AB4D8C-D906-4C95-9319-328471F91204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6" creationId="{9C4230F9-2617-4B91-8DD2-C483A2DBA238}"/>
          </ac:spMkLst>
        </pc:spChg>
        <pc:spChg chg="add mod">
          <ac:chgData name="MEGHA MOHAN - AM.EN.U4AIE21176" userId="549f4419-054e-4d13-9ea1-eab1e13ba252" providerId="ADAL" clId="{6519A35E-D841-4BFB-95AD-E77C307EA887}" dt="2021-12-23T17:41:29.644" v="2320" actId="1076"/>
          <ac:spMkLst>
            <pc:docMk/>
            <pc:sldMk cId="1921561322" sldId="335"/>
            <ac:spMk id="67" creationId="{17C43DFC-5B8B-4AAF-9F40-158211F0DDB3}"/>
          </ac:spMkLst>
        </pc:spChg>
        <pc:grpChg chg="add del mod">
          <ac:chgData name="MEGHA MOHAN - AM.EN.U4AIE21176" userId="549f4419-054e-4d13-9ea1-eab1e13ba252" providerId="ADAL" clId="{6519A35E-D841-4BFB-95AD-E77C307EA887}" dt="2021-12-23T17:18:12.641" v="1936" actId="165"/>
          <ac:grpSpMkLst>
            <pc:docMk/>
            <pc:sldMk cId="1921561322" sldId="335"/>
            <ac:grpSpMk id="4" creationId="{C1556D85-37B0-4C1B-8806-144A435AB68C}"/>
          </ac:grpSpMkLst>
        </pc:grpChg>
        <pc:grpChg chg="add mod">
          <ac:chgData name="MEGHA MOHAN - AM.EN.U4AIE21176" userId="549f4419-054e-4d13-9ea1-eab1e13ba252" providerId="ADAL" clId="{6519A35E-D841-4BFB-95AD-E77C307EA887}" dt="2021-12-23T17:31:54.907" v="2040" actId="164"/>
          <ac:grpSpMkLst>
            <pc:docMk/>
            <pc:sldMk cId="1921561322" sldId="335"/>
            <ac:grpSpMk id="22" creationId="{BE988908-8018-4D60-8AE8-F95EF53CBFEF}"/>
          </ac:grpSpMkLst>
        </pc:grpChg>
        <pc:grpChg chg="add mod">
          <ac:chgData name="MEGHA MOHAN - AM.EN.U4AIE21176" userId="549f4419-054e-4d13-9ea1-eab1e13ba252" providerId="ADAL" clId="{6519A35E-D841-4BFB-95AD-E77C307EA887}" dt="2021-12-23T17:32:07.150" v="2041" actId="164"/>
          <ac:grpSpMkLst>
            <pc:docMk/>
            <pc:sldMk cId="1921561322" sldId="335"/>
            <ac:grpSpMk id="37" creationId="{9FA0E650-C76F-4714-8EC0-90313B3E6B2F}"/>
          </ac:grpSpMkLst>
        </pc:grpChg>
        <pc:grpChg chg="add mod">
          <ac:chgData name="MEGHA MOHAN - AM.EN.U4AIE21176" userId="549f4419-054e-4d13-9ea1-eab1e13ba252" providerId="ADAL" clId="{6519A35E-D841-4BFB-95AD-E77C307EA887}" dt="2021-12-23T17:40:38.436" v="2308" actId="1076"/>
          <ac:grpSpMkLst>
            <pc:docMk/>
            <pc:sldMk cId="1921561322" sldId="335"/>
            <ac:grpSpMk id="54" creationId="{792AAB74-DF94-4CBE-BC3F-7A1C2F784913}"/>
          </ac:grpSpMkLst>
        </pc:grpChg>
        <pc:grpChg chg="add mod">
          <ac:chgData name="MEGHA MOHAN - AM.EN.U4AIE21176" userId="549f4419-054e-4d13-9ea1-eab1e13ba252" providerId="ADAL" clId="{6519A35E-D841-4BFB-95AD-E77C307EA887}" dt="2021-12-23T17:40:45.118" v="2310" actId="1076"/>
          <ac:grpSpMkLst>
            <pc:docMk/>
            <pc:sldMk cId="1921561322" sldId="335"/>
            <ac:grpSpMk id="55" creationId="{2D448404-FE66-41F7-A261-736599ACDC18}"/>
          </ac:grpSpMkLst>
        </pc:grpChg>
        <pc:grpChg chg="add mod">
          <ac:chgData name="MEGHA MOHAN - AM.EN.U4AIE21176" userId="549f4419-054e-4d13-9ea1-eab1e13ba252" providerId="ADAL" clId="{6519A35E-D841-4BFB-95AD-E77C307EA887}" dt="2021-12-23T17:41:35.116" v="2321" actId="1076"/>
          <ac:grpSpMkLst>
            <pc:docMk/>
            <pc:sldMk cId="1921561322" sldId="335"/>
            <ac:grpSpMk id="57" creationId="{618C9E67-2551-4E33-854D-A0AA3ADE27CF}"/>
          </ac:grpSpMkLst>
        </pc:grp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7" creationId="{1336E348-FD4D-40A3-834A-FF9E5CDF68F1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8" creationId="{47A0D4EB-EC0A-47DC-8E85-B9C3314FDF0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9" creationId="{D4C3E782-158F-43DC-95C1-7662C1360BD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0" creationId="{393847AE-1836-4B50-8A8C-AB87FCCCB5B4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1" creationId="{9D83ACDB-0CCF-4CFE-B23B-8C111A25861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2" creationId="{67E87E1F-5588-4BC6-A034-43FC5FA582D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3" creationId="{336E1766-7D82-46DA-8C8A-01E3CBB5A812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3" creationId="{73D28A9F-7B5C-4554-9BE6-5D2CE29D8C6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4" creationId="{CF716AF3-E531-4451-ADA3-62551D623045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5" creationId="{AC0D76F9-E506-498E-88AA-73EF2F37D1A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6" creationId="{FA032573-BB26-4882-8CF8-1A7A3FB04C1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7" creationId="{7E60A307-2104-446F-9A9D-7E16670D345A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8" creationId="{C7EBA052-35A8-4122-B3F1-0B4A68AF9B8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9" creationId="{AC9504BD-D80C-45AE-BFB9-013E50DBE8F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8" creationId="{C8FF512D-6099-46AD-B6DB-127CC014E0A1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9" creationId="{1C7548D0-A35C-409F-96F6-8B43B0503BA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0" creationId="{A953FE23-491A-41B4-8BAD-62207A0ACEE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1" creationId="{EBF2A3CF-03D9-47C9-8B89-E50A751ACB35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2" creationId="{FA618968-73D2-476E-A54E-CFBCD462F31D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3" creationId="{83C7D4DF-6DED-4E8D-8DA7-80CAE58DA29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4" creationId="{4B65F242-9353-4315-A4C9-FCA4CBE6E5C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8" creationId="{8C1348B7-2CEF-4604-834A-848D13E1F1F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9" creationId="{1ACF83AF-FE6B-4003-8E3E-36C9727A9FD7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0" creationId="{43EDCF51-5201-4193-9070-C81E4EE13BE0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1" creationId="{71D5522E-0E56-4990-9130-01215203BDA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2" creationId="{6EC3C880-D2F5-4175-9190-669541D6C1E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3" creationId="{3D706965-E01A-4F41-A5EA-49EAC493844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4" creationId="{1E240F4D-5117-4CA2-AC78-EA6E45266402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8:50:40.825" v="3489" actId="1076"/>
        <pc:sldMkLst>
          <pc:docMk/>
          <pc:sldMk cId="3899923498" sldId="336"/>
        </pc:sldMkLst>
        <pc:spChg chg="add del mod">
          <ac:chgData name="MEGHA MOHAN - AM.EN.U4AIE21176" userId="549f4419-054e-4d13-9ea1-eab1e13ba252" providerId="ADAL" clId="{6519A35E-D841-4BFB-95AD-E77C307EA887}" dt="2021-12-23T17:40:54.930" v="2312" actId="21"/>
          <ac:spMkLst>
            <pc:docMk/>
            <pc:sldMk cId="3899923498" sldId="336"/>
            <ac:spMk id="3" creationId="{79949C90-4676-45B7-A61C-D7773D7CB3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2" creationId="{83D6AA5D-32F9-4B78-BF98-A577B90CB5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3" creationId="{48DB5792-CDC0-4906-ACBF-E11FEE37A548}"/>
          </ac:spMkLst>
        </pc:spChg>
        <pc:spChg chg="add del mod">
          <ac:chgData name="MEGHA MOHAN - AM.EN.U4AIE21176" userId="549f4419-054e-4d13-9ea1-eab1e13ba252" providerId="ADAL" clId="{6519A35E-D841-4BFB-95AD-E77C307EA887}" dt="2021-12-23T17:41:21.355" v="2318" actId="21"/>
          <ac:spMkLst>
            <pc:docMk/>
            <pc:sldMk cId="3899923498" sldId="336"/>
            <ac:spMk id="14" creationId="{836CD4FE-F890-40D3-9083-9ADFF696EC5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5" creationId="{92FB59DB-F6EF-40ED-8385-220536F0A43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6" creationId="{98E87D8D-8682-4678-910C-F10DD1E894E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7" creationId="{3E1716D3-0E99-4EB9-945A-A0B8E39DAE25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8" creationId="{22A9D168-0628-4144-A1D2-70D72428BBA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9" creationId="{BC42F415-F6D2-4878-98D0-DB87529D5B3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0" creationId="{7912B7F5-728E-4430-8B8F-66000EE83DC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1" creationId="{ECDFB5D8-48DE-4EDE-9CA2-CD79E608E773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2" creationId="{2D96C31C-288F-41DE-9D16-628C5BC91AF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3" creationId="{93D9D53E-8E00-4910-AB0A-491D3A6C458D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4" creationId="{5B51C3A0-AC04-49AC-8633-C0B157D6E95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5" creationId="{79F7FCAF-7326-4269-8944-6EC52B5B879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6" creationId="{AC9AC29C-6EA0-494B-A164-F5DD62CFF97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7" creationId="{E406C28E-26E2-4601-956A-088E0BBDC631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8" creationId="{3E7940B9-B0E4-4162-B49C-EDC4F9137431}"/>
          </ac:spMkLst>
        </pc:spChg>
        <pc:spChg chg="add mod">
          <ac:chgData name="MEGHA MOHAN - AM.EN.U4AIE21176" userId="549f4419-054e-4d13-9ea1-eab1e13ba252" providerId="ADAL" clId="{6519A35E-D841-4BFB-95AD-E77C307EA887}" dt="2021-12-23T17:41:50.339" v="2323" actId="1076"/>
          <ac:spMkLst>
            <pc:docMk/>
            <pc:sldMk cId="3899923498" sldId="336"/>
            <ac:spMk id="30" creationId="{4208609B-89BD-4B75-9AB2-F18D2FC0F2DF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5" creationId="{8698E78E-3B3D-42A7-91D8-2BC3B95647AE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6" creationId="{90BC0761-9BF6-4562-AE5E-6DC1545A1155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7" creationId="{306BAE8C-97F9-44A7-A57A-19DB77032E0D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8" creationId="{853496C3-C430-47DE-B094-ECA324F54BF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9" creationId="{16E8CC56-A902-451D-A9BA-CE99B522B82C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0" creationId="{3991073D-656F-41B0-BB2D-3E4A99C5C5E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1" creationId="{E92EBF2E-98C9-4B05-B322-376EE79118A2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2" creationId="{7F21F4C4-AC0A-4620-B2B0-3520969E18E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3" creationId="{E69F931B-EE62-4E9E-B401-B15239F9FEA7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4" creationId="{DAFFB1C4-C7D1-4157-BA3E-9EEEA71C43CB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5" creationId="{0BA8EABF-C16E-4595-AA81-586D3D791E9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6" creationId="{42354ADD-5FF1-48B5-B80D-EF87703DE7B4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7" creationId="{075910DF-5634-4607-8E33-79DC79EF02A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8" creationId="{07A3B041-E472-4263-8116-A6C5DEEB3A3E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1" creationId="{9055F812-28BF-4840-9559-64C54F4E9E88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2" creationId="{6909EBD5-D09E-4758-A4D0-84DFDBDD918A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3" creationId="{D91FD6B6-97C1-4AB1-8962-E88A2100789B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4" creationId="{9BBC767C-6741-49CD-B3C2-7B0C162FD60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5" creationId="{CAAD293E-FA97-4948-9779-A72F65493EB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6" creationId="{41930BDF-6535-4D79-B788-DE34D187858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7" creationId="{34F8A906-87AA-4295-AB29-F5C82E81AC1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8" creationId="{9FBF6901-2DBF-43AD-8476-8235E14F350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9" creationId="{02E2209E-F170-445F-BA46-E6E130E920D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0" creationId="{E709CE4F-509D-40D0-9C88-0C8D97CD20F5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1" creationId="{1DFC4F5B-5E64-457A-9A68-E4BA85CE9D04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2" creationId="{DC1DE2A1-165F-4F4D-8B10-2064FE3DC6A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3" creationId="{DD29BFDE-91D7-4D15-B88D-9E661C78D2A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4" creationId="{C9CFDC25-7868-439D-935A-9E25EFADC87F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5" creationId="{DFA4FF30-3763-4BB4-A391-E7BB4624AA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6" creationId="{6C9924B3-DF90-4ABB-95C0-53ABC48B5DB0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7" creationId="{1275037C-348F-4D73-84D5-A247B6D2E9E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8" creationId="{27713BEC-82CE-4DB9-8411-B1728284594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9" creationId="{B3140E51-D85B-4EAA-AECD-D170F502A6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0" creationId="{3BF311CA-BCF9-4755-9D36-F17942A05C6C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1" creationId="{0D440C08-CA72-413E-81AD-5321AFE9A6A5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2" creationId="{88288DD8-24D8-49B3-81FD-980B91D8FD4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3" creationId="{932E6389-348D-4174-941D-1658589B26BA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4" creationId="{78C87A0C-EF5C-4483-B35B-4C356B094C5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5" creationId="{41F1BB98-BEA5-4735-83A3-7BC3277A154D}"/>
          </ac:spMkLst>
        </pc:spChg>
        <pc:spChg chg="add del mod">
          <ac:chgData name="MEGHA MOHAN - AM.EN.U4AIE21176" userId="549f4419-054e-4d13-9ea1-eab1e13ba252" providerId="ADAL" clId="{6519A35E-D841-4BFB-95AD-E77C307EA887}" dt="2021-12-23T17:46:10.982" v="2365"/>
          <ac:spMkLst>
            <pc:docMk/>
            <pc:sldMk cId="3899923498" sldId="336"/>
            <ac:spMk id="76" creationId="{0A3F6469-F5F6-4B3C-855D-C2C5B3C36327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7" creationId="{45E80684-083E-4AA7-8782-381E2C74E18A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8" creationId="{E2547BE2-7CC0-4CFC-9980-CAFA3C73C90E}"/>
          </ac:spMkLst>
        </pc:spChg>
        <pc:spChg chg="add del mod">
          <ac:chgData name="MEGHA MOHAN - AM.EN.U4AIE21176" userId="549f4419-054e-4d13-9ea1-eab1e13ba252" providerId="ADAL" clId="{6519A35E-D841-4BFB-95AD-E77C307EA887}" dt="2021-12-23T18:49:51.835" v="3473" actId="478"/>
          <ac:spMkLst>
            <pc:docMk/>
            <pc:sldMk cId="3899923498" sldId="336"/>
            <ac:spMk id="79" creationId="{556D1353-D4F3-4C93-B63F-2885CACFB903}"/>
          </ac:spMkLst>
        </pc:spChg>
        <pc:spChg chg="add del mod">
          <ac:chgData name="MEGHA MOHAN - AM.EN.U4AIE21176" userId="549f4419-054e-4d13-9ea1-eab1e13ba252" providerId="ADAL" clId="{6519A35E-D841-4BFB-95AD-E77C307EA887}" dt="2021-12-23T18:50:04.662" v="3480" actId="478"/>
          <ac:spMkLst>
            <pc:docMk/>
            <pc:sldMk cId="3899923498" sldId="336"/>
            <ac:spMk id="81" creationId="{30407C7D-C648-4DBB-9515-E4FDE3FD3518}"/>
          </ac:spMkLst>
        </pc:spChg>
        <pc:grpChg chg="add del mod">
          <ac:chgData name="MEGHA MOHAN - AM.EN.U4AIE21176" userId="549f4419-054e-4d13-9ea1-eab1e13ba252" providerId="ADAL" clId="{6519A35E-D841-4BFB-95AD-E77C307EA887}" dt="2021-12-23T17:41:05.099" v="2315" actId="21"/>
          <ac:grpSpMkLst>
            <pc:docMk/>
            <pc:sldMk cId="3899923498" sldId="336"/>
            <ac:grpSpMk id="4" creationId="{BE244085-B399-4F11-BFA9-AC37802BB835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29.340" v="2324" actId="478"/>
          <ac:grpSpMkLst>
            <pc:docMk/>
            <pc:sldMk cId="3899923498" sldId="336"/>
            <ac:grpSpMk id="29" creationId="{86AB4362-EAC3-4460-A096-85E223644916}"/>
          </ac:grpSpMkLst>
        </pc:grpChg>
        <pc:grpChg chg="add del mod">
          <ac:chgData name="MEGHA MOHAN - AM.EN.U4AIE21176" userId="549f4419-054e-4d13-9ea1-eab1e13ba252" providerId="ADAL" clId="{6519A35E-D841-4BFB-95AD-E77C307EA887}" dt="2021-12-23T18:50:05.914" v="3481" actId="478"/>
          <ac:grpSpMkLst>
            <pc:docMk/>
            <pc:sldMk cId="3899923498" sldId="336"/>
            <ac:grpSpMk id="31" creationId="{E41E1935-0C5D-4A88-A83A-6D5510D6D063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36.984" v="2325" actId="165"/>
          <ac:grpSpMkLst>
            <pc:docMk/>
            <pc:sldMk cId="3899923498" sldId="336"/>
            <ac:grpSpMk id="34" creationId="{0FF7F4F5-D5FF-4BE7-8A12-D0EE13642EDB}"/>
          </ac:grpSpMkLst>
        </pc:grpChg>
        <pc:picChg chg="add mod modCrop">
          <ac:chgData name="MEGHA MOHAN - AM.EN.U4AIE21176" userId="549f4419-054e-4d13-9ea1-eab1e13ba252" providerId="ADAL" clId="{6519A35E-D841-4BFB-95AD-E77C307EA887}" dt="2021-12-23T18:50:40.825" v="3489" actId="1076"/>
          <ac:picMkLst>
            <pc:docMk/>
            <pc:sldMk cId="3899923498" sldId="336"/>
            <ac:picMk id="83" creationId="{7C9FF40A-57BD-4F76-8B03-B738040B0F84}"/>
          </ac:picMkLst>
        </pc:pic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5" creationId="{CD699A21-DB6B-48B4-A182-A790C8450A4C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6" creationId="{1E48E9F7-C01D-4C81-8C87-FD66E67016A9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7" creationId="{32FA2948-6F6D-48DE-AC0C-B2807D0D8C2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8" creationId="{417CFB62-0481-41C9-82FB-0CF8A9BA85D7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9" creationId="{1BBC1446-C472-4B1E-8C2C-3CF44092679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0" creationId="{934DCE43-9874-4FD5-93C7-A9C981229A10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1" creationId="{1A01EDF7-C53B-434D-95AA-01259A206926}"/>
          </ac:cxnSpMkLst>
        </pc:cxnChg>
        <pc:cxnChg chg="mod">
          <ac:chgData name="MEGHA MOHAN - AM.EN.U4AIE21176" userId="549f4419-054e-4d13-9ea1-eab1e13ba252" providerId="ADAL" clId="{6519A35E-D841-4BFB-95AD-E77C307EA887}" dt="2021-12-23T17:48:44.821" v="2425" actId="1076"/>
          <ac:cxnSpMkLst>
            <pc:docMk/>
            <pc:sldMk cId="3899923498" sldId="336"/>
            <ac:cxnSpMk id="32" creationId="{854A8F15-EA9E-4971-B6D4-9767A7233AA9}"/>
          </ac:cxnSpMkLst>
        </pc:cxnChg>
        <pc:cxnChg chg="mod">
          <ac:chgData name="MEGHA MOHAN - AM.EN.U4AIE21176" userId="549f4419-054e-4d13-9ea1-eab1e13ba252" providerId="ADAL" clId="{6519A35E-D841-4BFB-95AD-E77C307EA887}" dt="2021-12-23T17:38:39.227" v="2268" actId="1076"/>
          <ac:cxnSpMkLst>
            <pc:docMk/>
            <pc:sldMk cId="3899923498" sldId="336"/>
            <ac:cxnSpMk id="33" creationId="{4A60F1D0-4099-4962-B711-CF1451B9E985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7:56:31.311" v="2597" actId="14100"/>
        <pc:sldMkLst>
          <pc:docMk/>
          <pc:sldMk cId="4235951906" sldId="337"/>
        </pc:sldMkLst>
        <pc:spChg chg="add mod">
          <ac:chgData name="MEGHA MOHAN - AM.EN.U4AIE21176" userId="549f4419-054e-4d13-9ea1-eab1e13ba252" providerId="ADAL" clId="{6519A35E-D841-4BFB-95AD-E77C307EA887}" dt="2021-12-23T17:50:42.083" v="2464" actId="14100"/>
          <ac:spMkLst>
            <pc:docMk/>
            <pc:sldMk cId="4235951906" sldId="337"/>
            <ac:spMk id="3" creationId="{EEC7ED48-151D-4D0C-A177-BABBDDF1858C}"/>
          </ac:spMkLst>
        </pc:spChg>
        <pc:spChg chg="add mod">
          <ac:chgData name="MEGHA MOHAN - AM.EN.U4AIE21176" userId="549f4419-054e-4d13-9ea1-eab1e13ba252" providerId="ADAL" clId="{6519A35E-D841-4BFB-95AD-E77C307EA887}" dt="2021-12-23T17:54:26.221" v="2565" actId="1076"/>
          <ac:spMkLst>
            <pc:docMk/>
            <pc:sldMk cId="4235951906" sldId="337"/>
            <ac:spMk id="5" creationId="{AD6AD9FE-630A-49D8-AF03-6B65771B2211}"/>
          </ac:spMkLst>
        </pc:spChg>
        <pc:spChg chg="add mod">
          <ac:chgData name="MEGHA MOHAN - AM.EN.U4AIE21176" userId="549f4419-054e-4d13-9ea1-eab1e13ba252" providerId="ADAL" clId="{6519A35E-D841-4BFB-95AD-E77C307EA887}" dt="2021-12-23T17:54:19.035" v="2564" actId="14100"/>
          <ac:spMkLst>
            <pc:docMk/>
            <pc:sldMk cId="4235951906" sldId="337"/>
            <ac:spMk id="6" creationId="{8F7D4D52-6010-43C6-87B9-1517F2DD3C48}"/>
          </ac:spMkLst>
        </pc:spChg>
        <pc:spChg chg="add mod">
          <ac:chgData name="MEGHA MOHAN - AM.EN.U4AIE21176" userId="549f4419-054e-4d13-9ea1-eab1e13ba252" providerId="ADAL" clId="{6519A35E-D841-4BFB-95AD-E77C307EA887}" dt="2021-12-23T17:56:31.311" v="2597" actId="14100"/>
          <ac:spMkLst>
            <pc:docMk/>
            <pc:sldMk cId="4235951906" sldId="337"/>
            <ac:spMk id="8" creationId="{81B69DEE-A990-4242-A646-85766ADB8884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8:47:40.148" v="3462" actId="113"/>
        <pc:sldMkLst>
          <pc:docMk/>
          <pc:sldMk cId="3121888094" sldId="338"/>
        </pc:sldMkLst>
        <pc:spChg chg="add mod">
          <ac:chgData name="MEGHA MOHAN - AM.EN.U4AIE21176" userId="549f4419-054e-4d13-9ea1-eab1e13ba252" providerId="ADAL" clId="{6519A35E-D841-4BFB-95AD-E77C307EA887}" dt="2021-12-23T18:03:31.333" v="2617" actId="115"/>
          <ac:spMkLst>
            <pc:docMk/>
            <pc:sldMk cId="3121888094" sldId="338"/>
            <ac:spMk id="3" creationId="{1B3BFB17-A931-495F-9D53-CAE2862FA9B7}"/>
          </ac:spMkLst>
        </pc:spChg>
        <pc:spChg chg="add del mod">
          <ac:chgData name="MEGHA MOHAN - AM.EN.U4AIE21176" userId="549f4419-054e-4d13-9ea1-eab1e13ba252" providerId="ADAL" clId="{6519A35E-D841-4BFB-95AD-E77C307EA887}" dt="2021-12-23T18:03:47.138" v="2623"/>
          <ac:spMkLst>
            <pc:docMk/>
            <pc:sldMk cId="3121888094" sldId="338"/>
            <ac:spMk id="4" creationId="{78E4CE89-9EB7-4FEC-A391-D3B9258504AB}"/>
          </ac:spMkLst>
        </pc:spChg>
        <pc:spChg chg="add mod">
          <ac:chgData name="MEGHA MOHAN - AM.EN.U4AIE21176" userId="549f4419-054e-4d13-9ea1-eab1e13ba252" providerId="ADAL" clId="{6519A35E-D841-4BFB-95AD-E77C307EA887}" dt="2021-12-23T18:08:52.095" v="2758" actId="20577"/>
          <ac:spMkLst>
            <pc:docMk/>
            <pc:sldMk cId="3121888094" sldId="338"/>
            <ac:spMk id="6" creationId="{59973863-94E2-42AA-8A75-5B8F35F8001B}"/>
          </ac:spMkLst>
        </pc:spChg>
        <pc:spChg chg="add mod">
          <ac:chgData name="MEGHA MOHAN - AM.EN.U4AIE21176" userId="549f4419-054e-4d13-9ea1-eab1e13ba252" providerId="ADAL" clId="{6519A35E-D841-4BFB-95AD-E77C307EA887}" dt="2021-12-23T18:10:10.419" v="2803" actId="20577"/>
          <ac:spMkLst>
            <pc:docMk/>
            <pc:sldMk cId="3121888094" sldId="338"/>
            <ac:spMk id="8" creationId="{850253A9-3287-45B3-89F6-08B4B1EB51AF}"/>
          </ac:spMkLst>
        </pc:spChg>
        <pc:spChg chg="add mod">
          <ac:chgData name="MEGHA MOHAN - AM.EN.U4AIE21176" userId="549f4419-054e-4d13-9ea1-eab1e13ba252" providerId="ADAL" clId="{6519A35E-D841-4BFB-95AD-E77C307EA887}" dt="2021-12-23T18:47:40.148" v="3462" actId="113"/>
          <ac:spMkLst>
            <pc:docMk/>
            <pc:sldMk cId="3121888094" sldId="338"/>
            <ac:spMk id="11" creationId="{A7EED011-5957-4CC9-A2F6-547DBC999406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7:33.649" v="3461" actId="1076"/>
          <ac:picMkLst>
            <pc:docMk/>
            <pc:sldMk cId="3121888094" sldId="338"/>
            <ac:picMk id="10" creationId="{CA2F5C01-6A89-4266-BCC3-2DD9E669503E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58.835" v="3459" actId="1440"/>
        <pc:sldMkLst>
          <pc:docMk/>
          <pc:sldMk cId="1019028475" sldId="339"/>
        </pc:sldMkLst>
        <pc:spChg chg="add mod">
          <ac:chgData name="MEGHA MOHAN - AM.EN.U4AIE21176" userId="549f4419-054e-4d13-9ea1-eab1e13ba252" providerId="ADAL" clId="{6519A35E-D841-4BFB-95AD-E77C307EA887}" dt="2021-12-23T18:28:43.242" v="3219" actId="1076"/>
          <ac:spMkLst>
            <pc:docMk/>
            <pc:sldMk cId="1019028475" sldId="339"/>
            <ac:spMk id="5" creationId="{84F1ECE5-E2DA-4512-9C4F-6D4ADF963CBA}"/>
          </ac:spMkLst>
        </pc:spChg>
        <pc:spChg chg="add mod">
          <ac:chgData name="MEGHA MOHAN - AM.EN.U4AIE21176" userId="549f4419-054e-4d13-9ea1-eab1e13ba252" providerId="ADAL" clId="{6519A35E-D841-4BFB-95AD-E77C307EA887}" dt="2021-12-23T18:28:47.394" v="3220" actId="1076"/>
          <ac:spMkLst>
            <pc:docMk/>
            <pc:sldMk cId="1019028475" sldId="339"/>
            <ac:spMk id="6" creationId="{8194B69E-2AE0-4AD6-AF02-E7362F618707}"/>
          </ac:spMkLst>
        </pc:spChg>
        <pc:spChg chg="add mod">
          <ac:chgData name="MEGHA MOHAN - AM.EN.U4AIE21176" userId="549f4419-054e-4d13-9ea1-eab1e13ba252" providerId="ADAL" clId="{6519A35E-D841-4BFB-95AD-E77C307EA887}" dt="2021-12-23T18:28:52.826" v="3221" actId="1076"/>
          <ac:spMkLst>
            <pc:docMk/>
            <pc:sldMk cId="1019028475" sldId="339"/>
            <ac:spMk id="8" creationId="{D27C6980-EA37-4FA0-A3CB-4B8E54713C73}"/>
          </ac:spMkLst>
        </pc:spChg>
        <pc:spChg chg="add mod">
          <ac:chgData name="MEGHA MOHAN - AM.EN.U4AIE21176" userId="549f4419-054e-4d13-9ea1-eab1e13ba252" providerId="ADAL" clId="{6519A35E-D841-4BFB-95AD-E77C307EA887}" dt="2021-12-23T18:28:55.498" v="3222" actId="1076"/>
          <ac:spMkLst>
            <pc:docMk/>
            <pc:sldMk cId="1019028475" sldId="339"/>
            <ac:spMk id="9" creationId="{C513FE56-2ABC-45BB-8252-7DF60882252E}"/>
          </ac:spMkLst>
        </pc:spChg>
        <pc:spChg chg="add del mod">
          <ac:chgData name="MEGHA MOHAN - AM.EN.U4AIE21176" userId="549f4419-054e-4d13-9ea1-eab1e13ba252" providerId="ADAL" clId="{6519A35E-D841-4BFB-95AD-E77C307EA887}" dt="2021-12-23T18:20:12.765" v="3007"/>
          <ac:spMkLst>
            <pc:docMk/>
            <pc:sldMk cId="1019028475" sldId="339"/>
            <ac:spMk id="10" creationId="{AF9193CB-9998-4217-8A71-5A70B195F844}"/>
          </ac:spMkLst>
        </pc:spChg>
        <pc:spChg chg="add mod">
          <ac:chgData name="MEGHA MOHAN - AM.EN.U4AIE21176" userId="549f4419-054e-4d13-9ea1-eab1e13ba252" providerId="ADAL" clId="{6519A35E-D841-4BFB-95AD-E77C307EA887}" dt="2021-12-23T18:28:58.827" v="3223" actId="1076"/>
          <ac:spMkLst>
            <pc:docMk/>
            <pc:sldMk cId="1019028475" sldId="339"/>
            <ac:spMk id="12" creationId="{2376B95A-EE42-4515-8200-008554A5EB3D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6:58.835" v="3459" actId="1440"/>
          <ac:picMkLst>
            <pc:docMk/>
            <pc:sldMk cId="1019028475" sldId="339"/>
            <ac:picMk id="4" creationId="{DCB7CAFC-BEED-4D81-84C3-A0DCD84F43C6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0:06.866" v="3232" actId="14100"/>
          <ac:picMkLst>
            <pc:docMk/>
            <pc:sldMk cId="1019028475" sldId="339"/>
            <ac:picMk id="14" creationId="{F5E35BFA-394F-4B4A-A506-ABF2A498A7FA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06.025" v="3457" actId="1076"/>
        <pc:sldMkLst>
          <pc:docMk/>
          <pc:sldMk cId="1170402125" sldId="340"/>
        </pc:sldMkLst>
        <pc:spChg chg="add mod">
          <ac:chgData name="MEGHA MOHAN - AM.EN.U4AIE21176" userId="549f4419-054e-4d13-9ea1-eab1e13ba252" providerId="ADAL" clId="{6519A35E-D841-4BFB-95AD-E77C307EA887}" dt="2021-12-23T18:32:16.778" v="3291" actId="1076"/>
          <ac:spMkLst>
            <pc:docMk/>
            <pc:sldMk cId="1170402125" sldId="340"/>
            <ac:spMk id="3" creationId="{D76B559E-C461-4F26-A36A-2A0C6F6E9B4B}"/>
          </ac:spMkLst>
        </pc:spChg>
        <pc:spChg chg="add mod">
          <ac:chgData name="MEGHA MOHAN - AM.EN.U4AIE21176" userId="549f4419-054e-4d13-9ea1-eab1e13ba252" providerId="ADAL" clId="{6519A35E-D841-4BFB-95AD-E77C307EA887}" dt="2021-12-23T18:34:47.901" v="3307" actId="20577"/>
          <ac:spMkLst>
            <pc:docMk/>
            <pc:sldMk cId="1170402125" sldId="340"/>
            <ac:spMk id="7" creationId="{A53D998C-77FC-49C7-989A-3A7EB95ACD20}"/>
          </ac:spMkLst>
        </pc:spChg>
        <pc:spChg chg="add mod">
          <ac:chgData name="MEGHA MOHAN - AM.EN.U4AIE21176" userId="549f4419-054e-4d13-9ea1-eab1e13ba252" providerId="ADAL" clId="{6519A35E-D841-4BFB-95AD-E77C307EA887}" dt="2021-12-23T18:35:19.217" v="3362" actId="14100"/>
          <ac:spMkLst>
            <pc:docMk/>
            <pc:sldMk cId="1170402125" sldId="340"/>
            <ac:spMk id="8" creationId="{672210AF-FD63-4B7C-B409-5ED34F727A0A}"/>
          </ac:spMkLst>
        </pc:spChg>
        <pc:spChg chg="add mod">
          <ac:chgData name="MEGHA MOHAN - AM.EN.U4AIE21176" userId="549f4419-054e-4d13-9ea1-eab1e13ba252" providerId="ADAL" clId="{6519A35E-D841-4BFB-95AD-E77C307EA887}" dt="2021-12-23T18:39:06.747" v="3385" actId="1076"/>
          <ac:spMkLst>
            <pc:docMk/>
            <pc:sldMk cId="1170402125" sldId="340"/>
            <ac:spMk id="10" creationId="{AEAF4FDD-B900-4AA3-9A15-3D1247A60463}"/>
          </ac:spMkLst>
        </pc:spChg>
        <pc:spChg chg="add mod">
          <ac:chgData name="MEGHA MOHAN - AM.EN.U4AIE21176" userId="549f4419-054e-4d13-9ea1-eab1e13ba252" providerId="ADAL" clId="{6519A35E-D841-4BFB-95AD-E77C307EA887}" dt="2021-12-23T18:39:03.186" v="3384" actId="1076"/>
          <ac:spMkLst>
            <pc:docMk/>
            <pc:sldMk cId="1170402125" sldId="340"/>
            <ac:spMk id="14" creationId="{7F111612-7777-454E-830A-519F2A4FE3A0}"/>
          </ac:spMkLst>
        </pc:spChg>
        <pc:spChg chg="add mod">
          <ac:chgData name="MEGHA MOHAN - AM.EN.U4AIE21176" userId="549f4419-054e-4d13-9ea1-eab1e13ba252" providerId="ADAL" clId="{6519A35E-D841-4BFB-95AD-E77C307EA887}" dt="2021-12-23T18:46:06.025" v="3457" actId="1076"/>
          <ac:spMkLst>
            <pc:docMk/>
            <pc:sldMk cId="1170402125" sldId="340"/>
            <ac:spMk id="16" creationId="{EF0229B6-BEBD-4A5F-9F84-9AE29D7008FE}"/>
          </ac:spMkLst>
        </pc:spChg>
        <pc:picChg chg="add mod modCrop">
          <ac:chgData name="MEGHA MOHAN - AM.EN.U4AIE21176" userId="549f4419-054e-4d13-9ea1-eab1e13ba252" providerId="ADAL" clId="{6519A35E-D841-4BFB-95AD-E77C307EA887}" dt="2021-12-23T18:33:07.266" v="3296" actId="14100"/>
          <ac:picMkLst>
            <pc:docMk/>
            <pc:sldMk cId="1170402125" sldId="340"/>
            <ac:picMk id="5" creationId="{269AE58C-A016-4499-AD06-FA3C5D7FF4C9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9:09.691" v="3386" actId="1076"/>
          <ac:picMkLst>
            <pc:docMk/>
            <pc:sldMk cId="1170402125" sldId="340"/>
            <ac:picMk id="12" creationId="{2E1609BE-ACE7-4186-AE78-B1B3EC16710E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45:56.050" v="3456" actId="1035"/>
          <ac:picMkLst>
            <pc:docMk/>
            <pc:sldMk cId="1170402125" sldId="340"/>
            <ac:picMk id="18" creationId="{708BEA0B-5058-44B0-A352-29BC5577ED90}"/>
          </ac:picMkLst>
        </pc:picChg>
        <pc:inkChg chg="add del">
          <ac:chgData name="MEGHA MOHAN - AM.EN.U4AIE21176" userId="549f4419-054e-4d13-9ea1-eab1e13ba252" providerId="ADAL" clId="{6519A35E-D841-4BFB-95AD-E77C307EA887}" dt="2021-12-23T18:41:48.475" v="3401" actId="9405"/>
          <ac:inkMkLst>
            <pc:docMk/>
            <pc:sldMk cId="1170402125" sldId="340"/>
            <ac:inkMk id="19" creationId="{6A9E7C5C-12B8-41C7-B24A-E08E11B88A58}"/>
          </ac:inkMkLst>
        </pc:inkChg>
        <pc:inkChg chg="add">
          <ac:chgData name="MEGHA MOHAN - AM.EN.U4AIE21176" userId="549f4419-054e-4d13-9ea1-eab1e13ba252" providerId="ADAL" clId="{6519A35E-D841-4BFB-95AD-E77C307EA887}" dt="2021-12-23T18:42:02.652" v="3402" actId="9405"/>
          <ac:inkMkLst>
            <pc:docMk/>
            <pc:sldMk cId="1170402125" sldId="340"/>
            <ac:inkMk id="20" creationId="{FB4D7506-C565-4336-94BA-020BB2FBCF06}"/>
          </ac:inkMkLst>
        </pc:inkChg>
        <pc:inkChg chg="add">
          <ac:chgData name="MEGHA MOHAN - AM.EN.U4AIE21176" userId="549f4419-054e-4d13-9ea1-eab1e13ba252" providerId="ADAL" clId="{6519A35E-D841-4BFB-95AD-E77C307EA887}" dt="2021-12-23T18:42:11.719" v="3403" actId="9405"/>
          <ac:inkMkLst>
            <pc:docMk/>
            <pc:sldMk cId="1170402125" sldId="340"/>
            <ac:inkMk id="21" creationId="{5AF35D1C-F60D-4659-83D1-6C4D2CAA2701}"/>
          </ac:inkMkLst>
        </pc:inkChg>
        <pc:inkChg chg="add">
          <ac:chgData name="MEGHA MOHAN - AM.EN.U4AIE21176" userId="549f4419-054e-4d13-9ea1-eab1e13ba252" providerId="ADAL" clId="{6519A35E-D841-4BFB-95AD-E77C307EA887}" dt="2021-12-23T18:42:25.973" v="3404" actId="9405"/>
          <ac:inkMkLst>
            <pc:docMk/>
            <pc:sldMk cId="1170402125" sldId="340"/>
            <ac:inkMk id="22" creationId="{B3304FB0-20DD-4681-9A66-C50F9A49C064}"/>
          </ac:inkMkLst>
        </pc:inkChg>
      </pc:sldChg>
      <pc:sldChg chg="addSp delSp modSp new mod">
        <pc:chgData name="MEGHA MOHAN - AM.EN.U4AIE21176" userId="549f4419-054e-4d13-9ea1-eab1e13ba252" providerId="ADAL" clId="{6519A35E-D841-4BFB-95AD-E77C307EA887}" dt="2021-12-23T18:44:23.665" v="3452" actId="1076"/>
        <pc:sldMkLst>
          <pc:docMk/>
          <pc:sldMk cId="3926249811" sldId="341"/>
        </pc:sldMkLst>
        <pc:spChg chg="add del mod">
          <ac:chgData name="MEGHA MOHAN - AM.EN.U4AIE21176" userId="549f4419-054e-4d13-9ea1-eab1e13ba252" providerId="ADAL" clId="{6519A35E-D841-4BFB-95AD-E77C307EA887}" dt="2021-12-23T18:44:23.665" v="3452" actId="1076"/>
          <ac:spMkLst>
            <pc:docMk/>
            <pc:sldMk cId="3926249811" sldId="341"/>
            <ac:spMk id="3" creationId="{B6893A98-73AE-4D63-86BD-5E4A94B52F94}"/>
          </ac:spMkLst>
        </pc:spChg>
        <pc:spChg chg="add del mod">
          <ac:chgData name="MEGHA MOHAN - AM.EN.U4AIE21176" userId="549f4419-054e-4d13-9ea1-eab1e13ba252" providerId="ADAL" clId="{6519A35E-D841-4BFB-95AD-E77C307EA887}" dt="2021-12-23T18:43:24.612" v="3418" actId="767"/>
          <ac:spMkLst>
            <pc:docMk/>
            <pc:sldMk cId="3926249811" sldId="341"/>
            <ac:spMk id="7" creationId="{19F7D3AC-AFB7-4A6F-8CC5-5D6221E8F032}"/>
          </ac:spMkLst>
        </pc:spChg>
        <pc:spChg chg="add del mod">
          <ac:chgData name="MEGHA MOHAN - AM.EN.U4AIE21176" userId="549f4419-054e-4d13-9ea1-eab1e13ba252" providerId="ADAL" clId="{6519A35E-D841-4BFB-95AD-E77C307EA887}" dt="2021-12-23T18:43:51.325" v="3428" actId="33987"/>
          <ac:spMkLst>
            <pc:docMk/>
            <pc:sldMk cId="3926249811" sldId="341"/>
            <ac:spMk id="9" creationId="{293CE29A-8CD5-4F8B-AEEC-DEBA4B8C1272}"/>
          </ac:spMkLst>
        </pc:spChg>
        <pc:inkChg chg="add del">
          <ac:chgData name="MEGHA MOHAN - AM.EN.U4AIE21176" userId="549f4419-054e-4d13-9ea1-eab1e13ba252" providerId="ADAL" clId="{6519A35E-D841-4BFB-95AD-E77C307EA887}" dt="2021-12-23T18:42:48.891" v="3410" actId="9405"/>
          <ac:inkMkLst>
            <pc:docMk/>
            <pc:sldMk cId="3926249811" sldId="341"/>
            <ac:inkMk id="4" creationId="{A5809C4C-914D-43C3-A0B6-23C2209950F4}"/>
          </ac:inkMkLst>
        </pc:inkChg>
        <pc:inkChg chg="add del">
          <ac:chgData name="MEGHA MOHAN - AM.EN.U4AIE21176" userId="549f4419-054e-4d13-9ea1-eab1e13ba252" providerId="ADAL" clId="{6519A35E-D841-4BFB-95AD-E77C307EA887}" dt="2021-12-23T18:42:48.403" v="3409" actId="9405"/>
          <ac:inkMkLst>
            <pc:docMk/>
            <pc:sldMk cId="3926249811" sldId="341"/>
            <ac:inkMk id="5" creationId="{FBAF9F9A-9BD5-4DF1-8F44-BC10B8434F37}"/>
          </ac:inkMkLst>
        </pc:inkChg>
        <pc:inkChg chg="add del">
          <ac:chgData name="MEGHA MOHAN - AM.EN.U4AIE21176" userId="549f4419-054e-4d13-9ea1-eab1e13ba252" providerId="ADAL" clId="{6519A35E-D841-4BFB-95AD-E77C307EA887}" dt="2021-12-23T18:42:59.395" v="3414" actId="9405"/>
          <ac:inkMkLst>
            <pc:docMk/>
            <pc:sldMk cId="3926249811" sldId="341"/>
            <ac:inkMk id="6" creationId="{5C608616-1109-4AFA-ABA5-6F4517FC1C82}"/>
          </ac:inkMkLst>
        </pc:inkChg>
        <pc:inkChg chg="add del">
          <ac:chgData name="MEGHA MOHAN - AM.EN.U4AIE21176" userId="549f4419-054e-4d13-9ea1-eab1e13ba252" providerId="ADAL" clId="{6519A35E-D841-4BFB-95AD-E77C307EA887}" dt="2021-12-23T18:43:33.308" v="3422" actId="9405"/>
          <ac:inkMkLst>
            <pc:docMk/>
            <pc:sldMk cId="3926249811" sldId="341"/>
            <ac:inkMk id="8" creationId="{20644D9B-4991-4890-B8F9-E9DBC4B02096}"/>
          </ac:inkMkLst>
        </pc:inkChg>
        <pc:inkChg chg="add del">
          <ac:chgData name="MEGHA MOHAN - AM.EN.U4AIE21176" userId="549f4419-054e-4d13-9ea1-eab1e13ba252" providerId="ADAL" clId="{6519A35E-D841-4BFB-95AD-E77C307EA887}" dt="2021-12-23T18:43:48.132" v="3427" actId="9405"/>
          <ac:inkMkLst>
            <pc:docMk/>
            <pc:sldMk cId="3926249811" sldId="341"/>
            <ac:inkMk id="10" creationId="{D614F1F4-8F9F-4762-8C67-3F099E67CDC1}"/>
          </ac:inkMkLst>
        </pc:inkChg>
        <pc:inkChg chg="add del">
          <ac:chgData name="MEGHA MOHAN - AM.EN.U4AIE21176" userId="549f4419-054e-4d13-9ea1-eab1e13ba252" providerId="ADAL" clId="{6519A35E-D841-4BFB-95AD-E77C307EA887}" dt="2021-12-23T18:43:47.812" v="3426" actId="9405"/>
          <ac:inkMkLst>
            <pc:docMk/>
            <pc:sldMk cId="3926249811" sldId="341"/>
            <ac:inkMk id="11" creationId="{AA88AF7E-E287-4C1A-B15B-A3C3D424150C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145 24575,'-9'-6'0,"0"-1"0,0 1 0,-1 1 0,0 0 0,0 0 0,-1 1 0,1 0 0,-1 1 0,0 0 0,-20-2 0,-24-8 0,-153-43 0,188 51 0,0 1 0,-1 0 0,-40-1 0,49 5 0,0 1 0,0 0 0,1 1 0,-1 0 0,1 1 0,0 0 0,-1 1 0,-15 7 0,-5 4 0,21-11 0,0 1 0,1 0 0,-1 0 0,1 1 0,1 0 0,-1 1 0,1 1 0,0-1 0,-15 17 0,6 0 0,9-14 0,1 1 0,0 1 0,-6 12 0,-8 14 0,-2 0 0,-30 37 0,32-47 0,1 1 0,1 1 0,2 1 0,-17 39 0,26-47 0,1 0 0,1 0 0,2 1 0,0 0 0,1 0 0,2 0 0,0 44 0,2-28 0,-1 0 0,-10 51 0,-4 10 0,-3 187 0,18-242 0,-1-19 0,4 46 0,-1-64 0,-1-1 0,1 1 0,0-1 0,1 1 0,0-1 0,0 0 0,1 0 0,0 0 0,8 10 0,-1-3 0,0 0 0,-1 1 0,0 1 0,-1 0 0,-1 0 0,-1 0 0,7 25 0,-12-34 0,0-1 0,1 0 0,0 0 0,1 0 0,-1 0 0,1 0 0,1-1 0,-1 0 0,1 1 0,10 8 0,6 4 0,39 27 0,-19-15 0,-27-20 0,2 0 0,-1-1 0,2-1 0,-1 0 0,1-2 0,23 8 0,-26-8 0,1-1 0,-1 2 0,-1-1 0,1 2 0,17 14 0,26 17 0,-43-33 0,0 0 0,0-1 0,1 0 0,0-1 0,0-1 0,0 0 0,23 2 0,-4 1 0,-1 1 0,-1 2 0,1 1 0,35 19 0,66 21 0,-74-35 0,-21-6 0,48 19 0,-72-24 0,0-1 0,0 0 0,1-1 0,0 0 0,-1-1 0,1-1 0,31-2 0,-10-2 0,1-2 0,43-11 0,-68 12 0,0 0 0,0-1 0,-1-1 0,1 0 0,-1 0 0,0-1 0,-1-1 0,0 0 0,0-1 0,-1 0 0,14-14 0,-18 18 0,0 0 0,0 0 0,0 1 0,0 0 0,1 1 0,12-6 0,-14 7 0,1 0 0,-1 0 0,0-1 0,1 0 0,-1 0 0,-1 0 0,1-1 0,0 0 0,-1 0 0,0 0 0,0 0 0,6-8 0,2-7 0,-6 10 0,1-2 0,-1 1 0,-1-1 0,0 0 0,0 0 0,4-17 0,-3 10 0,0 1 0,2 0 0,0 0 0,1 1 0,0 0 0,2 0 0,17-20 0,-11 13 0,-1 0 0,14-27 0,-7 9 0,-17 33 0,-1 0 0,0-1 0,-1 0 0,0 0 0,0 0 0,-1 0 0,0-1 0,0 1 0,1-18 0,-4-225 0,-2 109 0,2 110 0,1 2 0,-1 0 0,-2-1 0,-12-60 0,-3 19 0,-14-52 0,26 114 0,0 1 0,0 0 0,-1 0 0,0 0 0,-15-16 0,-9-15 0,-41-80 0,55 94 0,-35-45 0,-9-13 0,23 32 0,26 40 0,1-1 0,-11-22 0,8 15 0,-27-37 0,26 40 0,1-1 0,-18-34 0,28 48 0,0 1 0,-1 0 0,1 0 0,-1 0 0,0 0 0,0 1 0,0 0 0,0-1 0,0 2 0,-1-1 0,0 0 0,1 1 0,-10-3 0,-10-4 0,-33-8 0,24 11 0,0 2 0,0 1 0,0 1 0,-55 5 0,8 0 0,-197-3-1365,252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24575,'50'-4'0,"0"-2"0,-1-2 0,93-27 0,-136 33 0,156-50 0,28-7 0,-159 51 0,1 2 0,0 2 0,0 0 0,39 2 0,728 7-26,-499-6-1313,-266 1-5487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3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24575,'1'7'0,"-1"1"0,1 0 0,0 0 0,1-1 0,-1 1 0,2-1 0,-1 0 0,1 1 0,0-1 0,0 0 0,1 0 0,0-1 0,0 1 0,1-1 0,7 8 0,-5-7 0,0 0 0,1-1 0,0 1 0,0-1 0,1-1 0,0 0 0,0 0 0,0-1 0,0 0 0,1 0 0,10 2 0,-13-5 0,0 1 0,-1 0 0,0 0 0,1 1 0,-1 0 0,0 0 0,0 0 0,0 1 0,-1 0 0,1 0 0,-1 0 0,0 0 0,0 1 0,-1 0 0,1 0 0,6 12 0,-7-13 0,-1 0 0,1 0 0,0-1 0,0 1 0,0-1 0,0 0 0,1 0 0,-1 0 0,1-1 0,-1 1 0,10 2 0,-9-3 0,0-1 0,-1 1 0,0 0 0,1 1 0,-1-1 0,0 1 0,0 0 0,0 0 0,0 0 0,-1 1 0,1-1 0,4 7 0,-7-9 0,-1 1 0,1-1 0,0 0 0,-1 1 0,1-1 0,-1 0 0,0 1 0,1-1 0,-1 0 0,0 1 0,0-1 0,0 1 0,0-1 0,0 1 0,0-1 0,0 0 0,0 1 0,-1-1 0,1 1 0,-1-1 0,1 0 0,-1 1 0,1-1 0,-1 0 0,0 0 0,-1 3 0,-3 1 0,0 1 0,0 0 0,-1-1 0,-7 6 0,9-9 0,0 1 0,0 0 0,0 1 0,1-1 0,0 0 0,-1 1 0,1 0 0,-3 6 0,3 0 0,0 0 0,1 0 0,0 0 0,1 0 0,0 18 0,1-17 0,-1 0 0,0 0 0,-1 0 0,-4 18 0,5-27-28,-32 83 180,30-78-301,-1 0 0,0 0 0,0-1 0,0 1 0,-1-1 0,0 0 1,0 0-1,-1 0 0,-8 6 0,0-4-6677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02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116 176 24575,'226'0'0,"-239"1"0,0 0 0,0 0 0,1 1 0,-1 1 0,1 0 0,-1 1 0,1 0 0,0 1 0,1 0 0,-16 9 0,23-11 0,0-1 0,0 1 0,0 0 0,0 0 0,0 0 0,1 1 0,0-1 0,-1 1 0,1 0 0,1 0 0,-1 0 0,0 0 0,1 0 0,0 1 0,0-1 0,0 1 0,1-1 0,-1 1 0,1 0 0,0 0 0,1 0 0,-1-1 0,1 1 0,0 0 0,0 0 0,0 0 0,1 0 0,0 0 0,0-1 0,2 8 0,0-6 0,0 0 0,1 0 0,-1-1 0,1 0 0,0 1 0,0-2 0,1 1 0,0 0 0,0-1 0,0 0 0,0 0 0,0 0 0,1-1 0,0 0 0,0 0 0,0 0 0,0-1 0,0 0 0,0 0 0,12 2 0,1 0 0,0 0 0,1-2 0,0 0 0,0-1 0,28-2 0,-46 1 0,0 0 0,0 0 0,-1-1 0,1 1 0,0 0 0,-1-1 0,1 1 0,0-1 0,-1 1 0,1-1 0,0 0 0,-1 0 0,0 0 0,1 0 0,2-2 0,-4 2 0,1 1 0,-1-1 0,1 0 0,-1 0 0,0 0 0,0 0 0,1 1 0,-1-1 0,0 0 0,0 0 0,0 0 0,0 0 0,0 0 0,0 0 0,0 1 0,0-1 0,0 0 0,0 0 0,0 0 0,-1 0 0,1 0 0,-1 0 0,-2-6 0,-1 0 0,-1 0 0,1 0 0,-1 1 0,-8-9 0,2 3 0,0-3 0,0-1 0,0 0 0,1 0 0,1-1 0,1-1 0,-9-26 0,16 50 0,0 0 0,0 0 0,0-1 0,-1 1 0,0-1 0,-4 9 0,5-13 0,-20 31 0,20-31 0,1-1 0,-1 1 0,1-1 0,-1 1 0,1-1 0,-1 0 0,0 1 0,1-1 0,-1 0 0,0 0 0,1 1 0,-1-1 0,0 0 0,0 0 0,1 0 0,-1 0 0,0 0 0,1 0 0,-1 0 0,0 0 0,0 0 0,1 0 0,-1 0 0,0-1 0,1 1 0,-1 0 0,0 0 0,1-1 0,-1 1 0,0-1 0,1 1 0,-1 0 0,1-1 0,-1 1 0,1-1 0,-1 1 0,1-1 0,-1 1 0,1-1 0,-1 0 0,1 1 0,0-1 0,-1 1 0,1-1 0,0 0 0,0 0 0,-1 1 0,1-1 0,0 0 0,0 0 0,-19-71 0,7 96 0,2 1 0,-14 47 0,22-67 0,1 0 0,-1 1 0,1-1 0,1 1 0,-1 0 0,1-1 0,0 1 0,0-1 0,0 1 0,1-1 0,0 1 0,3 9 0,-3-12 0,1-1 0,0 1 0,-1 0 0,1-1 0,0 1 0,1-1 0,-1 1 0,0-1 0,1 0 0,-1 0 0,1 0 0,0 0 0,-1-1 0,1 1 0,0-1 0,0 1 0,0-1 0,0 0 0,1 0 0,-1-1 0,0 1 0,6 0 0,-6-1 0,11 2 0,0 0 0,1-1 0,18-2 0,-30 1 0,0 0 0,1-1 0,-1 1 0,0-1 0,0 0 0,0 0 0,0 0 0,0-1 0,4-2 0,-5 3 0,-1 1 0,0-1 0,0 0 0,-1 0 0,1 0 0,0 0 0,0 0 0,0-1 0,-1 1 0,1 0 0,0 0 0,-1 0 0,1-1 0,-1 1 0,0 0 0,1 0 0,-1-1 0,0 1 0,0 0 0,0-1 0,0 1 0,0 0 0,0-3 0,-16-57 0,12 51 0,1 0 0,0 0 0,1-1 0,-2-14 0,2-18 0,2 42 0,0 1 0,-1-1 0,1 1 0,0-1 0,-1 1 0,1-1 0,0 1 0,-1-1 0,1 1 0,0 0 0,-1-1 0,1 1 0,-1-1 0,1 1 0,-1 0 0,1 0 0,-1-1 0,1 1 0,-1 0 0,1 0 0,-1-1 0,1 1 0,-1 0 0,1 0 0,-1 0 0,0 0 0,1 0 0,-1 0 0,1 0 0,-1 0 0,1 0 0,-1 0 0,1 0 0,-1 0 0,0 1 0,1-1 0,-1 0 0,1 0 0,-1 1 0,1-1 0,-1 0 0,1 0 0,0 1 0,-1-1 0,1 1 0,-1-1 0,1 0 0,-1 1 0,-31 21 0,27-18 0,1-2 0,1 0 0,0 0 0,-1 1 0,1-1 0,0 1 0,1-1 0,-1 1 0,-3 4 0,6-7 0,0 0 0,0 1 0,0-1 0,0 0 0,0 0 0,0 1 0,0-1 0,0 0 0,0 1 0,0-1 0,0 0 0,0 0 0,0 1 0,0-1 0,0 0 0,0 1 0,0-1 0,0 0 0,0 0 0,0 1 0,0-1 0,1 0 0,-1 0 0,0 1 0,0-1 0,0 0 0,1 0 0,-1 1 0,0-1 0,0 0 0,0 0 0,1 0 0,-1 1 0,0-1 0,0 0 0,1 0 0,24 5 0,-17-4 0,0 1 0,0-1 0,0 1 0,0 0 0,0 1 0,13 6 0,-19-8 0,-1-1 0,0 1 0,1 0 0,-1-1 0,0 1 0,1 0 0,-1 0 0,0 0 0,0 0 0,0 0 0,0 0 0,0 0 0,0 0 0,0 1 0,0-1 0,-1 0 0,1 0 0,0 1 0,-1-1 0,1 0 0,-1 1 0,1-1 0,-1 1 0,0-1 0,1 1 0,-1-1 0,0 1 0,0-1 0,0 1 0,0-1 0,-1 0 0,1 1 0,0-1 0,0 1 0,-1-1 0,1 1 0,-1-1 0,0 0 0,1 1 0,-1-1 0,0 0 0,0 0 0,1 1 0,-1-1 0,0 0 0,-2 2 0,1-1 0,1 0 0,-1 0 0,0 1 0,0-1 0,0 0 0,0-1 0,0 1 0,0 0 0,-1 0 0,1-1 0,-1 0 0,1 1 0,-1-1 0,1 0 0,-1 0 0,0 0 0,0-1 0,1 1 0,-1-1 0,0 1 0,0-1 0,0 0 0,1 0 0,-1 0 0,0-1 0,0 1 0,0 0 0,1-1 0,-1 0 0,0 0 0,1 0 0,-1 0 0,0 0 0,-2-3 0,-1 0 0,1 0 0,0 0 0,0-1 0,0 0 0,1 0 0,-1 0 0,1-1 0,1 1 0,-1-1 0,1 0 0,0 0 0,0 0 0,-2-10 0,1 5 0,2-1 0,0 1 0,0-1 0,1 0 0,0 1 0,1-1 0,2-18 0,-2 25 0,1 0 0,0 0 0,0 0 0,0 0 0,1 1 0,-1-1 0,1 0 0,0 1 0,0-1 0,1 1 0,0 0 0,-1 0 0,1 0 0,1 0 0,-1 0 0,0 1 0,1-1 0,0 1 0,8-5 0,-11 7 0,0 0 0,1 1 0,-1 0 0,0-1 0,1 1 0,-1 0 0,0-1 0,1 1 0,-1 0 0,1 0 0,-1 0 0,1 0 0,-1 1 0,0-1 0,1 0 0,-1 1 0,1-1 0,-1 0 0,0 1 0,0 0 0,1-1 0,-1 1 0,0 0 0,0 0 0,0-1 0,1 1 0,-1 0 0,0 0 0,0 0 0,0 1 0,-1-1 0,1 0 0,0 0 0,0 0 0,-1 1 0,1-1 0,-1 0 0,1 1 0,-1-1 0,1 2 0,3 7 0,0 1 0,0 1 0,2 17 0,-6-27 0,1 3 0,11 82 0,-12-82 0,0 0 0,0 0 0,0 0 0,-1 0 0,1 0 0,-1 0 0,0-1 0,-1 1 0,1 0 0,-1-1 0,0 1 0,0-1 0,0 1 0,-1-1 0,-3 5 0,5-8 0,0 0 0,1 0 0,-1 0 0,0-1 0,0 1 0,0 0 0,-1 0 0,1-1 0,0 1 0,0 0 0,0-1 0,0 1 0,-1-1 0,1 0 0,0 1 0,0-1 0,-1 0 0,1 0 0,0 0 0,-1 0 0,1 0 0,0 0 0,-1 0 0,1 0 0,0 0 0,0-1 0,-1 1 0,1 0 0,0-1 0,0 1 0,0-1 0,-1 0 0,1 1 0,0-1 0,0 0 0,0 0 0,0 0 0,0 1 0,0-1 0,0 0 0,-1-2 0,-2-3 0,-1 1 0,1-1 0,0-1 0,1 1 0,-1 0 0,-3-12 0,-17-62 0,19 60 0,-1-1 0,-1 1 0,0 0 0,-15-26 0,19 40 0,-1 0 0,0 0 0,0 1 0,-1 0 0,0 0 0,0 0 0,0 0 0,0 1 0,-1 0 0,0 0 0,1 0 0,-1 1 0,-1 0 0,1 0 0,0 1 0,-1-1 0,-12-1 0,-15-4 0,34 8 0,-1 0 0,1-1 0,0 1 0,-1 0 0,1 0 0,0 0 0,-1 0 0,1 0 0,0 0 0,0 0 0,-1 0 0,1 0 0,0-1 0,-1 1 0,1 0 0,0 0 0,0 0 0,0-1 0,-1 1 0,1 0 0,0 0 0,0 0 0,0-1 0,-1 1 0,1 0 0,0-1 0,0 1 0,0 0 0,0 0 0,0-1 0,0 1 0,0 0 0,-1-1 0,1 1 0,0 0 0,0-1 0,0 1 0,0 0 0,0 0 0,1-1 0,-1 1 0,0 0 0,0-1 0,0 1 0,0 0 0,0-1 0,0 1 0,0 0 0,1 0 0,-1-1 0,0 1 0,0 0 0,0 0 0,0-1 0,1 1 0,-1 0 0,0 0 0,0 0 0,1-1 0,17-10 0,-17 11 0,5-3 0,0 0 0,0 1 0,0 0 0,1 0 0,-1 1 0,1 0 0,-1 0 0,1 0 0,6 1 0,-10 0 0,-1 0 0,1 0 0,-1 1 0,1-1 0,-1 1 0,0-1 0,1 1 0,-1 0 0,0 0 0,1 0 0,-1 0 0,0 0 0,0 1 0,0-1 0,0 1 0,0-1 0,0 1 0,0 0 0,-1-1 0,1 1 0,-1 0 0,1 0 0,-1 0 0,0 1 0,1-1 0,-1 0 0,1 4 0,1 4 17,0-1 0,1 1-1,0-1 1,0 0 0,1 0 0,7 9-1,-8-13-139,0-1-1,1 1 1,-1-1-1,1-1 1,0 1-1,0-1 1,0 1-1,1-1 1,-1-1-1,1 1 1,9 2-1,32 9-6702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11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410 146 24575,'-307'0'0,"373"0"0,-52-3 0,-20-3 0,-29-10 0,27 13 0,-1-1 0,-59-28 0,63 29 0,0 0 0,1-1 0,-1 1 0,1-1 0,-1 0 0,1 0 0,0 0 0,1 0 0,-1-1 0,-5-9 0,8 13 0,1 1 0,-1-1 0,1 0 0,0 1 0,-1-1 0,1 0 0,0 0 0,-1 1 0,1-1 0,0 0 0,0 0 0,0 0 0,0 1 0,0-1 0,0 0 0,0 0 0,0 0 0,0 1 0,0-1 0,0 0 0,0 0 0,1 0 0,-1 1 0,0-1 0,1 0 0,-1 0 0,0 1 0,1-1 0,0 0 0,0 0 0,1 0 0,-1 0 0,1 0 0,-1 1 0,1-1 0,0 1 0,-1-1 0,1 1 0,-1 0 0,1 0 0,0-1 0,-1 1 0,4 1 0,62 10 0,-57-9 0,50 13-1365,-4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25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2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46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46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13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60" r:id="rId6"/>
    <p:sldLayoutId id="214748366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71.png"/><Relationship Id="rId10" Type="http://schemas.openxmlformats.org/officeDocument/2006/relationships/customXml" Target="../ink/ink4.xml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4721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Math !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SVM works on a mathematical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5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EF00-E3EF-42D7-9CBA-248B378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5" y="348588"/>
            <a:ext cx="6014400" cy="857400"/>
          </a:xfrm>
        </p:spPr>
        <p:txBody>
          <a:bodyPr/>
          <a:lstStyle/>
          <a:p>
            <a:r>
              <a:rPr lang="en-IN" sz="4400" dirty="0"/>
              <a:t>The use of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308E-9DB6-44E5-9100-FAC2DE6F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55" y="1784951"/>
            <a:ext cx="8227890" cy="3161700"/>
          </a:xfrm>
        </p:spPr>
        <p:txBody>
          <a:bodyPr/>
          <a:lstStyle/>
          <a:p>
            <a:r>
              <a:rPr lang="en-IN" sz="2800" dirty="0"/>
              <a:t>Finding the support vectors with maximum distance</a:t>
            </a:r>
          </a:p>
          <a:p>
            <a:r>
              <a:rPr lang="en-IN" sz="2800" dirty="0"/>
              <a:t>For separating the points efficiently</a:t>
            </a:r>
          </a:p>
          <a:p>
            <a:r>
              <a:rPr lang="en-IN" sz="2800" dirty="0"/>
              <a:t>Also finding the margin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10FD-9C48-409B-9C62-1D271D855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303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F88-4205-47B4-9030-5993D641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</p:spPr>
            <p:txBody>
              <a:bodyPr/>
              <a:lstStyle/>
              <a:p>
                <a:r>
                  <a:rPr lang="en-IN" dirty="0"/>
                  <a:t>Here m = -1 and b = 0. </a:t>
                </a:r>
              </a:p>
              <a:p>
                <a:r>
                  <a:rPr lang="en-IN" dirty="0"/>
                  <a:t>We get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4  0</m:t>
                        </m:r>
                      </m:e>
                    </m:d>
                  </m:oMath>
                </a14:m>
                <a:r>
                  <a:rPr lang="en-IN" dirty="0"/>
                  <a:t> = 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Positive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4    4</m:t>
                        </m:r>
                      </m:e>
                    </m:d>
                  </m:oMath>
                </a14:m>
                <a:r>
                  <a:rPr lang="en-IN" dirty="0"/>
                  <a:t> = -4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Negative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  <a:blipFill>
                <a:blip r:embed="rId2"/>
                <a:stretch>
                  <a:fillRect l="-2290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2E72-CB53-40F1-83BD-15AA74305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15601D-5D77-41C5-B5CA-84FD4C6A5B2E}"/>
              </a:ext>
            </a:extLst>
          </p:cNvPr>
          <p:cNvGrpSpPr/>
          <p:nvPr/>
        </p:nvGrpSpPr>
        <p:grpSpPr>
          <a:xfrm>
            <a:off x="5610526" y="1199625"/>
            <a:ext cx="2952924" cy="2936147"/>
            <a:chOff x="5939406" y="1442906"/>
            <a:chExt cx="2952924" cy="29361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6F48F3-CCF1-4C41-8335-E23F1576C3A3}"/>
                </a:ext>
              </a:extLst>
            </p:cNvPr>
            <p:cNvCxnSpPr>
              <a:cxnSpLocks/>
            </p:cNvCxnSpPr>
            <p:nvPr/>
          </p:nvCxnSpPr>
          <p:spPr>
            <a:xfrm>
              <a:off x="7432646" y="1442906"/>
              <a:ext cx="0" cy="29361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B64BA5-B1CA-40AA-BBDD-65D403F15E50}"/>
                </a:ext>
              </a:extLst>
            </p:cNvPr>
            <p:cNvCxnSpPr/>
            <p:nvPr/>
          </p:nvCxnSpPr>
          <p:spPr>
            <a:xfrm>
              <a:off x="5939406" y="2793534"/>
              <a:ext cx="29529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E2498E-46DE-4EA5-8683-97872DD44A52}"/>
              </a:ext>
            </a:extLst>
          </p:cNvPr>
          <p:cNvCxnSpPr>
            <a:cxnSpLocks/>
          </p:cNvCxnSpPr>
          <p:nvPr/>
        </p:nvCxnSpPr>
        <p:spPr>
          <a:xfrm>
            <a:off x="6174297" y="1595042"/>
            <a:ext cx="2139193" cy="21380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E88521F-9F39-4F09-B6E4-F2D504ABCBA5}"/>
              </a:ext>
            </a:extLst>
          </p:cNvPr>
          <p:cNvSpPr/>
          <p:nvPr/>
        </p:nvSpPr>
        <p:spPr>
          <a:xfrm>
            <a:off x="7928373" y="1825567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3264E0-76DD-49F6-B178-13EAC12FC1BF}"/>
              </a:ext>
            </a:extLst>
          </p:cNvPr>
          <p:cNvSpPr/>
          <p:nvPr/>
        </p:nvSpPr>
        <p:spPr>
          <a:xfrm>
            <a:off x="6277451" y="2508308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9E6DA-2F2D-4C2C-A4CE-22ADCD878DA6}"/>
              </a:ext>
            </a:extLst>
          </p:cNvPr>
          <p:cNvSpPr txBox="1"/>
          <p:nvPr/>
        </p:nvSpPr>
        <p:spPr>
          <a:xfrm>
            <a:off x="8012263" y="1638650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(4,4)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64B662-CAC8-47CA-80FA-B0A72DCDF0D1}"/>
              </a:ext>
            </a:extLst>
          </p:cNvPr>
          <p:cNvSpPr txBox="1"/>
          <p:nvPr/>
        </p:nvSpPr>
        <p:spPr>
          <a:xfrm>
            <a:off x="6036348" y="2592198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(-4,0)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239167-01CE-4182-A43E-A5F5064805B2}"/>
              </a:ext>
            </a:extLst>
          </p:cNvPr>
          <p:cNvGrpSpPr/>
          <p:nvPr/>
        </p:nvGrpSpPr>
        <p:grpSpPr>
          <a:xfrm>
            <a:off x="2469472" y="1226191"/>
            <a:ext cx="83887" cy="107659"/>
            <a:chOff x="2469471" y="1226191"/>
            <a:chExt cx="260059" cy="26835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D072FA-283D-4FF4-970D-E449FBD1EAF2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925A88-DD85-4947-B1E6-EFD810F34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ECDAD-771D-4339-9311-79DC95847FE7}"/>
              </a:ext>
            </a:extLst>
          </p:cNvPr>
          <p:cNvGrpSpPr/>
          <p:nvPr/>
        </p:nvGrpSpPr>
        <p:grpSpPr>
          <a:xfrm>
            <a:off x="6528735" y="2777905"/>
            <a:ext cx="83887" cy="107659"/>
            <a:chOff x="2469471" y="1226191"/>
            <a:chExt cx="260059" cy="2683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FDD54D-79F4-46AE-9124-20AB984D3AF5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352493-F44C-4710-8B6D-A3E2B8084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96DB7E-2EE4-4AE6-9273-76FD5A6C88F3}"/>
              </a:ext>
            </a:extLst>
          </p:cNvPr>
          <p:cNvGrpSpPr/>
          <p:nvPr/>
        </p:nvGrpSpPr>
        <p:grpSpPr>
          <a:xfrm>
            <a:off x="6121478" y="1907901"/>
            <a:ext cx="83887" cy="107659"/>
            <a:chOff x="2469471" y="1226191"/>
            <a:chExt cx="260059" cy="26835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B69042-4B1A-4D59-88C1-7A8D20A4EC0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D7D4F4-152C-472F-87A0-DEB91D7BF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B8B538-F1FF-41B7-BF61-FE73021AE595}"/>
              </a:ext>
            </a:extLst>
          </p:cNvPr>
          <p:cNvGrpSpPr/>
          <p:nvPr/>
        </p:nvGrpSpPr>
        <p:grpSpPr>
          <a:xfrm>
            <a:off x="6047303" y="2107284"/>
            <a:ext cx="83887" cy="107659"/>
            <a:chOff x="2469471" y="1226191"/>
            <a:chExt cx="260059" cy="26835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7554E5-3B27-4292-8C4C-BF025EA52D9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2D1B11-94A9-4DD1-B6A2-C366E46C0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6D3176-5719-4675-9FE4-FA03EF443A61}"/>
              </a:ext>
            </a:extLst>
          </p:cNvPr>
          <p:cNvGrpSpPr/>
          <p:nvPr/>
        </p:nvGrpSpPr>
        <p:grpSpPr>
          <a:xfrm>
            <a:off x="6334623" y="2010630"/>
            <a:ext cx="83887" cy="107659"/>
            <a:chOff x="2469471" y="1226191"/>
            <a:chExt cx="260059" cy="26835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60D62-2D61-4CB3-BF81-47D282ED0C6B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B657A8-2A23-4B98-8454-5A039B933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911502-F85B-4150-85B7-BA43DFABC649}"/>
              </a:ext>
            </a:extLst>
          </p:cNvPr>
          <p:cNvGrpSpPr/>
          <p:nvPr/>
        </p:nvGrpSpPr>
        <p:grpSpPr>
          <a:xfrm>
            <a:off x="6389612" y="2256140"/>
            <a:ext cx="83887" cy="107659"/>
            <a:chOff x="2469471" y="1226191"/>
            <a:chExt cx="260059" cy="2683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E729B6-14BF-4832-B2A0-27C7E22F2BF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A3F310-5C5B-4995-B754-C558780B2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D20AC9-8654-4CB9-B0D4-1B398E6E748A}"/>
              </a:ext>
            </a:extLst>
          </p:cNvPr>
          <p:cNvGrpSpPr/>
          <p:nvPr/>
        </p:nvGrpSpPr>
        <p:grpSpPr>
          <a:xfrm>
            <a:off x="6627148" y="2375366"/>
            <a:ext cx="83887" cy="107659"/>
            <a:chOff x="2469471" y="1226191"/>
            <a:chExt cx="260059" cy="2683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297DA4F-1E40-41DB-86EB-6B71D33F4CE4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8C2614-010B-4222-80B6-9C65C14AB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F57145-4E12-4728-A016-A41B839C85BC}"/>
              </a:ext>
            </a:extLst>
          </p:cNvPr>
          <p:cNvGrpSpPr/>
          <p:nvPr/>
        </p:nvGrpSpPr>
        <p:grpSpPr>
          <a:xfrm>
            <a:off x="6171970" y="2342009"/>
            <a:ext cx="83887" cy="107659"/>
            <a:chOff x="2469471" y="1226191"/>
            <a:chExt cx="260059" cy="26835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815B01-A9D1-449B-81D8-6686CDCFC4B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606013-3E7A-46B9-9922-19B272FB2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E8757B-CCF6-41AB-AC92-5F71BF005509}"/>
              </a:ext>
            </a:extLst>
          </p:cNvPr>
          <p:cNvGrpSpPr/>
          <p:nvPr/>
        </p:nvGrpSpPr>
        <p:grpSpPr>
          <a:xfrm>
            <a:off x="2621872" y="1378591"/>
            <a:ext cx="83887" cy="107659"/>
            <a:chOff x="2469471" y="1226191"/>
            <a:chExt cx="260059" cy="26835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3D3C68-BDB6-4E82-9238-FF2981E7A8D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1132E2-D592-48FF-A950-6EC966826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D877F1-DF9B-4D05-9E84-BB10CBAFDBCC}"/>
              </a:ext>
            </a:extLst>
          </p:cNvPr>
          <p:cNvGrpSpPr/>
          <p:nvPr/>
        </p:nvGrpSpPr>
        <p:grpSpPr>
          <a:xfrm>
            <a:off x="2774272" y="1530991"/>
            <a:ext cx="83887" cy="107659"/>
            <a:chOff x="2469471" y="1226191"/>
            <a:chExt cx="260059" cy="26835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90627-641D-450F-AF1E-F66E29C695A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0889C8-85D5-4365-B33D-D782AB14D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DDDCFE-5837-4E53-BF7E-5385E8C4C170}"/>
              </a:ext>
            </a:extLst>
          </p:cNvPr>
          <p:cNvGrpSpPr/>
          <p:nvPr/>
        </p:nvGrpSpPr>
        <p:grpSpPr>
          <a:xfrm>
            <a:off x="2926672" y="1683391"/>
            <a:ext cx="83887" cy="107659"/>
            <a:chOff x="2469471" y="1226191"/>
            <a:chExt cx="260059" cy="26835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1E39991-CB97-446F-9659-E2CC02F3A8B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4DA9F8-A25A-451B-8A9B-FB587777A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201390-F3E1-4F00-9DF1-CB7EDA165D9D}"/>
              </a:ext>
            </a:extLst>
          </p:cNvPr>
          <p:cNvGrpSpPr/>
          <p:nvPr/>
        </p:nvGrpSpPr>
        <p:grpSpPr>
          <a:xfrm>
            <a:off x="7970318" y="1976685"/>
            <a:ext cx="83887" cy="107659"/>
            <a:chOff x="2469471" y="1226191"/>
            <a:chExt cx="260059" cy="26835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A57BCF-3B0C-43BE-A93B-52756D1C83E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E660AD-1447-40EA-A37B-11CB9D89C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E3BDD2B-1554-422A-BD2F-1ECE10854EF6}"/>
              </a:ext>
            </a:extLst>
          </p:cNvPr>
          <p:cNvGrpSpPr/>
          <p:nvPr/>
        </p:nvGrpSpPr>
        <p:grpSpPr>
          <a:xfrm>
            <a:off x="7658841" y="2298715"/>
            <a:ext cx="83887" cy="107659"/>
            <a:chOff x="2469471" y="1226191"/>
            <a:chExt cx="260059" cy="26835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BFD57A-FB5F-4441-988F-F862DFE87527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F1C5EA-210C-4D88-BA32-8A2F7A530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13F9A7-35D1-4364-A6BC-13946F029197}"/>
              </a:ext>
            </a:extLst>
          </p:cNvPr>
          <p:cNvGrpSpPr/>
          <p:nvPr/>
        </p:nvGrpSpPr>
        <p:grpSpPr>
          <a:xfrm>
            <a:off x="7971524" y="2301011"/>
            <a:ext cx="83887" cy="107659"/>
            <a:chOff x="2469471" y="1226191"/>
            <a:chExt cx="260059" cy="26835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242F7B-FC47-46FD-95C7-88B440A2F24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AA1BB59-32EF-4B5E-AE42-2C43BB2D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F72FCB-7548-443A-8C7F-B16D4E2EF04A}"/>
              </a:ext>
            </a:extLst>
          </p:cNvPr>
          <p:cNvGrpSpPr/>
          <p:nvPr/>
        </p:nvGrpSpPr>
        <p:grpSpPr>
          <a:xfrm>
            <a:off x="7442123" y="2219445"/>
            <a:ext cx="83887" cy="107659"/>
            <a:chOff x="2469471" y="1226191"/>
            <a:chExt cx="260059" cy="26835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0BAF37-F471-48F1-8430-5188FBAF476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42404E2-2ABF-439A-8199-4B42B7C4B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15B2D4-F778-439C-99D8-FF278B526083}"/>
              </a:ext>
            </a:extLst>
          </p:cNvPr>
          <p:cNvGrpSpPr/>
          <p:nvPr/>
        </p:nvGrpSpPr>
        <p:grpSpPr>
          <a:xfrm>
            <a:off x="7690066" y="2018702"/>
            <a:ext cx="83887" cy="107659"/>
            <a:chOff x="2469471" y="1226191"/>
            <a:chExt cx="260059" cy="26835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13EBF6C-88F9-4F68-8F68-C865D7BE62A9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6E6D4-4681-405D-8DF0-DD8C4D239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42296F-8708-4AA6-9347-C93F1D538406}"/>
              </a:ext>
            </a:extLst>
          </p:cNvPr>
          <p:cNvGrpSpPr/>
          <p:nvPr/>
        </p:nvGrpSpPr>
        <p:grpSpPr>
          <a:xfrm>
            <a:off x="7390239" y="1911159"/>
            <a:ext cx="83887" cy="107659"/>
            <a:chOff x="2469471" y="1226191"/>
            <a:chExt cx="260059" cy="26835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145FBC-8F7E-4C36-80B1-70E550C6E80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4F9BE58-18E1-4589-9809-1E08062A1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DA515A-8180-4AA2-AD14-68A9792C5AA6}"/>
              </a:ext>
            </a:extLst>
          </p:cNvPr>
          <p:cNvGrpSpPr/>
          <p:nvPr/>
        </p:nvGrpSpPr>
        <p:grpSpPr>
          <a:xfrm>
            <a:off x="6071455" y="2616057"/>
            <a:ext cx="83887" cy="107659"/>
            <a:chOff x="2469471" y="1226191"/>
            <a:chExt cx="260059" cy="26835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8B4016C-CB6C-4BDA-8105-D03066428FC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A4036-EF19-49F4-892B-E8A3B6115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/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Slope = -1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0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3ED0-7754-45FD-8363-7F293A975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7AAC0A-4775-4CBE-9E54-9595562DCC5B}"/>
              </a:ext>
            </a:extLst>
          </p:cNvPr>
          <p:cNvGrpSpPr/>
          <p:nvPr/>
        </p:nvGrpSpPr>
        <p:grpSpPr>
          <a:xfrm>
            <a:off x="2246541" y="637562"/>
            <a:ext cx="4020035" cy="3867326"/>
            <a:chOff x="812023" y="1484850"/>
            <a:chExt cx="3307825" cy="30149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E9A3AF-7CE3-4AEB-9D16-EFDC9F80C689}"/>
                </a:ext>
              </a:extLst>
            </p:cNvPr>
            <p:cNvGrpSpPr/>
            <p:nvPr/>
          </p:nvGrpSpPr>
          <p:grpSpPr>
            <a:xfrm>
              <a:off x="812023" y="1484850"/>
              <a:ext cx="2952924" cy="2936147"/>
              <a:chOff x="5939406" y="1442906"/>
              <a:chExt cx="2952924" cy="293614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BA5EE4-6BEC-4DBB-A788-0085C4F4E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646" y="1442906"/>
                <a:ext cx="0" cy="29361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045193A-5EB3-4F6E-BBFF-3ABAC98A5067}"/>
                  </a:ext>
                </a:extLst>
              </p:cNvPr>
              <p:cNvCxnSpPr/>
              <p:nvPr/>
            </p:nvCxnSpPr>
            <p:spPr>
              <a:xfrm>
                <a:off x="5939406" y="2793534"/>
                <a:ext cx="295292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8B89D8-19CA-4295-8038-3EC59AF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794" y="1880267"/>
              <a:ext cx="2139193" cy="213805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C3A3A5-B4CD-4F76-A7CF-F1F68F69CABE}"/>
                </a:ext>
              </a:extLst>
            </p:cNvPr>
            <p:cNvSpPr/>
            <p:nvPr/>
          </p:nvSpPr>
          <p:spPr>
            <a:xfrm>
              <a:off x="3129870" y="2110792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16BBFE-6728-43F9-85EE-29AEDEB01B99}"/>
                </a:ext>
              </a:extLst>
            </p:cNvPr>
            <p:cNvSpPr/>
            <p:nvPr/>
          </p:nvSpPr>
          <p:spPr>
            <a:xfrm>
              <a:off x="1478948" y="2793533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1EEE-B7CC-4B07-8622-77FD028D8B88}"/>
                </a:ext>
              </a:extLst>
            </p:cNvPr>
            <p:cNvSpPr txBox="1"/>
            <p:nvPr/>
          </p:nvSpPr>
          <p:spPr>
            <a:xfrm>
              <a:off x="3213760" y="1923875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(4,4)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42B58-C669-442C-8979-298B642EEF8D}"/>
                </a:ext>
              </a:extLst>
            </p:cNvPr>
            <p:cNvSpPr txBox="1"/>
            <p:nvPr/>
          </p:nvSpPr>
          <p:spPr>
            <a:xfrm>
              <a:off x="1333960" y="2877423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(-4,0)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3B1E4D-4DC3-4978-BE4D-49E42E775632}"/>
                </a:ext>
              </a:extLst>
            </p:cNvPr>
            <p:cNvGrpSpPr/>
            <p:nvPr/>
          </p:nvGrpSpPr>
          <p:grpSpPr>
            <a:xfrm>
              <a:off x="1730232" y="3063130"/>
              <a:ext cx="83887" cy="107659"/>
              <a:chOff x="2469471" y="1226191"/>
              <a:chExt cx="260059" cy="26835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088BE1-31EB-470F-8BEB-7976F4739F2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6FCF5F-CA63-4468-B524-27CCC08B7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9B7F07-A9AE-4789-AB21-4409B76F52E0}"/>
                </a:ext>
              </a:extLst>
            </p:cNvPr>
            <p:cNvGrpSpPr/>
            <p:nvPr/>
          </p:nvGrpSpPr>
          <p:grpSpPr>
            <a:xfrm>
              <a:off x="1322975" y="2193126"/>
              <a:ext cx="83887" cy="107659"/>
              <a:chOff x="2469471" y="1226191"/>
              <a:chExt cx="260059" cy="26835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C22E1-9428-467D-B72F-B30018D1472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8A8A90-5AE9-4A38-AAD5-7CC2891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15784F-4E68-47EB-B072-A26BD011C90F}"/>
                </a:ext>
              </a:extLst>
            </p:cNvPr>
            <p:cNvGrpSpPr/>
            <p:nvPr/>
          </p:nvGrpSpPr>
          <p:grpSpPr>
            <a:xfrm>
              <a:off x="1248800" y="2392509"/>
              <a:ext cx="83887" cy="107659"/>
              <a:chOff x="2469471" y="1226191"/>
              <a:chExt cx="260059" cy="2683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3CA459-4602-4CE7-BC1C-7FC030D04C5D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014D9B-67A0-4D8E-A80F-9E788FB42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93B5F-B48E-4417-86CE-2CFD5AED2BCB}"/>
                </a:ext>
              </a:extLst>
            </p:cNvPr>
            <p:cNvGrpSpPr/>
            <p:nvPr/>
          </p:nvGrpSpPr>
          <p:grpSpPr>
            <a:xfrm>
              <a:off x="1536120" y="2295855"/>
              <a:ext cx="83887" cy="107659"/>
              <a:chOff x="2469471" y="1226191"/>
              <a:chExt cx="260059" cy="2683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AE027C-69E6-44FE-BB00-6E9BD95B024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29896B9-DD0F-470D-B792-2AF68AD40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F9CCB6-05C2-494C-84CD-C9E5E262D185}"/>
                </a:ext>
              </a:extLst>
            </p:cNvPr>
            <p:cNvGrpSpPr/>
            <p:nvPr/>
          </p:nvGrpSpPr>
          <p:grpSpPr>
            <a:xfrm>
              <a:off x="1591109" y="2541365"/>
              <a:ext cx="83887" cy="107659"/>
              <a:chOff x="2469471" y="1226191"/>
              <a:chExt cx="260059" cy="26835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A7B38A-7BBF-4BF8-8920-2BE3BF89056E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306C46-67EF-49DE-83F3-6E7B5C2BC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523343F-6F63-47EC-B35D-11542BD4EDD7}"/>
                </a:ext>
              </a:extLst>
            </p:cNvPr>
            <p:cNvGrpSpPr/>
            <p:nvPr/>
          </p:nvGrpSpPr>
          <p:grpSpPr>
            <a:xfrm>
              <a:off x="1828645" y="2660591"/>
              <a:ext cx="83887" cy="107659"/>
              <a:chOff x="2469471" y="1226191"/>
              <a:chExt cx="260059" cy="26835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2C85442-C6CD-439E-B575-B48024B78E9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EC8124-206A-4E59-8781-106C41DB7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29D726-FE74-4ED9-A3A0-728C87E4907F}"/>
                </a:ext>
              </a:extLst>
            </p:cNvPr>
            <p:cNvGrpSpPr/>
            <p:nvPr/>
          </p:nvGrpSpPr>
          <p:grpSpPr>
            <a:xfrm>
              <a:off x="1373467" y="2627234"/>
              <a:ext cx="83887" cy="107659"/>
              <a:chOff x="2469471" y="1226191"/>
              <a:chExt cx="260059" cy="26835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5F69E8-FDC5-40BB-91D2-F0677D4F416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C7F99E9-5F7D-4BF7-B897-DE74ABCC2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199CA0-80DC-4EBC-BADF-0E3F7DE1626F}"/>
                </a:ext>
              </a:extLst>
            </p:cNvPr>
            <p:cNvGrpSpPr/>
            <p:nvPr/>
          </p:nvGrpSpPr>
          <p:grpSpPr>
            <a:xfrm>
              <a:off x="3171815" y="2261910"/>
              <a:ext cx="83887" cy="107659"/>
              <a:chOff x="2469471" y="1226191"/>
              <a:chExt cx="260059" cy="26835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B56870-CC25-4B0E-8327-A7337DB3D8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18C581-6B64-4EEE-BF05-1B7EBE0A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FCE68E-3B76-41F9-A275-55D84B92FDA3}"/>
                </a:ext>
              </a:extLst>
            </p:cNvPr>
            <p:cNvGrpSpPr/>
            <p:nvPr/>
          </p:nvGrpSpPr>
          <p:grpSpPr>
            <a:xfrm>
              <a:off x="2860338" y="2583940"/>
              <a:ext cx="83887" cy="107659"/>
              <a:chOff x="2469471" y="1226191"/>
              <a:chExt cx="260059" cy="26835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A864E3-8EE3-4B5B-B61E-46300D8C8E7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C674AE-11A2-4B90-BEA4-42011349F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08D601-E9FA-4FF6-A2CA-D870E2AC7EBB}"/>
                </a:ext>
              </a:extLst>
            </p:cNvPr>
            <p:cNvGrpSpPr/>
            <p:nvPr/>
          </p:nvGrpSpPr>
          <p:grpSpPr>
            <a:xfrm>
              <a:off x="3173021" y="2586236"/>
              <a:ext cx="83887" cy="107659"/>
              <a:chOff x="2469471" y="1226191"/>
              <a:chExt cx="260059" cy="26835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C201C5D-A3E5-49B5-9217-A4F6AA8AF57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DCA0F7-EB69-4374-8BBD-D979D00E1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5EA2236-0E72-4E21-A8F2-740A285EB88F}"/>
                </a:ext>
              </a:extLst>
            </p:cNvPr>
            <p:cNvGrpSpPr/>
            <p:nvPr/>
          </p:nvGrpSpPr>
          <p:grpSpPr>
            <a:xfrm>
              <a:off x="2643620" y="2504670"/>
              <a:ext cx="83887" cy="107659"/>
              <a:chOff x="2469471" y="1226191"/>
              <a:chExt cx="260059" cy="268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9B43C5-EAD6-4D40-8113-9B1B2E9A8A1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297D7A-37D2-4F48-B81F-6E36B2F86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F35621-6520-4EFF-AB2B-4C2909BB29F1}"/>
                </a:ext>
              </a:extLst>
            </p:cNvPr>
            <p:cNvGrpSpPr/>
            <p:nvPr/>
          </p:nvGrpSpPr>
          <p:grpSpPr>
            <a:xfrm>
              <a:off x="2891563" y="2303927"/>
              <a:ext cx="83887" cy="107659"/>
              <a:chOff x="2469471" y="1226191"/>
              <a:chExt cx="260059" cy="26835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98C0FEC-2B3E-47AA-A532-CC67FD594E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F52494-2760-4671-9841-88800F1F5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7540F3-ACBF-43D6-B20B-5B00DC88AD2A}"/>
                </a:ext>
              </a:extLst>
            </p:cNvPr>
            <p:cNvGrpSpPr/>
            <p:nvPr/>
          </p:nvGrpSpPr>
          <p:grpSpPr>
            <a:xfrm>
              <a:off x="2591736" y="2196384"/>
              <a:ext cx="83887" cy="107659"/>
              <a:chOff x="2469471" y="1226191"/>
              <a:chExt cx="260059" cy="26835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F5BA945-3A09-42DC-B5A6-AFE47083A49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474CEE-4BDC-4600-896A-0C50D979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8D58AC-0EFC-4673-8FFB-A82C80391207}"/>
                </a:ext>
              </a:extLst>
            </p:cNvPr>
            <p:cNvGrpSpPr/>
            <p:nvPr/>
          </p:nvGrpSpPr>
          <p:grpSpPr>
            <a:xfrm>
              <a:off x="1272952" y="2901282"/>
              <a:ext cx="83887" cy="107659"/>
              <a:chOff x="2469471" y="1226191"/>
              <a:chExt cx="260059" cy="26835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5A084-BA01-4579-9629-A3CDF34B9B7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FB39F1-9223-41FF-92FA-88F60D82C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/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b="1" dirty="0"/>
                </a:p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Slope = -1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57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5A9-FD2C-44E3-905D-D26D87B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684316" cy="857400"/>
          </a:xfrm>
        </p:spPr>
        <p:txBody>
          <a:bodyPr/>
          <a:lstStyle/>
          <a:p>
            <a:r>
              <a:rPr lang="en-IN" dirty="0"/>
              <a:t>General Equation of SVM in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</p:spPr>
            <p:txBody>
              <a:bodyPr/>
              <a:lstStyle/>
              <a:p>
                <a:r>
                  <a:rPr lang="en-IN" dirty="0"/>
                  <a:t>Maximum distance between points</a:t>
                </a:r>
              </a:p>
              <a:p>
                <a:r>
                  <a:rPr lang="en-IN" dirty="0"/>
                  <a:t>x1 and x2 are the vector points</a:t>
                </a:r>
              </a:p>
              <a:p>
                <a:r>
                  <a:rPr lang="en-IN" dirty="0"/>
                  <a:t>Above x1 </a:t>
                </a:r>
                <a:r>
                  <a:rPr lang="en-IN" dirty="0">
                    <a:sym typeface="Wingdings" panose="05000000000000000000" pitchFamily="2" charset="2"/>
                  </a:rPr>
                  <a:t> -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Below x2  +</a:t>
                </a:r>
                <a:r>
                  <a:rPr lang="en-IN">
                    <a:sym typeface="Wingdings" panose="05000000000000000000" pitchFamily="2" charset="2"/>
                  </a:rPr>
                  <a:t>ve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1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  <a:blipFill>
                <a:blip r:embed="rId2"/>
                <a:stretch>
                  <a:fillRect l="-2128" t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3986-6E03-478D-BC54-BA7D90F99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32FBA-C34E-4084-B61A-30DEE0EC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6" y="2343883"/>
            <a:ext cx="4096090" cy="2537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24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317-1B4E-4FB8-9CE6-D86ABD1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 1</a:t>
                </a:r>
              </a:p>
              <a:p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Solved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need to remove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28" t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8073-4E33-4A2F-8A50-6BAFE0223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91BCF-5E33-4188-97E4-E69030DDC8F3}"/>
              </a:ext>
            </a:extLst>
          </p:cNvPr>
          <p:cNvGrpSpPr/>
          <p:nvPr/>
        </p:nvGrpSpPr>
        <p:grpSpPr>
          <a:xfrm>
            <a:off x="2851454" y="3336754"/>
            <a:ext cx="1541160" cy="836640"/>
            <a:chOff x="2851454" y="3336754"/>
            <a:chExt cx="154116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14:cNvPr>
                <p14:cNvContentPartPr/>
                <p14:nvPr/>
              </p14:nvContentPartPr>
              <p14:xfrm>
                <a:off x="2851454" y="3336754"/>
                <a:ext cx="757080" cy="83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2814" y="3327754"/>
                  <a:ext cx="77472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14:cNvPr>
                <p14:cNvContentPartPr/>
                <p14:nvPr/>
              </p14:nvContentPartPr>
              <p14:xfrm>
                <a:off x="3590174" y="3605674"/>
                <a:ext cx="713160" cy="6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1534" y="3597034"/>
                  <a:ext cx="73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14:cNvPr>
                <p14:cNvContentPartPr/>
                <p14:nvPr/>
              </p14:nvContentPartPr>
              <p14:xfrm>
                <a:off x="4252934" y="3464554"/>
                <a:ext cx="139680" cy="2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3934" y="3455914"/>
                  <a:ext cx="157320" cy="29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F2FABB-1F7C-47D5-9B2A-AFB78F8B3E0E}"/>
              </a:ext>
            </a:extLst>
          </p:cNvPr>
          <p:cNvSpPr txBox="1"/>
          <p:nvPr/>
        </p:nvSpPr>
        <p:spPr>
          <a:xfrm>
            <a:off x="4647501" y="3336754"/>
            <a:ext cx="176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Should be optimized (Maximized)</a:t>
            </a:r>
          </a:p>
        </p:txBody>
      </p:sp>
    </p:spTree>
    <p:extLst>
      <p:ext uri="{BB962C8B-B14F-4D97-AF65-F5344CB8AC3E}">
        <p14:creationId xmlns:p14="http://schemas.microsoft.com/office/powerpoint/2010/main" val="188275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38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973884"/>
            <a:ext cx="6685882" cy="4145232"/>
          </a:xfrm>
        </p:spPr>
        <p:txBody>
          <a:bodyPr/>
          <a:lstStyle/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Introduction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Linear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Math in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Kernels in SVM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Polynomial 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Radial</a:t>
            </a:r>
          </a:p>
          <a:p>
            <a:pPr marL="533400" lvl="1" indent="0">
              <a:buNone/>
            </a:pPr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	</a:t>
            </a:r>
          </a:p>
          <a:p>
            <a:pPr marL="533400" lvl="1" indent="0">
              <a:buNone/>
            </a:pPr>
            <a:endParaRPr lang="en-IN" sz="1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10B-B2F9-438D-BA3E-1A3DC1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f>
                      <m:f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IN" sz="4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IN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000" i="1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22BF-8E79-4A46-BAA3-653A576AA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9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825F02-E901-4F83-87DF-29E42C3C28BD}"/>
              </a:ext>
            </a:extLst>
          </p:cNvPr>
          <p:cNvSpPr/>
          <p:nvPr/>
        </p:nvSpPr>
        <p:spPr>
          <a:xfrm>
            <a:off x="391344" y="1672897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Start with data in lower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FD7542-7280-4A6B-BE8D-9AF01C533696}"/>
              </a:ext>
            </a:extLst>
          </p:cNvPr>
          <p:cNvSpPr/>
          <p:nvPr/>
        </p:nvSpPr>
        <p:spPr>
          <a:xfrm>
            <a:off x="3580197" y="2474167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4DDE31-E181-43F6-BD3D-2EE1296983D1}"/>
              </a:ext>
            </a:extLst>
          </p:cNvPr>
          <p:cNvSpPr/>
          <p:nvPr/>
        </p:nvSpPr>
        <p:spPr>
          <a:xfrm>
            <a:off x="391344" y="2804102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Move the data to higher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BC0A0-A9F1-49E1-BD9D-DAAAF6AAB4F4}"/>
              </a:ext>
            </a:extLst>
          </p:cNvPr>
          <p:cNvSpPr/>
          <p:nvPr/>
        </p:nvSpPr>
        <p:spPr>
          <a:xfrm>
            <a:off x="3580197" y="3605373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F415F-F793-44FB-92C4-FEF30AF13D5B}"/>
              </a:ext>
            </a:extLst>
          </p:cNvPr>
          <p:cNvSpPr/>
          <p:nvPr/>
        </p:nvSpPr>
        <p:spPr>
          <a:xfrm>
            <a:off x="391344" y="3935308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Find classifier to separate the higher dimension data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000" dirty="0"/>
              <a:t>Can be of varying degrees (parameter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 lvl="1"/>
            <a:r>
              <a:rPr lang="en-IN" sz="2000" dirty="0"/>
              <a:t>d = 1 </a:t>
            </a:r>
            <a:r>
              <a:rPr lang="en-IN" sz="20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0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000" baseline="30000" dirty="0">
                <a:sym typeface="Wingdings" panose="05000000000000000000" pitchFamily="2" charset="2"/>
              </a:rPr>
              <a:t>2 </a:t>
            </a:r>
            <a:r>
              <a:rPr lang="en-IN" sz="2000" dirty="0">
                <a:sym typeface="Wingdings" panose="05000000000000000000" pitchFamily="2" charset="2"/>
              </a:rPr>
              <a:t>)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parameter d - found using cross validation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relations  - Used to find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B20-0B57-4C42-8F69-883481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Radial Kernel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B24-4F91-4516-BD37-3C0C9BA9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6363947" cy="3161700"/>
          </a:xfrm>
        </p:spPr>
        <p:txBody>
          <a:bodyPr/>
          <a:lstStyle/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Parameters</a:t>
            </a:r>
          </a:p>
          <a:p>
            <a:pPr lvl="1">
              <a:buFont typeface="Arial"/>
              <a:buChar char="⬡"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calculates high – dimensional relationships</a:t>
            </a:r>
          </a:p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works in infinite dimension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A8E-1305-48D4-A954-80ECA2F36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2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95F5F86-CFEB-4B3E-872F-76932D816B54}"/>
              </a:ext>
            </a:extLst>
          </p:cNvPr>
          <p:cNvSpPr txBox="1"/>
          <p:nvPr/>
        </p:nvSpPr>
        <p:spPr>
          <a:xfrm>
            <a:off x="982362" y="253884"/>
            <a:ext cx="755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 dataset – Drug Dosages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53A49-4EFF-48F2-A55D-6D210809317C}"/>
              </a:ext>
            </a:extLst>
          </p:cNvPr>
          <p:cNvSpPr txBox="1"/>
          <p:nvPr/>
        </p:nvSpPr>
        <p:spPr>
          <a:xfrm>
            <a:off x="982362" y="1122346"/>
            <a:ext cx="6042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 dotes </a:t>
            </a:r>
            <a:r>
              <a:rPr lang="en-US" sz="2400" dirty="0">
                <a:solidFill>
                  <a:schemeClr val="bg1"/>
                </a:solidFill>
              </a:rPr>
              <a:t>- Patients that were </a:t>
            </a:r>
            <a:r>
              <a:rPr lang="en-US" sz="2400" u="sng" dirty="0">
                <a:solidFill>
                  <a:schemeClr val="bg1"/>
                </a:solidFill>
              </a:rPr>
              <a:t>not cured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 dotes </a:t>
            </a:r>
            <a:r>
              <a:rPr lang="en-US" sz="2400" dirty="0">
                <a:solidFill>
                  <a:schemeClr val="bg1"/>
                </a:solidFill>
              </a:rPr>
              <a:t>– Patients that were </a:t>
            </a:r>
            <a:r>
              <a:rPr lang="en-US" sz="2400" u="sng" dirty="0">
                <a:solidFill>
                  <a:schemeClr val="bg1"/>
                </a:solidFill>
              </a:rPr>
              <a:t>cured</a:t>
            </a:r>
            <a:endParaRPr lang="en-IN" sz="2400" u="sng" dirty="0">
              <a:solidFill>
                <a:srgbClr val="00B050"/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611A921-DF38-4F84-AB87-F3AFA2BF7E35}"/>
              </a:ext>
            </a:extLst>
          </p:cNvPr>
          <p:cNvSpPr/>
          <p:nvPr/>
        </p:nvSpPr>
        <p:spPr>
          <a:xfrm rot="5400000">
            <a:off x="1960924" y="2858589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502771E-25AE-49A7-BC53-AD418420ED8C}"/>
              </a:ext>
            </a:extLst>
          </p:cNvPr>
          <p:cNvSpPr/>
          <p:nvPr/>
        </p:nvSpPr>
        <p:spPr>
          <a:xfrm rot="5400000">
            <a:off x="6024451" y="2834256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B3C344A-F7CE-4BCA-AF97-64B18E68CD1A}"/>
              </a:ext>
            </a:extLst>
          </p:cNvPr>
          <p:cNvSpPr/>
          <p:nvPr/>
        </p:nvSpPr>
        <p:spPr>
          <a:xfrm rot="5400000">
            <a:off x="3992687" y="2851504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B4DDE4-E8B8-4D97-B0B2-E841900E268A}"/>
              </a:ext>
            </a:extLst>
          </p:cNvPr>
          <p:cNvSpPr/>
          <p:nvPr/>
        </p:nvSpPr>
        <p:spPr>
          <a:xfrm>
            <a:off x="120089" y="2973972"/>
            <a:ext cx="280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small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09693-B627-4177-815A-8C4D85F05C0A}"/>
              </a:ext>
            </a:extLst>
          </p:cNvPr>
          <p:cNvSpPr/>
          <p:nvPr/>
        </p:nvSpPr>
        <p:spPr>
          <a:xfrm>
            <a:off x="5756756" y="2880306"/>
            <a:ext cx="27767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large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EE04-BEE6-4154-813F-B1CE8B5DE8E5}"/>
              </a:ext>
            </a:extLst>
          </p:cNvPr>
          <p:cNvSpPr/>
          <p:nvPr/>
        </p:nvSpPr>
        <p:spPr>
          <a:xfrm>
            <a:off x="3102242" y="2854045"/>
            <a:ext cx="2321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It only works if the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dosage is just right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A7EA61-6869-4CC8-BB35-E3D81FD1705A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B0C404-67E4-476C-AC03-AC88BE0B39F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733CCD-5CFC-42C6-92B0-2D7001CBEA37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CCD4CA-21BE-431C-B25A-76A533B7BE40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541776-DCA9-4DD1-9C52-94D02337BE81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4BD13D-3781-4B43-8738-44B4D0BA7C0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2EE934-53C5-4EF7-AB13-66110C5C0559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91DE97-DBC8-43A4-A81E-E69EDFD46BF4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406444-2C20-4F5A-80E6-4DA74514E699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F6ABA1-4470-4CBD-8B8A-86FEDA5BBFF8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BF90F9-BDC4-4FAA-A8CA-3EC29FCEF6C3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EA3738-27B5-4896-8E79-C909FD0E3474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D9E91B-B9C4-4AD0-924F-F6DB631C2717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5F7EA0-AB61-4EB2-8F35-84F7958FDAE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8EA379-8DBF-48E6-8A95-8A1D389B2BB4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5B6C6-7913-4D86-A074-4FE27B76AA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D5ADD-1EE8-4A80-A6CC-AD36D934302A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AA52E-2ED1-4BD8-9837-5C07F844149A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6D13F4-A530-4334-9022-5CFB91260F57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46391-5D9C-4B38-82E8-A1ECB71CAA0E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E72E58-1ED4-4C4F-BA45-37F2A4C750DE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A8A145-F3E2-4DB0-BB64-AC110F4C571A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6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To deal with overlapping data is to use a Support Vector Machine with Radial Kernel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  <a:blipFill>
                <a:blip r:embed="rId2"/>
                <a:stretch>
                  <a:fillRect l="-1826" b="-59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EEF77-730D-4524-8448-B812B2031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⬡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a &amp; b - two different dosages</a:t>
                </a:r>
              </a:p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dirty="0">
                    <a:solidFill>
                      <a:schemeClr val="bg2">
                        <a:lumMod val="50000"/>
                      </a:schemeClr>
                    </a:solidFill>
                  </a:rPr>
                  <a:t> – determined by cross validation, scales the squared distance and thus it seals the influence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blipFill>
                <a:blip r:embed="rId3"/>
                <a:stretch>
                  <a:fillRect l="-1548" b="-4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6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989E3-FFE5-4B50-BFF5-18AE7F508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67D7F-89F6-430F-8099-887744C1CF55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EB22EB-3E83-4672-951A-3C4A0658BAD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8EDF76-CBD5-462E-8AED-C250FB6CBB5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BF979-9966-4D2A-8F47-53FEF8517BEC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3B15E7-B553-4387-96AF-9DE90A715AD4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0C2FC8-3603-4538-BDFB-18057EEAC7E2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8FFF20-57EB-41C6-AF89-2D19D6317EE1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38F0C3-3835-4BCF-ACEB-093A214E98F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BEA5D-4E73-4357-A4B3-5C5CC4EE9B97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5314F1-D8B0-47C2-ADF3-7BD461779247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A4BB89-4F9D-4A7F-A409-946855A5959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0196CD-57E4-4759-A078-4A0BA99ACEC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66BCCB-B7D6-48AC-8699-39418DD085C0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5341E9-AF5A-4058-8978-7FC7E8FB06B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301D3F-50DE-468D-97F9-CF4FF40E3819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7FC98C-86C2-4667-BC28-8DD004414593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F71BE-C02C-4806-AC88-A95679B82F2B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4ED9A9-555F-4209-BB62-F1FA607B108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588C99-4105-4A32-8218-AF1A4626DD50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138C7-C70F-4056-916D-A22B4026FA0A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CA5E32-EC6A-434C-808D-654A0045EA13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44FE83-5F1F-496A-9729-EE5C96FDE08F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AB9AE7-E4DA-4FE5-8750-7A1D9B4A51B4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11FD060-22F1-44EC-A12A-EC1EAA02644B}"/>
              </a:ext>
            </a:extLst>
          </p:cNvPr>
          <p:cNvSpPr/>
          <p:nvPr/>
        </p:nvSpPr>
        <p:spPr>
          <a:xfrm rot="16200000">
            <a:off x="2085354" y="3589476"/>
            <a:ext cx="213329" cy="68658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7D6D39F-2ECC-432C-93CD-E57D328C91B7}"/>
              </a:ext>
            </a:extLst>
          </p:cNvPr>
          <p:cNvSpPr txBox="1">
            <a:spLocks/>
          </p:cNvSpPr>
          <p:nvPr/>
        </p:nvSpPr>
        <p:spPr>
          <a:xfrm>
            <a:off x="1848726" y="3456142"/>
            <a:ext cx="686583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0.11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696320-D45C-41A7-8943-8B621B81C5F2}"/>
              </a:ext>
            </a:extLst>
          </p:cNvPr>
          <p:cNvSpPr txBox="1">
            <a:spLocks/>
          </p:cNvSpPr>
          <p:nvPr/>
        </p:nvSpPr>
        <p:spPr>
          <a:xfrm>
            <a:off x="4516469" y="312419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838498-4CCD-4A3D-9431-D25BBF810875}"/>
              </a:ext>
            </a:extLst>
          </p:cNvPr>
          <p:cNvSpPr/>
          <p:nvPr/>
        </p:nvSpPr>
        <p:spPr>
          <a:xfrm rot="10800000">
            <a:off x="1804176" y="406082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6F50311-E021-4FF8-9B5A-A4FDDDC04A6D}"/>
              </a:ext>
            </a:extLst>
          </p:cNvPr>
          <p:cNvSpPr/>
          <p:nvPr/>
        </p:nvSpPr>
        <p:spPr>
          <a:xfrm rot="10800000">
            <a:off x="2426728" y="405450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2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854F8-D789-4057-8FD8-BB9F8587C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D99BD-DD5F-46E7-A965-6AB228D32582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1E9A8E-91BB-4662-88A9-E28A272CADBF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C9594-23A2-47BA-BB0D-D6AE9453CBB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6EA436-FBE2-4F6F-AE12-F6CC15EC0A0F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6FD0E-FAED-40CD-8A51-062DC19F975C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06268A-A4E3-46A3-AE56-4F576ECC8D8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78788D-07B2-469C-8A0A-E992DDFC40AC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771C5A-F90C-4772-94C1-89A46DFCC912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0D8FB1-4C9E-49ED-B777-2F631EB7D56A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592AD6-3095-44FF-9C3F-982F013ACA6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669D50-6D88-40CF-B980-9ECD5C6C028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2DC7E-B3EA-4747-B7B8-E229E899646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31C11-2FCD-4961-8DE3-AD84B1783464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2946E-82BF-427C-8C32-C02D782DDC90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481B29-9544-4083-B844-4434B267BE9A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E865C-939F-4DB8-BB0B-F7CE5A7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A87021-5157-45B6-B47E-254F966949D0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C51BC7-ECA5-44E0-91C8-BDEAB142A73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43CE7E-0044-40AF-86C7-B7A357981C1A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EFD30-6CF1-4B4B-9180-F63C248B3F8D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1A5FD3-9F7F-4D9A-A3C2-CDDC30324681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55709B-7EB5-491F-AD27-E4402237C25E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2FCE119-10AB-4358-B7E7-DFC71479422D}"/>
              </a:ext>
            </a:extLst>
          </p:cNvPr>
          <p:cNvSpPr/>
          <p:nvPr/>
        </p:nvSpPr>
        <p:spPr>
          <a:xfrm rot="16200000">
            <a:off x="2041500" y="3646080"/>
            <a:ext cx="192947" cy="65490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F1F469-488D-4B6A-8D78-D62D475FC737}"/>
              </a:ext>
            </a:extLst>
          </p:cNvPr>
          <p:cNvSpPr txBox="1">
            <a:spLocks/>
          </p:cNvSpPr>
          <p:nvPr/>
        </p:nvSpPr>
        <p:spPr>
          <a:xfrm>
            <a:off x="1810519" y="3537813"/>
            <a:ext cx="633406" cy="3165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&gt;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</a:t>
                </a:r>
                <a:r>
                  <a:rPr lang="en-US" sz="1800" dirty="0">
                    <a:solidFill>
                      <a:schemeClr val="bg1"/>
                    </a:solidFill>
                  </a:rPr>
                  <a:t>high dimensional relationship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  <a:blipFill>
                <a:blip r:embed="rId2"/>
                <a:stretch>
                  <a:fillRect t="-963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5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27FB-6D23-4D6F-BDC2-944A17CB4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59A5-D075-4CA2-B926-B30F2EF0E23A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far away from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(2.5−16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(−13.5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(182.25)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6718F8-B913-44FF-B176-F53958F43B39}"/>
              </a:ext>
            </a:extLst>
          </p:cNvPr>
          <p:cNvSpPr txBox="1">
            <a:spLocks/>
          </p:cNvSpPr>
          <p:nvPr/>
        </p:nvSpPr>
        <p:spPr>
          <a:xfrm>
            <a:off x="5748103" y="3111833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879BC5-99FE-4428-9498-91130DC4C194}"/>
              </a:ext>
            </a:extLst>
          </p:cNvPr>
          <p:cNvGrpSpPr/>
          <p:nvPr/>
        </p:nvGrpSpPr>
        <p:grpSpPr>
          <a:xfrm>
            <a:off x="790615" y="4207544"/>
            <a:ext cx="7105135" cy="609016"/>
            <a:chOff x="840259" y="4460789"/>
            <a:chExt cx="7105135" cy="6090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361E3-80F2-488F-9043-CA5CC8C5D50A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4D3D6C-B901-4612-8F13-496918A50551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2932F6-9BDB-4474-9AB8-D150C6A4D366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C5C003-71B9-45DF-ADF4-71F9D67AFCD0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EBD0EA-6E1F-4B74-8497-D17E88486BF4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CB1ADD-827C-48E3-8143-C13520C9DEF6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5CCB4D-4350-4EE6-9955-5CDC85FF5E8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B477B-B53A-49C7-96B4-BB2238677C2C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24183-6C0E-47A4-BBAC-8BB61DA115A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18101-0099-466F-BEDB-C62388E36C59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9C0896-E5C2-41FC-B6D2-AD4462A40EA7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9A27D2-E461-4053-980C-162411199B5D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6D32DF-2435-4032-A293-7217137B3476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FB798B-3BD7-4304-83E5-C0F39DD91B87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08F8C2-1C27-4B50-A3EA-A75964CA0C71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0EE22-21A8-4B2D-9C95-6FBB3397CC56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FCB792-B01A-4FB5-A2C9-AD2C039207CD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DBFDBA-2A64-4F8F-B305-12E7656EABFF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85D20C-D124-438E-B46A-966436EAC49B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47C11-3CF8-44AD-9DD6-CD8B8399EDCC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3A9E1A-BF24-4D6D-AC41-BC7BAF3DE508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6433B46-BFA4-496C-A6E8-78CB5DA0D62B}"/>
              </a:ext>
            </a:extLst>
          </p:cNvPr>
          <p:cNvSpPr/>
          <p:nvPr/>
        </p:nvSpPr>
        <p:spPr>
          <a:xfrm rot="16200000">
            <a:off x="4137290" y="1800375"/>
            <a:ext cx="226891" cy="46461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7E0613-7E9E-47C4-A75F-278C601E8449}"/>
              </a:ext>
            </a:extLst>
          </p:cNvPr>
          <p:cNvSpPr/>
          <p:nvPr/>
        </p:nvSpPr>
        <p:spPr>
          <a:xfrm rot="10800000">
            <a:off x="1862713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063D87B-E160-4202-9A33-C0E2236A6E95}"/>
              </a:ext>
            </a:extLst>
          </p:cNvPr>
          <p:cNvSpPr/>
          <p:nvPr/>
        </p:nvSpPr>
        <p:spPr>
          <a:xfrm rot="10800000">
            <a:off x="6531702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22F4EC-7015-4F93-879F-D5D1EC2880A8}"/>
              </a:ext>
            </a:extLst>
          </p:cNvPr>
          <p:cNvSpPr txBox="1">
            <a:spLocks/>
          </p:cNvSpPr>
          <p:nvPr/>
        </p:nvSpPr>
        <p:spPr>
          <a:xfrm>
            <a:off x="3760826" y="3699134"/>
            <a:ext cx="1061276" cy="301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5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FF3FE-79CE-4F01-8FE2-E73C19555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08B5-BFC3-4309-91DD-AB32A47C9EE2}"/>
              </a:ext>
            </a:extLst>
          </p:cNvPr>
          <p:cNvSpPr txBox="1">
            <a:spLocks/>
          </p:cNvSpPr>
          <p:nvPr/>
        </p:nvSpPr>
        <p:spPr>
          <a:xfrm>
            <a:off x="832316" y="263907"/>
            <a:ext cx="6228023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Farther the observation are from each other the less influence they have on each other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/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BFE7BB-8A35-4BC1-847C-6058EABA74AE}"/>
              </a:ext>
            </a:extLst>
          </p:cNvPr>
          <p:cNvSpPr txBox="1">
            <a:spLocks/>
          </p:cNvSpPr>
          <p:nvPr/>
        </p:nvSpPr>
        <p:spPr>
          <a:xfrm>
            <a:off x="2246410" y="108387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B70337-227B-4BB3-A948-34D6B51F8F9B}"/>
              </a:ext>
            </a:extLst>
          </p:cNvPr>
          <p:cNvGrpSpPr/>
          <p:nvPr/>
        </p:nvGrpSpPr>
        <p:grpSpPr>
          <a:xfrm>
            <a:off x="647295" y="1510959"/>
            <a:ext cx="7191851" cy="504028"/>
            <a:chOff x="790614" y="4079215"/>
            <a:chExt cx="7105135" cy="6019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79392A-AF2C-4E03-99C1-94337D58EAA5}"/>
                </a:ext>
              </a:extLst>
            </p:cNvPr>
            <p:cNvSpPr/>
            <p:nvPr/>
          </p:nvSpPr>
          <p:spPr>
            <a:xfrm>
              <a:off x="1848726" y="429865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C70B19-709D-4987-A081-7710989ABEC8}"/>
                </a:ext>
              </a:extLst>
            </p:cNvPr>
            <p:cNvSpPr/>
            <p:nvPr/>
          </p:nvSpPr>
          <p:spPr>
            <a:xfrm>
              <a:off x="1424026" y="430704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71F7B5-C02A-4CB6-8A47-E13DD03E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4" y="440659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76C261-6D00-4D6C-83E4-159FFF0A6A44}"/>
                </a:ext>
              </a:extLst>
            </p:cNvPr>
            <p:cNvCxnSpPr/>
            <p:nvPr/>
          </p:nvCxnSpPr>
          <p:spPr>
            <a:xfrm flipV="1">
              <a:off x="3118612" y="407921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031CA9-8FE7-4F9E-AF66-9046A2B0D5D3}"/>
                </a:ext>
              </a:extLst>
            </p:cNvPr>
            <p:cNvCxnSpPr/>
            <p:nvPr/>
          </p:nvCxnSpPr>
          <p:spPr>
            <a:xfrm flipV="1">
              <a:off x="5213026" y="4125067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5980EF-9413-432A-9F76-7ACD6D10A236}"/>
                </a:ext>
              </a:extLst>
            </p:cNvPr>
            <p:cNvCxnSpPr/>
            <p:nvPr/>
          </p:nvCxnSpPr>
          <p:spPr>
            <a:xfrm flipV="1">
              <a:off x="2144146" y="4090250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7535B-7966-4678-884A-92FAF31EA575}"/>
                </a:ext>
              </a:extLst>
            </p:cNvPr>
            <p:cNvCxnSpPr/>
            <p:nvPr/>
          </p:nvCxnSpPr>
          <p:spPr>
            <a:xfrm flipV="1">
              <a:off x="6187207" y="411776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8BA27-466A-423C-893C-461AA64F5B29}"/>
                </a:ext>
              </a:extLst>
            </p:cNvPr>
            <p:cNvCxnSpPr/>
            <p:nvPr/>
          </p:nvCxnSpPr>
          <p:spPr>
            <a:xfrm flipV="1">
              <a:off x="7126332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E6B4E-9C2D-4845-BE3C-E73E44399746}"/>
                </a:ext>
              </a:extLst>
            </p:cNvPr>
            <p:cNvCxnSpPr/>
            <p:nvPr/>
          </p:nvCxnSpPr>
          <p:spPr>
            <a:xfrm flipV="1">
              <a:off x="1207431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1DC5D8-1BA6-4896-98FF-8112418C7F3A}"/>
              </a:ext>
            </a:extLst>
          </p:cNvPr>
          <p:cNvSpPr txBox="1">
            <a:spLocks/>
          </p:cNvSpPr>
          <p:nvPr/>
        </p:nvSpPr>
        <p:spPr>
          <a:xfrm>
            <a:off x="647295" y="2495323"/>
            <a:ext cx="8126002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Use Polynomial Kernel to give us intuition into how the Radial Kernel works in Infinite - Dimension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/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/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blipFill>
                <a:blip r:embed="rId4"/>
                <a:stretch>
                  <a:fillRect r="-474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Down 43">
            <a:extLst>
              <a:ext uri="{FF2B5EF4-FFF2-40B4-BE49-F238E27FC236}">
                <a16:creationId xmlns:a16="http://schemas.microsoft.com/office/drawing/2014/main" id="{2B8DDA4D-8DEF-446F-857B-8CC137EE5069}"/>
              </a:ext>
            </a:extLst>
          </p:cNvPr>
          <p:cNvSpPr/>
          <p:nvPr/>
        </p:nvSpPr>
        <p:spPr>
          <a:xfrm>
            <a:off x="2311642" y="2322420"/>
            <a:ext cx="134996" cy="24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6A4704DC-48F7-4382-B329-D3DE41EF2B4D}"/>
              </a:ext>
            </a:extLst>
          </p:cNvPr>
          <p:cNvSpPr/>
          <p:nvPr/>
        </p:nvSpPr>
        <p:spPr>
          <a:xfrm rot="10800000">
            <a:off x="1949848" y="3188812"/>
            <a:ext cx="200228" cy="19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0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  <a:blipFill>
                <a:blip r:embed="rId5"/>
                <a:stretch>
                  <a:fillRect t="-1835" b="-8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8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EA19D-6BA5-4889-BAFA-F21862080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2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a = 2.5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b = 4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  <a:blipFill>
                <a:blip r:embed="rId2"/>
                <a:stretch>
                  <a:fillRect t="-1543" b="-3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rgbClr val="FF0000"/>
                    </a:solidFill>
                  </a:rPr>
                  <a:t>Red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-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= 6.25   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76200"/>
                <a:endParaRPr lang="en-US" sz="1800" dirty="0">
                  <a:solidFill>
                    <a:srgbClr val="00B050"/>
                  </a:solidFill>
                </a:endParaRPr>
              </a:p>
              <a:p>
                <a:pPr marL="76200"/>
                <a:r>
                  <a:rPr lang="en-US" sz="1800" dirty="0">
                    <a:solidFill>
                      <a:srgbClr val="00B050"/>
                    </a:solidFill>
                  </a:rPr>
                  <a:t>Green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–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= 16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  <a:blipFill>
                <a:blip r:embed="rId3"/>
                <a:stretch>
                  <a:fillRect t="-3846" b="-6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98A62-45D0-473B-BE48-F87E95EF03A0}"/>
              </a:ext>
            </a:extLst>
          </p:cNvPr>
          <p:cNvGrpSpPr/>
          <p:nvPr/>
        </p:nvGrpSpPr>
        <p:grpSpPr>
          <a:xfrm>
            <a:off x="926037" y="4071920"/>
            <a:ext cx="7191851" cy="504028"/>
            <a:chOff x="926037" y="4071920"/>
            <a:chExt cx="7191851" cy="5040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6E556D-9ECF-4671-B4CA-0841BF5D58AE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26E3BF-3FDC-434D-8616-210DA56B5E89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D8185E-08F4-4B29-BFC1-C14840B6DF91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AD94C6-5CDB-4E13-911E-15E1D7E900F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0987A8-8EB3-41A6-ACCE-B39A48B91EC8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7CDC7A-4FBA-4ADD-9F0D-360867C57794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1D07AA-91DB-4CE7-989C-F259BA7CB810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64FC67-DDBF-491D-9868-77FB7C09DE46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35050-0ECC-453A-AD19-3A592EA92391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71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9321-3CAC-4DB9-B361-3B90AB8CE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C346-3DDF-42E3-B52F-A29BAA312EC9}"/>
              </a:ext>
            </a:extLst>
          </p:cNvPr>
          <p:cNvSpPr txBox="1">
            <a:spLocks/>
          </p:cNvSpPr>
          <p:nvPr/>
        </p:nvSpPr>
        <p:spPr>
          <a:xfrm>
            <a:off x="832316" y="152303"/>
            <a:ext cx="7879198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2 all the Polynomial Kernel does is shift the data down the original axis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AAB74-DF94-4CBE-BC3F-7A1C2F784913}"/>
              </a:ext>
            </a:extLst>
          </p:cNvPr>
          <p:cNvGrpSpPr/>
          <p:nvPr/>
        </p:nvGrpSpPr>
        <p:grpSpPr>
          <a:xfrm>
            <a:off x="832316" y="691230"/>
            <a:ext cx="7191851" cy="991849"/>
            <a:chOff x="832316" y="974936"/>
            <a:chExt cx="7191851" cy="9918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88908-8018-4D60-8AE8-F95EF53CBFEF}"/>
                </a:ext>
              </a:extLst>
            </p:cNvPr>
            <p:cNvGrpSpPr/>
            <p:nvPr/>
          </p:nvGrpSpPr>
          <p:grpSpPr>
            <a:xfrm>
              <a:off x="832316" y="1462757"/>
              <a:ext cx="7191851" cy="504028"/>
              <a:chOff x="926037" y="4071920"/>
              <a:chExt cx="7191851" cy="50402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D28A9F-7B5C-4554-9BE6-5D2CE29D8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716AF3-E531-4451-ADA3-62551D623045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0D76F9-E506-498E-88AA-73EF2F37D1A1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032573-BB26-4882-8CF8-1A7A3FB04C16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60A307-2104-446F-9A9D-7E16670D345A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EBA052-35A8-4122-B3F1-0B4A68AF9B86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9504BD-D80C-45AE-BFB9-013E50DBE8FB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10ABAF-0F7B-4153-8F5D-3609AA998C4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E02577-9127-42A2-A8FD-3EE40A81D633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384DA45-692F-44CD-9FD2-76FDEB809C57}"/>
                </a:ext>
              </a:extLst>
            </p:cNvPr>
            <p:cNvSpPr/>
            <p:nvPr/>
          </p:nvSpPr>
          <p:spPr>
            <a:xfrm>
              <a:off x="5360091" y="162569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875271-75A1-4088-98CB-614EFE62B88A}"/>
                </a:ext>
              </a:extLst>
            </p:cNvPr>
            <p:cNvSpPr/>
            <p:nvPr/>
          </p:nvSpPr>
          <p:spPr>
            <a:xfrm>
              <a:off x="2313447" y="165621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58288699-C926-452D-890E-F386A346FE8B}"/>
                </a:ext>
              </a:extLst>
            </p:cNvPr>
            <p:cNvSpPr/>
            <p:nvPr/>
          </p:nvSpPr>
          <p:spPr>
            <a:xfrm>
              <a:off x="1461775" y="1094752"/>
              <a:ext cx="1033521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4E1DB66F-D6A4-49CA-BE3D-415BAFCC2D03}"/>
                </a:ext>
              </a:extLst>
            </p:cNvPr>
            <p:cNvSpPr/>
            <p:nvPr/>
          </p:nvSpPr>
          <p:spPr>
            <a:xfrm>
              <a:off x="1952368" y="974936"/>
              <a:ext cx="3648973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8B8FEF8-76CB-4C99-ABB7-7638ABE04159}"/>
              </a:ext>
            </a:extLst>
          </p:cNvPr>
          <p:cNvSpPr txBox="1">
            <a:spLocks/>
          </p:cNvSpPr>
          <p:nvPr/>
        </p:nvSpPr>
        <p:spPr>
          <a:xfrm>
            <a:off x="839003" y="1716632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448404-FE66-41F7-A261-736599ACDC18}"/>
              </a:ext>
            </a:extLst>
          </p:cNvPr>
          <p:cNvGrpSpPr/>
          <p:nvPr/>
        </p:nvGrpSpPr>
        <p:grpSpPr>
          <a:xfrm>
            <a:off x="769885" y="2006288"/>
            <a:ext cx="7892886" cy="1052375"/>
            <a:chOff x="712868" y="2522635"/>
            <a:chExt cx="7892886" cy="1052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FA0E650-C76F-4714-8EC0-90313B3E6B2F}"/>
                </a:ext>
              </a:extLst>
            </p:cNvPr>
            <p:cNvGrpSpPr/>
            <p:nvPr/>
          </p:nvGrpSpPr>
          <p:grpSpPr>
            <a:xfrm>
              <a:off x="712868" y="3070982"/>
              <a:ext cx="7191851" cy="504028"/>
              <a:chOff x="926037" y="4071920"/>
              <a:chExt cx="7191851" cy="50402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FF512D-6099-46AD-B6DB-127CC014E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7548D0-A35C-409F-96F6-8B43B0503BAB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3FE23-491A-41B4-8BAD-62207A0ACEEC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2A3CF-03D9-47C9-8B89-E50A751ACB35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618968-73D2-476E-A54E-CFBCD462F31D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3C7D4DF-6DED-4E8D-8DA7-80CAE58DA29C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65F242-9353-4315-A4C9-FCA4CBE6E5CC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ED967D-861E-4338-A533-E67532A2458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CEE043-8CB0-4BF1-8E9A-6AE02764F7AB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CDB96-22DB-4406-B497-DFC6EDDFBB6F}"/>
                </a:ext>
              </a:extLst>
            </p:cNvPr>
            <p:cNvSpPr/>
            <p:nvPr/>
          </p:nvSpPr>
          <p:spPr>
            <a:xfrm>
              <a:off x="3470660" y="323960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D27E4E-1E80-4C6C-8477-5B2E77DD88A6}"/>
                </a:ext>
              </a:extLst>
            </p:cNvPr>
            <p:cNvSpPr/>
            <p:nvPr/>
          </p:nvSpPr>
          <p:spPr>
            <a:xfrm>
              <a:off x="8412807" y="324978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9D3F9D34-CF0B-4E03-9B5B-AF6AE91FD055}"/>
                </a:ext>
              </a:extLst>
            </p:cNvPr>
            <p:cNvSpPr/>
            <p:nvPr/>
          </p:nvSpPr>
          <p:spPr>
            <a:xfrm>
              <a:off x="1419014" y="2679059"/>
              <a:ext cx="2244593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2DE3B981-B4E1-43BE-8F04-1189F3A630F9}"/>
                </a:ext>
              </a:extLst>
            </p:cNvPr>
            <p:cNvSpPr/>
            <p:nvPr/>
          </p:nvSpPr>
          <p:spPr>
            <a:xfrm>
              <a:off x="1862276" y="2522635"/>
              <a:ext cx="6743478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/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9700537-20EA-4337-AFF5-64EBF479179C}"/>
              </a:ext>
            </a:extLst>
          </p:cNvPr>
          <p:cNvSpPr txBox="1">
            <a:spLocks/>
          </p:cNvSpPr>
          <p:nvPr/>
        </p:nvSpPr>
        <p:spPr>
          <a:xfrm>
            <a:off x="773293" y="3448703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8C9E67-2551-4E33-854D-A0AA3ADE27CF}"/>
              </a:ext>
            </a:extLst>
          </p:cNvPr>
          <p:cNvGrpSpPr/>
          <p:nvPr/>
        </p:nvGrpSpPr>
        <p:grpSpPr>
          <a:xfrm>
            <a:off x="799739" y="3848206"/>
            <a:ext cx="7191851" cy="504028"/>
            <a:chOff x="926037" y="4071920"/>
            <a:chExt cx="7191851" cy="50402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1348B7-2CEF-4604-834A-848D13E1F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CF83AF-FE6B-4003-8E3E-36C9727A9FD7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EDCF51-5201-4193-9070-C81E4EE13BE0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D5522E-0E56-4990-9130-01215203BDA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C3C880-D2F5-4175-9190-669541D6C1EC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706965-E01A-4F41-A5EA-49EAC4938446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240F4D-5117-4CA2-AC78-EA6E45266402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AB4D8C-D906-4C95-9319-328471F91204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C4230F9-2617-4B91-8DD2-C483A2DBA238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17C43DFC-5B8B-4AAF-9F40-158211F0DDB3}"/>
              </a:ext>
            </a:extLst>
          </p:cNvPr>
          <p:cNvSpPr txBox="1">
            <a:spLocks/>
          </p:cNvSpPr>
          <p:nvPr/>
        </p:nvSpPr>
        <p:spPr>
          <a:xfrm>
            <a:off x="703073" y="4513466"/>
            <a:ext cx="638338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Remains the same in 1- D</a:t>
            </a:r>
          </a:p>
        </p:txBody>
      </p:sp>
    </p:spTree>
    <p:extLst>
      <p:ext uri="{BB962C8B-B14F-4D97-AF65-F5344CB8AC3E}">
        <p14:creationId xmlns:p14="http://schemas.microsoft.com/office/powerpoint/2010/main" val="19215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85EA7-0AED-4CCE-A19E-733F77531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If we take a Polynomial Kernel with r = 0 &amp; d = 1 and add another Polynomial Kernel with r = 0 &amp; d = 2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7C9FF40A-57BD-4F76-8B03-B738040B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9133" r="10043" b="3484"/>
          <a:stretch/>
        </p:blipFill>
        <p:spPr>
          <a:xfrm>
            <a:off x="661054" y="1148229"/>
            <a:ext cx="7811217" cy="3601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2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FADA0-5191-4E9F-9230-28C5D63E3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ED48-151D-4D0C-A177-BABBDDF1858C}"/>
              </a:ext>
            </a:extLst>
          </p:cNvPr>
          <p:cNvSpPr txBox="1">
            <a:spLocks/>
          </p:cNvSpPr>
          <p:nvPr/>
        </p:nvSpPr>
        <p:spPr>
          <a:xfrm>
            <a:off x="711510" y="347157"/>
            <a:ext cx="430533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we add r = 0 &amp; 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/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F7D4D52-6010-43C6-87B9-1517F2DD3C48}"/>
              </a:ext>
            </a:extLst>
          </p:cNvPr>
          <p:cNvSpPr txBox="1">
            <a:spLocks/>
          </p:cNvSpPr>
          <p:nvPr/>
        </p:nvSpPr>
        <p:spPr>
          <a:xfrm>
            <a:off x="711509" y="1355009"/>
            <a:ext cx="7159745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Polynomial Kernel with r = 0 &amp; decreasing d until d =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/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5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744E6-2780-4364-93A6-230FC4DFB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FB17-A931-495F-9D53-CAE2862FA9B7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u="sng" dirty="0">
                <a:solidFill>
                  <a:schemeClr val="bg1"/>
                </a:solidFill>
              </a:rPr>
              <a:t>MATHS PART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73863-94E2-42AA-8A75-5B8F35F8001B}"/>
                  </a:ext>
                </a:extLst>
              </p:cNvPr>
              <p:cNvSpPr txBox="1"/>
              <p:nvPr/>
            </p:nvSpPr>
            <p:spPr>
              <a:xfrm>
                <a:off x="1112109" y="1048505"/>
                <a:ext cx="4559642" cy="1238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32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  <a:p>
                <a:r>
                  <a:rPr lang="en-IN" sz="18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73863-94E2-42AA-8A75-5B8F35F8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9" y="1048505"/>
                <a:ext cx="4559642" cy="1238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253A9-3287-45B3-89F6-08B4B1EB51AF}"/>
                  </a:ext>
                </a:extLst>
              </p:cNvPr>
              <p:cNvSpPr txBox="1"/>
              <p:nvPr/>
            </p:nvSpPr>
            <p:spPr>
              <a:xfrm>
                <a:off x="4572000" y="1499077"/>
                <a:ext cx="4572000" cy="316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Lets set it into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253A9-3287-45B3-89F6-08B4B1EB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99077"/>
                <a:ext cx="4572000" cy="316690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A2F5C01-6A89-4266-BCC3-2DD9E66950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2" t="47279" r="38919" b="41904"/>
          <a:stretch/>
        </p:blipFill>
        <p:spPr>
          <a:xfrm>
            <a:off x="651755" y="3188065"/>
            <a:ext cx="7840490" cy="87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7EED011-5957-4CC9-A2F6-547DBC999406}"/>
              </a:ext>
            </a:extLst>
          </p:cNvPr>
          <p:cNvSpPr txBox="1">
            <a:spLocks/>
          </p:cNvSpPr>
          <p:nvPr/>
        </p:nvSpPr>
        <p:spPr>
          <a:xfrm>
            <a:off x="494270" y="2459466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b="1" dirty="0">
                <a:solidFill>
                  <a:schemeClr val="bg1"/>
                </a:solidFill>
              </a:rPr>
              <a:t>Taylor series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88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B45C6-6C2A-4D27-B9F6-C6613AC6B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7CAFC-BEED-4D81-84C3-A0DCD84F4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9" t="62228" r="46892" b="27677"/>
          <a:stretch/>
        </p:blipFill>
        <p:spPr>
          <a:xfrm>
            <a:off x="605480" y="192001"/>
            <a:ext cx="5796786" cy="75376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4F1ECE5-E2DA-4512-9C4F-6D4ADF963CBA}"/>
              </a:ext>
            </a:extLst>
          </p:cNvPr>
          <p:cNvSpPr txBox="1">
            <a:spLocks/>
          </p:cNvSpPr>
          <p:nvPr/>
        </p:nvSpPr>
        <p:spPr>
          <a:xfrm>
            <a:off x="605480" y="1024365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 a?</a:t>
            </a:r>
          </a:p>
          <a:p>
            <a:pPr marL="76200"/>
            <a:r>
              <a:rPr lang="en-US" sz="1800" dirty="0">
                <a:solidFill>
                  <a:schemeClr val="bg1"/>
                </a:solidFill>
              </a:rPr>
              <a:t> a can be any value as long as f (a) exist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B69E-2AE0-4AD6-AF02-E7362F618707}"/>
                  </a:ext>
                </a:extLst>
              </p:cNvPr>
              <p:cNvSpPr txBox="1"/>
              <p:nvPr/>
            </p:nvSpPr>
            <p:spPr>
              <a:xfrm>
                <a:off x="877330" y="1763785"/>
                <a:ext cx="827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,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B69E-2AE0-4AD6-AF02-E7362F618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0" y="1763785"/>
                <a:ext cx="827902" cy="276999"/>
              </a:xfrm>
              <a:prstGeom prst="rect">
                <a:avLst/>
              </a:prstGeom>
              <a:blipFill>
                <a:blip r:embed="rId4"/>
                <a:stretch>
                  <a:fillRect l="-2941" t="-2174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C6980-EA37-4FA0-A3CB-4B8E54713C73}"/>
                  </a:ext>
                </a:extLst>
              </p:cNvPr>
              <p:cNvSpPr txBox="1"/>
              <p:nvPr/>
            </p:nvSpPr>
            <p:spPr>
              <a:xfrm>
                <a:off x="1705232" y="1717618"/>
                <a:ext cx="1135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𝑒𝑥𝑖𝑠𝑡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C6980-EA37-4FA0-A3CB-4B8E54713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717618"/>
                <a:ext cx="1135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C513FE56-2ABC-45BB-8252-7DF6088225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480" y="2104519"/>
                <a:ext cx="6944498" cy="58866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We will set a = 0 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8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C513FE56-2ABC-45BB-8252-7DF60882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" y="2104519"/>
                <a:ext cx="6944498" cy="588663"/>
              </a:xfrm>
              <a:prstGeom prst="rect">
                <a:avLst/>
              </a:prstGeom>
              <a:blipFill>
                <a:blip r:embed="rId6"/>
                <a:stretch>
                  <a:fillRect t="-5155" b="-731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6B95A-EE42-4515-8200-008554A5EB3D}"/>
                  </a:ext>
                </a:extLst>
              </p:cNvPr>
              <p:cNvSpPr txBox="1"/>
              <p:nvPr/>
            </p:nvSpPr>
            <p:spPr>
              <a:xfrm>
                <a:off x="605480" y="3368729"/>
                <a:ext cx="8423804" cy="48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6B95A-EE42-4515-8200-008554A5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" y="3368729"/>
                <a:ext cx="8423804" cy="484876"/>
              </a:xfrm>
              <a:prstGeom prst="rect">
                <a:avLst/>
              </a:prstGeom>
              <a:blipFill>
                <a:blip r:embed="rId7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5E35BFA-394F-4B4A-A506-ABF2A498A7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02" t="61682" r="54999" b="28887"/>
          <a:stretch/>
        </p:blipFill>
        <p:spPr>
          <a:xfrm>
            <a:off x="716692" y="4044275"/>
            <a:ext cx="5474043" cy="7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8398E-267E-4D21-9678-90C535A78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6B559E-C461-4F26-A36A-2A0C6F6E9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445" y="292328"/>
                <a:ext cx="7159745" cy="369332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Dot product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Taylor series Expression is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6B559E-C461-4F26-A36A-2A0C6F6E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292328"/>
                <a:ext cx="7159745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9AE58C-A016-4499-AD06-FA3C5D7FF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9" t="45163" r="35676" b="42098"/>
          <a:stretch/>
        </p:blipFill>
        <p:spPr>
          <a:xfrm>
            <a:off x="654907" y="926756"/>
            <a:ext cx="6506885" cy="778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D998C-77FC-49C7-989A-3A7EB95ACD20}"/>
                  </a:ext>
                </a:extLst>
              </p:cNvPr>
              <p:cNvSpPr txBox="1"/>
              <p:nvPr/>
            </p:nvSpPr>
            <p:spPr>
              <a:xfrm>
                <a:off x="501445" y="2164587"/>
                <a:ext cx="6270058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D998C-77FC-49C7-989A-3A7EB9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2164587"/>
                <a:ext cx="6270058" cy="411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210AF-FD63-4B7C-B409-5ED34F727A0A}"/>
              </a:ext>
            </a:extLst>
          </p:cNvPr>
          <p:cNvSpPr txBox="1">
            <a:spLocks/>
          </p:cNvSpPr>
          <p:nvPr/>
        </p:nvSpPr>
        <p:spPr>
          <a:xfrm>
            <a:off x="501446" y="1793769"/>
            <a:ext cx="1154360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Back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AF4FDD-B900-4AA3-9A15-3D1247A60463}"/>
                  </a:ext>
                </a:extLst>
              </p:cNvPr>
              <p:cNvSpPr txBox="1"/>
              <p:nvPr/>
            </p:nvSpPr>
            <p:spPr>
              <a:xfrm>
                <a:off x="1931241" y="2655928"/>
                <a:ext cx="158166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AF4FDD-B900-4AA3-9A15-3D1247A6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1" y="2655928"/>
                <a:ext cx="1581665" cy="411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E1609BE-ACE7-4186-AE78-B1B3EC167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3" t="43773" r="36216" b="44742"/>
          <a:stretch/>
        </p:blipFill>
        <p:spPr>
          <a:xfrm>
            <a:off x="3512906" y="2566545"/>
            <a:ext cx="5029200" cy="590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111612-7777-454E-830A-519F2A4FE3A0}"/>
                  </a:ext>
                </a:extLst>
              </p:cNvPr>
              <p:cNvSpPr txBox="1"/>
              <p:nvPr/>
            </p:nvSpPr>
            <p:spPr>
              <a:xfrm>
                <a:off x="605481" y="2702986"/>
                <a:ext cx="158166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111612-7777-454E-830A-519F2A4FE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1" y="2702986"/>
                <a:ext cx="1581665" cy="411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229B6-BEBD-4A5F-9F84-9AE29D7008FE}"/>
                  </a:ext>
                </a:extLst>
              </p:cNvPr>
              <p:cNvSpPr txBox="1"/>
              <p:nvPr/>
            </p:nvSpPr>
            <p:spPr>
              <a:xfrm>
                <a:off x="579174" y="3156961"/>
                <a:ext cx="1940011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229B6-BEBD-4A5F-9F84-9AE29D70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74" y="3156961"/>
                <a:ext cx="1940011" cy="416845"/>
              </a:xfrm>
              <a:prstGeom prst="rect">
                <a:avLst/>
              </a:prstGeom>
              <a:blipFill>
                <a:blip r:embed="rId8"/>
                <a:stretch>
                  <a:fillRect l="-2516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08BEA0B-5058-44B0-A352-29BC5577ED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89" t="59645" r="39595" b="29802"/>
          <a:stretch/>
        </p:blipFill>
        <p:spPr>
          <a:xfrm>
            <a:off x="1338143" y="3795539"/>
            <a:ext cx="5140412" cy="5425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4D7506-C565-4336-94BA-020BB2FBCF06}"/>
                  </a:ext>
                </a:extLst>
              </p14:cNvPr>
              <p14:cNvContentPartPr/>
              <p14:nvPr/>
            </p14:nvContentPartPr>
            <p14:xfrm>
              <a:off x="3405396" y="3804042"/>
              <a:ext cx="155520" cy="168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4D7506-C565-4336-94BA-020BB2FBCF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6396" y="3795402"/>
                <a:ext cx="173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F35D1C-F60D-4659-83D1-6C4D2CAA2701}"/>
                  </a:ext>
                </a:extLst>
              </p14:cNvPr>
              <p14:cNvContentPartPr/>
              <p14:nvPr/>
            </p14:nvContentPartPr>
            <p14:xfrm>
              <a:off x="3385956" y="3802242"/>
              <a:ext cx="147960" cy="5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F35D1C-F60D-4659-83D1-6C4D2CAA27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7316" y="3793242"/>
                <a:ext cx="165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304FB0-20DD-4681-9A66-C50F9A49C064}"/>
                  </a:ext>
                </a:extLst>
              </p14:cNvPr>
              <p14:cNvContentPartPr/>
              <p14:nvPr/>
            </p14:nvContentPartPr>
            <p14:xfrm>
              <a:off x="2483076" y="415144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304FB0-20DD-4681-9A66-C50F9A49C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4436" y="41424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40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EDB0F-4D63-41E1-AA2D-818C884F6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93A98-73AE-4D63-86BD-5E4A94B52F94}"/>
              </a:ext>
            </a:extLst>
          </p:cNvPr>
          <p:cNvSpPr/>
          <p:nvPr/>
        </p:nvSpPr>
        <p:spPr>
          <a:xfrm>
            <a:off x="2748424" y="164842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24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1668</Words>
  <Application>Microsoft Office PowerPoint</Application>
  <PresentationFormat>On-screen Show (16:9)</PresentationFormat>
  <Paragraphs>336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Colonna MT</vt:lpstr>
      <vt:lpstr>Calibri</vt:lpstr>
      <vt:lpstr>Lexend Deca</vt:lpstr>
      <vt:lpstr>Muli</vt:lpstr>
      <vt:lpstr>BankGothic Md BT</vt:lpstr>
      <vt:lpstr>Cambria Math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The Math !</vt:lpstr>
      <vt:lpstr>The use of math</vt:lpstr>
      <vt:lpstr>Example</vt:lpstr>
      <vt:lpstr>PowerPoint Presentation</vt:lpstr>
      <vt:lpstr>General Equation of SVM in math</vt:lpstr>
      <vt:lpstr>PowerPoint Presentation</vt:lpstr>
      <vt:lpstr>Optimization function</vt:lpstr>
      <vt:lpstr>SVM Kernels</vt:lpstr>
      <vt:lpstr>How Kernels Work</vt:lpstr>
      <vt:lpstr>Example:</vt:lpstr>
      <vt:lpstr>Polynomial Kernel</vt:lpstr>
      <vt:lpstr>Example:</vt:lpstr>
      <vt:lpstr>Radial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Niranjan Praveen - AM.EN.U4CSE21041</cp:lastModifiedBy>
  <cp:revision>28</cp:revision>
  <dcterms:modified xsi:type="dcterms:W3CDTF">2022-01-02T07:13:51Z</dcterms:modified>
</cp:coreProperties>
</file>