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5" r:id="rId3"/>
    <p:sldId id="262" r:id="rId4"/>
    <p:sldId id="258" r:id="rId5"/>
    <p:sldId id="261" r:id="rId6"/>
    <p:sldId id="296" r:id="rId7"/>
    <p:sldId id="297" r:id="rId8"/>
    <p:sldId id="298" r:id="rId9"/>
    <p:sldId id="278" r:id="rId10"/>
    <p:sldId id="264" r:id="rId11"/>
    <p:sldId id="300" r:id="rId12"/>
    <p:sldId id="301" r:id="rId13"/>
    <p:sldId id="303" r:id="rId14"/>
    <p:sldId id="281" r:id="rId15"/>
    <p:sldId id="302" r:id="rId16"/>
    <p:sldId id="305" r:id="rId17"/>
    <p:sldId id="306" r:id="rId18"/>
    <p:sldId id="307" r:id="rId19"/>
  </p:sldIdLst>
  <p:sldSz cx="9144000" cy="5143500" type="screen16x9"/>
  <p:notesSz cx="6858000" cy="9144000"/>
  <p:embeddedFontLst>
    <p:embeddedFont>
      <p:font typeface="BankGothic Md BT" panose="020B080702020306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olonna MT" panose="04020805060202030203" pitchFamily="82" charset="0"/>
      <p:regular r:id="rId27"/>
    </p:embeddedFont>
    <p:embeddedFont>
      <p:font typeface="Lexend Deca" panose="020B0604020202020204" charset="-78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78" autoAdjust="0"/>
  </p:normalViewPr>
  <p:slideViewPr>
    <p:cSldViewPr snapToGrid="0">
      <p:cViewPr varScale="1">
        <p:scale>
          <a:sx n="63" d="100"/>
          <a:sy n="63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EFF1-BBDF-4A0E-9BFC-B2F80709A4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7758BD-0B56-42AC-81AF-BCED4559EFA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Machine Learning</a:t>
          </a:r>
        </a:p>
      </dgm:t>
    </dgm:pt>
    <dgm:pt modelId="{4E172DAE-FB67-40A0-8D03-AF22F7D912B3}" type="parTrans" cxnId="{E4E6B7D5-C4B4-4EAC-998D-75E9A8C0C02E}">
      <dgm:prSet/>
      <dgm:spPr/>
      <dgm:t>
        <a:bodyPr/>
        <a:lstStyle/>
        <a:p>
          <a:endParaRPr lang="en-IN"/>
        </a:p>
      </dgm:t>
    </dgm:pt>
    <dgm:pt modelId="{B02024BA-018A-4258-8C9D-2495426923D4}" type="sibTrans" cxnId="{E4E6B7D5-C4B4-4EAC-998D-75E9A8C0C02E}">
      <dgm:prSet/>
      <dgm:spPr/>
      <dgm:t>
        <a:bodyPr/>
        <a:lstStyle/>
        <a:p>
          <a:endParaRPr lang="en-IN"/>
        </a:p>
      </dgm:t>
    </dgm:pt>
    <dgm:pt modelId="{53199321-37C5-4EB3-B740-8B07A12E07D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Supervised</a:t>
          </a:r>
        </a:p>
      </dgm:t>
    </dgm:pt>
    <dgm:pt modelId="{672CCCDD-E7ED-4A09-8D53-436A14B9A8B5}" type="parTrans" cxnId="{24F890A2-2465-46E4-8526-9EEEE790F058}">
      <dgm:prSet/>
      <dgm:spPr/>
      <dgm:t>
        <a:bodyPr/>
        <a:lstStyle/>
        <a:p>
          <a:endParaRPr lang="en-IN"/>
        </a:p>
      </dgm:t>
    </dgm:pt>
    <dgm:pt modelId="{D2A4CF52-E013-4232-AD93-EFD15D6C1D88}" type="sibTrans" cxnId="{24F890A2-2465-46E4-8526-9EEEE790F058}">
      <dgm:prSet/>
      <dgm:spPr/>
      <dgm:t>
        <a:bodyPr/>
        <a:lstStyle/>
        <a:p>
          <a:endParaRPr lang="en-IN"/>
        </a:p>
      </dgm:t>
    </dgm:pt>
    <dgm:pt modelId="{78410D73-056A-4BBC-B5B6-25290A302FE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Classification</a:t>
          </a:r>
        </a:p>
      </dgm:t>
    </dgm:pt>
    <dgm:pt modelId="{0ECBECEF-D177-4661-BBAF-1910DC34D8A5}" type="parTrans" cxnId="{0822DBD7-AEDE-4CD1-9AFB-802A11B2F460}">
      <dgm:prSet/>
      <dgm:spPr/>
      <dgm:t>
        <a:bodyPr/>
        <a:lstStyle/>
        <a:p>
          <a:endParaRPr lang="en-IN"/>
        </a:p>
      </dgm:t>
    </dgm:pt>
    <dgm:pt modelId="{BDC9E22A-DAC3-41A4-BB36-CA2D72070F18}" type="sibTrans" cxnId="{0822DBD7-AEDE-4CD1-9AFB-802A11B2F460}">
      <dgm:prSet/>
      <dgm:spPr/>
      <dgm:t>
        <a:bodyPr/>
        <a:lstStyle/>
        <a:p>
          <a:endParaRPr lang="en-IN"/>
        </a:p>
      </dgm:t>
    </dgm:pt>
    <dgm:pt modelId="{BC7AF386-3ED8-44B7-BEB6-11F03FFBEF6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Regression</a:t>
          </a:r>
        </a:p>
      </dgm:t>
    </dgm:pt>
    <dgm:pt modelId="{6EC24973-4DDE-4A6C-8DED-B2CD2F027A09}" type="parTrans" cxnId="{AA807ADD-B26B-4648-91F6-239FD56C5C62}">
      <dgm:prSet/>
      <dgm:spPr/>
      <dgm:t>
        <a:bodyPr/>
        <a:lstStyle/>
        <a:p>
          <a:endParaRPr lang="en-IN"/>
        </a:p>
      </dgm:t>
    </dgm:pt>
    <dgm:pt modelId="{6A2E6CA4-C6F9-4DAF-BB10-E5A34567AEC1}" type="sibTrans" cxnId="{AA807ADD-B26B-4648-91F6-239FD56C5C62}">
      <dgm:prSet/>
      <dgm:spPr/>
      <dgm:t>
        <a:bodyPr/>
        <a:lstStyle/>
        <a:p>
          <a:endParaRPr lang="en-IN"/>
        </a:p>
      </dgm:t>
    </dgm:pt>
    <dgm:pt modelId="{C7A87438-ADDA-4D1C-924A-E058D3A1958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Unsupervised</a:t>
          </a:r>
        </a:p>
      </dgm:t>
    </dgm:pt>
    <dgm:pt modelId="{52FD26ED-66ED-46DE-B7DF-031F6B10EEDC}" type="parTrans" cxnId="{BD312146-AF8A-42E6-8E92-E39198D3F073}">
      <dgm:prSet/>
      <dgm:spPr/>
      <dgm:t>
        <a:bodyPr/>
        <a:lstStyle/>
        <a:p>
          <a:endParaRPr lang="en-IN"/>
        </a:p>
      </dgm:t>
    </dgm:pt>
    <dgm:pt modelId="{F201CDD7-D212-4B02-8846-0FBA2D541508}" type="sibTrans" cxnId="{BD312146-AF8A-42E6-8E92-E39198D3F073}">
      <dgm:prSet/>
      <dgm:spPr/>
      <dgm:t>
        <a:bodyPr/>
        <a:lstStyle/>
        <a:p>
          <a:endParaRPr lang="en-IN"/>
        </a:p>
      </dgm:t>
    </dgm:pt>
    <dgm:pt modelId="{86F31122-1F6A-4C9D-B995-4DDB9A2E173F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Clustering</a:t>
          </a:r>
        </a:p>
      </dgm:t>
    </dgm:pt>
    <dgm:pt modelId="{74DD8CB2-11C5-4ACE-9AEE-CE53B3D8F704}" type="parTrans" cxnId="{F778ED17-5491-42EC-96E0-02F40DC6B2D7}">
      <dgm:prSet/>
      <dgm:spPr/>
      <dgm:t>
        <a:bodyPr/>
        <a:lstStyle/>
        <a:p>
          <a:endParaRPr lang="en-IN"/>
        </a:p>
      </dgm:t>
    </dgm:pt>
    <dgm:pt modelId="{C7C91712-B0BD-4690-A4DC-142CB363EC0E}" type="sibTrans" cxnId="{F778ED17-5491-42EC-96E0-02F40DC6B2D7}">
      <dgm:prSet/>
      <dgm:spPr/>
      <dgm:t>
        <a:bodyPr/>
        <a:lstStyle/>
        <a:p>
          <a:endParaRPr lang="en-IN"/>
        </a:p>
      </dgm:t>
    </dgm:pt>
    <dgm:pt modelId="{7EDA339F-2596-4204-90EB-4C755940414F}" type="pres">
      <dgm:prSet presAssocID="{4846EFF1-BBDF-4A0E-9BFC-B2F80709A4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A911B-4E16-4232-A932-CDF4750EDCDE}" type="pres">
      <dgm:prSet presAssocID="{CD7758BD-0B56-42AC-81AF-BCED4559EFA4}" presName="hierRoot1" presStyleCnt="0">
        <dgm:presLayoutVars>
          <dgm:hierBranch val="init"/>
        </dgm:presLayoutVars>
      </dgm:prSet>
      <dgm:spPr/>
    </dgm:pt>
    <dgm:pt modelId="{84F7B07B-5542-4342-97A6-E7D7707BE64E}" type="pres">
      <dgm:prSet presAssocID="{CD7758BD-0B56-42AC-81AF-BCED4559EFA4}" presName="rootComposite1" presStyleCnt="0"/>
      <dgm:spPr/>
    </dgm:pt>
    <dgm:pt modelId="{8511BE7C-3803-4805-9343-C19A987A35BD}" type="pres">
      <dgm:prSet presAssocID="{CD7758BD-0B56-42AC-81AF-BCED4559EFA4}" presName="rootText1" presStyleLbl="alignAcc1" presStyleIdx="0" presStyleCnt="0">
        <dgm:presLayoutVars>
          <dgm:chPref val="3"/>
        </dgm:presLayoutVars>
      </dgm:prSet>
      <dgm:spPr/>
    </dgm:pt>
    <dgm:pt modelId="{83DEA413-0484-4E0B-808F-015197BFAAD8}" type="pres">
      <dgm:prSet presAssocID="{CD7758BD-0B56-42AC-81AF-BCED4559EFA4}" presName="topArc1" presStyleLbl="parChTrans1D1" presStyleIdx="0" presStyleCnt="12"/>
      <dgm:spPr/>
    </dgm:pt>
    <dgm:pt modelId="{44B30CB4-9500-40D7-A8CC-D1C943ED142C}" type="pres">
      <dgm:prSet presAssocID="{CD7758BD-0B56-42AC-81AF-BCED4559EFA4}" presName="bottomArc1" presStyleLbl="parChTrans1D1" presStyleIdx="1" presStyleCnt="12"/>
      <dgm:spPr/>
    </dgm:pt>
    <dgm:pt modelId="{FFFA30E4-7E34-43B9-A115-CDEBF9FF31B7}" type="pres">
      <dgm:prSet presAssocID="{CD7758BD-0B56-42AC-81AF-BCED4559EFA4}" presName="topConnNode1" presStyleLbl="node1" presStyleIdx="0" presStyleCnt="0"/>
      <dgm:spPr/>
    </dgm:pt>
    <dgm:pt modelId="{E7A5B157-DC93-477C-9AB1-91F17DF40F10}" type="pres">
      <dgm:prSet presAssocID="{CD7758BD-0B56-42AC-81AF-BCED4559EFA4}" presName="hierChild2" presStyleCnt="0"/>
      <dgm:spPr/>
    </dgm:pt>
    <dgm:pt modelId="{4746C1FE-92CA-43B4-9C2C-9795B740A34F}" type="pres">
      <dgm:prSet presAssocID="{672CCCDD-E7ED-4A09-8D53-436A14B9A8B5}" presName="Name28" presStyleLbl="parChTrans1D2" presStyleIdx="0" presStyleCnt="2"/>
      <dgm:spPr/>
    </dgm:pt>
    <dgm:pt modelId="{0EC0151B-228D-4C02-9175-C1F3D0EFB34A}" type="pres">
      <dgm:prSet presAssocID="{53199321-37C5-4EB3-B740-8B07A12E07D3}" presName="hierRoot2" presStyleCnt="0">
        <dgm:presLayoutVars>
          <dgm:hierBranch val="init"/>
        </dgm:presLayoutVars>
      </dgm:prSet>
      <dgm:spPr/>
    </dgm:pt>
    <dgm:pt modelId="{F7C3F47A-8965-4D23-A187-9721CACAF87B}" type="pres">
      <dgm:prSet presAssocID="{53199321-37C5-4EB3-B740-8B07A12E07D3}" presName="rootComposite2" presStyleCnt="0"/>
      <dgm:spPr/>
    </dgm:pt>
    <dgm:pt modelId="{371006F3-59E7-4605-AB1E-93A226E0D6C6}" type="pres">
      <dgm:prSet presAssocID="{53199321-37C5-4EB3-B740-8B07A12E07D3}" presName="rootText2" presStyleLbl="alignAcc1" presStyleIdx="0" presStyleCnt="0">
        <dgm:presLayoutVars>
          <dgm:chPref val="3"/>
        </dgm:presLayoutVars>
      </dgm:prSet>
      <dgm:spPr/>
    </dgm:pt>
    <dgm:pt modelId="{DC1B9FFF-4804-4E10-85D9-779310C3669C}" type="pres">
      <dgm:prSet presAssocID="{53199321-37C5-4EB3-B740-8B07A12E07D3}" presName="topArc2" presStyleLbl="parChTrans1D1" presStyleIdx="2" presStyleCnt="12"/>
      <dgm:spPr/>
    </dgm:pt>
    <dgm:pt modelId="{45777A95-2E3E-4C93-88B6-2B81DDDAFB62}" type="pres">
      <dgm:prSet presAssocID="{53199321-37C5-4EB3-B740-8B07A12E07D3}" presName="bottomArc2" presStyleLbl="parChTrans1D1" presStyleIdx="3" presStyleCnt="12"/>
      <dgm:spPr/>
    </dgm:pt>
    <dgm:pt modelId="{54090A3D-5DF8-4997-A7D3-9351872346AD}" type="pres">
      <dgm:prSet presAssocID="{53199321-37C5-4EB3-B740-8B07A12E07D3}" presName="topConnNode2" presStyleLbl="node2" presStyleIdx="0" presStyleCnt="0"/>
      <dgm:spPr/>
    </dgm:pt>
    <dgm:pt modelId="{7D0B17D8-3C20-4568-9AF5-6B3CCA527BE8}" type="pres">
      <dgm:prSet presAssocID="{53199321-37C5-4EB3-B740-8B07A12E07D3}" presName="hierChild4" presStyleCnt="0"/>
      <dgm:spPr/>
    </dgm:pt>
    <dgm:pt modelId="{585A7256-E8B9-43F3-995C-AFA2E5AC1E8A}" type="pres">
      <dgm:prSet presAssocID="{0ECBECEF-D177-4661-BBAF-1910DC34D8A5}" presName="Name28" presStyleLbl="parChTrans1D3" presStyleIdx="0" presStyleCnt="3"/>
      <dgm:spPr/>
    </dgm:pt>
    <dgm:pt modelId="{83E1649A-94AE-47DD-9C79-67AFD3B4C230}" type="pres">
      <dgm:prSet presAssocID="{78410D73-056A-4BBC-B5B6-25290A302FE9}" presName="hierRoot2" presStyleCnt="0">
        <dgm:presLayoutVars>
          <dgm:hierBranch val="init"/>
        </dgm:presLayoutVars>
      </dgm:prSet>
      <dgm:spPr/>
    </dgm:pt>
    <dgm:pt modelId="{81FEEFDE-B201-41B5-9B0C-71FC9D367284}" type="pres">
      <dgm:prSet presAssocID="{78410D73-056A-4BBC-B5B6-25290A302FE9}" presName="rootComposite2" presStyleCnt="0"/>
      <dgm:spPr/>
    </dgm:pt>
    <dgm:pt modelId="{958B47CB-B93D-41EB-8C78-86CFE5124668}" type="pres">
      <dgm:prSet presAssocID="{78410D73-056A-4BBC-B5B6-25290A302FE9}" presName="rootText2" presStyleLbl="alignAcc1" presStyleIdx="0" presStyleCnt="0">
        <dgm:presLayoutVars>
          <dgm:chPref val="3"/>
        </dgm:presLayoutVars>
      </dgm:prSet>
      <dgm:spPr/>
    </dgm:pt>
    <dgm:pt modelId="{2291AC49-6FE1-41CA-94E3-59E554907913}" type="pres">
      <dgm:prSet presAssocID="{78410D73-056A-4BBC-B5B6-25290A302FE9}" presName="topArc2" presStyleLbl="parChTrans1D1" presStyleIdx="4" presStyleCnt="12"/>
      <dgm:spPr/>
    </dgm:pt>
    <dgm:pt modelId="{B5C8FE25-5384-4B61-8CDE-49483C6AB6E7}" type="pres">
      <dgm:prSet presAssocID="{78410D73-056A-4BBC-B5B6-25290A302FE9}" presName="bottomArc2" presStyleLbl="parChTrans1D1" presStyleIdx="5" presStyleCnt="12"/>
      <dgm:spPr/>
    </dgm:pt>
    <dgm:pt modelId="{2BFAF629-ECA1-4BBA-84D0-D9C1E0D5E6F1}" type="pres">
      <dgm:prSet presAssocID="{78410D73-056A-4BBC-B5B6-25290A302FE9}" presName="topConnNode2" presStyleLbl="node3" presStyleIdx="0" presStyleCnt="0"/>
      <dgm:spPr/>
    </dgm:pt>
    <dgm:pt modelId="{095AD7F4-1C40-4971-BB19-1FD70191DB4C}" type="pres">
      <dgm:prSet presAssocID="{78410D73-056A-4BBC-B5B6-25290A302FE9}" presName="hierChild4" presStyleCnt="0"/>
      <dgm:spPr/>
    </dgm:pt>
    <dgm:pt modelId="{C228F02B-C2A2-40D7-9E53-50085E869722}" type="pres">
      <dgm:prSet presAssocID="{78410D73-056A-4BBC-B5B6-25290A302FE9}" presName="hierChild5" presStyleCnt="0"/>
      <dgm:spPr/>
    </dgm:pt>
    <dgm:pt modelId="{4BBC1B8C-D8A5-49CE-90DA-5185419D0A5A}" type="pres">
      <dgm:prSet presAssocID="{6EC24973-4DDE-4A6C-8DED-B2CD2F027A09}" presName="Name28" presStyleLbl="parChTrans1D3" presStyleIdx="1" presStyleCnt="3"/>
      <dgm:spPr/>
    </dgm:pt>
    <dgm:pt modelId="{E23AA8BB-7FAA-4AF3-80AD-0BB912196497}" type="pres">
      <dgm:prSet presAssocID="{BC7AF386-3ED8-44B7-BEB6-11F03FFBEF64}" presName="hierRoot2" presStyleCnt="0">
        <dgm:presLayoutVars>
          <dgm:hierBranch val="init"/>
        </dgm:presLayoutVars>
      </dgm:prSet>
      <dgm:spPr/>
    </dgm:pt>
    <dgm:pt modelId="{EC4EBA36-8EAD-48E7-AB99-1284ABE6AE69}" type="pres">
      <dgm:prSet presAssocID="{BC7AF386-3ED8-44B7-BEB6-11F03FFBEF64}" presName="rootComposite2" presStyleCnt="0"/>
      <dgm:spPr/>
    </dgm:pt>
    <dgm:pt modelId="{4683F3CE-E373-475D-A6AC-BB3AE278505E}" type="pres">
      <dgm:prSet presAssocID="{BC7AF386-3ED8-44B7-BEB6-11F03FFBEF64}" presName="rootText2" presStyleLbl="alignAcc1" presStyleIdx="0" presStyleCnt="0">
        <dgm:presLayoutVars>
          <dgm:chPref val="3"/>
        </dgm:presLayoutVars>
      </dgm:prSet>
      <dgm:spPr/>
    </dgm:pt>
    <dgm:pt modelId="{10F1FB9B-8325-4906-8B56-7EC70F1CD60B}" type="pres">
      <dgm:prSet presAssocID="{BC7AF386-3ED8-44B7-BEB6-11F03FFBEF64}" presName="topArc2" presStyleLbl="parChTrans1D1" presStyleIdx="6" presStyleCnt="12"/>
      <dgm:spPr/>
    </dgm:pt>
    <dgm:pt modelId="{79A2FEB2-6606-469B-92F3-C8232F7AE40C}" type="pres">
      <dgm:prSet presAssocID="{BC7AF386-3ED8-44B7-BEB6-11F03FFBEF64}" presName="bottomArc2" presStyleLbl="parChTrans1D1" presStyleIdx="7" presStyleCnt="12"/>
      <dgm:spPr/>
    </dgm:pt>
    <dgm:pt modelId="{EDE8EAB9-55D0-4F35-9C09-C8873BEBB3F9}" type="pres">
      <dgm:prSet presAssocID="{BC7AF386-3ED8-44B7-BEB6-11F03FFBEF64}" presName="topConnNode2" presStyleLbl="node3" presStyleIdx="0" presStyleCnt="0"/>
      <dgm:spPr/>
    </dgm:pt>
    <dgm:pt modelId="{FDEF036D-8C54-4276-BD03-F9BABFB4F4E6}" type="pres">
      <dgm:prSet presAssocID="{BC7AF386-3ED8-44B7-BEB6-11F03FFBEF64}" presName="hierChild4" presStyleCnt="0"/>
      <dgm:spPr/>
    </dgm:pt>
    <dgm:pt modelId="{5E9BC45F-9DBE-4687-A2DE-4B6C23FE8A61}" type="pres">
      <dgm:prSet presAssocID="{BC7AF386-3ED8-44B7-BEB6-11F03FFBEF64}" presName="hierChild5" presStyleCnt="0"/>
      <dgm:spPr/>
    </dgm:pt>
    <dgm:pt modelId="{1061A3E1-3B48-4377-B016-294C6B4AF482}" type="pres">
      <dgm:prSet presAssocID="{53199321-37C5-4EB3-B740-8B07A12E07D3}" presName="hierChild5" presStyleCnt="0"/>
      <dgm:spPr/>
    </dgm:pt>
    <dgm:pt modelId="{AB3EA702-5256-4158-8388-90D63DDB9F52}" type="pres">
      <dgm:prSet presAssocID="{52FD26ED-66ED-46DE-B7DF-031F6B10EEDC}" presName="Name28" presStyleLbl="parChTrans1D2" presStyleIdx="1" presStyleCnt="2"/>
      <dgm:spPr/>
    </dgm:pt>
    <dgm:pt modelId="{8A1A6ED8-7393-48EB-8F8C-4F21D2BAAB38}" type="pres">
      <dgm:prSet presAssocID="{C7A87438-ADDA-4D1C-924A-E058D3A1958C}" presName="hierRoot2" presStyleCnt="0">
        <dgm:presLayoutVars>
          <dgm:hierBranch val="init"/>
        </dgm:presLayoutVars>
      </dgm:prSet>
      <dgm:spPr/>
    </dgm:pt>
    <dgm:pt modelId="{07941D3D-A7DE-4589-9C15-4F41606AE40E}" type="pres">
      <dgm:prSet presAssocID="{C7A87438-ADDA-4D1C-924A-E058D3A1958C}" presName="rootComposite2" presStyleCnt="0"/>
      <dgm:spPr/>
    </dgm:pt>
    <dgm:pt modelId="{2E972638-1EB7-496B-81AD-6310903C7988}" type="pres">
      <dgm:prSet presAssocID="{C7A87438-ADDA-4D1C-924A-E058D3A1958C}" presName="rootText2" presStyleLbl="alignAcc1" presStyleIdx="0" presStyleCnt="0">
        <dgm:presLayoutVars>
          <dgm:chPref val="3"/>
        </dgm:presLayoutVars>
      </dgm:prSet>
      <dgm:spPr/>
    </dgm:pt>
    <dgm:pt modelId="{703DFAF5-0644-450A-8DAF-F232F61B70EA}" type="pres">
      <dgm:prSet presAssocID="{C7A87438-ADDA-4D1C-924A-E058D3A1958C}" presName="topArc2" presStyleLbl="parChTrans1D1" presStyleIdx="8" presStyleCnt="12"/>
      <dgm:spPr/>
    </dgm:pt>
    <dgm:pt modelId="{31A20E26-1170-4F77-9276-E24D9B6041AD}" type="pres">
      <dgm:prSet presAssocID="{C7A87438-ADDA-4D1C-924A-E058D3A1958C}" presName="bottomArc2" presStyleLbl="parChTrans1D1" presStyleIdx="9" presStyleCnt="12"/>
      <dgm:spPr/>
    </dgm:pt>
    <dgm:pt modelId="{03635368-74EA-4200-A8B0-1528BBCBD3A1}" type="pres">
      <dgm:prSet presAssocID="{C7A87438-ADDA-4D1C-924A-E058D3A1958C}" presName="topConnNode2" presStyleLbl="node2" presStyleIdx="0" presStyleCnt="0"/>
      <dgm:spPr/>
    </dgm:pt>
    <dgm:pt modelId="{27C9417B-E8E9-4599-9ED9-AE62395034C4}" type="pres">
      <dgm:prSet presAssocID="{C7A87438-ADDA-4D1C-924A-E058D3A1958C}" presName="hierChild4" presStyleCnt="0"/>
      <dgm:spPr/>
    </dgm:pt>
    <dgm:pt modelId="{DA731FBB-CEF5-4A0A-A5C1-4A1AF5A049F3}" type="pres">
      <dgm:prSet presAssocID="{74DD8CB2-11C5-4ACE-9AEE-CE53B3D8F704}" presName="Name28" presStyleLbl="parChTrans1D3" presStyleIdx="2" presStyleCnt="3"/>
      <dgm:spPr/>
    </dgm:pt>
    <dgm:pt modelId="{00BB8ED9-CC36-45C0-9783-361735AAC824}" type="pres">
      <dgm:prSet presAssocID="{86F31122-1F6A-4C9D-B995-4DDB9A2E173F}" presName="hierRoot2" presStyleCnt="0">
        <dgm:presLayoutVars>
          <dgm:hierBranch val="init"/>
        </dgm:presLayoutVars>
      </dgm:prSet>
      <dgm:spPr/>
    </dgm:pt>
    <dgm:pt modelId="{2DCB6BAA-9A8A-4C6F-8766-F7D575EB4179}" type="pres">
      <dgm:prSet presAssocID="{86F31122-1F6A-4C9D-B995-4DDB9A2E173F}" presName="rootComposite2" presStyleCnt="0"/>
      <dgm:spPr/>
    </dgm:pt>
    <dgm:pt modelId="{17E52C40-B2CF-4835-8604-2F31D30C15E2}" type="pres">
      <dgm:prSet presAssocID="{86F31122-1F6A-4C9D-B995-4DDB9A2E173F}" presName="rootText2" presStyleLbl="alignAcc1" presStyleIdx="0" presStyleCnt="0">
        <dgm:presLayoutVars>
          <dgm:chPref val="3"/>
        </dgm:presLayoutVars>
      </dgm:prSet>
      <dgm:spPr/>
    </dgm:pt>
    <dgm:pt modelId="{F31E7E52-7F3A-46FE-B2EC-9BF843BA9317}" type="pres">
      <dgm:prSet presAssocID="{86F31122-1F6A-4C9D-B995-4DDB9A2E173F}" presName="topArc2" presStyleLbl="parChTrans1D1" presStyleIdx="10" presStyleCnt="12"/>
      <dgm:spPr/>
    </dgm:pt>
    <dgm:pt modelId="{B6A02E59-72B9-4465-B8C2-9E9C8AE461BE}" type="pres">
      <dgm:prSet presAssocID="{86F31122-1F6A-4C9D-B995-4DDB9A2E173F}" presName="bottomArc2" presStyleLbl="parChTrans1D1" presStyleIdx="11" presStyleCnt="12"/>
      <dgm:spPr/>
    </dgm:pt>
    <dgm:pt modelId="{F75811C2-7C19-46B1-B8DA-E1C5F984CD90}" type="pres">
      <dgm:prSet presAssocID="{86F31122-1F6A-4C9D-B995-4DDB9A2E173F}" presName="topConnNode2" presStyleLbl="node3" presStyleIdx="0" presStyleCnt="0"/>
      <dgm:spPr/>
    </dgm:pt>
    <dgm:pt modelId="{AAA485D8-602B-42B4-B6DD-13CC54D3EB43}" type="pres">
      <dgm:prSet presAssocID="{86F31122-1F6A-4C9D-B995-4DDB9A2E173F}" presName="hierChild4" presStyleCnt="0"/>
      <dgm:spPr/>
    </dgm:pt>
    <dgm:pt modelId="{CE99E470-05EA-4880-BCCD-D13B1CC721B9}" type="pres">
      <dgm:prSet presAssocID="{86F31122-1F6A-4C9D-B995-4DDB9A2E173F}" presName="hierChild5" presStyleCnt="0"/>
      <dgm:spPr/>
    </dgm:pt>
    <dgm:pt modelId="{6FA3B14C-687F-4DA7-AFFA-BB05C68E3E3B}" type="pres">
      <dgm:prSet presAssocID="{C7A87438-ADDA-4D1C-924A-E058D3A1958C}" presName="hierChild5" presStyleCnt="0"/>
      <dgm:spPr/>
    </dgm:pt>
    <dgm:pt modelId="{8BFAA909-7FB5-42F9-964F-BB8882DF29E7}" type="pres">
      <dgm:prSet presAssocID="{CD7758BD-0B56-42AC-81AF-BCED4559EFA4}" presName="hierChild3" presStyleCnt="0"/>
      <dgm:spPr/>
    </dgm:pt>
  </dgm:ptLst>
  <dgm:cxnLst>
    <dgm:cxn modelId="{E6574414-2EE9-4898-8BCB-310AA445331C}" type="presOf" srcId="{C7A87438-ADDA-4D1C-924A-E058D3A1958C}" destId="{03635368-74EA-4200-A8B0-1528BBCBD3A1}" srcOrd="1" destOrd="0" presId="urn:microsoft.com/office/officeart/2008/layout/HalfCircleOrganizationChart"/>
    <dgm:cxn modelId="{F778ED17-5491-42EC-96E0-02F40DC6B2D7}" srcId="{C7A87438-ADDA-4D1C-924A-E058D3A1958C}" destId="{86F31122-1F6A-4C9D-B995-4DDB9A2E173F}" srcOrd="0" destOrd="0" parTransId="{74DD8CB2-11C5-4ACE-9AEE-CE53B3D8F704}" sibTransId="{C7C91712-B0BD-4690-A4DC-142CB363EC0E}"/>
    <dgm:cxn modelId="{05AF7822-55D5-4B0C-A6F0-BB5C8E02873C}" type="presOf" srcId="{86F31122-1F6A-4C9D-B995-4DDB9A2E173F}" destId="{F75811C2-7C19-46B1-B8DA-E1C5F984CD90}" srcOrd="1" destOrd="0" presId="urn:microsoft.com/office/officeart/2008/layout/HalfCircleOrganizationChart"/>
    <dgm:cxn modelId="{3B78402D-2B0E-4E4E-80D3-D51C2FB5F289}" type="presOf" srcId="{0ECBECEF-D177-4661-BBAF-1910DC34D8A5}" destId="{585A7256-E8B9-43F3-995C-AFA2E5AC1E8A}" srcOrd="0" destOrd="0" presId="urn:microsoft.com/office/officeart/2008/layout/HalfCircleOrganizationChart"/>
    <dgm:cxn modelId="{B3A92A2E-C5F2-4A5B-BF8D-E03C44DBC8E3}" type="presOf" srcId="{4846EFF1-BBDF-4A0E-9BFC-B2F80709A499}" destId="{7EDA339F-2596-4204-90EB-4C755940414F}" srcOrd="0" destOrd="0" presId="urn:microsoft.com/office/officeart/2008/layout/HalfCircleOrganizationChart"/>
    <dgm:cxn modelId="{AAC2CD31-B286-4E91-97DF-1F6052A48218}" type="presOf" srcId="{78410D73-056A-4BBC-B5B6-25290A302FE9}" destId="{958B47CB-B93D-41EB-8C78-86CFE5124668}" srcOrd="0" destOrd="0" presId="urn:microsoft.com/office/officeart/2008/layout/HalfCircleOrganizationChart"/>
    <dgm:cxn modelId="{EE78FD3E-8CF5-4DE1-B2E3-9889004A0D47}" type="presOf" srcId="{86F31122-1F6A-4C9D-B995-4DDB9A2E173F}" destId="{17E52C40-B2CF-4835-8604-2F31D30C15E2}" srcOrd="0" destOrd="0" presId="urn:microsoft.com/office/officeart/2008/layout/HalfCircleOrganizationChart"/>
    <dgm:cxn modelId="{6EB27063-FFC7-4FD3-BBDD-125249489A89}" type="presOf" srcId="{672CCCDD-E7ED-4A09-8D53-436A14B9A8B5}" destId="{4746C1FE-92CA-43B4-9C2C-9795B740A34F}" srcOrd="0" destOrd="0" presId="urn:microsoft.com/office/officeart/2008/layout/HalfCircleOrganizationChart"/>
    <dgm:cxn modelId="{95DCCD63-AA6E-45F6-A23D-B86AC1CF13A9}" type="presOf" srcId="{53199321-37C5-4EB3-B740-8B07A12E07D3}" destId="{371006F3-59E7-4605-AB1E-93A226E0D6C6}" srcOrd="0" destOrd="0" presId="urn:microsoft.com/office/officeart/2008/layout/HalfCircleOrganizationChart"/>
    <dgm:cxn modelId="{BD312146-AF8A-42E6-8E92-E39198D3F073}" srcId="{CD7758BD-0B56-42AC-81AF-BCED4559EFA4}" destId="{C7A87438-ADDA-4D1C-924A-E058D3A1958C}" srcOrd="1" destOrd="0" parTransId="{52FD26ED-66ED-46DE-B7DF-031F6B10EEDC}" sibTransId="{F201CDD7-D212-4B02-8846-0FBA2D541508}"/>
    <dgm:cxn modelId="{5FF0B151-4C10-4952-804B-A968750CB6A1}" type="presOf" srcId="{BC7AF386-3ED8-44B7-BEB6-11F03FFBEF64}" destId="{EDE8EAB9-55D0-4F35-9C09-C8873BEBB3F9}" srcOrd="1" destOrd="0" presId="urn:microsoft.com/office/officeart/2008/layout/HalfCircleOrganizationChart"/>
    <dgm:cxn modelId="{55E50253-10E9-4034-B4C6-740BD86CDC94}" type="presOf" srcId="{6EC24973-4DDE-4A6C-8DED-B2CD2F027A09}" destId="{4BBC1B8C-D8A5-49CE-90DA-5185419D0A5A}" srcOrd="0" destOrd="0" presId="urn:microsoft.com/office/officeart/2008/layout/HalfCircleOrganizationChart"/>
    <dgm:cxn modelId="{6B597D8B-61B4-4DDA-BEA1-CE7BFF8B19AE}" type="presOf" srcId="{CD7758BD-0B56-42AC-81AF-BCED4559EFA4}" destId="{FFFA30E4-7E34-43B9-A115-CDEBF9FF31B7}" srcOrd="1" destOrd="0" presId="urn:microsoft.com/office/officeart/2008/layout/HalfCircleOrganizationChart"/>
    <dgm:cxn modelId="{2DE5D59D-9025-40FF-8DD9-C9EC36C99609}" type="presOf" srcId="{78410D73-056A-4BBC-B5B6-25290A302FE9}" destId="{2BFAF629-ECA1-4BBA-84D0-D9C1E0D5E6F1}" srcOrd="1" destOrd="0" presId="urn:microsoft.com/office/officeart/2008/layout/HalfCircleOrganizationChart"/>
    <dgm:cxn modelId="{849C639F-C193-42DB-A41F-AB22B3596230}" type="presOf" srcId="{52FD26ED-66ED-46DE-B7DF-031F6B10EEDC}" destId="{AB3EA702-5256-4158-8388-90D63DDB9F52}" srcOrd="0" destOrd="0" presId="urn:microsoft.com/office/officeart/2008/layout/HalfCircleOrganizationChart"/>
    <dgm:cxn modelId="{24F890A2-2465-46E4-8526-9EEEE790F058}" srcId="{CD7758BD-0B56-42AC-81AF-BCED4559EFA4}" destId="{53199321-37C5-4EB3-B740-8B07A12E07D3}" srcOrd="0" destOrd="0" parTransId="{672CCCDD-E7ED-4A09-8D53-436A14B9A8B5}" sibTransId="{D2A4CF52-E013-4232-AD93-EFD15D6C1D88}"/>
    <dgm:cxn modelId="{1AE269A3-8FBE-4E38-A585-5D44674332B0}" type="presOf" srcId="{CD7758BD-0B56-42AC-81AF-BCED4559EFA4}" destId="{8511BE7C-3803-4805-9343-C19A987A35BD}" srcOrd="0" destOrd="0" presId="urn:microsoft.com/office/officeart/2008/layout/HalfCircleOrganizationChart"/>
    <dgm:cxn modelId="{F4D670C0-2846-46D3-8C18-213F9C88790C}" type="presOf" srcId="{53199321-37C5-4EB3-B740-8B07A12E07D3}" destId="{54090A3D-5DF8-4997-A7D3-9351872346AD}" srcOrd="1" destOrd="0" presId="urn:microsoft.com/office/officeart/2008/layout/HalfCircleOrganizationChart"/>
    <dgm:cxn modelId="{A187A1D2-952F-4BEF-B5DA-D47502B9CE9B}" type="presOf" srcId="{C7A87438-ADDA-4D1C-924A-E058D3A1958C}" destId="{2E972638-1EB7-496B-81AD-6310903C7988}" srcOrd="0" destOrd="0" presId="urn:microsoft.com/office/officeart/2008/layout/HalfCircleOrganizationChart"/>
    <dgm:cxn modelId="{E4E6B7D5-C4B4-4EAC-998D-75E9A8C0C02E}" srcId="{4846EFF1-BBDF-4A0E-9BFC-B2F80709A499}" destId="{CD7758BD-0B56-42AC-81AF-BCED4559EFA4}" srcOrd="0" destOrd="0" parTransId="{4E172DAE-FB67-40A0-8D03-AF22F7D912B3}" sibTransId="{B02024BA-018A-4258-8C9D-2495426923D4}"/>
    <dgm:cxn modelId="{0822DBD7-AEDE-4CD1-9AFB-802A11B2F460}" srcId="{53199321-37C5-4EB3-B740-8B07A12E07D3}" destId="{78410D73-056A-4BBC-B5B6-25290A302FE9}" srcOrd="0" destOrd="0" parTransId="{0ECBECEF-D177-4661-BBAF-1910DC34D8A5}" sibTransId="{BDC9E22A-DAC3-41A4-BB36-CA2D72070F18}"/>
    <dgm:cxn modelId="{AA807ADD-B26B-4648-91F6-239FD56C5C62}" srcId="{53199321-37C5-4EB3-B740-8B07A12E07D3}" destId="{BC7AF386-3ED8-44B7-BEB6-11F03FFBEF64}" srcOrd="1" destOrd="0" parTransId="{6EC24973-4DDE-4A6C-8DED-B2CD2F027A09}" sibTransId="{6A2E6CA4-C6F9-4DAF-BB10-E5A34567AEC1}"/>
    <dgm:cxn modelId="{12395CDF-C746-40ED-83BF-50D431ADF471}" type="presOf" srcId="{74DD8CB2-11C5-4ACE-9AEE-CE53B3D8F704}" destId="{DA731FBB-CEF5-4A0A-A5C1-4A1AF5A049F3}" srcOrd="0" destOrd="0" presId="urn:microsoft.com/office/officeart/2008/layout/HalfCircleOrganizationChart"/>
    <dgm:cxn modelId="{7710E0F8-AF40-4CB5-A77C-0F4E12D63A6E}" type="presOf" srcId="{BC7AF386-3ED8-44B7-BEB6-11F03FFBEF64}" destId="{4683F3CE-E373-475D-A6AC-BB3AE278505E}" srcOrd="0" destOrd="0" presId="urn:microsoft.com/office/officeart/2008/layout/HalfCircleOrganizationChart"/>
    <dgm:cxn modelId="{C92A5D5A-5355-4540-B015-F325FB3D6EC9}" type="presParOf" srcId="{7EDA339F-2596-4204-90EB-4C755940414F}" destId="{E09A911B-4E16-4232-A932-CDF4750EDCDE}" srcOrd="0" destOrd="0" presId="urn:microsoft.com/office/officeart/2008/layout/HalfCircleOrganizationChart"/>
    <dgm:cxn modelId="{6467ABC0-101F-4A5B-BE62-D00FE0BFBF46}" type="presParOf" srcId="{E09A911B-4E16-4232-A932-CDF4750EDCDE}" destId="{84F7B07B-5542-4342-97A6-E7D7707BE64E}" srcOrd="0" destOrd="0" presId="urn:microsoft.com/office/officeart/2008/layout/HalfCircleOrganizationChart"/>
    <dgm:cxn modelId="{52B8BF84-2D89-4574-B762-6CBF80AAB697}" type="presParOf" srcId="{84F7B07B-5542-4342-97A6-E7D7707BE64E}" destId="{8511BE7C-3803-4805-9343-C19A987A35BD}" srcOrd="0" destOrd="0" presId="urn:microsoft.com/office/officeart/2008/layout/HalfCircleOrganizationChart"/>
    <dgm:cxn modelId="{30A4E3A3-0D4A-417F-ACA9-053982860D70}" type="presParOf" srcId="{84F7B07B-5542-4342-97A6-E7D7707BE64E}" destId="{83DEA413-0484-4E0B-808F-015197BFAAD8}" srcOrd="1" destOrd="0" presId="urn:microsoft.com/office/officeart/2008/layout/HalfCircleOrganizationChart"/>
    <dgm:cxn modelId="{1AC0B1C2-2825-4B01-AF60-108575372280}" type="presParOf" srcId="{84F7B07B-5542-4342-97A6-E7D7707BE64E}" destId="{44B30CB4-9500-40D7-A8CC-D1C943ED142C}" srcOrd="2" destOrd="0" presId="urn:microsoft.com/office/officeart/2008/layout/HalfCircleOrganizationChart"/>
    <dgm:cxn modelId="{767E6CC7-F571-4CB4-B582-6235898BA144}" type="presParOf" srcId="{84F7B07B-5542-4342-97A6-E7D7707BE64E}" destId="{FFFA30E4-7E34-43B9-A115-CDEBF9FF31B7}" srcOrd="3" destOrd="0" presId="urn:microsoft.com/office/officeart/2008/layout/HalfCircleOrganizationChart"/>
    <dgm:cxn modelId="{B75626B4-1A6E-4DB7-ADC3-7AA4879F9767}" type="presParOf" srcId="{E09A911B-4E16-4232-A932-CDF4750EDCDE}" destId="{E7A5B157-DC93-477C-9AB1-91F17DF40F10}" srcOrd="1" destOrd="0" presId="urn:microsoft.com/office/officeart/2008/layout/HalfCircleOrganizationChart"/>
    <dgm:cxn modelId="{E6F2A5E4-BC57-44A2-A3E7-A051E0BF9AA3}" type="presParOf" srcId="{E7A5B157-DC93-477C-9AB1-91F17DF40F10}" destId="{4746C1FE-92CA-43B4-9C2C-9795B740A34F}" srcOrd="0" destOrd="0" presId="urn:microsoft.com/office/officeart/2008/layout/HalfCircleOrganizationChart"/>
    <dgm:cxn modelId="{47335D11-2DE0-4FE3-B447-0C55EF864591}" type="presParOf" srcId="{E7A5B157-DC93-477C-9AB1-91F17DF40F10}" destId="{0EC0151B-228D-4C02-9175-C1F3D0EFB34A}" srcOrd="1" destOrd="0" presId="urn:microsoft.com/office/officeart/2008/layout/HalfCircleOrganizationChart"/>
    <dgm:cxn modelId="{40742DA0-D49D-4B02-9DDC-36A472CB4BE9}" type="presParOf" srcId="{0EC0151B-228D-4C02-9175-C1F3D0EFB34A}" destId="{F7C3F47A-8965-4D23-A187-9721CACAF87B}" srcOrd="0" destOrd="0" presId="urn:microsoft.com/office/officeart/2008/layout/HalfCircleOrganizationChart"/>
    <dgm:cxn modelId="{B0D547AB-CA34-4030-8078-5DB96BBB9009}" type="presParOf" srcId="{F7C3F47A-8965-4D23-A187-9721CACAF87B}" destId="{371006F3-59E7-4605-AB1E-93A226E0D6C6}" srcOrd="0" destOrd="0" presId="urn:microsoft.com/office/officeart/2008/layout/HalfCircleOrganizationChart"/>
    <dgm:cxn modelId="{15D8E3E0-404E-4964-812C-8EB26DB6EA35}" type="presParOf" srcId="{F7C3F47A-8965-4D23-A187-9721CACAF87B}" destId="{DC1B9FFF-4804-4E10-85D9-779310C3669C}" srcOrd="1" destOrd="0" presId="urn:microsoft.com/office/officeart/2008/layout/HalfCircleOrganizationChart"/>
    <dgm:cxn modelId="{96001934-58A5-40E4-8D5F-EB0A40F98C47}" type="presParOf" srcId="{F7C3F47A-8965-4D23-A187-9721CACAF87B}" destId="{45777A95-2E3E-4C93-88B6-2B81DDDAFB62}" srcOrd="2" destOrd="0" presId="urn:microsoft.com/office/officeart/2008/layout/HalfCircleOrganizationChart"/>
    <dgm:cxn modelId="{ADC5BEB2-70E9-4A3E-9D51-84FF14251138}" type="presParOf" srcId="{F7C3F47A-8965-4D23-A187-9721CACAF87B}" destId="{54090A3D-5DF8-4997-A7D3-9351872346AD}" srcOrd="3" destOrd="0" presId="urn:microsoft.com/office/officeart/2008/layout/HalfCircleOrganizationChart"/>
    <dgm:cxn modelId="{971012E2-11BC-43B6-809B-DC6508D8DE0A}" type="presParOf" srcId="{0EC0151B-228D-4C02-9175-C1F3D0EFB34A}" destId="{7D0B17D8-3C20-4568-9AF5-6B3CCA527BE8}" srcOrd="1" destOrd="0" presId="urn:microsoft.com/office/officeart/2008/layout/HalfCircleOrganizationChart"/>
    <dgm:cxn modelId="{D1FAC3CD-8320-4001-80DB-CFBACE4922DB}" type="presParOf" srcId="{7D0B17D8-3C20-4568-9AF5-6B3CCA527BE8}" destId="{585A7256-E8B9-43F3-995C-AFA2E5AC1E8A}" srcOrd="0" destOrd="0" presId="urn:microsoft.com/office/officeart/2008/layout/HalfCircleOrganizationChart"/>
    <dgm:cxn modelId="{18B4CD5F-A375-463B-A95A-B96BA227AD78}" type="presParOf" srcId="{7D0B17D8-3C20-4568-9AF5-6B3CCA527BE8}" destId="{83E1649A-94AE-47DD-9C79-67AFD3B4C230}" srcOrd="1" destOrd="0" presId="urn:microsoft.com/office/officeart/2008/layout/HalfCircleOrganizationChart"/>
    <dgm:cxn modelId="{29EF1678-E767-415F-9473-C7464BBAFC1D}" type="presParOf" srcId="{83E1649A-94AE-47DD-9C79-67AFD3B4C230}" destId="{81FEEFDE-B201-41B5-9B0C-71FC9D367284}" srcOrd="0" destOrd="0" presId="urn:microsoft.com/office/officeart/2008/layout/HalfCircleOrganizationChart"/>
    <dgm:cxn modelId="{F9B19CFE-0384-4A14-98B9-FD5A86CBDE43}" type="presParOf" srcId="{81FEEFDE-B201-41B5-9B0C-71FC9D367284}" destId="{958B47CB-B93D-41EB-8C78-86CFE5124668}" srcOrd="0" destOrd="0" presId="urn:microsoft.com/office/officeart/2008/layout/HalfCircleOrganizationChart"/>
    <dgm:cxn modelId="{26DFCD00-2E36-477E-B443-86C1C0CF1CA2}" type="presParOf" srcId="{81FEEFDE-B201-41B5-9B0C-71FC9D367284}" destId="{2291AC49-6FE1-41CA-94E3-59E554907913}" srcOrd="1" destOrd="0" presId="urn:microsoft.com/office/officeart/2008/layout/HalfCircleOrganizationChart"/>
    <dgm:cxn modelId="{FBB9A508-9866-4BD2-BF04-6EF0365297FD}" type="presParOf" srcId="{81FEEFDE-B201-41B5-9B0C-71FC9D367284}" destId="{B5C8FE25-5384-4B61-8CDE-49483C6AB6E7}" srcOrd="2" destOrd="0" presId="urn:microsoft.com/office/officeart/2008/layout/HalfCircleOrganizationChart"/>
    <dgm:cxn modelId="{DC2E1458-0D7B-475F-8C2A-3F28DA89A36D}" type="presParOf" srcId="{81FEEFDE-B201-41B5-9B0C-71FC9D367284}" destId="{2BFAF629-ECA1-4BBA-84D0-D9C1E0D5E6F1}" srcOrd="3" destOrd="0" presId="urn:microsoft.com/office/officeart/2008/layout/HalfCircleOrganizationChart"/>
    <dgm:cxn modelId="{091580CA-C555-47D5-B0B9-7FECC87AAF6A}" type="presParOf" srcId="{83E1649A-94AE-47DD-9C79-67AFD3B4C230}" destId="{095AD7F4-1C40-4971-BB19-1FD70191DB4C}" srcOrd="1" destOrd="0" presId="urn:microsoft.com/office/officeart/2008/layout/HalfCircleOrganizationChart"/>
    <dgm:cxn modelId="{5C1894BC-B347-47DD-A4C5-37CA37D1EDD6}" type="presParOf" srcId="{83E1649A-94AE-47DD-9C79-67AFD3B4C230}" destId="{C228F02B-C2A2-40D7-9E53-50085E869722}" srcOrd="2" destOrd="0" presId="urn:microsoft.com/office/officeart/2008/layout/HalfCircleOrganizationChart"/>
    <dgm:cxn modelId="{5EEF9D1D-0E6A-42E9-8EDB-7195AEC656D9}" type="presParOf" srcId="{7D0B17D8-3C20-4568-9AF5-6B3CCA527BE8}" destId="{4BBC1B8C-D8A5-49CE-90DA-5185419D0A5A}" srcOrd="2" destOrd="0" presId="urn:microsoft.com/office/officeart/2008/layout/HalfCircleOrganizationChart"/>
    <dgm:cxn modelId="{0D835635-273D-4C61-AFD4-8838E9C8D12F}" type="presParOf" srcId="{7D0B17D8-3C20-4568-9AF5-6B3CCA527BE8}" destId="{E23AA8BB-7FAA-4AF3-80AD-0BB912196497}" srcOrd="3" destOrd="0" presId="urn:microsoft.com/office/officeart/2008/layout/HalfCircleOrganizationChart"/>
    <dgm:cxn modelId="{70B449D1-0619-4ED9-A280-102CD30B6818}" type="presParOf" srcId="{E23AA8BB-7FAA-4AF3-80AD-0BB912196497}" destId="{EC4EBA36-8EAD-48E7-AB99-1284ABE6AE69}" srcOrd="0" destOrd="0" presId="urn:microsoft.com/office/officeart/2008/layout/HalfCircleOrganizationChart"/>
    <dgm:cxn modelId="{BECEE658-C23F-4609-A3B5-9136E006E5AC}" type="presParOf" srcId="{EC4EBA36-8EAD-48E7-AB99-1284ABE6AE69}" destId="{4683F3CE-E373-475D-A6AC-BB3AE278505E}" srcOrd="0" destOrd="0" presId="urn:microsoft.com/office/officeart/2008/layout/HalfCircleOrganizationChart"/>
    <dgm:cxn modelId="{6646CD9A-EFDD-4247-BB73-52BC311F6C0D}" type="presParOf" srcId="{EC4EBA36-8EAD-48E7-AB99-1284ABE6AE69}" destId="{10F1FB9B-8325-4906-8B56-7EC70F1CD60B}" srcOrd="1" destOrd="0" presId="urn:microsoft.com/office/officeart/2008/layout/HalfCircleOrganizationChart"/>
    <dgm:cxn modelId="{D1032E32-9080-4D26-A91F-09B22E11EBD8}" type="presParOf" srcId="{EC4EBA36-8EAD-48E7-AB99-1284ABE6AE69}" destId="{79A2FEB2-6606-469B-92F3-C8232F7AE40C}" srcOrd="2" destOrd="0" presId="urn:microsoft.com/office/officeart/2008/layout/HalfCircleOrganizationChart"/>
    <dgm:cxn modelId="{2CD45C6A-B951-48B5-AC13-0825F3884C92}" type="presParOf" srcId="{EC4EBA36-8EAD-48E7-AB99-1284ABE6AE69}" destId="{EDE8EAB9-55D0-4F35-9C09-C8873BEBB3F9}" srcOrd="3" destOrd="0" presId="urn:microsoft.com/office/officeart/2008/layout/HalfCircleOrganizationChart"/>
    <dgm:cxn modelId="{4BCFFDD5-2E19-439C-A9AB-240284270EE4}" type="presParOf" srcId="{E23AA8BB-7FAA-4AF3-80AD-0BB912196497}" destId="{FDEF036D-8C54-4276-BD03-F9BABFB4F4E6}" srcOrd="1" destOrd="0" presId="urn:microsoft.com/office/officeart/2008/layout/HalfCircleOrganizationChart"/>
    <dgm:cxn modelId="{A71C3DAA-386E-40D3-8E08-178B87D28CE9}" type="presParOf" srcId="{E23AA8BB-7FAA-4AF3-80AD-0BB912196497}" destId="{5E9BC45F-9DBE-4687-A2DE-4B6C23FE8A61}" srcOrd="2" destOrd="0" presId="urn:microsoft.com/office/officeart/2008/layout/HalfCircleOrganizationChart"/>
    <dgm:cxn modelId="{BB179CFE-FA66-4F73-AEAF-E1353B6BCA22}" type="presParOf" srcId="{0EC0151B-228D-4C02-9175-C1F3D0EFB34A}" destId="{1061A3E1-3B48-4377-B016-294C6B4AF482}" srcOrd="2" destOrd="0" presId="urn:microsoft.com/office/officeart/2008/layout/HalfCircleOrganizationChart"/>
    <dgm:cxn modelId="{40D7F493-E92D-417A-9575-69F83271B2EA}" type="presParOf" srcId="{E7A5B157-DC93-477C-9AB1-91F17DF40F10}" destId="{AB3EA702-5256-4158-8388-90D63DDB9F52}" srcOrd="2" destOrd="0" presId="urn:microsoft.com/office/officeart/2008/layout/HalfCircleOrganizationChart"/>
    <dgm:cxn modelId="{276F90FC-899D-4341-9DCF-C86CECBA0E28}" type="presParOf" srcId="{E7A5B157-DC93-477C-9AB1-91F17DF40F10}" destId="{8A1A6ED8-7393-48EB-8F8C-4F21D2BAAB38}" srcOrd="3" destOrd="0" presId="urn:microsoft.com/office/officeart/2008/layout/HalfCircleOrganizationChart"/>
    <dgm:cxn modelId="{1CA239EE-72FF-4E47-B68E-66E09E305D35}" type="presParOf" srcId="{8A1A6ED8-7393-48EB-8F8C-4F21D2BAAB38}" destId="{07941D3D-A7DE-4589-9C15-4F41606AE40E}" srcOrd="0" destOrd="0" presId="urn:microsoft.com/office/officeart/2008/layout/HalfCircleOrganizationChart"/>
    <dgm:cxn modelId="{62241C2F-E834-4B65-929C-272C1C70FA3D}" type="presParOf" srcId="{07941D3D-A7DE-4589-9C15-4F41606AE40E}" destId="{2E972638-1EB7-496B-81AD-6310903C7988}" srcOrd="0" destOrd="0" presId="urn:microsoft.com/office/officeart/2008/layout/HalfCircleOrganizationChart"/>
    <dgm:cxn modelId="{E3929AC6-2747-4C27-8342-03D1F9556575}" type="presParOf" srcId="{07941D3D-A7DE-4589-9C15-4F41606AE40E}" destId="{703DFAF5-0644-450A-8DAF-F232F61B70EA}" srcOrd="1" destOrd="0" presId="urn:microsoft.com/office/officeart/2008/layout/HalfCircleOrganizationChart"/>
    <dgm:cxn modelId="{EB9964D3-5170-4C4C-80FA-3A887324AFE8}" type="presParOf" srcId="{07941D3D-A7DE-4589-9C15-4F41606AE40E}" destId="{31A20E26-1170-4F77-9276-E24D9B6041AD}" srcOrd="2" destOrd="0" presId="urn:microsoft.com/office/officeart/2008/layout/HalfCircleOrganizationChart"/>
    <dgm:cxn modelId="{096D4946-C14D-45E8-8048-1102615F6DE7}" type="presParOf" srcId="{07941D3D-A7DE-4589-9C15-4F41606AE40E}" destId="{03635368-74EA-4200-A8B0-1528BBCBD3A1}" srcOrd="3" destOrd="0" presId="urn:microsoft.com/office/officeart/2008/layout/HalfCircleOrganizationChart"/>
    <dgm:cxn modelId="{EB1B9CA2-5393-400B-B548-1A823FCF1817}" type="presParOf" srcId="{8A1A6ED8-7393-48EB-8F8C-4F21D2BAAB38}" destId="{27C9417B-E8E9-4599-9ED9-AE62395034C4}" srcOrd="1" destOrd="0" presId="urn:microsoft.com/office/officeart/2008/layout/HalfCircleOrganizationChart"/>
    <dgm:cxn modelId="{9FE1A75A-2347-4BD4-B103-19FC0E9AEBC5}" type="presParOf" srcId="{27C9417B-E8E9-4599-9ED9-AE62395034C4}" destId="{DA731FBB-CEF5-4A0A-A5C1-4A1AF5A049F3}" srcOrd="0" destOrd="0" presId="urn:microsoft.com/office/officeart/2008/layout/HalfCircleOrganizationChart"/>
    <dgm:cxn modelId="{744C214A-6F1A-4CBD-9761-D0F7A1CE7278}" type="presParOf" srcId="{27C9417B-E8E9-4599-9ED9-AE62395034C4}" destId="{00BB8ED9-CC36-45C0-9783-361735AAC824}" srcOrd="1" destOrd="0" presId="urn:microsoft.com/office/officeart/2008/layout/HalfCircleOrganizationChart"/>
    <dgm:cxn modelId="{9E7068A7-23E1-45A0-B846-9D3DBD648DDC}" type="presParOf" srcId="{00BB8ED9-CC36-45C0-9783-361735AAC824}" destId="{2DCB6BAA-9A8A-4C6F-8766-F7D575EB4179}" srcOrd="0" destOrd="0" presId="urn:microsoft.com/office/officeart/2008/layout/HalfCircleOrganizationChart"/>
    <dgm:cxn modelId="{8EDD74BE-BE6B-48C5-89B0-48569AB333B8}" type="presParOf" srcId="{2DCB6BAA-9A8A-4C6F-8766-F7D575EB4179}" destId="{17E52C40-B2CF-4835-8604-2F31D30C15E2}" srcOrd="0" destOrd="0" presId="urn:microsoft.com/office/officeart/2008/layout/HalfCircleOrganizationChart"/>
    <dgm:cxn modelId="{5F6092F6-0CD2-4A31-BE59-1D2566016E97}" type="presParOf" srcId="{2DCB6BAA-9A8A-4C6F-8766-F7D575EB4179}" destId="{F31E7E52-7F3A-46FE-B2EC-9BF843BA9317}" srcOrd="1" destOrd="0" presId="urn:microsoft.com/office/officeart/2008/layout/HalfCircleOrganizationChart"/>
    <dgm:cxn modelId="{61B92FAA-EAEC-4877-84C5-680CD9E19EB7}" type="presParOf" srcId="{2DCB6BAA-9A8A-4C6F-8766-F7D575EB4179}" destId="{B6A02E59-72B9-4465-B8C2-9E9C8AE461BE}" srcOrd="2" destOrd="0" presId="urn:microsoft.com/office/officeart/2008/layout/HalfCircleOrganizationChart"/>
    <dgm:cxn modelId="{40AEB4D5-500D-427A-B777-A33A5C3ABF4A}" type="presParOf" srcId="{2DCB6BAA-9A8A-4C6F-8766-F7D575EB4179}" destId="{F75811C2-7C19-46B1-B8DA-E1C5F984CD90}" srcOrd="3" destOrd="0" presId="urn:microsoft.com/office/officeart/2008/layout/HalfCircleOrganizationChart"/>
    <dgm:cxn modelId="{4C8E9EF6-89F4-4BBD-90C9-3F66956EE468}" type="presParOf" srcId="{00BB8ED9-CC36-45C0-9783-361735AAC824}" destId="{AAA485D8-602B-42B4-B6DD-13CC54D3EB43}" srcOrd="1" destOrd="0" presId="urn:microsoft.com/office/officeart/2008/layout/HalfCircleOrganizationChart"/>
    <dgm:cxn modelId="{F2A074DD-4109-419B-8692-EFA791FAC571}" type="presParOf" srcId="{00BB8ED9-CC36-45C0-9783-361735AAC824}" destId="{CE99E470-05EA-4880-BCCD-D13B1CC721B9}" srcOrd="2" destOrd="0" presId="urn:microsoft.com/office/officeart/2008/layout/HalfCircleOrganizationChart"/>
    <dgm:cxn modelId="{95DE60FE-6E77-4A9F-AE0E-496EC11B1862}" type="presParOf" srcId="{8A1A6ED8-7393-48EB-8F8C-4F21D2BAAB38}" destId="{6FA3B14C-687F-4DA7-AFFA-BB05C68E3E3B}" srcOrd="2" destOrd="0" presId="urn:microsoft.com/office/officeart/2008/layout/HalfCircleOrganizationChart"/>
    <dgm:cxn modelId="{A13EBD46-97F0-4058-96EC-9657BADC1BF5}" type="presParOf" srcId="{E09A911B-4E16-4232-A932-CDF4750EDCDE}" destId="{8BFAA909-7FB5-42F9-964F-BB8882DF29E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D9EA3-5B14-4B78-A381-D130B6A5FA28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5584D2-9B45-46E0-B4BC-04722309C3B6}">
      <dgm:prSet phldrT="[Text]"/>
      <dgm:spPr/>
      <dgm:t>
        <a:bodyPr/>
        <a:lstStyle/>
        <a:p>
          <a:r>
            <a:rPr lang="en-US" dirty="0">
              <a:latin typeface="BankGothic Md BT" panose="020B0807020203060204" pitchFamily="34" charset="0"/>
            </a:rPr>
            <a:t>Start with data in lower dimension</a:t>
          </a:r>
          <a:endParaRPr lang="en-IN" dirty="0">
            <a:latin typeface="BankGothic Md BT" panose="020B0807020203060204" pitchFamily="34" charset="0"/>
          </a:endParaRPr>
        </a:p>
      </dgm:t>
    </dgm:pt>
    <dgm:pt modelId="{14749216-8F12-46F9-AD3C-10383906E841}" type="parTrans" cxnId="{F49D2F7F-712C-4011-8839-350F68EB1432}">
      <dgm:prSet/>
      <dgm:spPr/>
      <dgm:t>
        <a:bodyPr/>
        <a:lstStyle/>
        <a:p>
          <a:endParaRPr lang="en-IN"/>
        </a:p>
      </dgm:t>
    </dgm:pt>
    <dgm:pt modelId="{2877596B-0270-41B4-84A6-1318E78E239E}" type="sibTrans" cxnId="{F49D2F7F-712C-4011-8839-350F68EB1432}">
      <dgm:prSet/>
      <dgm:spPr/>
      <dgm:t>
        <a:bodyPr/>
        <a:lstStyle/>
        <a:p>
          <a:endParaRPr lang="en-IN"/>
        </a:p>
      </dgm:t>
    </dgm:pt>
    <dgm:pt modelId="{ACBFEB8C-6A18-4A8E-BC44-528463D759BB}">
      <dgm:prSet phldrT="[Text]"/>
      <dgm:spPr/>
      <dgm:t>
        <a:bodyPr/>
        <a:lstStyle/>
        <a:p>
          <a:r>
            <a:rPr lang="en-US" dirty="0">
              <a:latin typeface="BankGothic Md BT" panose="020B0807020203060204" pitchFamily="34" charset="0"/>
            </a:rPr>
            <a:t>Move the data to higher dimension</a:t>
          </a:r>
          <a:endParaRPr lang="en-IN" dirty="0">
            <a:latin typeface="BankGothic Md BT" panose="020B0807020203060204" pitchFamily="34" charset="0"/>
          </a:endParaRPr>
        </a:p>
      </dgm:t>
    </dgm:pt>
    <dgm:pt modelId="{33454B36-4F60-463D-91E8-B7791B47DCC3}" type="parTrans" cxnId="{B503CB9B-E3AE-46C4-B42F-53F51847D4ED}">
      <dgm:prSet/>
      <dgm:spPr/>
      <dgm:t>
        <a:bodyPr/>
        <a:lstStyle/>
        <a:p>
          <a:endParaRPr lang="en-IN"/>
        </a:p>
      </dgm:t>
    </dgm:pt>
    <dgm:pt modelId="{ABE215AA-26C2-417D-8658-E0C77AD1575C}" type="sibTrans" cxnId="{B503CB9B-E3AE-46C4-B42F-53F51847D4ED}">
      <dgm:prSet/>
      <dgm:spPr/>
      <dgm:t>
        <a:bodyPr/>
        <a:lstStyle/>
        <a:p>
          <a:endParaRPr lang="en-IN"/>
        </a:p>
      </dgm:t>
    </dgm:pt>
    <dgm:pt modelId="{48F036A2-6EAC-4DEB-9B86-4CD01B7DFBB4}">
      <dgm:prSet phldrT="[Text]"/>
      <dgm:spPr/>
      <dgm:t>
        <a:bodyPr/>
        <a:lstStyle/>
        <a:p>
          <a:r>
            <a:rPr lang="en-US" dirty="0">
              <a:latin typeface="BankGothic Md BT" panose="020B0807020203060204" pitchFamily="34" charset="0"/>
            </a:rPr>
            <a:t>Find classifier to separate the higher dimension data</a:t>
          </a:r>
          <a:endParaRPr lang="en-IN" dirty="0">
            <a:latin typeface="BankGothic Md BT" panose="020B0807020203060204" pitchFamily="34" charset="0"/>
          </a:endParaRPr>
        </a:p>
      </dgm:t>
    </dgm:pt>
    <dgm:pt modelId="{8A9F4690-7F5F-4750-AFEE-5C97008DD3DD}" type="parTrans" cxnId="{EAF5DC82-6030-44B4-8BEC-0D529A5DF6E8}">
      <dgm:prSet/>
      <dgm:spPr/>
      <dgm:t>
        <a:bodyPr/>
        <a:lstStyle/>
        <a:p>
          <a:endParaRPr lang="en-IN"/>
        </a:p>
      </dgm:t>
    </dgm:pt>
    <dgm:pt modelId="{D70DA805-8024-4AA0-BEAF-17D0F7331412}" type="sibTrans" cxnId="{EAF5DC82-6030-44B4-8BEC-0D529A5DF6E8}">
      <dgm:prSet/>
      <dgm:spPr/>
      <dgm:t>
        <a:bodyPr/>
        <a:lstStyle/>
        <a:p>
          <a:endParaRPr lang="en-IN"/>
        </a:p>
      </dgm:t>
    </dgm:pt>
    <dgm:pt modelId="{8F477D95-8880-4691-9A91-7AB8B2C858D4}" type="pres">
      <dgm:prSet presAssocID="{EACD9EA3-5B14-4B78-A381-D130B6A5FA28}" presName="linearFlow" presStyleCnt="0">
        <dgm:presLayoutVars>
          <dgm:resizeHandles val="exact"/>
        </dgm:presLayoutVars>
      </dgm:prSet>
      <dgm:spPr/>
    </dgm:pt>
    <dgm:pt modelId="{70461D64-7CEF-485D-86D8-427DE6E36F75}" type="pres">
      <dgm:prSet presAssocID="{785584D2-9B45-46E0-B4BC-04722309C3B6}" presName="node" presStyleLbl="node1" presStyleIdx="0" presStyleCnt="3" custScaleX="494831">
        <dgm:presLayoutVars>
          <dgm:bulletEnabled val="1"/>
        </dgm:presLayoutVars>
      </dgm:prSet>
      <dgm:spPr/>
    </dgm:pt>
    <dgm:pt modelId="{A78FC998-20E2-4F0F-9222-732945A27CDE}" type="pres">
      <dgm:prSet presAssocID="{2877596B-0270-41B4-84A6-1318E78E239E}" presName="sibTrans" presStyleLbl="sibTrans2D1" presStyleIdx="0" presStyleCnt="2"/>
      <dgm:spPr/>
    </dgm:pt>
    <dgm:pt modelId="{E75C68FA-0795-4CBD-93BC-A5208CE361AF}" type="pres">
      <dgm:prSet presAssocID="{2877596B-0270-41B4-84A6-1318E78E239E}" presName="connectorText" presStyleLbl="sibTrans2D1" presStyleIdx="0" presStyleCnt="2"/>
      <dgm:spPr/>
    </dgm:pt>
    <dgm:pt modelId="{FC851A46-687D-447E-9003-CCC65AF033C1}" type="pres">
      <dgm:prSet presAssocID="{ACBFEB8C-6A18-4A8E-BC44-528463D759BB}" presName="node" presStyleLbl="node1" presStyleIdx="1" presStyleCnt="3" custScaleX="494831">
        <dgm:presLayoutVars>
          <dgm:bulletEnabled val="1"/>
        </dgm:presLayoutVars>
      </dgm:prSet>
      <dgm:spPr/>
    </dgm:pt>
    <dgm:pt modelId="{E11D44C3-D350-42E9-9854-E45BC45B32BF}" type="pres">
      <dgm:prSet presAssocID="{ABE215AA-26C2-417D-8658-E0C77AD1575C}" presName="sibTrans" presStyleLbl="sibTrans2D1" presStyleIdx="1" presStyleCnt="2"/>
      <dgm:spPr/>
    </dgm:pt>
    <dgm:pt modelId="{CF0EB42C-D30F-44B5-865E-DE97DE98C825}" type="pres">
      <dgm:prSet presAssocID="{ABE215AA-26C2-417D-8658-E0C77AD1575C}" presName="connectorText" presStyleLbl="sibTrans2D1" presStyleIdx="1" presStyleCnt="2"/>
      <dgm:spPr/>
    </dgm:pt>
    <dgm:pt modelId="{801B3760-4D08-49FE-88F2-E472A3628721}" type="pres">
      <dgm:prSet presAssocID="{48F036A2-6EAC-4DEB-9B86-4CD01B7DFBB4}" presName="node" presStyleLbl="node1" presStyleIdx="2" presStyleCnt="3" custScaleX="494831">
        <dgm:presLayoutVars>
          <dgm:bulletEnabled val="1"/>
        </dgm:presLayoutVars>
      </dgm:prSet>
      <dgm:spPr/>
    </dgm:pt>
  </dgm:ptLst>
  <dgm:cxnLst>
    <dgm:cxn modelId="{4267531F-6A38-4077-9876-9DE49F87EE3D}" type="presOf" srcId="{2877596B-0270-41B4-84A6-1318E78E239E}" destId="{E75C68FA-0795-4CBD-93BC-A5208CE361AF}" srcOrd="1" destOrd="0" presId="urn:microsoft.com/office/officeart/2005/8/layout/process2"/>
    <dgm:cxn modelId="{E8B74022-9872-48F6-9188-C8EBD2340C6D}" type="presOf" srcId="{2877596B-0270-41B4-84A6-1318E78E239E}" destId="{A78FC998-20E2-4F0F-9222-732945A27CDE}" srcOrd="0" destOrd="0" presId="urn:microsoft.com/office/officeart/2005/8/layout/process2"/>
    <dgm:cxn modelId="{DBDC0929-437D-4E57-B209-AE7860B151D6}" type="presOf" srcId="{785584D2-9B45-46E0-B4BC-04722309C3B6}" destId="{70461D64-7CEF-485D-86D8-427DE6E36F75}" srcOrd="0" destOrd="0" presId="urn:microsoft.com/office/officeart/2005/8/layout/process2"/>
    <dgm:cxn modelId="{83B85A54-1E15-49CE-ACFE-5E440E6A8258}" type="presOf" srcId="{ACBFEB8C-6A18-4A8E-BC44-528463D759BB}" destId="{FC851A46-687D-447E-9003-CCC65AF033C1}" srcOrd="0" destOrd="0" presId="urn:microsoft.com/office/officeart/2005/8/layout/process2"/>
    <dgm:cxn modelId="{F49D2F7F-712C-4011-8839-350F68EB1432}" srcId="{EACD9EA3-5B14-4B78-A381-D130B6A5FA28}" destId="{785584D2-9B45-46E0-B4BC-04722309C3B6}" srcOrd="0" destOrd="0" parTransId="{14749216-8F12-46F9-AD3C-10383906E841}" sibTransId="{2877596B-0270-41B4-84A6-1318E78E239E}"/>
    <dgm:cxn modelId="{EAF5DC82-6030-44B4-8BEC-0D529A5DF6E8}" srcId="{EACD9EA3-5B14-4B78-A381-D130B6A5FA28}" destId="{48F036A2-6EAC-4DEB-9B86-4CD01B7DFBB4}" srcOrd="2" destOrd="0" parTransId="{8A9F4690-7F5F-4750-AFEE-5C97008DD3DD}" sibTransId="{D70DA805-8024-4AA0-BEAF-17D0F7331412}"/>
    <dgm:cxn modelId="{EE133591-376F-4E6A-8FCC-D0BF273983A7}" type="presOf" srcId="{ABE215AA-26C2-417D-8658-E0C77AD1575C}" destId="{CF0EB42C-D30F-44B5-865E-DE97DE98C825}" srcOrd="1" destOrd="0" presId="urn:microsoft.com/office/officeart/2005/8/layout/process2"/>
    <dgm:cxn modelId="{B503CB9B-E3AE-46C4-B42F-53F51847D4ED}" srcId="{EACD9EA3-5B14-4B78-A381-D130B6A5FA28}" destId="{ACBFEB8C-6A18-4A8E-BC44-528463D759BB}" srcOrd="1" destOrd="0" parTransId="{33454B36-4F60-463D-91E8-B7791B47DCC3}" sibTransId="{ABE215AA-26C2-417D-8658-E0C77AD1575C}"/>
    <dgm:cxn modelId="{0D5BD4D8-99AC-4A88-BB3A-25ADB5B131D2}" type="presOf" srcId="{48F036A2-6EAC-4DEB-9B86-4CD01B7DFBB4}" destId="{801B3760-4D08-49FE-88F2-E472A3628721}" srcOrd="0" destOrd="0" presId="urn:microsoft.com/office/officeart/2005/8/layout/process2"/>
    <dgm:cxn modelId="{A4B0D8F7-E138-4DD6-8304-010C3A81D56B}" type="presOf" srcId="{EACD9EA3-5B14-4B78-A381-D130B6A5FA28}" destId="{8F477D95-8880-4691-9A91-7AB8B2C858D4}" srcOrd="0" destOrd="0" presId="urn:microsoft.com/office/officeart/2005/8/layout/process2"/>
    <dgm:cxn modelId="{0C4BE6F9-C5FD-4E58-B39D-E012FF5BA84C}" type="presOf" srcId="{ABE215AA-26C2-417D-8658-E0C77AD1575C}" destId="{E11D44C3-D350-42E9-9854-E45BC45B32BF}" srcOrd="0" destOrd="0" presId="urn:microsoft.com/office/officeart/2005/8/layout/process2"/>
    <dgm:cxn modelId="{E490D2BD-1942-4627-A88C-8AA675AD86A9}" type="presParOf" srcId="{8F477D95-8880-4691-9A91-7AB8B2C858D4}" destId="{70461D64-7CEF-485D-86D8-427DE6E36F75}" srcOrd="0" destOrd="0" presId="urn:microsoft.com/office/officeart/2005/8/layout/process2"/>
    <dgm:cxn modelId="{5F9C7CD3-0474-4C93-8F12-93FE14FA0FD6}" type="presParOf" srcId="{8F477D95-8880-4691-9A91-7AB8B2C858D4}" destId="{A78FC998-20E2-4F0F-9222-732945A27CDE}" srcOrd="1" destOrd="0" presId="urn:microsoft.com/office/officeart/2005/8/layout/process2"/>
    <dgm:cxn modelId="{03DA7AAE-B261-4D05-BCBF-4EE54DE1E60E}" type="presParOf" srcId="{A78FC998-20E2-4F0F-9222-732945A27CDE}" destId="{E75C68FA-0795-4CBD-93BC-A5208CE361AF}" srcOrd="0" destOrd="0" presId="urn:microsoft.com/office/officeart/2005/8/layout/process2"/>
    <dgm:cxn modelId="{B88B563C-B33C-4F81-A729-CBFF5BA35F6C}" type="presParOf" srcId="{8F477D95-8880-4691-9A91-7AB8B2C858D4}" destId="{FC851A46-687D-447E-9003-CCC65AF033C1}" srcOrd="2" destOrd="0" presId="urn:microsoft.com/office/officeart/2005/8/layout/process2"/>
    <dgm:cxn modelId="{3EB5490C-6CA3-4D5E-BC77-956A01AA7BC7}" type="presParOf" srcId="{8F477D95-8880-4691-9A91-7AB8B2C858D4}" destId="{E11D44C3-D350-42E9-9854-E45BC45B32BF}" srcOrd="3" destOrd="0" presId="urn:microsoft.com/office/officeart/2005/8/layout/process2"/>
    <dgm:cxn modelId="{0EF9D69E-D491-4478-AA31-2C231DB19144}" type="presParOf" srcId="{E11D44C3-D350-42E9-9854-E45BC45B32BF}" destId="{CF0EB42C-D30F-44B5-865E-DE97DE98C825}" srcOrd="0" destOrd="0" presId="urn:microsoft.com/office/officeart/2005/8/layout/process2"/>
    <dgm:cxn modelId="{6B970C77-2B48-46A3-A519-CBA122A26B94}" type="presParOf" srcId="{8F477D95-8880-4691-9A91-7AB8B2C858D4}" destId="{801B3760-4D08-49FE-88F2-E472A362872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1FBB-CEF5-4A0A-A5C1-4A1AF5A049F3}">
      <dsp:nvSpPr>
        <dsp:cNvPr id="0" name=""/>
        <dsp:cNvSpPr/>
      </dsp:nvSpPr>
      <dsp:spPr>
        <a:xfrm>
          <a:off x="3480345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EA702-5256-4158-8388-90D63DDB9F52}">
      <dsp:nvSpPr>
        <dsp:cNvPr id="0" name=""/>
        <dsp:cNvSpPr/>
      </dsp:nvSpPr>
      <dsp:spPr>
        <a:xfrm>
          <a:off x="2546170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934175" y="162129"/>
              </a:lnTo>
              <a:lnTo>
                <a:pt x="934175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1B8C-D8A5-49CE-90DA-5185419D0A5A}">
      <dsp:nvSpPr>
        <dsp:cNvPr id="0" name=""/>
        <dsp:cNvSpPr/>
      </dsp:nvSpPr>
      <dsp:spPr>
        <a:xfrm>
          <a:off x="1611994" y="1869870"/>
          <a:ext cx="710282" cy="155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532"/>
              </a:lnTo>
              <a:lnTo>
                <a:pt x="710282" y="15595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A7256-E8B9-43F3-995C-AFA2E5AC1E8A}">
      <dsp:nvSpPr>
        <dsp:cNvPr id="0" name=""/>
        <dsp:cNvSpPr/>
      </dsp:nvSpPr>
      <dsp:spPr>
        <a:xfrm>
          <a:off x="1611994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C1FE-92CA-43B4-9C2C-9795B740A34F}">
      <dsp:nvSpPr>
        <dsp:cNvPr id="0" name=""/>
        <dsp:cNvSpPr/>
      </dsp:nvSpPr>
      <dsp:spPr>
        <a:xfrm>
          <a:off x="1611994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934175" y="0"/>
              </a:moveTo>
              <a:lnTo>
                <a:pt x="934175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EA413-0484-4E0B-808F-015197BFAAD8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0CB4-9500-40D7-A8CC-D1C943ED142C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BE7C-3803-4805-9343-C19A987A35BD}">
      <dsp:nvSpPr>
        <dsp:cNvPr id="0" name=""/>
        <dsp:cNvSpPr/>
      </dsp:nvSpPr>
      <dsp:spPr>
        <a:xfrm>
          <a:off x="1774124" y="14048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Machine Learning</a:t>
          </a:r>
        </a:p>
      </dsp:txBody>
      <dsp:txXfrm>
        <a:off x="1774124" y="140487"/>
        <a:ext cx="1544091" cy="494109"/>
      </dsp:txXfrm>
    </dsp:sp>
    <dsp:sp modelId="{DC1B9FFF-4804-4E10-85D9-779310C3669C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7A95-2E3E-4C93-88B6-2B81DDDAFB62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06F3-59E7-4605-AB1E-93A226E0D6C6}">
      <dsp:nvSpPr>
        <dsp:cNvPr id="0" name=""/>
        <dsp:cNvSpPr/>
      </dsp:nvSpPr>
      <dsp:spPr>
        <a:xfrm>
          <a:off x="839948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Supervised</a:t>
          </a:r>
        </a:p>
      </dsp:txBody>
      <dsp:txXfrm>
        <a:off x="839948" y="1236792"/>
        <a:ext cx="1544091" cy="494109"/>
      </dsp:txXfrm>
    </dsp:sp>
    <dsp:sp modelId="{2291AC49-6FE1-41CA-94E3-59E554907913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FE25-5384-4B61-8CDE-49483C6AB6E7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47CB-B93D-41EB-8C78-86CFE5124668}">
      <dsp:nvSpPr>
        <dsp:cNvPr id="0" name=""/>
        <dsp:cNvSpPr/>
      </dsp:nvSpPr>
      <dsp:spPr>
        <a:xfrm>
          <a:off x="1843608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Classification</a:t>
          </a:r>
        </a:p>
      </dsp:txBody>
      <dsp:txXfrm>
        <a:off x="1843608" y="2333097"/>
        <a:ext cx="1544091" cy="494109"/>
      </dsp:txXfrm>
    </dsp:sp>
    <dsp:sp modelId="{10F1FB9B-8325-4906-8B56-7EC70F1CD60B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FEB2-6606-469B-92F3-C8232F7AE40C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F3CE-E373-475D-A6AC-BB3AE278505E}">
      <dsp:nvSpPr>
        <dsp:cNvPr id="0" name=""/>
        <dsp:cNvSpPr/>
      </dsp:nvSpPr>
      <dsp:spPr>
        <a:xfrm>
          <a:off x="1843608" y="3429403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Regression</a:t>
          </a:r>
        </a:p>
      </dsp:txBody>
      <dsp:txXfrm>
        <a:off x="1843608" y="3429403"/>
        <a:ext cx="1544091" cy="494109"/>
      </dsp:txXfrm>
    </dsp:sp>
    <dsp:sp modelId="{703DFAF5-0644-450A-8DAF-F232F61B70EA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20E26-1170-4F77-9276-E24D9B6041AD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2638-1EB7-496B-81AD-6310903C7988}">
      <dsp:nvSpPr>
        <dsp:cNvPr id="0" name=""/>
        <dsp:cNvSpPr/>
      </dsp:nvSpPr>
      <dsp:spPr>
        <a:xfrm>
          <a:off x="2708299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Unsupervised</a:t>
          </a:r>
        </a:p>
      </dsp:txBody>
      <dsp:txXfrm>
        <a:off x="2708299" y="1236792"/>
        <a:ext cx="1544091" cy="494109"/>
      </dsp:txXfrm>
    </dsp:sp>
    <dsp:sp modelId="{F31E7E52-7F3A-46FE-B2EC-9BF843BA9317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2E59-72B9-4465-B8C2-9E9C8AE461BE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2C40-B2CF-4835-8604-2F31D30C15E2}">
      <dsp:nvSpPr>
        <dsp:cNvPr id="0" name=""/>
        <dsp:cNvSpPr/>
      </dsp:nvSpPr>
      <dsp:spPr>
        <a:xfrm>
          <a:off x="3711959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Clustering</a:t>
          </a:r>
        </a:p>
      </dsp:txBody>
      <dsp:txXfrm>
        <a:off x="3711959" y="2333097"/>
        <a:ext cx="1544091" cy="49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61D64-7CEF-485D-86D8-427DE6E36F75}">
      <dsp:nvSpPr>
        <dsp:cNvPr id="0" name=""/>
        <dsp:cNvSpPr/>
      </dsp:nvSpPr>
      <dsp:spPr>
        <a:xfrm>
          <a:off x="156453" y="0"/>
          <a:ext cx="6717068" cy="75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nkGothic Md BT" panose="020B0807020203060204" pitchFamily="34" charset="0"/>
            </a:rPr>
            <a:t>Start with data in lower dimension</a:t>
          </a:r>
          <a:endParaRPr lang="en-IN" sz="1800" kern="1200" dirty="0">
            <a:latin typeface="BankGothic Md BT" panose="020B0807020203060204" pitchFamily="34" charset="0"/>
          </a:endParaRPr>
        </a:p>
      </dsp:txBody>
      <dsp:txXfrm>
        <a:off x="178541" y="22088"/>
        <a:ext cx="6672892" cy="709961"/>
      </dsp:txXfrm>
    </dsp:sp>
    <dsp:sp modelId="{A78FC998-20E2-4F0F-9222-732945A27CDE}">
      <dsp:nvSpPr>
        <dsp:cNvPr id="0" name=""/>
        <dsp:cNvSpPr/>
      </dsp:nvSpPr>
      <dsp:spPr>
        <a:xfrm rot="5400000">
          <a:off x="3373586" y="772990"/>
          <a:ext cx="282801" cy="3393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413178" y="801270"/>
        <a:ext cx="203617" cy="197961"/>
      </dsp:txXfrm>
    </dsp:sp>
    <dsp:sp modelId="{FC851A46-687D-447E-9003-CCC65AF033C1}">
      <dsp:nvSpPr>
        <dsp:cNvPr id="0" name=""/>
        <dsp:cNvSpPr/>
      </dsp:nvSpPr>
      <dsp:spPr>
        <a:xfrm>
          <a:off x="156453" y="1131205"/>
          <a:ext cx="6717068" cy="75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nkGothic Md BT" panose="020B0807020203060204" pitchFamily="34" charset="0"/>
            </a:rPr>
            <a:t>Move the data to higher dimension</a:t>
          </a:r>
          <a:endParaRPr lang="en-IN" sz="1800" kern="1200" dirty="0">
            <a:latin typeface="BankGothic Md BT" panose="020B0807020203060204" pitchFamily="34" charset="0"/>
          </a:endParaRPr>
        </a:p>
      </dsp:txBody>
      <dsp:txXfrm>
        <a:off x="178541" y="1153293"/>
        <a:ext cx="6672892" cy="709961"/>
      </dsp:txXfrm>
    </dsp:sp>
    <dsp:sp modelId="{E11D44C3-D350-42E9-9854-E45BC45B32BF}">
      <dsp:nvSpPr>
        <dsp:cNvPr id="0" name=""/>
        <dsp:cNvSpPr/>
      </dsp:nvSpPr>
      <dsp:spPr>
        <a:xfrm rot="5400000">
          <a:off x="3373586" y="1904196"/>
          <a:ext cx="282801" cy="3393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413178" y="1932476"/>
        <a:ext cx="203617" cy="197961"/>
      </dsp:txXfrm>
    </dsp:sp>
    <dsp:sp modelId="{801B3760-4D08-49FE-88F2-E472A3628721}">
      <dsp:nvSpPr>
        <dsp:cNvPr id="0" name=""/>
        <dsp:cNvSpPr/>
      </dsp:nvSpPr>
      <dsp:spPr>
        <a:xfrm>
          <a:off x="156453" y="2262411"/>
          <a:ext cx="6717068" cy="75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nkGothic Md BT" panose="020B0807020203060204" pitchFamily="34" charset="0"/>
            </a:rPr>
            <a:t>Find classifier to separate the higher dimension data</a:t>
          </a:r>
          <a:endParaRPr lang="en-IN" sz="1800" kern="1200" dirty="0">
            <a:latin typeface="BankGothic Md BT" panose="020B0807020203060204" pitchFamily="34" charset="0"/>
          </a:endParaRPr>
        </a:p>
      </dsp:txBody>
      <dsp:txXfrm>
        <a:off x="178541" y="2284499"/>
        <a:ext cx="6672892" cy="70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23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6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71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below diagram in which there are two different categories that are classified using a decision boundary or hyperplane: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9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60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0862"/>
            <a:ext cx="4935892" cy="1521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Support</a:t>
            </a:r>
            <a:br>
              <a:rPr lang="en" sz="5400" dirty="0"/>
            </a:br>
            <a:r>
              <a:rPr lang="en" sz="5400" dirty="0"/>
              <a:t>Vector</a:t>
            </a:r>
            <a:br>
              <a:rPr lang="en" sz="5400" dirty="0"/>
            </a:br>
            <a:r>
              <a:rPr lang="en" sz="5400" dirty="0"/>
              <a:t>Machines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095875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Dataset with two tags(green and blue).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Two features x1 and x2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Aim: Classifier to classify the pair(x1,x2)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A8BF-9F54-42BF-A4F1-B48ACCB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8" y="3490864"/>
            <a:ext cx="1798303" cy="1480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49355" y="920551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2D space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Classified by a straight line</a:t>
            </a:r>
          </a:p>
          <a:p>
            <a:pPr marL="0" indent="0">
              <a:buFont typeface="Muli"/>
              <a:buNone/>
            </a:pPr>
            <a:r>
              <a:rPr lang="en-US" sz="2000" dirty="0">
                <a:sym typeface="Wingdings" panose="05000000000000000000" pitchFamily="2" charset="2"/>
              </a:rPr>
              <a:t>But multiple lines can separate these.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A3FDC-E3CF-46C9-94D8-0D9A47AD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21" y="3342799"/>
            <a:ext cx="1858780" cy="1568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483" y="42123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Linear SVM (working)</a:t>
            </a:r>
            <a:endParaRPr sz="4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42;p21">
            <a:extLst>
              <a:ext uri="{FF2B5EF4-FFF2-40B4-BE49-F238E27FC236}">
                <a16:creationId xmlns:a16="http://schemas.microsoft.com/office/drawing/2014/main" id="{65351CA2-691E-4823-9639-99322936C2F2}"/>
              </a:ext>
            </a:extLst>
          </p:cNvPr>
          <p:cNvSpPr txBox="1">
            <a:spLocks/>
          </p:cNvSpPr>
          <p:nvPr/>
        </p:nvSpPr>
        <p:spPr>
          <a:xfrm>
            <a:off x="430483" y="1795846"/>
            <a:ext cx="6496477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SVM algorithm finds best decision boundary.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Best boundary – </a:t>
            </a:r>
            <a:r>
              <a:rPr lang="en" sz="1800" dirty="0">
                <a:solidFill>
                  <a:srgbClr val="FFFF00"/>
                </a:solidFill>
              </a:rPr>
              <a:t>Hyperplane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Closest points – </a:t>
            </a:r>
            <a:r>
              <a:rPr lang="en" sz="1800" dirty="0">
                <a:solidFill>
                  <a:srgbClr val="FFFF00"/>
                </a:solidFill>
              </a:rPr>
              <a:t>Support vectors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distance between the vectors and the </a:t>
            </a:r>
            <a:br>
              <a:rPr lang="en-US" sz="1800" dirty="0"/>
            </a:br>
            <a:r>
              <a:rPr lang="en-US" sz="1800" dirty="0"/>
              <a:t>hyperplane - </a:t>
            </a:r>
            <a:r>
              <a:rPr lang="en-US" sz="1800" dirty="0">
                <a:solidFill>
                  <a:srgbClr val="FFFF00"/>
                </a:solidFill>
              </a:rPr>
              <a:t>Margin.</a:t>
            </a:r>
            <a:endParaRPr lang="en" sz="18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Aim: Maximize the margin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1A2-D19B-4186-8EEA-08EDD5B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92" y="1717360"/>
            <a:ext cx="3698342" cy="3004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920551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1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Straight lines cannot be used for non-linear data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68191" y="834302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To separate points, we add one more dimension.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Non-linear data - we add 3</a:t>
            </a:r>
            <a:r>
              <a:rPr lang="en-US" sz="2000" baseline="30000" dirty="0"/>
              <a:t>rd</a:t>
            </a:r>
            <a:r>
              <a:rPr lang="en-US" sz="2000" dirty="0"/>
              <a:t> dimension.</a:t>
            </a:r>
          </a:p>
          <a:p>
            <a:pPr marL="0" indent="0">
              <a:buFont typeface="Muli"/>
              <a:buNone/>
            </a:pPr>
            <a:r>
              <a:rPr lang="en-US" sz="2000" b="1" dirty="0">
                <a:solidFill>
                  <a:srgbClr val="FFFF00"/>
                </a:solidFill>
              </a:rPr>
              <a:t>Z = x</a:t>
            </a:r>
            <a:r>
              <a:rPr lang="en-US" sz="2000" b="1" baseline="30000" dirty="0">
                <a:solidFill>
                  <a:srgbClr val="FFFF00"/>
                </a:solidFill>
              </a:rPr>
              <a:t>2</a:t>
            </a:r>
            <a:r>
              <a:rPr lang="en-US" sz="2000" b="1" dirty="0">
                <a:solidFill>
                  <a:srgbClr val="FFFF00"/>
                </a:solidFill>
              </a:rPr>
              <a:t> +y</a:t>
            </a:r>
            <a:r>
              <a:rPr lang="en-US" sz="2000" b="1" baseline="30000" dirty="0">
                <a:solidFill>
                  <a:srgbClr val="FFFF00"/>
                </a:solidFill>
              </a:rPr>
              <a:t>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D418-B612-43A4-BE16-0F1730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3265197"/>
            <a:ext cx="1874478" cy="1681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3C6-5FE8-4542-92DA-A3EC448F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5" y="3353451"/>
            <a:ext cx="1803614" cy="1606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SVM </a:t>
            </a:r>
            <a:r>
              <a:rPr lang="en-US" sz="2400" dirty="0"/>
              <a:t>divides dataset as shown in the graph below</a:t>
            </a:r>
            <a:endParaRPr sz="2400"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94876" y="752254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4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Now we have 3D space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Looks akin to plane parallel to x-axis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Convert to 2D with z =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01D4-C192-45F7-94F4-5E8B5945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7" y="2839113"/>
            <a:ext cx="2218144" cy="2077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690E-DD64-4390-96B0-F353AE80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4" y="2971933"/>
            <a:ext cx="2218145" cy="1980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ECDD2-1DC1-424E-B731-EC69A725D71E}"/>
              </a:ext>
            </a:extLst>
          </p:cNvPr>
          <p:cNvSpPr txBox="1"/>
          <p:nvPr/>
        </p:nvSpPr>
        <p:spPr>
          <a:xfrm>
            <a:off x="3149125" y="1812831"/>
            <a:ext cx="2720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FF00"/>
                </a:solidFill>
                <a:effectLst/>
              </a:rPr>
              <a:t>We get a circumference of radius 1 in case of non-linear data.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Kernels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and functions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C9F-8482-44F7-991F-B6962FD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Kernels Work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F775-8878-4D74-B9C1-0797916B9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296D14-53CC-47DA-82D7-FC2E3F5839A9}"/>
              </a:ext>
            </a:extLst>
          </p:cNvPr>
          <p:cNvGraphicFramePr/>
          <p:nvPr/>
        </p:nvGraphicFramePr>
        <p:xfrm>
          <a:off x="234891" y="1672897"/>
          <a:ext cx="7029975" cy="301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4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132F-5248-440E-8637-4A60E169E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4C139-BD29-48C5-8048-FE0AA5EA3FF2}"/>
              </a:ext>
            </a:extLst>
          </p:cNvPr>
          <p:cNvGrpSpPr/>
          <p:nvPr/>
        </p:nvGrpSpPr>
        <p:grpSpPr>
          <a:xfrm>
            <a:off x="924090" y="1510017"/>
            <a:ext cx="6284039" cy="3363159"/>
            <a:chOff x="989901" y="1233182"/>
            <a:chExt cx="2877424" cy="22314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7FFE7-AA3E-4D51-B08B-A11D5F43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0376F-759C-4E1B-BAC7-33449C484E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0F5CC7-AB62-4CB0-B0A9-23A1C280BF84}"/>
              </a:ext>
            </a:extLst>
          </p:cNvPr>
          <p:cNvSpPr/>
          <p:nvPr/>
        </p:nvSpPr>
        <p:spPr>
          <a:xfrm>
            <a:off x="3476219" y="467879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7A6E4-ACCB-440F-BFA0-67236D55E6CC}"/>
              </a:ext>
            </a:extLst>
          </p:cNvPr>
          <p:cNvSpPr/>
          <p:nvPr/>
        </p:nvSpPr>
        <p:spPr>
          <a:xfrm>
            <a:off x="3713997" y="468819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D4037-32E2-4C8F-9D1B-458214E1E2E8}"/>
              </a:ext>
            </a:extLst>
          </p:cNvPr>
          <p:cNvSpPr/>
          <p:nvPr/>
        </p:nvSpPr>
        <p:spPr>
          <a:xfrm>
            <a:off x="3966334" y="467980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C6FA-81F4-43A5-9E7A-8504CF79273F}"/>
              </a:ext>
            </a:extLst>
          </p:cNvPr>
          <p:cNvSpPr/>
          <p:nvPr/>
        </p:nvSpPr>
        <p:spPr>
          <a:xfrm>
            <a:off x="2925665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52E8F7-E8C5-4B38-8460-A63571B8292E}"/>
              </a:ext>
            </a:extLst>
          </p:cNvPr>
          <p:cNvSpPr/>
          <p:nvPr/>
        </p:nvSpPr>
        <p:spPr>
          <a:xfrm>
            <a:off x="2272480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C49771-4AF8-40F5-A633-AE85665F07E1}"/>
              </a:ext>
            </a:extLst>
          </p:cNvPr>
          <p:cNvSpPr/>
          <p:nvPr/>
        </p:nvSpPr>
        <p:spPr>
          <a:xfrm>
            <a:off x="1848726" y="468022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4BF80-498C-4200-938F-90FCC1E30A21}"/>
              </a:ext>
            </a:extLst>
          </p:cNvPr>
          <p:cNvSpPr/>
          <p:nvPr/>
        </p:nvSpPr>
        <p:spPr>
          <a:xfrm>
            <a:off x="1424026" y="468861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86420-8087-4490-BFA8-E22F8AB9B61E}"/>
              </a:ext>
            </a:extLst>
          </p:cNvPr>
          <p:cNvSpPr/>
          <p:nvPr/>
        </p:nvSpPr>
        <p:spPr>
          <a:xfrm>
            <a:off x="6531965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0A032-D3F2-46F1-B6E0-2B6786ADB66B}"/>
              </a:ext>
            </a:extLst>
          </p:cNvPr>
          <p:cNvSpPr/>
          <p:nvPr/>
        </p:nvSpPr>
        <p:spPr>
          <a:xfrm>
            <a:off x="5182896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14F58-00E3-4096-A44B-AEF56B7994AC}"/>
              </a:ext>
            </a:extLst>
          </p:cNvPr>
          <p:cNvSpPr/>
          <p:nvPr/>
        </p:nvSpPr>
        <p:spPr>
          <a:xfrm>
            <a:off x="5624619" y="467980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AA662-89F0-433D-9C23-D38D466CBBCC}"/>
              </a:ext>
            </a:extLst>
          </p:cNvPr>
          <p:cNvSpPr/>
          <p:nvPr/>
        </p:nvSpPr>
        <p:spPr>
          <a:xfrm>
            <a:off x="4125269" y="467879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2E19D5-5024-4B22-A2AA-1B4C2A2B47A2}"/>
              </a:ext>
            </a:extLst>
          </p:cNvPr>
          <p:cNvSpPr/>
          <p:nvPr/>
        </p:nvSpPr>
        <p:spPr>
          <a:xfrm>
            <a:off x="4340441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F4C09-501F-4903-BDBB-F0743FA65B8E}"/>
              </a:ext>
            </a:extLst>
          </p:cNvPr>
          <p:cNvSpPr/>
          <p:nvPr/>
        </p:nvSpPr>
        <p:spPr>
          <a:xfrm>
            <a:off x="4648004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788AB-CF23-48EB-9338-F9B2C8B74CDC}"/>
              </a:ext>
            </a:extLst>
          </p:cNvPr>
          <p:cNvSpPr/>
          <p:nvPr/>
        </p:nvSpPr>
        <p:spPr>
          <a:xfrm>
            <a:off x="4506700" y="467879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54E45-66D0-4245-802C-04A596DE414A}"/>
              </a:ext>
            </a:extLst>
          </p:cNvPr>
          <p:cNvCxnSpPr>
            <a:cxnSpLocks/>
          </p:cNvCxnSpPr>
          <p:nvPr/>
        </p:nvCxnSpPr>
        <p:spPr>
          <a:xfrm flipV="1">
            <a:off x="2271535" y="169164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866E8-08E6-4191-82BD-64B4D3538DC7}"/>
              </a:ext>
            </a:extLst>
          </p:cNvPr>
          <p:cNvSpPr txBox="1"/>
          <p:nvPr/>
        </p:nvSpPr>
        <p:spPr>
          <a:xfrm>
            <a:off x="3002904" y="483146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Dosage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of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Medicines</a:t>
            </a:r>
            <a:endParaRPr lang="en-IN" sz="1800" dirty="0">
              <a:solidFill>
                <a:schemeClr val="accent4"/>
              </a:solidFill>
              <a:latin typeface="Muli"/>
              <a:sym typeface="Mul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98E99-9150-4E6C-ABB1-23E18EF12B54}"/>
              </a:ext>
            </a:extLst>
          </p:cNvPr>
          <p:cNvSpPr txBox="1"/>
          <p:nvPr/>
        </p:nvSpPr>
        <p:spPr>
          <a:xfrm>
            <a:off x="133936" y="2726909"/>
            <a:ext cx="9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</a:rPr>
              <a:t>Dosage</a:t>
            </a:r>
            <a:r>
              <a:rPr lang="en-US" sz="1800" baseline="30000" dirty="0">
                <a:solidFill>
                  <a:schemeClr val="accent4"/>
                </a:solidFill>
                <a:latin typeface="Muli"/>
              </a:rPr>
              <a:t>2</a:t>
            </a:r>
            <a:endParaRPr lang="en-IN" sz="1800" dirty="0">
              <a:solidFill>
                <a:schemeClr val="accent4"/>
              </a:solidFill>
              <a:latin typeface="Mul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BE8505-86F2-4523-B92E-F6A8453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29" y="155038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44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08642E-6 L 5.55556E-7 -0.037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046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2.22222E-6 -0.06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-1.94444E-6 -0.1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5E-6 -0.124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3.33333E-6 -0.146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0122 -0.17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1.94444E-6 -0.192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L -3.05556E-6 -0.221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2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0087 -0.2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3.05556E-6 -0.401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6 L -4.44444E-6 -0.494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3.61111E-6 -0.805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29B-8BDB-4635-9732-00A1C6C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4" y="330834"/>
            <a:ext cx="6405600" cy="857400"/>
          </a:xfrm>
        </p:spPr>
        <p:txBody>
          <a:bodyPr/>
          <a:lstStyle/>
          <a:p>
            <a:r>
              <a:rPr lang="en-US" sz="4000" dirty="0"/>
              <a:t>Polynomial Kernel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A09C-361E-4F8E-B340-0A939658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48883"/>
            <a:ext cx="7030983" cy="3202200"/>
          </a:xfrm>
        </p:spPr>
        <p:txBody>
          <a:bodyPr/>
          <a:lstStyle/>
          <a:p>
            <a:r>
              <a:rPr lang="en-US" sz="2000" dirty="0"/>
              <a:t>Can be of varying degrees (parameter </a:t>
            </a:r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 lvl="1"/>
            <a:r>
              <a:rPr lang="en-IN" sz="2000" dirty="0"/>
              <a:t>d = 1 </a:t>
            </a:r>
            <a:r>
              <a:rPr lang="en-IN" sz="2000" dirty="0">
                <a:sym typeface="Wingdings" panose="05000000000000000000" pitchFamily="2" charset="2"/>
              </a:rPr>
              <a:t> Relations in 1D</a:t>
            </a:r>
          </a:p>
          <a:p>
            <a:pPr lvl="1"/>
            <a:r>
              <a:rPr lang="en-IN" sz="2000" dirty="0">
                <a:sym typeface="Wingdings" panose="05000000000000000000" pitchFamily="2" charset="2"/>
              </a:rPr>
              <a:t>d = 2  Relations in 2D (like dosage</a:t>
            </a:r>
            <a:r>
              <a:rPr lang="en-IN" sz="2000" baseline="30000" dirty="0">
                <a:sym typeface="Wingdings" panose="05000000000000000000" pitchFamily="2" charset="2"/>
              </a:rPr>
              <a:t>2 </a:t>
            </a:r>
            <a:r>
              <a:rPr lang="en-IN" sz="2000" dirty="0">
                <a:sym typeface="Wingdings" panose="05000000000000000000" pitchFamily="2" charset="2"/>
              </a:rPr>
              <a:t>)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parameter d - found using cross validation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relations  - Used to find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9768-A494-4B50-BDFD-7C1191631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06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748-C6CC-48B5-9B79-FC3264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86" y="-21773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D44F-EBB1-43EB-BB4A-624154B0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D25EA-1FEE-4771-BCD9-D022FC8E04BA}"/>
              </a:ext>
            </a:extLst>
          </p:cNvPr>
          <p:cNvGrpSpPr/>
          <p:nvPr/>
        </p:nvGrpSpPr>
        <p:grpSpPr>
          <a:xfrm>
            <a:off x="173076" y="1500167"/>
            <a:ext cx="6284039" cy="3363159"/>
            <a:chOff x="989901" y="1233182"/>
            <a:chExt cx="2877424" cy="22314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FDFD5-E4CF-4803-A861-21646DA7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422518-818B-4E47-B260-E8ED2B5ACE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5BAD7DC-05FD-4E1F-97D2-F2B0196E5BA1}"/>
              </a:ext>
            </a:extLst>
          </p:cNvPr>
          <p:cNvSpPr/>
          <p:nvPr/>
        </p:nvSpPr>
        <p:spPr>
          <a:xfrm>
            <a:off x="2725205" y="466894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1478E-ACD3-4B0D-B896-70B3E3762F9F}"/>
              </a:ext>
            </a:extLst>
          </p:cNvPr>
          <p:cNvSpPr/>
          <p:nvPr/>
        </p:nvSpPr>
        <p:spPr>
          <a:xfrm>
            <a:off x="2962983" y="467834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4843A-4D46-49CB-AD17-4D65EC0D708A}"/>
              </a:ext>
            </a:extLst>
          </p:cNvPr>
          <p:cNvSpPr/>
          <p:nvPr/>
        </p:nvSpPr>
        <p:spPr>
          <a:xfrm>
            <a:off x="3215320" y="466995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D0C23-5FCD-4BED-95CE-D9929116AFD2}"/>
              </a:ext>
            </a:extLst>
          </p:cNvPr>
          <p:cNvSpPr/>
          <p:nvPr/>
        </p:nvSpPr>
        <p:spPr>
          <a:xfrm>
            <a:off x="2174651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3285-6B90-4480-8454-57A6F385DB4D}"/>
              </a:ext>
            </a:extLst>
          </p:cNvPr>
          <p:cNvSpPr/>
          <p:nvPr/>
        </p:nvSpPr>
        <p:spPr>
          <a:xfrm>
            <a:off x="1521466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3C2B5-BDF2-4079-B768-F967FA62FCAA}"/>
              </a:ext>
            </a:extLst>
          </p:cNvPr>
          <p:cNvSpPr/>
          <p:nvPr/>
        </p:nvSpPr>
        <p:spPr>
          <a:xfrm>
            <a:off x="1097712" y="467037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B08B-12A8-48FD-98B6-F779FAE3856B}"/>
              </a:ext>
            </a:extLst>
          </p:cNvPr>
          <p:cNvSpPr/>
          <p:nvPr/>
        </p:nvSpPr>
        <p:spPr>
          <a:xfrm>
            <a:off x="673012" y="467876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0F28E-D71C-4727-9B7C-3D51F51EE94A}"/>
              </a:ext>
            </a:extLst>
          </p:cNvPr>
          <p:cNvSpPr/>
          <p:nvPr/>
        </p:nvSpPr>
        <p:spPr>
          <a:xfrm>
            <a:off x="5780951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3F5F9-52B5-4692-ADC0-952142A4F582}"/>
              </a:ext>
            </a:extLst>
          </p:cNvPr>
          <p:cNvSpPr/>
          <p:nvPr/>
        </p:nvSpPr>
        <p:spPr>
          <a:xfrm>
            <a:off x="4431882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C79AE-C7EC-4344-844E-0700ADA65672}"/>
              </a:ext>
            </a:extLst>
          </p:cNvPr>
          <p:cNvSpPr/>
          <p:nvPr/>
        </p:nvSpPr>
        <p:spPr>
          <a:xfrm>
            <a:off x="4873605" y="466995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EBF58-6DB3-4536-8B3D-841EB092F8B9}"/>
              </a:ext>
            </a:extLst>
          </p:cNvPr>
          <p:cNvSpPr/>
          <p:nvPr/>
        </p:nvSpPr>
        <p:spPr>
          <a:xfrm>
            <a:off x="3374255" y="466894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5E68A6-C732-4150-B728-504D48F733DC}"/>
              </a:ext>
            </a:extLst>
          </p:cNvPr>
          <p:cNvSpPr/>
          <p:nvPr/>
        </p:nvSpPr>
        <p:spPr>
          <a:xfrm>
            <a:off x="3589427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4C2C7-ED81-4FB6-87B4-BA74D80E8647}"/>
              </a:ext>
            </a:extLst>
          </p:cNvPr>
          <p:cNvSpPr/>
          <p:nvPr/>
        </p:nvSpPr>
        <p:spPr>
          <a:xfrm>
            <a:off x="3896990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39B044-ED20-47C2-AA75-A5097FD6A393}"/>
              </a:ext>
            </a:extLst>
          </p:cNvPr>
          <p:cNvSpPr/>
          <p:nvPr/>
        </p:nvSpPr>
        <p:spPr>
          <a:xfrm>
            <a:off x="3755686" y="466894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E0F22-27EF-4E14-814A-DB3AFB3D5846}"/>
              </a:ext>
            </a:extLst>
          </p:cNvPr>
          <p:cNvCxnSpPr>
            <a:cxnSpLocks/>
          </p:cNvCxnSpPr>
          <p:nvPr/>
        </p:nvCxnSpPr>
        <p:spPr>
          <a:xfrm flipV="1">
            <a:off x="1520521" y="168179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pPr marL="127000" indent="0">
                  <a:buNone/>
                </a:pPr>
                <a:r>
                  <a:rPr lang="en-IN" dirty="0" err="1"/>
                  <a:t>a,b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Two different observations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r  Coefficient of polynomial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d  Degree of polynomial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/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Set r = ½ and d = 2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I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 err="1">
                    <a:solidFill>
                      <a:srgbClr val="FFFF00"/>
                    </a:solidFill>
                  </a:rPr>
                  <a:t>a,b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x coordinates</a:t>
                </a:r>
              </a:p>
              <a:p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,b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y coordinates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z coordinates(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)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blipFill>
                <a:blip r:embed="rId4"/>
                <a:stretch>
                  <a:fillRect l="-5192" t="-542" b="-10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3827E-6 L 2.22222E-6 -0.037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0.04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2.77778E-7 -0.065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-3.88889E-6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3.05556E-6 -0.1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14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0988E-6 L 0.00122 -0.17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0988E-6 L -3.88889E-6 -0.192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5E-6 -0.221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988E-6 L -5.55556E-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0.00087 -0.2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1.11111E-6 -0.401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3.61111E-6 -0.494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6 L 1.66667E-6 -0.805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80422" y="24384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Index</a:t>
            </a:r>
            <a:endParaRPr sz="48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E33-3A9F-4255-8B66-1FF1DAA3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62" y="1145286"/>
            <a:ext cx="6685882" cy="3289986"/>
          </a:xfrm>
        </p:spPr>
        <p:txBody>
          <a:bodyPr/>
          <a:lstStyle/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Introduction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Linear SVM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 SVM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Hyperplane and support vectors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Working of SVM</a:t>
            </a:r>
          </a:p>
          <a:p>
            <a:pPr lvl="1"/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Linear</a:t>
            </a:r>
          </a:p>
          <a:p>
            <a:pPr lvl="1"/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</a:t>
            </a:r>
            <a:endParaRPr lang="en-IN" sz="2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What?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717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the most popular Supervised Learning algorithms, which is used for Classification as well as Regression problems.(Primarily Classification)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0E2617-D2F1-45E6-9201-658E1DFC5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38775"/>
              </p:ext>
            </p:extLst>
          </p:nvPr>
        </p:nvGraphicFramePr>
        <p:xfrm>
          <a:off x="35832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42000" y="1456754"/>
            <a:ext cx="39252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Choose extreme vectors for hyperplane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Extreme cases – Support vectors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7021-A852-4170-B5F4-5C7CD2BD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980252"/>
            <a:ext cx="4374000" cy="29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Linear Separable data </a:t>
            </a:r>
            <a:r>
              <a:rPr lang="en-US" sz="2800" dirty="0">
                <a:sym typeface="Wingdings" panose="05000000000000000000" pitchFamily="2" charset="2"/>
              </a:rPr>
              <a:t> Can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</a:rPr>
              <a:t>Linear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Non-Linear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non-linearly Separable data </a:t>
            </a:r>
            <a:r>
              <a:rPr lang="en-US" sz="2800" dirty="0">
                <a:sym typeface="Wingdings" panose="05000000000000000000" pitchFamily="2" charset="2"/>
              </a:rPr>
              <a:t> Cannot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Non-l</a:t>
            </a:r>
            <a:r>
              <a:rPr lang="en-US" sz="2800" dirty="0">
                <a:solidFill>
                  <a:srgbClr val="FFFF00"/>
                </a:solidFill>
              </a:rPr>
              <a:t>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Hyperplane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Multiple lines/boundaries can separate classes in n-dimensional space, </a:t>
            </a:r>
            <a:br>
              <a:rPr lang="en-US" sz="2000" dirty="0"/>
            </a:br>
            <a:r>
              <a:rPr lang="en-US" sz="2000" dirty="0"/>
              <a:t>we need to decide the best one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Best boundary – Hyperplane of SVM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>
                <a:solidFill>
                  <a:schemeClr val="bg1"/>
                </a:solidFill>
              </a:rPr>
              <a:t>Dimension of hyperplane – Based on features of dataset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2 features – 1D Straight line hyperplane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3 features – 2D plane Hyperplane</a:t>
            </a:r>
          </a:p>
          <a:p>
            <a:pPr lvl="1"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4;p18">
            <a:extLst>
              <a:ext uri="{FF2B5EF4-FFF2-40B4-BE49-F238E27FC236}">
                <a16:creationId xmlns:a16="http://schemas.microsoft.com/office/drawing/2014/main" id="{9A8A82CC-1FCB-453F-B688-98E98AD33896}"/>
              </a:ext>
            </a:extLst>
          </p:cNvPr>
          <p:cNvSpPr txBox="1">
            <a:spLocks/>
          </p:cNvSpPr>
          <p:nvPr/>
        </p:nvSpPr>
        <p:spPr>
          <a:xfrm>
            <a:off x="191484" y="4070025"/>
            <a:ext cx="8563450" cy="10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Create hyperplane with </a:t>
            </a:r>
            <a:r>
              <a:rPr lang="en-US" sz="2000" dirty="0">
                <a:solidFill>
                  <a:srgbClr val="FFFF00"/>
                </a:solidFill>
              </a:rPr>
              <a:t>Maximum Margin</a:t>
            </a:r>
            <a:endParaRPr lang="en-US" sz="2000" dirty="0"/>
          </a:p>
          <a:p>
            <a:pPr lvl="1">
              <a:buFont typeface="Muli"/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23835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Support Vectors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Vectors(data points) that are closest to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They affect position of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These support hyperplane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Support Vector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67736" y="502282"/>
            <a:ext cx="4824984" cy="2071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How ?</a:t>
            </a:r>
            <a:endParaRPr sz="115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44" y="275144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37" y="1952592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87" y="771975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0EF58-90FF-432B-A208-CCAE51A8C1EE}"/>
              </a:ext>
            </a:extLst>
          </p:cNvPr>
          <p:cNvSpPr txBox="1"/>
          <p:nvPr/>
        </p:nvSpPr>
        <p:spPr>
          <a:xfrm>
            <a:off x="338929" y="2824474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of Linear and Non Linear SVM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816</Words>
  <Application>Microsoft Office PowerPoint</Application>
  <PresentationFormat>On-screen Show (16:9)</PresentationFormat>
  <Paragraphs>124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Lexend Deca</vt:lpstr>
      <vt:lpstr>Arial</vt:lpstr>
      <vt:lpstr>Colonna MT</vt:lpstr>
      <vt:lpstr>BankGothic Md BT</vt:lpstr>
      <vt:lpstr>Muli</vt:lpstr>
      <vt:lpstr>Cambria Math</vt:lpstr>
      <vt:lpstr>Calibri</vt:lpstr>
      <vt:lpstr>Aliena template</vt:lpstr>
      <vt:lpstr>Support Vector Machines</vt:lpstr>
      <vt:lpstr>Index</vt:lpstr>
      <vt:lpstr>What?</vt:lpstr>
      <vt:lpstr>PowerPoint Presentation</vt:lpstr>
      <vt:lpstr>Linear SVM</vt:lpstr>
      <vt:lpstr>Non-Linear SVM</vt:lpstr>
      <vt:lpstr>Hyperplane</vt:lpstr>
      <vt:lpstr>Support Vectors</vt:lpstr>
      <vt:lpstr>How ?</vt:lpstr>
      <vt:lpstr>Linear SVM (Working)</vt:lpstr>
      <vt:lpstr>Linear SVM (working)</vt:lpstr>
      <vt:lpstr>Non - Linear SVM (Working)</vt:lpstr>
      <vt:lpstr>Non - Linear SVM (Working)</vt:lpstr>
      <vt:lpstr>SVM Kernels</vt:lpstr>
      <vt:lpstr>How Kernels Work</vt:lpstr>
      <vt:lpstr>Example:</vt:lpstr>
      <vt:lpstr>Polynomial Kernel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Lonewolf</dc:creator>
  <cp:lastModifiedBy>Niranjan Praveen - AM.EN.U4CSE21041</cp:lastModifiedBy>
  <cp:revision>6</cp:revision>
  <dcterms:modified xsi:type="dcterms:W3CDTF">2021-12-16T05:08:04Z</dcterms:modified>
</cp:coreProperties>
</file>