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281" r:id="rId15"/>
    <p:sldId id="302" r:id="rId16"/>
    <p:sldId id="305" r:id="rId17"/>
    <p:sldId id="306" r:id="rId18"/>
    <p:sldId id="307" r:id="rId19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olonna MT" panose="04020805060202030203" pitchFamily="82" charset="0"/>
      <p:regular r:id="rId27"/>
    </p:embeddedFont>
    <p:embeddedFont>
      <p:font typeface="Lexend Deca" panose="020B0604020202020204" charset="-7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8" autoAdjust="0"/>
  </p:normalViewPr>
  <p:slideViewPr>
    <p:cSldViewPr snapToGrid="0">
      <p:cViewPr varScale="1">
        <p:scale>
          <a:sx n="91" d="100"/>
          <a:sy n="91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60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095875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000" dirty="0"/>
              <a:t>Can be of varying degrees (parameter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 lvl="1"/>
            <a:r>
              <a:rPr lang="en-IN" sz="2000" dirty="0"/>
              <a:t>d = 1 </a:t>
            </a:r>
            <a:r>
              <a:rPr lang="en-IN" sz="20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0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000" baseline="30000" dirty="0">
                <a:sym typeface="Wingdings" panose="05000000000000000000" pitchFamily="2" charset="2"/>
              </a:rPr>
              <a:t>2 </a:t>
            </a:r>
            <a:r>
              <a:rPr lang="en-IN" sz="2000" dirty="0">
                <a:sym typeface="Wingdings" panose="05000000000000000000" pitchFamily="2" charset="2"/>
              </a:rPr>
              <a:t>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parameter d - found using cross validation</a:t>
            </a:r>
          </a:p>
          <a:p>
            <a:r>
              <a:rPr lang="en-IN" sz="2000" dirty="0">
                <a:sym typeface="Wingdings" panose="05000000000000000000" pitchFamily="2" charset="2"/>
              </a:rPr>
              <a:t>The relations  - Used to find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384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1145286"/>
            <a:ext cx="6685882" cy="3289986"/>
          </a:xfrm>
        </p:spPr>
        <p:txBody>
          <a:bodyPr/>
          <a:lstStyle/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Introduction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2800" dirty="0">
                <a:latin typeface="Colonna MT" panose="04020805060202030203" pitchFamily="82" charset="0"/>
                <a:ea typeface="MS Gothic" panose="020B0609070205080204" pitchFamily="49" charset="-128"/>
              </a:rPr>
              <a:t>Non-Linear</a:t>
            </a:r>
            <a:endParaRPr lang="en-IN" sz="2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816</Words>
  <Application>Microsoft Office PowerPoint</Application>
  <PresentationFormat>On-screen Show (16:9)</PresentationFormat>
  <Paragraphs>124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Lexend Deca</vt:lpstr>
      <vt:lpstr>Calibri</vt:lpstr>
      <vt:lpstr>Cambria Math</vt:lpstr>
      <vt:lpstr>Muli</vt:lpstr>
      <vt:lpstr>BankGothic Md BT</vt:lpstr>
      <vt:lpstr>Arial</vt:lpstr>
      <vt:lpstr>Colonna MT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SVM Kernels</vt:lpstr>
      <vt:lpstr>How Kernels Work</vt:lpstr>
      <vt:lpstr>Example:</vt:lpstr>
      <vt:lpstr>Polynomial Kernel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Niranjan Praveen - AM.EN.U4CSE21041</cp:lastModifiedBy>
  <cp:revision>7</cp:revision>
  <dcterms:modified xsi:type="dcterms:W3CDTF">2021-12-16T05:27:23Z</dcterms:modified>
</cp:coreProperties>
</file>