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35" r:id="rId1"/>
  </p:sldMasterIdLst>
  <p:notesMasterIdLst>
    <p:notesMasterId r:id="rId28"/>
  </p:notesMasterIdLst>
  <p:sldIdLst>
    <p:sldId id="279" r:id="rId2"/>
    <p:sldId id="280" r:id="rId3"/>
    <p:sldId id="281" r:id="rId4"/>
    <p:sldId id="282" r:id="rId5"/>
    <p:sldId id="283" r:id="rId6"/>
    <p:sldId id="284" r:id="rId7"/>
    <p:sldId id="286" r:id="rId8"/>
    <p:sldId id="287" r:id="rId9"/>
    <p:sldId id="288" r:id="rId10"/>
    <p:sldId id="289" r:id="rId11"/>
    <p:sldId id="290" r:id="rId12"/>
    <p:sldId id="291" r:id="rId13"/>
    <p:sldId id="292" r:id="rId14"/>
    <p:sldId id="293" r:id="rId15"/>
    <p:sldId id="294" r:id="rId16"/>
    <p:sldId id="295" r:id="rId17"/>
    <p:sldId id="296" r:id="rId18"/>
    <p:sldId id="297" r:id="rId19"/>
    <p:sldId id="298" r:id="rId20"/>
    <p:sldId id="299" r:id="rId21"/>
    <p:sldId id="300" r:id="rId22"/>
    <p:sldId id="301" r:id="rId23"/>
    <p:sldId id="302" r:id="rId24"/>
    <p:sldId id="303" r:id="rId25"/>
    <p:sldId id="304" r:id="rId26"/>
    <p:sldId id="305" r:id="rId2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1pPr>
    <a:lvl2pPr marL="4572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2pPr>
    <a:lvl3pPr marL="9144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3pPr>
    <a:lvl4pPr marL="13716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4pPr>
    <a:lvl5pPr marL="1828800" algn="l" rtl="0" eaLnBrk="0" fontAlgn="base" hangingPunct="0">
      <a:spcBef>
        <a:spcPct val="0"/>
      </a:spcBef>
      <a:spcAft>
        <a:spcPct val="0"/>
      </a:spcAft>
      <a:defRPr sz="2400" kern="1200">
        <a:solidFill>
          <a:schemeClr val="tx1"/>
        </a:solidFill>
        <a:latin typeface="Arial" charset="0"/>
        <a:ea typeface="ＭＳ Ｐゴシック" pitchFamily="-128" charset="-128"/>
        <a:cs typeface="+mn-cs"/>
      </a:defRPr>
    </a:lvl5pPr>
    <a:lvl6pPr marL="2286000" algn="l" defTabSz="914400" rtl="0" eaLnBrk="1" latinLnBrk="0" hangingPunct="1">
      <a:defRPr sz="2400" kern="1200">
        <a:solidFill>
          <a:schemeClr val="tx1"/>
        </a:solidFill>
        <a:latin typeface="Arial" charset="0"/>
        <a:ea typeface="ＭＳ Ｐゴシック" pitchFamily="-128" charset="-128"/>
        <a:cs typeface="+mn-cs"/>
      </a:defRPr>
    </a:lvl6pPr>
    <a:lvl7pPr marL="2743200" algn="l" defTabSz="914400" rtl="0" eaLnBrk="1" latinLnBrk="0" hangingPunct="1">
      <a:defRPr sz="2400" kern="1200">
        <a:solidFill>
          <a:schemeClr val="tx1"/>
        </a:solidFill>
        <a:latin typeface="Arial" charset="0"/>
        <a:ea typeface="ＭＳ Ｐゴシック" pitchFamily="-128" charset="-128"/>
        <a:cs typeface="+mn-cs"/>
      </a:defRPr>
    </a:lvl7pPr>
    <a:lvl8pPr marL="3200400" algn="l" defTabSz="914400" rtl="0" eaLnBrk="1" latinLnBrk="0" hangingPunct="1">
      <a:defRPr sz="2400" kern="1200">
        <a:solidFill>
          <a:schemeClr val="tx1"/>
        </a:solidFill>
        <a:latin typeface="Arial" charset="0"/>
        <a:ea typeface="ＭＳ Ｐゴシック" pitchFamily="-128" charset="-128"/>
        <a:cs typeface="+mn-cs"/>
      </a:defRPr>
    </a:lvl8pPr>
    <a:lvl9pPr marL="3657600" algn="l" defTabSz="914400" rtl="0" eaLnBrk="1" latinLnBrk="0" hangingPunct="1">
      <a:defRPr sz="2400" kern="1200">
        <a:solidFill>
          <a:schemeClr val="tx1"/>
        </a:solidFill>
        <a:latin typeface="Arial" charset="0"/>
        <a:ea typeface="ＭＳ Ｐゴシック" pitchFamily="-128" charset="-128"/>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EA89"/>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2264" autoAdjust="0"/>
    <p:restoredTop sz="94660"/>
  </p:normalViewPr>
  <p:slideViewPr>
    <p:cSldViewPr>
      <p:cViewPr>
        <p:scale>
          <a:sx n="70" d="100"/>
          <a:sy n="70" d="100"/>
        </p:scale>
        <p:origin x="-1068" y="13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28675" name="Rectangle 3"/>
          <p:cNvSpPr>
            <a:spLocks noGrp="1" noChangeArrowheads="1"/>
          </p:cNvSpPr>
          <p:nvPr>
            <p:ph type="dt" idx="1"/>
          </p:nvPr>
        </p:nvSpPr>
        <p:spPr bwMode="auto">
          <a:xfrm>
            <a:off x="3886200" y="0"/>
            <a:ext cx="2971800" cy="457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072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28678"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lvl1pPr algn="r">
              <a:defRPr sz="1200" smtClean="0"/>
            </a:lvl1pPr>
          </a:lstStyle>
          <a:p>
            <a:pPr>
              <a:defRPr/>
            </a:pPr>
            <a:fld id="{024235DF-93BB-435F-8AB5-698E74ADD94E}"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fld id="{393E45F4-70E8-4F2F-96FE-517B37668262}" type="datetime1">
              <a:rPr lang="en-US" smtClean="0"/>
              <a:pPr>
                <a:defRPr/>
              </a:pPr>
              <a:t>4/2/2018</a:t>
            </a:fld>
            <a:endParaRPr lang="en-US"/>
          </a:p>
        </p:txBody>
      </p:sp>
      <p:sp>
        <p:nvSpPr>
          <p:cNvPr id="5" name="Footer Placeholder 4"/>
          <p:cNvSpPr>
            <a:spLocks noGrp="1"/>
          </p:cNvSpPr>
          <p:nvPr>
            <p:ph type="ftr" sz="quarter" idx="11"/>
          </p:nvPr>
        </p:nvSpPr>
        <p:spPr/>
        <p:txBody>
          <a:bodyPr/>
          <a:lstStyle/>
          <a:p>
            <a:pPr>
              <a:defRPr/>
            </a:pPr>
            <a:r>
              <a:rPr lang="en-IN" smtClean="0"/>
              <a:t>These slides are designed to accompany Software Engineering: A Practitioner’s Approach, 7/e (McGraw-Hill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97C41617-2521-4C82-AC45-6C8FEB5C6A21}"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DB8A622-6A8F-4852-B6B4-A9063AABB5FE}" type="datetime1">
              <a:rPr lang="en-US" smtClean="0"/>
              <a:pPr/>
              <a:t>4/2/2018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9A067183-9E65-472A-89D6-BDB2336C5872}"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A0104A8-FE92-4B3D-8A6C-ED22FA4F930D}" type="datetime1">
              <a:rPr lang="en-US" smtClean="0"/>
              <a:pPr/>
              <a:t>4/2/2018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20329B1E-0BF7-4F8E-9D48-D2E41D3B75E9}"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F80DEFC-D503-42F8-B0DC-2072E2478566}" type="datetime1">
              <a:rPr lang="en-US" smtClean="0"/>
              <a:pPr/>
              <a:t>4/2/2018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C9E76697-F806-42E8-BEAA-B396DEC2BC57}"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75A543-DFA5-479B-9B2E-69948C3ADB8D}" type="datetime1">
              <a:rPr lang="en-US" smtClean="0"/>
              <a:pPr/>
              <a:t>4/2/2018</a:t>
            </a:fld>
            <a:endParaRPr lang="en-IN"/>
          </a:p>
        </p:txBody>
      </p:sp>
      <p:sp>
        <p:nvSpPr>
          <p:cNvPr id="5" name="Footer Placeholder 4"/>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12"/>
          </p:nvPr>
        </p:nvSpPr>
        <p:spPr/>
        <p:txBody>
          <a:bodyPr/>
          <a:lstStyle/>
          <a:p>
            <a:pPr>
              <a:defRPr/>
            </a:pPr>
            <a:fld id="{82DA7302-3604-4BF8-85EA-22787D309F8A}"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523AB52-BCCD-4A49-A27F-00BB21AA7381}" type="datetime1">
              <a:rPr lang="en-US" smtClean="0"/>
              <a:pPr/>
              <a:t>4/2/2018</a:t>
            </a:fld>
            <a:endParaRPr lang="en-IN"/>
          </a:p>
        </p:txBody>
      </p:sp>
      <p:sp>
        <p:nvSpPr>
          <p:cNvPr id="6" name="Footer Placeholder 5"/>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7" name="Slide Number Placeholder 6"/>
          <p:cNvSpPr>
            <a:spLocks noGrp="1"/>
          </p:cNvSpPr>
          <p:nvPr>
            <p:ph type="sldNum" sz="quarter" idx="12"/>
          </p:nvPr>
        </p:nvSpPr>
        <p:spPr/>
        <p:txBody>
          <a:bodyPr/>
          <a:lstStyle/>
          <a:p>
            <a:pPr>
              <a:defRPr/>
            </a:pPr>
            <a:fld id="{2F89C09D-35A8-43F7-8460-32E6755EC60D}"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F81770B-2DBB-4D4B-A705-28BAB8FD4F79}" type="datetime1">
              <a:rPr lang="en-US" smtClean="0"/>
              <a:pPr/>
              <a:t>4/2/2018</a:t>
            </a:fld>
            <a:endParaRPr lang="en-IN"/>
          </a:p>
        </p:txBody>
      </p:sp>
      <p:sp>
        <p:nvSpPr>
          <p:cNvPr id="8" name="Footer Placeholder 7"/>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9" name="Slide Number Placeholder 8"/>
          <p:cNvSpPr>
            <a:spLocks noGrp="1"/>
          </p:cNvSpPr>
          <p:nvPr>
            <p:ph type="sldNum" sz="quarter" idx="12"/>
          </p:nvPr>
        </p:nvSpPr>
        <p:spPr/>
        <p:txBody>
          <a:bodyPr/>
          <a:lstStyle/>
          <a:p>
            <a:pPr>
              <a:defRPr/>
            </a:pPr>
            <a:fld id="{B83B96B5-F71E-463C-8342-6F675A8ADCCA}"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08A420A-7680-473B-A132-42B3C49CC20F}" type="datetime1">
              <a:rPr lang="en-US" smtClean="0"/>
              <a:pPr/>
              <a:t>4/2/2018</a:t>
            </a:fld>
            <a:endParaRPr lang="en-IN"/>
          </a:p>
        </p:txBody>
      </p:sp>
      <p:sp>
        <p:nvSpPr>
          <p:cNvPr id="4" name="Footer Placeholder 3"/>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5" name="Slide Number Placeholder 4"/>
          <p:cNvSpPr>
            <a:spLocks noGrp="1"/>
          </p:cNvSpPr>
          <p:nvPr>
            <p:ph type="sldNum" sz="quarter" idx="12"/>
          </p:nvPr>
        </p:nvSpPr>
        <p:spPr/>
        <p:txBody>
          <a:bodyPr/>
          <a:lstStyle/>
          <a:p>
            <a:pPr>
              <a:defRPr/>
            </a:pPr>
            <a:fld id="{48E0DF3B-7B53-4A85-8C98-CE2F3B93F45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850B9C-1FE3-4F04-BEC1-2BAF343E45D8}" type="datetime1">
              <a:rPr lang="en-US" smtClean="0"/>
              <a:pPr/>
              <a:t>4/2/2018</a:t>
            </a:fld>
            <a:endParaRPr lang="en-IN"/>
          </a:p>
        </p:txBody>
      </p:sp>
      <p:sp>
        <p:nvSpPr>
          <p:cNvPr id="3" name="Footer Placeholder 2"/>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4" name="Slide Number Placeholder 3"/>
          <p:cNvSpPr>
            <a:spLocks noGrp="1"/>
          </p:cNvSpPr>
          <p:nvPr>
            <p:ph type="sldNum" sz="quarter" idx="12"/>
          </p:nvPr>
        </p:nvSpPr>
        <p:spPr/>
        <p:txBody>
          <a:bodyPr/>
          <a:lstStyle/>
          <a:p>
            <a:pPr>
              <a:defRPr/>
            </a:pPr>
            <a:fld id="{852010A8-E08D-4C72-9087-2720513FF5B6}"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1AC69C-4C70-4FC6-8849-A5E96FAC7D7A}" type="datetime1">
              <a:rPr lang="en-US" smtClean="0"/>
              <a:pPr/>
              <a:t>4/2/2018</a:t>
            </a:fld>
            <a:endParaRPr lang="en-IN"/>
          </a:p>
        </p:txBody>
      </p:sp>
      <p:sp>
        <p:nvSpPr>
          <p:cNvPr id="6" name="Footer Placeholder 5"/>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7" name="Slide Number Placeholder 6"/>
          <p:cNvSpPr>
            <a:spLocks noGrp="1"/>
          </p:cNvSpPr>
          <p:nvPr>
            <p:ph type="sldNum" sz="quarter" idx="12"/>
          </p:nvPr>
        </p:nvSpPr>
        <p:spPr/>
        <p:txBody>
          <a:bodyPr/>
          <a:lstStyle/>
          <a:p>
            <a:pPr>
              <a:defRPr/>
            </a:pPr>
            <a:fld id="{2286A5DA-9A5E-4893-BC9C-41DD50AA15D8}"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21D2A1-0541-4EF0-AEF0-5A29D93ABF15}" type="datetime1">
              <a:rPr lang="en-US" smtClean="0"/>
              <a:pPr/>
              <a:t>4/2/2018</a:t>
            </a:fld>
            <a:endParaRPr lang="en-IN"/>
          </a:p>
        </p:txBody>
      </p:sp>
      <p:sp>
        <p:nvSpPr>
          <p:cNvPr id="6" name="Footer Placeholder 5"/>
          <p:cNvSpPr>
            <a:spLocks noGrp="1"/>
          </p:cNvSpPr>
          <p:nvPr>
            <p:ph type="ftr" sz="quarter" idx="11"/>
          </p:nvPr>
        </p:nvSpPr>
        <p:spPr/>
        <p:txBody>
          <a:body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7" name="Slide Number Placeholder 6"/>
          <p:cNvSpPr>
            <a:spLocks noGrp="1"/>
          </p:cNvSpPr>
          <p:nvPr>
            <p:ph type="sldNum" sz="quarter" idx="12"/>
          </p:nvPr>
        </p:nvSpPr>
        <p:spPr/>
        <p:txBody>
          <a:bodyPr/>
          <a:lstStyle/>
          <a:p>
            <a:pPr>
              <a:defRPr/>
            </a:pPr>
            <a:fld id="{BC479D9E-5F00-4C9B-869E-33CBD854AD79}"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1620062-236B-470E-AD7D-F92388E8EE30}" type="datetime1">
              <a:rPr lang="en-US" smtClean="0"/>
              <a:pPr/>
              <a:t>4/2/2018</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smtClean="0"/>
              <a:t>These slides are designed to accompany </a:t>
            </a:r>
            <a:r>
              <a:rPr lang="en-US" i="1" smtClean="0"/>
              <a:t>Software Engineering: A Practitioner’s Approach, 7/e </a:t>
            </a:r>
            <a:r>
              <a:rPr lang="en-US" smtClean="0"/>
              <a:t>(McGraw-Hill 2009). Slides copyright 2009 by Roger Pressman.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94664E4C-49A6-4CD4-8A99-CFFF279C2144}"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7" name="Rectangle 3"/>
          <p:cNvSpPr>
            <a:spLocks noGrp="1" noChangeArrowheads="1"/>
          </p:cNvSpPr>
          <p:nvPr>
            <p:ph idx="1"/>
          </p:nvPr>
        </p:nvSpPr>
        <p:spPr>
          <a:xfrm>
            <a:off x="152400" y="1600201"/>
            <a:ext cx="8763000" cy="2286000"/>
          </a:xfrm>
        </p:spPr>
        <p:txBody>
          <a:bodyPr>
            <a:normAutofit/>
          </a:bodyPr>
          <a:lstStyle/>
          <a:p>
            <a:pPr algn="ctr" eaLnBrk="1" hangingPunct="1">
              <a:buNone/>
            </a:pPr>
            <a:r>
              <a:rPr lang="en-US" sz="4400" b="1" dirty="0" smtClean="0">
                <a:solidFill>
                  <a:schemeClr val="folHlink"/>
                </a:solidFill>
              </a:rPr>
              <a:t>Software Configuration Management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a:xfrm>
            <a:off x="457200" y="0"/>
            <a:ext cx="8229600" cy="762000"/>
          </a:xfrm>
        </p:spPr>
        <p:txBody>
          <a:bodyPr>
            <a:normAutofit/>
          </a:bodyPr>
          <a:lstStyle/>
          <a:p>
            <a:pPr eaLnBrk="1" hangingPunct="1"/>
            <a:r>
              <a:rPr lang="en-US" b="1" dirty="0" smtClean="0"/>
              <a:t>SCM Elements</a:t>
            </a:r>
          </a:p>
        </p:txBody>
      </p:sp>
      <p:sp>
        <p:nvSpPr>
          <p:cNvPr id="13317" name="Rectangle 3"/>
          <p:cNvSpPr>
            <a:spLocks noGrp="1" noChangeArrowheads="1"/>
          </p:cNvSpPr>
          <p:nvPr>
            <p:ph idx="1"/>
          </p:nvPr>
        </p:nvSpPr>
        <p:spPr>
          <a:xfrm>
            <a:off x="0" y="762000"/>
            <a:ext cx="8991600" cy="5943600"/>
          </a:xfrm>
        </p:spPr>
        <p:txBody>
          <a:bodyPr>
            <a:noAutofit/>
          </a:bodyPr>
          <a:lstStyle/>
          <a:p>
            <a:pPr algn="just" eaLnBrk="1" hangingPunct="1">
              <a:lnSpc>
                <a:spcPct val="90000"/>
              </a:lnSpc>
              <a:spcBef>
                <a:spcPts val="600"/>
              </a:spcBef>
            </a:pPr>
            <a:r>
              <a:rPr lang="en-US" sz="2800" b="1" i="1" dirty="0" smtClean="0"/>
              <a:t>Component elements</a:t>
            </a:r>
            <a:r>
              <a:rPr lang="en-US" sz="2800" dirty="0" smtClean="0"/>
              <a:t>—a set of tools coupled within a file management system (e.g., a database) that enables access to and management of each software configuration item. </a:t>
            </a:r>
          </a:p>
          <a:p>
            <a:pPr algn="just" eaLnBrk="1" hangingPunct="1">
              <a:lnSpc>
                <a:spcPct val="90000"/>
              </a:lnSpc>
              <a:spcBef>
                <a:spcPts val="300"/>
              </a:spcBef>
            </a:pPr>
            <a:r>
              <a:rPr lang="en-US" sz="2800" b="1" i="1" dirty="0" smtClean="0"/>
              <a:t>Process elements</a:t>
            </a:r>
            <a:r>
              <a:rPr lang="en-US" sz="2800" dirty="0" smtClean="0"/>
              <a:t>—a collection of procedures and tasks that define an effective approach to change management (and related activities) for all constituencies involved in the management, engineering and use of computer software.</a:t>
            </a:r>
          </a:p>
          <a:p>
            <a:pPr algn="just" eaLnBrk="1" hangingPunct="1">
              <a:lnSpc>
                <a:spcPct val="90000"/>
              </a:lnSpc>
            </a:pPr>
            <a:r>
              <a:rPr lang="en-US" sz="2800" b="1" i="1" dirty="0" smtClean="0"/>
              <a:t>Construction elements</a:t>
            </a:r>
            <a:r>
              <a:rPr lang="en-US" sz="2800" dirty="0" smtClean="0"/>
              <a:t>—a set of tools that automate the construction of software by ensuring that the proper set of validated components (i.e., the correct version) have been assembled.</a:t>
            </a:r>
          </a:p>
          <a:p>
            <a:pPr algn="just" eaLnBrk="1" hangingPunct="1">
              <a:lnSpc>
                <a:spcPct val="90000"/>
              </a:lnSpc>
            </a:pPr>
            <a:r>
              <a:rPr lang="en-US" sz="2800" b="1" i="1" dirty="0" smtClean="0"/>
              <a:t>Human elements</a:t>
            </a:r>
            <a:r>
              <a:rPr lang="en-US" sz="2800" dirty="0" smtClean="0"/>
              <a:t>—to implement effective SCM, the software team uses a set of tools and process features (encompassing other CM elements)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a:xfrm>
            <a:off x="1143000" y="152400"/>
            <a:ext cx="6705600" cy="633413"/>
          </a:xfrm>
        </p:spPr>
        <p:txBody>
          <a:bodyPr>
            <a:normAutofit fontScale="90000"/>
          </a:bodyPr>
          <a:lstStyle/>
          <a:p>
            <a:pPr eaLnBrk="1" hangingPunct="1"/>
            <a:r>
              <a:rPr lang="en-US" b="1" dirty="0" smtClean="0"/>
              <a:t>The SCM Process</a:t>
            </a:r>
          </a:p>
        </p:txBody>
      </p:sp>
      <p:sp>
        <p:nvSpPr>
          <p:cNvPr id="14341" name="Rectangle 3"/>
          <p:cNvSpPr>
            <a:spLocks noGrp="1" noChangeArrowheads="1"/>
          </p:cNvSpPr>
          <p:nvPr>
            <p:ph idx="1"/>
          </p:nvPr>
        </p:nvSpPr>
        <p:spPr>
          <a:xfrm>
            <a:off x="0" y="1066800"/>
            <a:ext cx="8948738" cy="5638800"/>
          </a:xfrm>
        </p:spPr>
        <p:txBody>
          <a:bodyPr>
            <a:noAutofit/>
          </a:bodyPr>
          <a:lstStyle/>
          <a:p>
            <a:pPr algn="just" eaLnBrk="1" hangingPunct="1">
              <a:lnSpc>
                <a:spcPct val="90000"/>
              </a:lnSpc>
              <a:spcBef>
                <a:spcPts val="600"/>
              </a:spcBef>
            </a:pPr>
            <a:r>
              <a:rPr lang="en-US" sz="2800" dirty="0" smtClean="0"/>
              <a:t>How does a software team identify the discrete elements of a software configuration?</a:t>
            </a:r>
          </a:p>
          <a:p>
            <a:pPr algn="just" eaLnBrk="1" hangingPunct="1">
              <a:lnSpc>
                <a:spcPct val="90000"/>
              </a:lnSpc>
              <a:spcBef>
                <a:spcPts val="300"/>
              </a:spcBef>
            </a:pPr>
            <a:r>
              <a:rPr lang="en-US" sz="2800" dirty="0" smtClean="0"/>
              <a:t>How does an organization manage the many existing versions of a program (and its documentation) in a manner that will enable change to be accommodated efficiently?</a:t>
            </a:r>
          </a:p>
          <a:p>
            <a:pPr algn="just" eaLnBrk="1" hangingPunct="1">
              <a:lnSpc>
                <a:spcPct val="90000"/>
              </a:lnSpc>
            </a:pPr>
            <a:r>
              <a:rPr lang="en-US" sz="2800" dirty="0" smtClean="0"/>
              <a:t>How does an organization control changes before and after software is released to a customer?</a:t>
            </a:r>
          </a:p>
          <a:p>
            <a:pPr algn="just" eaLnBrk="1" hangingPunct="1">
              <a:lnSpc>
                <a:spcPct val="90000"/>
              </a:lnSpc>
            </a:pPr>
            <a:r>
              <a:rPr lang="en-US" sz="2800" dirty="0" smtClean="0"/>
              <a:t>Who has responsibility for approving and ranking changes? </a:t>
            </a:r>
          </a:p>
          <a:p>
            <a:pPr algn="just" eaLnBrk="1" hangingPunct="1">
              <a:lnSpc>
                <a:spcPct val="90000"/>
              </a:lnSpc>
            </a:pPr>
            <a:r>
              <a:rPr lang="en-US" sz="2800" dirty="0" smtClean="0"/>
              <a:t>How can we ensure that changes have been made properly?</a:t>
            </a:r>
          </a:p>
          <a:p>
            <a:pPr algn="just" eaLnBrk="1" hangingPunct="1">
              <a:lnSpc>
                <a:spcPct val="90000"/>
              </a:lnSpc>
            </a:pPr>
            <a:r>
              <a:rPr lang="en-US" sz="2800" dirty="0" smtClean="0"/>
              <a:t>What mechanism is used to appraise others of changes that are made? </a:t>
            </a:r>
          </a:p>
          <a:p>
            <a:pPr algn="just" eaLnBrk="1" hangingPunct="1">
              <a:lnSpc>
                <a:spcPct val="90000"/>
              </a:lnSpc>
            </a:pPr>
            <a:endParaRPr lang="en-US" sz="2800" dirty="0" smtClean="0"/>
          </a:p>
        </p:txBody>
      </p:sp>
      <p:sp>
        <p:nvSpPr>
          <p:cNvPr id="183300" name="Text Box 4"/>
          <p:cNvSpPr txBox="1">
            <a:spLocks noChangeArrowheads="1"/>
          </p:cNvSpPr>
          <p:nvPr/>
        </p:nvSpPr>
        <p:spPr bwMode="auto">
          <a:xfrm>
            <a:off x="76200" y="685800"/>
            <a:ext cx="5668539" cy="424732"/>
          </a:xfrm>
          <a:prstGeom prst="rect">
            <a:avLst/>
          </a:prstGeom>
          <a:noFill/>
          <a:ln w="12700">
            <a:noFill/>
            <a:miter lim="800000"/>
            <a:headEnd/>
            <a:tailEnd/>
          </a:ln>
          <a:effectLst/>
        </p:spPr>
        <p:txBody>
          <a:bodyPr wrap="none">
            <a:spAutoFit/>
          </a:bodyPr>
          <a:lstStyle/>
          <a:p>
            <a:pPr>
              <a:lnSpc>
                <a:spcPct val="90000"/>
              </a:lnSpc>
              <a:defRPr/>
            </a:pPr>
            <a:r>
              <a:rPr lang="en-US" b="1" i="1" dirty="0">
                <a:solidFill>
                  <a:schemeClr val="folHlink"/>
                </a:solidFill>
                <a:latin typeface="Palatino" pitchFamily="-128" charset="0"/>
              </a:rPr>
              <a:t>Addresses the following questions …</a:t>
            </a:r>
            <a:endParaRPr lang="en-US" b="1" i="1" dirty="0">
              <a:solidFill>
                <a:srgbClr val="F3FF07"/>
              </a:solidFill>
              <a:effectLst>
                <a:outerShdw blurRad="38100" dist="38100" dir="2700000" algn="tl">
                  <a:srgbClr val="000000"/>
                </a:outerShdw>
              </a:effectLst>
              <a:latin typeface="Palatino" pitchFamily="-12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1219200" y="152400"/>
            <a:ext cx="6705600" cy="633413"/>
          </a:xfrm>
        </p:spPr>
        <p:txBody>
          <a:bodyPr>
            <a:normAutofit fontScale="90000"/>
          </a:bodyPr>
          <a:lstStyle/>
          <a:p>
            <a:pPr eaLnBrk="1" hangingPunct="1"/>
            <a:r>
              <a:rPr lang="en-US" dirty="0" smtClean="0"/>
              <a:t>The SCM Process</a:t>
            </a:r>
          </a:p>
        </p:txBody>
      </p:sp>
      <p:pic>
        <p:nvPicPr>
          <p:cNvPr id="15365" name="Picture 3"/>
          <p:cNvPicPr>
            <a:picLocks noChangeAspect="1" noChangeArrowheads="1"/>
          </p:cNvPicPr>
          <p:nvPr/>
        </p:nvPicPr>
        <p:blipFill>
          <a:blip r:embed="rId2"/>
          <a:srcRect/>
          <a:stretch>
            <a:fillRect/>
          </a:stretch>
        </p:blipFill>
        <p:spPr bwMode="auto">
          <a:xfrm>
            <a:off x="1524000" y="838200"/>
            <a:ext cx="6096000" cy="5715000"/>
          </a:xfrm>
          <a:prstGeom prst="rect">
            <a:avLst/>
          </a:prstGeom>
          <a:noFill/>
          <a:ln w="12700">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219200" y="152400"/>
            <a:ext cx="6705600" cy="633413"/>
          </a:xfrm>
        </p:spPr>
        <p:txBody>
          <a:bodyPr>
            <a:normAutofit fontScale="90000"/>
          </a:bodyPr>
          <a:lstStyle/>
          <a:p>
            <a:pPr eaLnBrk="1" hangingPunct="1"/>
            <a:r>
              <a:rPr lang="en-US" b="1" dirty="0" smtClean="0"/>
              <a:t>Version Control</a:t>
            </a:r>
          </a:p>
        </p:txBody>
      </p:sp>
      <p:sp>
        <p:nvSpPr>
          <p:cNvPr id="16389" name="Rectangle 3"/>
          <p:cNvSpPr>
            <a:spLocks noGrp="1" noChangeArrowheads="1"/>
          </p:cNvSpPr>
          <p:nvPr>
            <p:ph idx="1"/>
          </p:nvPr>
        </p:nvSpPr>
        <p:spPr>
          <a:xfrm>
            <a:off x="0" y="838200"/>
            <a:ext cx="8915400" cy="5715000"/>
          </a:xfrm>
        </p:spPr>
        <p:txBody>
          <a:bodyPr>
            <a:noAutofit/>
          </a:bodyPr>
          <a:lstStyle/>
          <a:p>
            <a:pPr algn="just" eaLnBrk="1" hangingPunct="1">
              <a:lnSpc>
                <a:spcPct val="90000"/>
              </a:lnSpc>
            </a:pPr>
            <a:r>
              <a:rPr lang="en-US" sz="2800" dirty="0" smtClean="0"/>
              <a:t>Version control combines procedures and tools to manage different versions of configuration objects that are created during the software process</a:t>
            </a:r>
          </a:p>
          <a:p>
            <a:pPr algn="just" eaLnBrk="1" hangingPunct="1">
              <a:lnSpc>
                <a:spcPct val="90000"/>
              </a:lnSpc>
              <a:spcBef>
                <a:spcPts val="300"/>
              </a:spcBef>
            </a:pPr>
            <a:r>
              <a:rPr lang="en-US" sz="2800" dirty="0" smtClean="0"/>
              <a:t>A version control system implements or is directly integrated with four major capabilities: </a:t>
            </a:r>
          </a:p>
          <a:p>
            <a:pPr lvl="1" algn="just" eaLnBrk="1" hangingPunct="1">
              <a:lnSpc>
                <a:spcPct val="90000"/>
              </a:lnSpc>
              <a:spcBef>
                <a:spcPts val="300"/>
              </a:spcBef>
            </a:pPr>
            <a:r>
              <a:rPr lang="en-US" sz="2400" dirty="0" smtClean="0"/>
              <a:t> a </a:t>
            </a:r>
            <a:r>
              <a:rPr lang="en-US" sz="2400" i="1" dirty="0" smtClean="0">
                <a:solidFill>
                  <a:schemeClr val="folHlink"/>
                </a:solidFill>
              </a:rPr>
              <a:t>project database (repository)</a:t>
            </a:r>
            <a:r>
              <a:rPr lang="en-US" sz="2400" dirty="0" smtClean="0"/>
              <a:t> that stores all relevant configuration objects</a:t>
            </a:r>
          </a:p>
          <a:p>
            <a:pPr lvl="1" algn="just" eaLnBrk="1" hangingPunct="1">
              <a:lnSpc>
                <a:spcPct val="90000"/>
              </a:lnSpc>
              <a:spcBef>
                <a:spcPts val="300"/>
              </a:spcBef>
            </a:pPr>
            <a:r>
              <a:rPr lang="en-US" sz="2400" dirty="0" smtClean="0"/>
              <a:t> a </a:t>
            </a:r>
            <a:r>
              <a:rPr lang="en-US" sz="2400" i="1" dirty="0" smtClean="0">
                <a:solidFill>
                  <a:schemeClr val="folHlink"/>
                </a:solidFill>
              </a:rPr>
              <a:t>version management</a:t>
            </a:r>
            <a:r>
              <a:rPr lang="en-US" sz="2400" dirty="0" smtClean="0"/>
              <a:t> capability that stores all versions of a configuration object (or enables any version to be constructed using differences from past versions); </a:t>
            </a:r>
          </a:p>
          <a:p>
            <a:pPr lvl="1" algn="just" eaLnBrk="1" hangingPunct="1">
              <a:lnSpc>
                <a:spcPct val="90000"/>
              </a:lnSpc>
              <a:spcBef>
                <a:spcPts val="300"/>
              </a:spcBef>
            </a:pPr>
            <a:r>
              <a:rPr lang="en-US" sz="2400" dirty="0" smtClean="0"/>
              <a:t> a</a:t>
            </a:r>
            <a:r>
              <a:rPr lang="en-US" sz="2400" dirty="0" smtClean="0">
                <a:solidFill>
                  <a:schemeClr val="folHlink"/>
                </a:solidFill>
              </a:rPr>
              <a:t> </a:t>
            </a:r>
            <a:r>
              <a:rPr lang="en-US" sz="2400" i="1" dirty="0" smtClean="0">
                <a:solidFill>
                  <a:schemeClr val="folHlink"/>
                </a:solidFill>
              </a:rPr>
              <a:t>make facility</a:t>
            </a:r>
            <a:r>
              <a:rPr lang="en-US" sz="2400" dirty="0" smtClean="0"/>
              <a:t> that enables the software engineer to collect all relevant configuration objects and construct a specific version of the software. </a:t>
            </a:r>
          </a:p>
          <a:p>
            <a:pPr lvl="1" algn="just" eaLnBrk="1" hangingPunct="1">
              <a:lnSpc>
                <a:spcPct val="90000"/>
              </a:lnSpc>
              <a:spcBef>
                <a:spcPts val="300"/>
              </a:spcBef>
            </a:pPr>
            <a:r>
              <a:rPr lang="en-US" sz="2400" dirty="0" smtClean="0"/>
              <a:t> an</a:t>
            </a:r>
            <a:r>
              <a:rPr lang="en-US" sz="2400" dirty="0" smtClean="0">
                <a:solidFill>
                  <a:schemeClr val="folHlink"/>
                </a:solidFill>
              </a:rPr>
              <a:t> </a:t>
            </a:r>
            <a:r>
              <a:rPr lang="en-US" sz="2400" i="1" dirty="0" smtClean="0">
                <a:solidFill>
                  <a:schemeClr val="folHlink"/>
                </a:solidFill>
              </a:rPr>
              <a:t>issues tracking</a:t>
            </a:r>
            <a:r>
              <a:rPr lang="en-US" sz="2400" dirty="0" smtClean="0">
                <a:solidFill>
                  <a:schemeClr val="folHlink"/>
                </a:solidFill>
              </a:rPr>
              <a:t> </a:t>
            </a:r>
            <a:r>
              <a:rPr lang="en-US" sz="2400" dirty="0" smtClean="0"/>
              <a:t>(also called </a:t>
            </a:r>
            <a:r>
              <a:rPr lang="en-US" sz="2400" i="1" dirty="0" smtClean="0"/>
              <a:t>bug tracking</a:t>
            </a:r>
            <a:r>
              <a:rPr lang="en-US" sz="2400" dirty="0" smtClean="0"/>
              <a:t>) capability that enables the team to record and track the status of all outstanding issues associated with each configuration object.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4"/>
          <p:cNvSpPr>
            <a:spLocks noGrp="1" noChangeArrowheads="1"/>
          </p:cNvSpPr>
          <p:nvPr>
            <p:ph type="title"/>
          </p:nvPr>
        </p:nvSpPr>
        <p:spPr>
          <a:xfrm>
            <a:off x="1295400" y="1066800"/>
            <a:ext cx="6078538" cy="517525"/>
          </a:xfrm>
          <a:noFill/>
        </p:spPr>
        <p:txBody>
          <a:bodyPr lIns="90487" tIns="44450" rIns="90487" bIns="44450" anchor="ctr">
            <a:normAutofit fontScale="90000"/>
          </a:bodyPr>
          <a:lstStyle/>
          <a:p>
            <a:pPr eaLnBrk="1" hangingPunct="1"/>
            <a:r>
              <a:rPr lang="en-US" smtClean="0"/>
              <a:t>Change Control</a:t>
            </a:r>
          </a:p>
        </p:txBody>
      </p:sp>
      <p:grpSp>
        <p:nvGrpSpPr>
          <p:cNvPr id="17413" name="Group 35"/>
          <p:cNvGrpSpPr>
            <a:grpSpLocks/>
          </p:cNvGrpSpPr>
          <p:nvPr/>
        </p:nvGrpSpPr>
        <p:grpSpPr bwMode="auto">
          <a:xfrm>
            <a:off x="2133600" y="1752600"/>
            <a:ext cx="5740400" cy="4446588"/>
            <a:chOff x="1152" y="834"/>
            <a:chExt cx="3616" cy="2801"/>
          </a:xfrm>
        </p:grpSpPr>
        <p:sp>
          <p:nvSpPr>
            <p:cNvPr id="17414" name="Rectangle 2"/>
            <p:cNvSpPr>
              <a:spLocks noChangeArrowheads="1"/>
            </p:cNvSpPr>
            <p:nvPr/>
          </p:nvSpPr>
          <p:spPr bwMode="auto">
            <a:xfrm>
              <a:off x="4240" y="1954"/>
              <a:ext cx="528" cy="913"/>
            </a:xfrm>
            <a:prstGeom prst="rect">
              <a:avLst/>
            </a:prstGeom>
            <a:solidFill>
              <a:srgbClr val="790015"/>
            </a:solidFill>
            <a:ln w="50800">
              <a:noFill/>
              <a:miter lim="800000"/>
              <a:headEnd/>
              <a:tailEnd/>
            </a:ln>
          </p:spPr>
          <p:txBody>
            <a:bodyPr wrap="none" anchor="ctr"/>
            <a:lstStyle/>
            <a:p>
              <a:endParaRPr lang="en-US"/>
            </a:p>
          </p:txBody>
        </p:sp>
        <p:sp>
          <p:nvSpPr>
            <p:cNvPr id="17415" name="Freeform 3"/>
            <p:cNvSpPr>
              <a:spLocks/>
            </p:cNvSpPr>
            <p:nvPr/>
          </p:nvSpPr>
          <p:spPr bwMode="auto">
            <a:xfrm>
              <a:off x="1496" y="834"/>
              <a:ext cx="2945" cy="2801"/>
            </a:xfrm>
            <a:custGeom>
              <a:avLst/>
              <a:gdLst>
                <a:gd name="T0" fmla="*/ 1128 w 2945"/>
                <a:gd name="T1" fmla="*/ 78 h 2490"/>
                <a:gd name="T2" fmla="*/ 1320 w 2945"/>
                <a:gd name="T3" fmla="*/ 36 h 2490"/>
                <a:gd name="T4" fmla="*/ 1424 w 2945"/>
                <a:gd name="T5" fmla="*/ 71 h 2490"/>
                <a:gd name="T6" fmla="*/ 1672 w 2945"/>
                <a:gd name="T7" fmla="*/ 0 h 2490"/>
                <a:gd name="T8" fmla="*/ 2944 w 2945"/>
                <a:gd name="T9" fmla="*/ 2240 h 2490"/>
                <a:gd name="T10" fmla="*/ 1696 w 2945"/>
                <a:gd name="T11" fmla="*/ 2475 h 2490"/>
                <a:gd name="T12" fmla="*/ 1304 w 2945"/>
                <a:gd name="T13" fmla="*/ 2389 h 2490"/>
                <a:gd name="T14" fmla="*/ 0 w 2945"/>
                <a:gd name="T15" fmla="*/ 2489 h 2490"/>
                <a:gd name="T16" fmla="*/ 1128 w 2945"/>
                <a:gd name="T17" fmla="*/ 78 h 249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945"/>
                <a:gd name="T28" fmla="*/ 0 h 2490"/>
                <a:gd name="T29" fmla="*/ 2945 w 2945"/>
                <a:gd name="T30" fmla="*/ 2490 h 249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945" h="2490">
                  <a:moveTo>
                    <a:pt x="1128" y="78"/>
                  </a:moveTo>
                  <a:lnTo>
                    <a:pt x="1320" y="36"/>
                  </a:lnTo>
                  <a:lnTo>
                    <a:pt x="1424" y="71"/>
                  </a:lnTo>
                  <a:lnTo>
                    <a:pt x="1672" y="0"/>
                  </a:lnTo>
                  <a:lnTo>
                    <a:pt x="2944" y="2240"/>
                  </a:lnTo>
                  <a:lnTo>
                    <a:pt x="1696" y="2475"/>
                  </a:lnTo>
                  <a:lnTo>
                    <a:pt x="1304" y="2389"/>
                  </a:lnTo>
                  <a:lnTo>
                    <a:pt x="0" y="2489"/>
                  </a:lnTo>
                  <a:lnTo>
                    <a:pt x="1128" y="78"/>
                  </a:lnTo>
                </a:path>
              </a:pathLst>
            </a:custGeom>
            <a:solidFill>
              <a:srgbClr val="676767"/>
            </a:solidFill>
            <a:ln w="50800" cap="rnd">
              <a:noFill/>
              <a:round/>
              <a:headEnd/>
              <a:tailEnd/>
            </a:ln>
          </p:spPr>
          <p:txBody>
            <a:bodyPr/>
            <a:lstStyle/>
            <a:p>
              <a:endParaRPr lang="en-US"/>
            </a:p>
          </p:txBody>
        </p:sp>
        <p:sp>
          <p:nvSpPr>
            <p:cNvPr id="17416" name="Freeform 5" descr="Wide upward diagonal"/>
            <p:cNvSpPr>
              <a:spLocks/>
            </p:cNvSpPr>
            <p:nvPr/>
          </p:nvSpPr>
          <p:spPr bwMode="auto">
            <a:xfrm>
              <a:off x="1952" y="1674"/>
              <a:ext cx="2521" cy="609"/>
            </a:xfrm>
            <a:custGeom>
              <a:avLst/>
              <a:gdLst>
                <a:gd name="T0" fmla="*/ 2520 w 2521"/>
                <a:gd name="T1" fmla="*/ 348 h 541"/>
                <a:gd name="T2" fmla="*/ 2488 w 2521"/>
                <a:gd name="T3" fmla="*/ 540 h 541"/>
                <a:gd name="T4" fmla="*/ 0 w 2521"/>
                <a:gd name="T5" fmla="*/ 64 h 541"/>
                <a:gd name="T6" fmla="*/ 16 w 2521"/>
                <a:gd name="T7" fmla="*/ 0 h 541"/>
                <a:gd name="T8" fmla="*/ 2520 w 2521"/>
                <a:gd name="T9" fmla="*/ 334 h 541"/>
                <a:gd name="T10" fmla="*/ 2520 w 2521"/>
                <a:gd name="T11" fmla="*/ 348 h 541"/>
                <a:gd name="T12" fmla="*/ 0 60000 65536"/>
                <a:gd name="T13" fmla="*/ 0 60000 65536"/>
                <a:gd name="T14" fmla="*/ 0 60000 65536"/>
                <a:gd name="T15" fmla="*/ 0 60000 65536"/>
                <a:gd name="T16" fmla="*/ 0 60000 65536"/>
                <a:gd name="T17" fmla="*/ 0 60000 65536"/>
                <a:gd name="T18" fmla="*/ 0 w 2521"/>
                <a:gd name="T19" fmla="*/ 0 h 541"/>
                <a:gd name="T20" fmla="*/ 2521 w 2521"/>
                <a:gd name="T21" fmla="*/ 541 h 541"/>
              </a:gdLst>
              <a:ahLst/>
              <a:cxnLst>
                <a:cxn ang="T12">
                  <a:pos x="T0" y="T1"/>
                </a:cxn>
                <a:cxn ang="T13">
                  <a:pos x="T2" y="T3"/>
                </a:cxn>
                <a:cxn ang="T14">
                  <a:pos x="T4" y="T5"/>
                </a:cxn>
                <a:cxn ang="T15">
                  <a:pos x="T6" y="T7"/>
                </a:cxn>
                <a:cxn ang="T16">
                  <a:pos x="T8" y="T9"/>
                </a:cxn>
                <a:cxn ang="T17">
                  <a:pos x="T10" y="T11"/>
                </a:cxn>
              </a:cxnLst>
              <a:rect l="T18" t="T19" r="T20" b="T21"/>
              <a:pathLst>
                <a:path w="2521" h="541">
                  <a:moveTo>
                    <a:pt x="2520" y="348"/>
                  </a:moveTo>
                  <a:lnTo>
                    <a:pt x="2488" y="540"/>
                  </a:lnTo>
                  <a:lnTo>
                    <a:pt x="0" y="64"/>
                  </a:lnTo>
                  <a:lnTo>
                    <a:pt x="16" y="0"/>
                  </a:lnTo>
                  <a:lnTo>
                    <a:pt x="2520" y="334"/>
                  </a:lnTo>
                  <a:lnTo>
                    <a:pt x="2520" y="348"/>
                  </a:lnTo>
                </a:path>
              </a:pathLst>
            </a:custGeom>
            <a:pattFill prst="wdUpDiag">
              <a:fgClr>
                <a:srgbClr val="000000"/>
              </a:fgClr>
              <a:bgClr>
                <a:srgbClr val="FFFFFF"/>
              </a:bgClr>
            </a:pattFill>
            <a:ln w="25400" cap="rnd">
              <a:solidFill>
                <a:schemeClr val="tx1"/>
              </a:solidFill>
              <a:round/>
              <a:headEnd/>
              <a:tailEnd/>
            </a:ln>
          </p:spPr>
          <p:txBody>
            <a:bodyPr/>
            <a:lstStyle/>
            <a:p>
              <a:endParaRPr lang="en-US"/>
            </a:p>
          </p:txBody>
        </p:sp>
        <p:sp>
          <p:nvSpPr>
            <p:cNvPr id="17417" name="Freeform 6"/>
            <p:cNvSpPr>
              <a:spLocks/>
            </p:cNvSpPr>
            <p:nvPr/>
          </p:nvSpPr>
          <p:spPr bwMode="auto">
            <a:xfrm>
              <a:off x="1944" y="1666"/>
              <a:ext cx="2521" cy="609"/>
            </a:xfrm>
            <a:custGeom>
              <a:avLst/>
              <a:gdLst>
                <a:gd name="T0" fmla="*/ 2520 w 2521"/>
                <a:gd name="T1" fmla="*/ 348 h 541"/>
                <a:gd name="T2" fmla="*/ 2488 w 2521"/>
                <a:gd name="T3" fmla="*/ 540 h 541"/>
                <a:gd name="T4" fmla="*/ 0 w 2521"/>
                <a:gd name="T5" fmla="*/ 64 h 541"/>
                <a:gd name="T6" fmla="*/ 16 w 2521"/>
                <a:gd name="T7" fmla="*/ 0 h 541"/>
                <a:gd name="T8" fmla="*/ 2520 w 2521"/>
                <a:gd name="T9" fmla="*/ 334 h 541"/>
                <a:gd name="T10" fmla="*/ 0 60000 65536"/>
                <a:gd name="T11" fmla="*/ 0 60000 65536"/>
                <a:gd name="T12" fmla="*/ 0 60000 65536"/>
                <a:gd name="T13" fmla="*/ 0 60000 65536"/>
                <a:gd name="T14" fmla="*/ 0 60000 65536"/>
                <a:gd name="T15" fmla="*/ 0 w 2521"/>
                <a:gd name="T16" fmla="*/ 0 h 541"/>
                <a:gd name="T17" fmla="*/ 2521 w 2521"/>
                <a:gd name="T18" fmla="*/ 541 h 541"/>
              </a:gdLst>
              <a:ahLst/>
              <a:cxnLst>
                <a:cxn ang="T10">
                  <a:pos x="T0" y="T1"/>
                </a:cxn>
                <a:cxn ang="T11">
                  <a:pos x="T2" y="T3"/>
                </a:cxn>
                <a:cxn ang="T12">
                  <a:pos x="T4" y="T5"/>
                </a:cxn>
                <a:cxn ang="T13">
                  <a:pos x="T6" y="T7"/>
                </a:cxn>
                <a:cxn ang="T14">
                  <a:pos x="T8" y="T9"/>
                </a:cxn>
              </a:cxnLst>
              <a:rect l="T15" t="T16" r="T17" b="T18"/>
              <a:pathLst>
                <a:path w="2521" h="541">
                  <a:moveTo>
                    <a:pt x="2520" y="348"/>
                  </a:moveTo>
                  <a:lnTo>
                    <a:pt x="2488" y="540"/>
                  </a:lnTo>
                  <a:lnTo>
                    <a:pt x="0" y="64"/>
                  </a:lnTo>
                  <a:lnTo>
                    <a:pt x="16" y="0"/>
                  </a:lnTo>
                  <a:lnTo>
                    <a:pt x="2520" y="334"/>
                  </a:lnTo>
                </a:path>
              </a:pathLst>
            </a:custGeom>
            <a:noFill/>
            <a:ln w="25400" cap="rnd">
              <a:solidFill>
                <a:schemeClr val="tx1"/>
              </a:solidFill>
              <a:round/>
              <a:headEnd/>
              <a:tailEnd/>
            </a:ln>
          </p:spPr>
          <p:txBody>
            <a:bodyPr/>
            <a:lstStyle/>
            <a:p>
              <a:endParaRPr lang="en-US"/>
            </a:p>
          </p:txBody>
        </p:sp>
        <p:sp>
          <p:nvSpPr>
            <p:cNvPr id="17418" name="Oval 7"/>
            <p:cNvSpPr>
              <a:spLocks noChangeArrowheads="1"/>
            </p:cNvSpPr>
            <p:nvPr/>
          </p:nvSpPr>
          <p:spPr bwMode="auto">
            <a:xfrm>
              <a:off x="1680" y="1420"/>
              <a:ext cx="104" cy="284"/>
            </a:xfrm>
            <a:prstGeom prst="ellipse">
              <a:avLst/>
            </a:prstGeom>
            <a:solidFill>
              <a:srgbClr val="FFFFFF"/>
            </a:solidFill>
            <a:ln w="50800">
              <a:solidFill>
                <a:schemeClr val="tx1"/>
              </a:solidFill>
              <a:round/>
              <a:headEnd/>
              <a:tailEnd/>
            </a:ln>
          </p:spPr>
          <p:txBody>
            <a:bodyPr wrap="none" anchor="ctr"/>
            <a:lstStyle/>
            <a:p>
              <a:endParaRPr lang="en-US"/>
            </a:p>
          </p:txBody>
        </p:sp>
        <p:sp>
          <p:nvSpPr>
            <p:cNvPr id="17419" name="Oval 8"/>
            <p:cNvSpPr>
              <a:spLocks noChangeArrowheads="1"/>
            </p:cNvSpPr>
            <p:nvPr/>
          </p:nvSpPr>
          <p:spPr bwMode="auto">
            <a:xfrm>
              <a:off x="1664" y="1403"/>
              <a:ext cx="136" cy="318"/>
            </a:xfrm>
            <a:prstGeom prst="ellipse">
              <a:avLst/>
            </a:prstGeom>
            <a:solidFill>
              <a:schemeClr val="hlink"/>
            </a:solidFill>
            <a:ln w="25400">
              <a:solidFill>
                <a:schemeClr val="tx1"/>
              </a:solidFill>
              <a:round/>
              <a:headEnd/>
              <a:tailEnd/>
            </a:ln>
          </p:spPr>
          <p:txBody>
            <a:bodyPr wrap="none" anchor="ctr"/>
            <a:lstStyle/>
            <a:p>
              <a:endParaRPr lang="en-US"/>
            </a:p>
          </p:txBody>
        </p:sp>
        <p:sp>
          <p:nvSpPr>
            <p:cNvPr id="17420" name="Freeform 9"/>
            <p:cNvSpPr>
              <a:spLocks/>
            </p:cNvSpPr>
            <p:nvPr/>
          </p:nvSpPr>
          <p:spPr bwMode="auto">
            <a:xfrm>
              <a:off x="1648" y="1746"/>
              <a:ext cx="201" cy="537"/>
            </a:xfrm>
            <a:custGeom>
              <a:avLst/>
              <a:gdLst>
                <a:gd name="T0" fmla="*/ 0 w 201"/>
                <a:gd name="T1" fmla="*/ 0 h 477"/>
                <a:gd name="T2" fmla="*/ 200 w 201"/>
                <a:gd name="T3" fmla="*/ 14 h 477"/>
                <a:gd name="T4" fmla="*/ 160 w 201"/>
                <a:gd name="T5" fmla="*/ 476 h 477"/>
                <a:gd name="T6" fmla="*/ 56 w 201"/>
                <a:gd name="T7" fmla="*/ 476 h 477"/>
                <a:gd name="T8" fmla="*/ 0 w 201"/>
                <a:gd name="T9" fmla="*/ 0 h 477"/>
                <a:gd name="T10" fmla="*/ 0 60000 65536"/>
                <a:gd name="T11" fmla="*/ 0 60000 65536"/>
                <a:gd name="T12" fmla="*/ 0 60000 65536"/>
                <a:gd name="T13" fmla="*/ 0 60000 65536"/>
                <a:gd name="T14" fmla="*/ 0 60000 65536"/>
                <a:gd name="T15" fmla="*/ 0 w 201"/>
                <a:gd name="T16" fmla="*/ 0 h 477"/>
                <a:gd name="T17" fmla="*/ 201 w 201"/>
                <a:gd name="T18" fmla="*/ 477 h 477"/>
              </a:gdLst>
              <a:ahLst/>
              <a:cxnLst>
                <a:cxn ang="T10">
                  <a:pos x="T0" y="T1"/>
                </a:cxn>
                <a:cxn ang="T11">
                  <a:pos x="T2" y="T3"/>
                </a:cxn>
                <a:cxn ang="T12">
                  <a:pos x="T4" y="T5"/>
                </a:cxn>
                <a:cxn ang="T13">
                  <a:pos x="T6" y="T7"/>
                </a:cxn>
                <a:cxn ang="T14">
                  <a:pos x="T8" y="T9"/>
                </a:cxn>
              </a:cxnLst>
              <a:rect l="T15" t="T16" r="T17" b="T18"/>
              <a:pathLst>
                <a:path w="201" h="477">
                  <a:moveTo>
                    <a:pt x="0" y="0"/>
                  </a:moveTo>
                  <a:lnTo>
                    <a:pt x="200" y="14"/>
                  </a:lnTo>
                  <a:lnTo>
                    <a:pt x="160" y="476"/>
                  </a:lnTo>
                  <a:lnTo>
                    <a:pt x="56" y="476"/>
                  </a:lnTo>
                  <a:lnTo>
                    <a:pt x="0" y="0"/>
                  </a:lnTo>
                </a:path>
              </a:pathLst>
            </a:custGeom>
            <a:noFill/>
            <a:ln w="25400" cap="rnd">
              <a:solidFill>
                <a:schemeClr val="tx1"/>
              </a:solidFill>
              <a:round/>
              <a:headEnd/>
              <a:tailEnd/>
            </a:ln>
          </p:spPr>
          <p:txBody>
            <a:bodyPr/>
            <a:lstStyle/>
            <a:p>
              <a:endParaRPr lang="en-US"/>
            </a:p>
          </p:txBody>
        </p:sp>
        <p:sp>
          <p:nvSpPr>
            <p:cNvPr id="17421" name="Freeform 10"/>
            <p:cNvSpPr>
              <a:spLocks/>
            </p:cNvSpPr>
            <p:nvPr/>
          </p:nvSpPr>
          <p:spPr bwMode="auto">
            <a:xfrm>
              <a:off x="1640" y="1738"/>
              <a:ext cx="201" cy="537"/>
            </a:xfrm>
            <a:custGeom>
              <a:avLst/>
              <a:gdLst>
                <a:gd name="T0" fmla="*/ 0 w 201"/>
                <a:gd name="T1" fmla="*/ 0 h 477"/>
                <a:gd name="T2" fmla="*/ 200 w 201"/>
                <a:gd name="T3" fmla="*/ 14 h 477"/>
                <a:gd name="T4" fmla="*/ 160 w 201"/>
                <a:gd name="T5" fmla="*/ 476 h 477"/>
                <a:gd name="T6" fmla="*/ 56 w 201"/>
                <a:gd name="T7" fmla="*/ 476 h 477"/>
                <a:gd name="T8" fmla="*/ 0 w 201"/>
                <a:gd name="T9" fmla="*/ 0 h 477"/>
                <a:gd name="T10" fmla="*/ 0 60000 65536"/>
                <a:gd name="T11" fmla="*/ 0 60000 65536"/>
                <a:gd name="T12" fmla="*/ 0 60000 65536"/>
                <a:gd name="T13" fmla="*/ 0 60000 65536"/>
                <a:gd name="T14" fmla="*/ 0 60000 65536"/>
                <a:gd name="T15" fmla="*/ 0 w 201"/>
                <a:gd name="T16" fmla="*/ 0 h 477"/>
                <a:gd name="T17" fmla="*/ 201 w 201"/>
                <a:gd name="T18" fmla="*/ 477 h 477"/>
              </a:gdLst>
              <a:ahLst/>
              <a:cxnLst>
                <a:cxn ang="T10">
                  <a:pos x="T0" y="T1"/>
                </a:cxn>
                <a:cxn ang="T11">
                  <a:pos x="T2" y="T3"/>
                </a:cxn>
                <a:cxn ang="T12">
                  <a:pos x="T4" y="T5"/>
                </a:cxn>
                <a:cxn ang="T13">
                  <a:pos x="T6" y="T7"/>
                </a:cxn>
                <a:cxn ang="T14">
                  <a:pos x="T8" y="T9"/>
                </a:cxn>
              </a:cxnLst>
              <a:rect l="T15" t="T16" r="T17" b="T18"/>
              <a:pathLst>
                <a:path w="201" h="477">
                  <a:moveTo>
                    <a:pt x="0" y="0"/>
                  </a:moveTo>
                  <a:lnTo>
                    <a:pt x="200" y="14"/>
                  </a:lnTo>
                  <a:lnTo>
                    <a:pt x="160" y="476"/>
                  </a:lnTo>
                  <a:lnTo>
                    <a:pt x="56" y="476"/>
                  </a:lnTo>
                  <a:lnTo>
                    <a:pt x="0" y="0"/>
                  </a:lnTo>
                </a:path>
              </a:pathLst>
            </a:custGeom>
            <a:solidFill>
              <a:schemeClr val="tx2"/>
            </a:solidFill>
            <a:ln w="25400" cap="rnd">
              <a:solidFill>
                <a:schemeClr val="tx1"/>
              </a:solidFill>
              <a:round/>
              <a:headEnd/>
              <a:tailEnd/>
            </a:ln>
          </p:spPr>
          <p:txBody>
            <a:bodyPr/>
            <a:lstStyle/>
            <a:p>
              <a:endParaRPr lang="en-US"/>
            </a:p>
          </p:txBody>
        </p:sp>
        <p:sp>
          <p:nvSpPr>
            <p:cNvPr id="17422" name="Freeform 11"/>
            <p:cNvSpPr>
              <a:spLocks/>
            </p:cNvSpPr>
            <p:nvPr/>
          </p:nvSpPr>
          <p:spPr bwMode="auto">
            <a:xfrm>
              <a:off x="1488" y="1634"/>
              <a:ext cx="161" cy="329"/>
            </a:xfrm>
            <a:custGeom>
              <a:avLst/>
              <a:gdLst>
                <a:gd name="T0" fmla="*/ 160 w 161"/>
                <a:gd name="T1" fmla="*/ 100 h 293"/>
                <a:gd name="T2" fmla="*/ 88 w 161"/>
                <a:gd name="T3" fmla="*/ 292 h 293"/>
                <a:gd name="T4" fmla="*/ 0 w 161"/>
                <a:gd name="T5" fmla="*/ 64 h 293"/>
                <a:gd name="T6" fmla="*/ 0 w 161"/>
                <a:gd name="T7" fmla="*/ 0 h 293"/>
                <a:gd name="T8" fmla="*/ 0 60000 65536"/>
                <a:gd name="T9" fmla="*/ 0 60000 65536"/>
                <a:gd name="T10" fmla="*/ 0 60000 65536"/>
                <a:gd name="T11" fmla="*/ 0 60000 65536"/>
                <a:gd name="T12" fmla="*/ 0 w 161"/>
                <a:gd name="T13" fmla="*/ 0 h 293"/>
                <a:gd name="T14" fmla="*/ 161 w 161"/>
                <a:gd name="T15" fmla="*/ 293 h 293"/>
              </a:gdLst>
              <a:ahLst/>
              <a:cxnLst>
                <a:cxn ang="T8">
                  <a:pos x="T0" y="T1"/>
                </a:cxn>
                <a:cxn ang="T9">
                  <a:pos x="T2" y="T3"/>
                </a:cxn>
                <a:cxn ang="T10">
                  <a:pos x="T4" y="T5"/>
                </a:cxn>
                <a:cxn ang="T11">
                  <a:pos x="T6" y="T7"/>
                </a:cxn>
              </a:cxnLst>
              <a:rect l="T12" t="T13" r="T14" b="T15"/>
              <a:pathLst>
                <a:path w="161" h="293">
                  <a:moveTo>
                    <a:pt x="160" y="100"/>
                  </a:moveTo>
                  <a:lnTo>
                    <a:pt x="88" y="292"/>
                  </a:lnTo>
                  <a:lnTo>
                    <a:pt x="0" y="64"/>
                  </a:lnTo>
                  <a:lnTo>
                    <a:pt x="0" y="0"/>
                  </a:lnTo>
                </a:path>
              </a:pathLst>
            </a:custGeom>
            <a:noFill/>
            <a:ln w="25400" cap="rnd">
              <a:solidFill>
                <a:schemeClr val="tx1"/>
              </a:solidFill>
              <a:round/>
              <a:headEnd/>
              <a:tailEnd/>
            </a:ln>
          </p:spPr>
          <p:txBody>
            <a:bodyPr/>
            <a:lstStyle/>
            <a:p>
              <a:endParaRPr lang="en-US"/>
            </a:p>
          </p:txBody>
        </p:sp>
        <p:sp>
          <p:nvSpPr>
            <p:cNvPr id="17423" name="Freeform 12"/>
            <p:cNvSpPr>
              <a:spLocks/>
            </p:cNvSpPr>
            <p:nvPr/>
          </p:nvSpPr>
          <p:spPr bwMode="auto">
            <a:xfrm>
              <a:off x="1480" y="1626"/>
              <a:ext cx="161" cy="329"/>
            </a:xfrm>
            <a:custGeom>
              <a:avLst/>
              <a:gdLst>
                <a:gd name="T0" fmla="*/ 160 w 161"/>
                <a:gd name="T1" fmla="*/ 100 h 293"/>
                <a:gd name="T2" fmla="*/ 88 w 161"/>
                <a:gd name="T3" fmla="*/ 292 h 293"/>
                <a:gd name="T4" fmla="*/ 0 w 161"/>
                <a:gd name="T5" fmla="*/ 64 h 293"/>
                <a:gd name="T6" fmla="*/ 0 w 161"/>
                <a:gd name="T7" fmla="*/ 0 h 293"/>
                <a:gd name="T8" fmla="*/ 0 60000 65536"/>
                <a:gd name="T9" fmla="*/ 0 60000 65536"/>
                <a:gd name="T10" fmla="*/ 0 60000 65536"/>
                <a:gd name="T11" fmla="*/ 0 60000 65536"/>
                <a:gd name="T12" fmla="*/ 0 w 161"/>
                <a:gd name="T13" fmla="*/ 0 h 293"/>
                <a:gd name="T14" fmla="*/ 161 w 161"/>
                <a:gd name="T15" fmla="*/ 293 h 293"/>
              </a:gdLst>
              <a:ahLst/>
              <a:cxnLst>
                <a:cxn ang="T8">
                  <a:pos x="T0" y="T1"/>
                </a:cxn>
                <a:cxn ang="T9">
                  <a:pos x="T2" y="T3"/>
                </a:cxn>
                <a:cxn ang="T10">
                  <a:pos x="T4" y="T5"/>
                </a:cxn>
                <a:cxn ang="T11">
                  <a:pos x="T6" y="T7"/>
                </a:cxn>
              </a:cxnLst>
              <a:rect l="T12" t="T13" r="T14" b="T15"/>
              <a:pathLst>
                <a:path w="161" h="293">
                  <a:moveTo>
                    <a:pt x="160" y="100"/>
                  </a:moveTo>
                  <a:lnTo>
                    <a:pt x="88" y="292"/>
                  </a:lnTo>
                  <a:lnTo>
                    <a:pt x="0" y="64"/>
                  </a:lnTo>
                  <a:lnTo>
                    <a:pt x="0" y="0"/>
                  </a:lnTo>
                </a:path>
              </a:pathLst>
            </a:custGeom>
            <a:noFill/>
            <a:ln w="25400" cap="rnd">
              <a:solidFill>
                <a:schemeClr val="tx1"/>
              </a:solidFill>
              <a:round/>
              <a:headEnd/>
              <a:tailEnd/>
            </a:ln>
          </p:spPr>
          <p:txBody>
            <a:bodyPr/>
            <a:lstStyle/>
            <a:p>
              <a:endParaRPr lang="en-US"/>
            </a:p>
          </p:txBody>
        </p:sp>
        <p:sp>
          <p:nvSpPr>
            <p:cNvPr id="17424" name="Freeform 13"/>
            <p:cNvSpPr>
              <a:spLocks/>
            </p:cNvSpPr>
            <p:nvPr/>
          </p:nvSpPr>
          <p:spPr bwMode="auto">
            <a:xfrm>
              <a:off x="1824" y="1762"/>
              <a:ext cx="97" cy="449"/>
            </a:xfrm>
            <a:custGeom>
              <a:avLst/>
              <a:gdLst>
                <a:gd name="T0" fmla="*/ 24 w 97"/>
                <a:gd name="T1" fmla="*/ 0 h 399"/>
                <a:gd name="T2" fmla="*/ 96 w 97"/>
                <a:gd name="T3" fmla="*/ 256 h 399"/>
                <a:gd name="T4" fmla="*/ 0 w 97"/>
                <a:gd name="T5" fmla="*/ 398 h 399"/>
                <a:gd name="T6" fmla="*/ 0 60000 65536"/>
                <a:gd name="T7" fmla="*/ 0 60000 65536"/>
                <a:gd name="T8" fmla="*/ 0 60000 65536"/>
                <a:gd name="T9" fmla="*/ 0 w 97"/>
                <a:gd name="T10" fmla="*/ 0 h 399"/>
                <a:gd name="T11" fmla="*/ 97 w 97"/>
                <a:gd name="T12" fmla="*/ 399 h 399"/>
              </a:gdLst>
              <a:ahLst/>
              <a:cxnLst>
                <a:cxn ang="T6">
                  <a:pos x="T0" y="T1"/>
                </a:cxn>
                <a:cxn ang="T7">
                  <a:pos x="T2" y="T3"/>
                </a:cxn>
                <a:cxn ang="T8">
                  <a:pos x="T4" y="T5"/>
                </a:cxn>
              </a:cxnLst>
              <a:rect l="T9" t="T10" r="T11" b="T12"/>
              <a:pathLst>
                <a:path w="97" h="399">
                  <a:moveTo>
                    <a:pt x="24" y="0"/>
                  </a:moveTo>
                  <a:lnTo>
                    <a:pt x="96" y="256"/>
                  </a:lnTo>
                  <a:lnTo>
                    <a:pt x="0" y="398"/>
                  </a:lnTo>
                </a:path>
              </a:pathLst>
            </a:custGeom>
            <a:noFill/>
            <a:ln w="25400" cap="rnd">
              <a:solidFill>
                <a:schemeClr val="tx1"/>
              </a:solidFill>
              <a:round/>
              <a:headEnd/>
              <a:tailEnd/>
            </a:ln>
          </p:spPr>
          <p:txBody>
            <a:bodyPr/>
            <a:lstStyle/>
            <a:p>
              <a:endParaRPr lang="en-US"/>
            </a:p>
          </p:txBody>
        </p:sp>
        <p:sp>
          <p:nvSpPr>
            <p:cNvPr id="17425" name="Freeform 14"/>
            <p:cNvSpPr>
              <a:spLocks/>
            </p:cNvSpPr>
            <p:nvPr/>
          </p:nvSpPr>
          <p:spPr bwMode="auto">
            <a:xfrm>
              <a:off x="1816" y="1754"/>
              <a:ext cx="97" cy="449"/>
            </a:xfrm>
            <a:custGeom>
              <a:avLst/>
              <a:gdLst>
                <a:gd name="T0" fmla="*/ 24 w 97"/>
                <a:gd name="T1" fmla="*/ 0 h 399"/>
                <a:gd name="T2" fmla="*/ 96 w 97"/>
                <a:gd name="T3" fmla="*/ 256 h 399"/>
                <a:gd name="T4" fmla="*/ 0 w 97"/>
                <a:gd name="T5" fmla="*/ 398 h 399"/>
                <a:gd name="T6" fmla="*/ 0 60000 65536"/>
                <a:gd name="T7" fmla="*/ 0 60000 65536"/>
                <a:gd name="T8" fmla="*/ 0 60000 65536"/>
                <a:gd name="T9" fmla="*/ 0 w 97"/>
                <a:gd name="T10" fmla="*/ 0 h 399"/>
                <a:gd name="T11" fmla="*/ 97 w 97"/>
                <a:gd name="T12" fmla="*/ 399 h 399"/>
              </a:gdLst>
              <a:ahLst/>
              <a:cxnLst>
                <a:cxn ang="T6">
                  <a:pos x="T0" y="T1"/>
                </a:cxn>
                <a:cxn ang="T7">
                  <a:pos x="T2" y="T3"/>
                </a:cxn>
                <a:cxn ang="T8">
                  <a:pos x="T4" y="T5"/>
                </a:cxn>
              </a:cxnLst>
              <a:rect l="T9" t="T10" r="T11" b="T12"/>
              <a:pathLst>
                <a:path w="97" h="399">
                  <a:moveTo>
                    <a:pt x="24" y="0"/>
                  </a:moveTo>
                  <a:lnTo>
                    <a:pt x="96" y="256"/>
                  </a:lnTo>
                  <a:lnTo>
                    <a:pt x="0" y="398"/>
                  </a:lnTo>
                </a:path>
              </a:pathLst>
            </a:custGeom>
            <a:noFill/>
            <a:ln w="25400" cap="rnd">
              <a:solidFill>
                <a:schemeClr val="tx1"/>
              </a:solidFill>
              <a:round/>
              <a:headEnd/>
              <a:tailEnd/>
            </a:ln>
          </p:spPr>
          <p:txBody>
            <a:bodyPr/>
            <a:lstStyle/>
            <a:p>
              <a:endParaRPr lang="en-US"/>
            </a:p>
          </p:txBody>
        </p:sp>
        <p:sp>
          <p:nvSpPr>
            <p:cNvPr id="17426" name="Freeform 15"/>
            <p:cNvSpPr>
              <a:spLocks/>
            </p:cNvSpPr>
            <p:nvPr/>
          </p:nvSpPr>
          <p:spPr bwMode="auto">
            <a:xfrm>
              <a:off x="1808" y="2306"/>
              <a:ext cx="41" cy="537"/>
            </a:xfrm>
            <a:custGeom>
              <a:avLst/>
              <a:gdLst>
                <a:gd name="T0" fmla="*/ 0 w 41"/>
                <a:gd name="T1" fmla="*/ 0 h 477"/>
                <a:gd name="T2" fmla="*/ 40 w 41"/>
                <a:gd name="T3" fmla="*/ 256 h 477"/>
                <a:gd name="T4" fmla="*/ 40 w 41"/>
                <a:gd name="T5" fmla="*/ 476 h 477"/>
                <a:gd name="T6" fmla="*/ 0 60000 65536"/>
                <a:gd name="T7" fmla="*/ 0 60000 65536"/>
                <a:gd name="T8" fmla="*/ 0 60000 65536"/>
                <a:gd name="T9" fmla="*/ 0 w 41"/>
                <a:gd name="T10" fmla="*/ 0 h 477"/>
                <a:gd name="T11" fmla="*/ 41 w 41"/>
                <a:gd name="T12" fmla="*/ 477 h 477"/>
              </a:gdLst>
              <a:ahLst/>
              <a:cxnLst>
                <a:cxn ang="T6">
                  <a:pos x="T0" y="T1"/>
                </a:cxn>
                <a:cxn ang="T7">
                  <a:pos x="T2" y="T3"/>
                </a:cxn>
                <a:cxn ang="T8">
                  <a:pos x="T4" y="T5"/>
                </a:cxn>
              </a:cxnLst>
              <a:rect l="T9" t="T10" r="T11" b="T12"/>
              <a:pathLst>
                <a:path w="41" h="477">
                  <a:moveTo>
                    <a:pt x="0" y="0"/>
                  </a:moveTo>
                  <a:lnTo>
                    <a:pt x="40" y="256"/>
                  </a:lnTo>
                  <a:lnTo>
                    <a:pt x="40" y="476"/>
                  </a:lnTo>
                </a:path>
              </a:pathLst>
            </a:custGeom>
            <a:noFill/>
            <a:ln w="25400" cap="rnd">
              <a:solidFill>
                <a:schemeClr val="tx1"/>
              </a:solidFill>
              <a:round/>
              <a:headEnd/>
              <a:tailEnd/>
            </a:ln>
          </p:spPr>
          <p:txBody>
            <a:bodyPr/>
            <a:lstStyle/>
            <a:p>
              <a:endParaRPr lang="en-US"/>
            </a:p>
          </p:txBody>
        </p:sp>
        <p:sp>
          <p:nvSpPr>
            <p:cNvPr id="17427" name="Freeform 16"/>
            <p:cNvSpPr>
              <a:spLocks/>
            </p:cNvSpPr>
            <p:nvPr/>
          </p:nvSpPr>
          <p:spPr bwMode="auto">
            <a:xfrm>
              <a:off x="1800" y="2298"/>
              <a:ext cx="41" cy="537"/>
            </a:xfrm>
            <a:custGeom>
              <a:avLst/>
              <a:gdLst>
                <a:gd name="T0" fmla="*/ 0 w 41"/>
                <a:gd name="T1" fmla="*/ 0 h 477"/>
                <a:gd name="T2" fmla="*/ 40 w 41"/>
                <a:gd name="T3" fmla="*/ 256 h 477"/>
                <a:gd name="T4" fmla="*/ 40 w 41"/>
                <a:gd name="T5" fmla="*/ 476 h 477"/>
                <a:gd name="T6" fmla="*/ 0 60000 65536"/>
                <a:gd name="T7" fmla="*/ 0 60000 65536"/>
                <a:gd name="T8" fmla="*/ 0 60000 65536"/>
                <a:gd name="T9" fmla="*/ 0 w 41"/>
                <a:gd name="T10" fmla="*/ 0 h 477"/>
                <a:gd name="T11" fmla="*/ 41 w 41"/>
                <a:gd name="T12" fmla="*/ 477 h 477"/>
              </a:gdLst>
              <a:ahLst/>
              <a:cxnLst>
                <a:cxn ang="T6">
                  <a:pos x="T0" y="T1"/>
                </a:cxn>
                <a:cxn ang="T7">
                  <a:pos x="T2" y="T3"/>
                </a:cxn>
                <a:cxn ang="T8">
                  <a:pos x="T4" y="T5"/>
                </a:cxn>
              </a:cxnLst>
              <a:rect l="T9" t="T10" r="T11" b="T12"/>
              <a:pathLst>
                <a:path w="41" h="477">
                  <a:moveTo>
                    <a:pt x="0" y="0"/>
                  </a:moveTo>
                  <a:lnTo>
                    <a:pt x="40" y="256"/>
                  </a:lnTo>
                  <a:lnTo>
                    <a:pt x="40" y="476"/>
                  </a:lnTo>
                </a:path>
              </a:pathLst>
            </a:custGeom>
            <a:noFill/>
            <a:ln w="25400" cap="rnd">
              <a:solidFill>
                <a:schemeClr val="tx1"/>
              </a:solidFill>
              <a:round/>
              <a:headEnd/>
              <a:tailEnd/>
            </a:ln>
          </p:spPr>
          <p:txBody>
            <a:bodyPr/>
            <a:lstStyle/>
            <a:p>
              <a:endParaRPr lang="en-US"/>
            </a:p>
          </p:txBody>
        </p:sp>
        <p:sp>
          <p:nvSpPr>
            <p:cNvPr id="17428" name="Freeform 17"/>
            <p:cNvSpPr>
              <a:spLocks/>
            </p:cNvSpPr>
            <p:nvPr/>
          </p:nvSpPr>
          <p:spPr bwMode="auto">
            <a:xfrm>
              <a:off x="1680" y="2282"/>
              <a:ext cx="25" cy="529"/>
            </a:xfrm>
            <a:custGeom>
              <a:avLst/>
              <a:gdLst>
                <a:gd name="T0" fmla="*/ 24 w 25"/>
                <a:gd name="T1" fmla="*/ 0 h 471"/>
                <a:gd name="T2" fmla="*/ 0 w 25"/>
                <a:gd name="T3" fmla="*/ 228 h 471"/>
                <a:gd name="T4" fmla="*/ 0 w 25"/>
                <a:gd name="T5" fmla="*/ 470 h 471"/>
                <a:gd name="T6" fmla="*/ 0 60000 65536"/>
                <a:gd name="T7" fmla="*/ 0 60000 65536"/>
                <a:gd name="T8" fmla="*/ 0 60000 65536"/>
                <a:gd name="T9" fmla="*/ 0 w 25"/>
                <a:gd name="T10" fmla="*/ 0 h 471"/>
                <a:gd name="T11" fmla="*/ 25 w 25"/>
                <a:gd name="T12" fmla="*/ 471 h 471"/>
              </a:gdLst>
              <a:ahLst/>
              <a:cxnLst>
                <a:cxn ang="T6">
                  <a:pos x="T0" y="T1"/>
                </a:cxn>
                <a:cxn ang="T7">
                  <a:pos x="T2" y="T3"/>
                </a:cxn>
                <a:cxn ang="T8">
                  <a:pos x="T4" y="T5"/>
                </a:cxn>
              </a:cxnLst>
              <a:rect l="T9" t="T10" r="T11" b="T12"/>
              <a:pathLst>
                <a:path w="25" h="471">
                  <a:moveTo>
                    <a:pt x="24" y="0"/>
                  </a:moveTo>
                  <a:lnTo>
                    <a:pt x="0" y="228"/>
                  </a:lnTo>
                  <a:lnTo>
                    <a:pt x="0" y="470"/>
                  </a:lnTo>
                </a:path>
              </a:pathLst>
            </a:custGeom>
            <a:noFill/>
            <a:ln w="25400" cap="rnd">
              <a:solidFill>
                <a:schemeClr val="tx1"/>
              </a:solidFill>
              <a:round/>
              <a:headEnd/>
              <a:tailEnd/>
            </a:ln>
          </p:spPr>
          <p:txBody>
            <a:bodyPr/>
            <a:lstStyle/>
            <a:p>
              <a:endParaRPr lang="en-US"/>
            </a:p>
          </p:txBody>
        </p:sp>
        <p:sp>
          <p:nvSpPr>
            <p:cNvPr id="17429" name="Freeform 18"/>
            <p:cNvSpPr>
              <a:spLocks/>
            </p:cNvSpPr>
            <p:nvPr/>
          </p:nvSpPr>
          <p:spPr bwMode="auto">
            <a:xfrm>
              <a:off x="1672" y="2274"/>
              <a:ext cx="25" cy="530"/>
            </a:xfrm>
            <a:custGeom>
              <a:avLst/>
              <a:gdLst>
                <a:gd name="T0" fmla="*/ 24 w 25"/>
                <a:gd name="T1" fmla="*/ 0 h 471"/>
                <a:gd name="T2" fmla="*/ 0 w 25"/>
                <a:gd name="T3" fmla="*/ 228 h 471"/>
                <a:gd name="T4" fmla="*/ 0 w 25"/>
                <a:gd name="T5" fmla="*/ 470 h 471"/>
                <a:gd name="T6" fmla="*/ 0 60000 65536"/>
                <a:gd name="T7" fmla="*/ 0 60000 65536"/>
                <a:gd name="T8" fmla="*/ 0 60000 65536"/>
                <a:gd name="T9" fmla="*/ 0 w 25"/>
                <a:gd name="T10" fmla="*/ 0 h 471"/>
                <a:gd name="T11" fmla="*/ 25 w 25"/>
                <a:gd name="T12" fmla="*/ 471 h 471"/>
              </a:gdLst>
              <a:ahLst/>
              <a:cxnLst>
                <a:cxn ang="T6">
                  <a:pos x="T0" y="T1"/>
                </a:cxn>
                <a:cxn ang="T7">
                  <a:pos x="T2" y="T3"/>
                </a:cxn>
                <a:cxn ang="T8">
                  <a:pos x="T4" y="T5"/>
                </a:cxn>
              </a:cxnLst>
              <a:rect l="T9" t="T10" r="T11" b="T12"/>
              <a:pathLst>
                <a:path w="25" h="471">
                  <a:moveTo>
                    <a:pt x="24" y="0"/>
                  </a:moveTo>
                  <a:lnTo>
                    <a:pt x="0" y="228"/>
                  </a:lnTo>
                  <a:lnTo>
                    <a:pt x="0" y="470"/>
                  </a:lnTo>
                </a:path>
              </a:pathLst>
            </a:custGeom>
            <a:noFill/>
            <a:ln w="25400" cap="rnd">
              <a:solidFill>
                <a:schemeClr val="tx1"/>
              </a:solidFill>
              <a:round/>
              <a:headEnd/>
              <a:tailEnd/>
            </a:ln>
          </p:spPr>
          <p:txBody>
            <a:bodyPr/>
            <a:lstStyle/>
            <a:p>
              <a:endParaRPr lang="en-US"/>
            </a:p>
          </p:txBody>
        </p:sp>
        <p:sp>
          <p:nvSpPr>
            <p:cNvPr id="17430" name="Oval 19"/>
            <p:cNvSpPr>
              <a:spLocks noChangeArrowheads="1"/>
            </p:cNvSpPr>
            <p:nvPr/>
          </p:nvSpPr>
          <p:spPr bwMode="auto">
            <a:xfrm>
              <a:off x="1232" y="1276"/>
              <a:ext cx="104" cy="284"/>
            </a:xfrm>
            <a:prstGeom prst="ellipse">
              <a:avLst/>
            </a:prstGeom>
            <a:solidFill>
              <a:srgbClr val="FFFFFF"/>
            </a:solidFill>
            <a:ln w="50800">
              <a:solidFill>
                <a:schemeClr val="tx1"/>
              </a:solidFill>
              <a:round/>
              <a:headEnd/>
              <a:tailEnd/>
            </a:ln>
          </p:spPr>
          <p:txBody>
            <a:bodyPr wrap="none" anchor="ctr"/>
            <a:lstStyle/>
            <a:p>
              <a:endParaRPr lang="en-US"/>
            </a:p>
          </p:txBody>
        </p:sp>
        <p:sp>
          <p:nvSpPr>
            <p:cNvPr id="17431" name="Oval 20"/>
            <p:cNvSpPr>
              <a:spLocks noChangeArrowheads="1"/>
            </p:cNvSpPr>
            <p:nvPr/>
          </p:nvSpPr>
          <p:spPr bwMode="auto">
            <a:xfrm>
              <a:off x="1216" y="1259"/>
              <a:ext cx="136" cy="318"/>
            </a:xfrm>
            <a:prstGeom prst="ellipse">
              <a:avLst/>
            </a:prstGeom>
            <a:solidFill>
              <a:schemeClr val="hlink"/>
            </a:solidFill>
            <a:ln w="25400">
              <a:solidFill>
                <a:schemeClr val="tx1"/>
              </a:solidFill>
              <a:round/>
              <a:headEnd/>
              <a:tailEnd/>
            </a:ln>
          </p:spPr>
          <p:txBody>
            <a:bodyPr wrap="none" anchor="ctr"/>
            <a:lstStyle/>
            <a:p>
              <a:endParaRPr lang="en-US"/>
            </a:p>
          </p:txBody>
        </p:sp>
        <p:sp>
          <p:nvSpPr>
            <p:cNvPr id="17432" name="Freeform 21"/>
            <p:cNvSpPr>
              <a:spLocks/>
            </p:cNvSpPr>
            <p:nvPr/>
          </p:nvSpPr>
          <p:spPr bwMode="auto">
            <a:xfrm>
              <a:off x="1200" y="1602"/>
              <a:ext cx="193" cy="537"/>
            </a:xfrm>
            <a:custGeom>
              <a:avLst/>
              <a:gdLst>
                <a:gd name="T0" fmla="*/ 0 w 193"/>
                <a:gd name="T1" fmla="*/ 0 h 477"/>
                <a:gd name="T2" fmla="*/ 192 w 193"/>
                <a:gd name="T3" fmla="*/ 14 h 477"/>
                <a:gd name="T4" fmla="*/ 160 w 193"/>
                <a:gd name="T5" fmla="*/ 476 h 477"/>
                <a:gd name="T6" fmla="*/ 48 w 193"/>
                <a:gd name="T7" fmla="*/ 476 h 477"/>
                <a:gd name="T8" fmla="*/ 0 w 193"/>
                <a:gd name="T9" fmla="*/ 0 h 477"/>
                <a:gd name="T10" fmla="*/ 0 60000 65536"/>
                <a:gd name="T11" fmla="*/ 0 60000 65536"/>
                <a:gd name="T12" fmla="*/ 0 60000 65536"/>
                <a:gd name="T13" fmla="*/ 0 60000 65536"/>
                <a:gd name="T14" fmla="*/ 0 60000 65536"/>
                <a:gd name="T15" fmla="*/ 0 w 193"/>
                <a:gd name="T16" fmla="*/ 0 h 477"/>
                <a:gd name="T17" fmla="*/ 193 w 193"/>
                <a:gd name="T18" fmla="*/ 477 h 477"/>
              </a:gdLst>
              <a:ahLst/>
              <a:cxnLst>
                <a:cxn ang="T10">
                  <a:pos x="T0" y="T1"/>
                </a:cxn>
                <a:cxn ang="T11">
                  <a:pos x="T2" y="T3"/>
                </a:cxn>
                <a:cxn ang="T12">
                  <a:pos x="T4" y="T5"/>
                </a:cxn>
                <a:cxn ang="T13">
                  <a:pos x="T6" y="T7"/>
                </a:cxn>
                <a:cxn ang="T14">
                  <a:pos x="T8" y="T9"/>
                </a:cxn>
              </a:cxnLst>
              <a:rect l="T15" t="T16" r="T17" b="T18"/>
              <a:pathLst>
                <a:path w="193" h="477">
                  <a:moveTo>
                    <a:pt x="0" y="0"/>
                  </a:moveTo>
                  <a:lnTo>
                    <a:pt x="192" y="14"/>
                  </a:lnTo>
                  <a:lnTo>
                    <a:pt x="160" y="476"/>
                  </a:lnTo>
                  <a:lnTo>
                    <a:pt x="48" y="476"/>
                  </a:lnTo>
                  <a:lnTo>
                    <a:pt x="0" y="0"/>
                  </a:lnTo>
                </a:path>
              </a:pathLst>
            </a:custGeom>
            <a:noFill/>
            <a:ln w="25400" cap="rnd">
              <a:solidFill>
                <a:schemeClr val="tx1"/>
              </a:solidFill>
              <a:round/>
              <a:headEnd/>
              <a:tailEnd/>
            </a:ln>
          </p:spPr>
          <p:txBody>
            <a:bodyPr/>
            <a:lstStyle/>
            <a:p>
              <a:endParaRPr lang="en-US"/>
            </a:p>
          </p:txBody>
        </p:sp>
        <p:sp>
          <p:nvSpPr>
            <p:cNvPr id="17433" name="Freeform 22"/>
            <p:cNvSpPr>
              <a:spLocks/>
            </p:cNvSpPr>
            <p:nvPr/>
          </p:nvSpPr>
          <p:spPr bwMode="auto">
            <a:xfrm>
              <a:off x="1192" y="1594"/>
              <a:ext cx="193" cy="537"/>
            </a:xfrm>
            <a:custGeom>
              <a:avLst/>
              <a:gdLst>
                <a:gd name="T0" fmla="*/ 0 w 193"/>
                <a:gd name="T1" fmla="*/ 0 h 477"/>
                <a:gd name="T2" fmla="*/ 192 w 193"/>
                <a:gd name="T3" fmla="*/ 14 h 477"/>
                <a:gd name="T4" fmla="*/ 160 w 193"/>
                <a:gd name="T5" fmla="*/ 476 h 477"/>
                <a:gd name="T6" fmla="*/ 48 w 193"/>
                <a:gd name="T7" fmla="*/ 476 h 477"/>
                <a:gd name="T8" fmla="*/ 0 w 193"/>
                <a:gd name="T9" fmla="*/ 0 h 477"/>
                <a:gd name="T10" fmla="*/ 0 60000 65536"/>
                <a:gd name="T11" fmla="*/ 0 60000 65536"/>
                <a:gd name="T12" fmla="*/ 0 60000 65536"/>
                <a:gd name="T13" fmla="*/ 0 60000 65536"/>
                <a:gd name="T14" fmla="*/ 0 60000 65536"/>
                <a:gd name="T15" fmla="*/ 0 w 193"/>
                <a:gd name="T16" fmla="*/ 0 h 477"/>
                <a:gd name="T17" fmla="*/ 193 w 193"/>
                <a:gd name="T18" fmla="*/ 477 h 477"/>
              </a:gdLst>
              <a:ahLst/>
              <a:cxnLst>
                <a:cxn ang="T10">
                  <a:pos x="T0" y="T1"/>
                </a:cxn>
                <a:cxn ang="T11">
                  <a:pos x="T2" y="T3"/>
                </a:cxn>
                <a:cxn ang="T12">
                  <a:pos x="T4" y="T5"/>
                </a:cxn>
                <a:cxn ang="T13">
                  <a:pos x="T6" y="T7"/>
                </a:cxn>
                <a:cxn ang="T14">
                  <a:pos x="T8" y="T9"/>
                </a:cxn>
              </a:cxnLst>
              <a:rect l="T15" t="T16" r="T17" b="T18"/>
              <a:pathLst>
                <a:path w="193" h="477">
                  <a:moveTo>
                    <a:pt x="0" y="0"/>
                  </a:moveTo>
                  <a:lnTo>
                    <a:pt x="192" y="14"/>
                  </a:lnTo>
                  <a:lnTo>
                    <a:pt x="160" y="476"/>
                  </a:lnTo>
                  <a:lnTo>
                    <a:pt x="48" y="476"/>
                  </a:lnTo>
                  <a:lnTo>
                    <a:pt x="0" y="0"/>
                  </a:lnTo>
                </a:path>
              </a:pathLst>
            </a:custGeom>
            <a:solidFill>
              <a:schemeClr val="tx2"/>
            </a:solidFill>
            <a:ln w="25400" cap="rnd">
              <a:solidFill>
                <a:schemeClr val="tx1"/>
              </a:solidFill>
              <a:round/>
              <a:headEnd/>
              <a:tailEnd/>
            </a:ln>
          </p:spPr>
          <p:txBody>
            <a:bodyPr/>
            <a:lstStyle/>
            <a:p>
              <a:endParaRPr lang="en-US"/>
            </a:p>
          </p:txBody>
        </p:sp>
        <p:sp>
          <p:nvSpPr>
            <p:cNvPr id="17434" name="Freeform 23"/>
            <p:cNvSpPr>
              <a:spLocks/>
            </p:cNvSpPr>
            <p:nvPr/>
          </p:nvSpPr>
          <p:spPr bwMode="auto">
            <a:xfrm>
              <a:off x="1376" y="1618"/>
              <a:ext cx="89" cy="449"/>
            </a:xfrm>
            <a:custGeom>
              <a:avLst/>
              <a:gdLst>
                <a:gd name="T0" fmla="*/ 16 w 89"/>
                <a:gd name="T1" fmla="*/ 0 h 399"/>
                <a:gd name="T2" fmla="*/ 88 w 89"/>
                <a:gd name="T3" fmla="*/ 256 h 399"/>
                <a:gd name="T4" fmla="*/ 0 w 89"/>
                <a:gd name="T5" fmla="*/ 398 h 399"/>
                <a:gd name="T6" fmla="*/ 0 60000 65536"/>
                <a:gd name="T7" fmla="*/ 0 60000 65536"/>
                <a:gd name="T8" fmla="*/ 0 60000 65536"/>
                <a:gd name="T9" fmla="*/ 0 w 89"/>
                <a:gd name="T10" fmla="*/ 0 h 399"/>
                <a:gd name="T11" fmla="*/ 89 w 89"/>
                <a:gd name="T12" fmla="*/ 399 h 399"/>
              </a:gdLst>
              <a:ahLst/>
              <a:cxnLst>
                <a:cxn ang="T6">
                  <a:pos x="T0" y="T1"/>
                </a:cxn>
                <a:cxn ang="T7">
                  <a:pos x="T2" y="T3"/>
                </a:cxn>
                <a:cxn ang="T8">
                  <a:pos x="T4" y="T5"/>
                </a:cxn>
              </a:cxnLst>
              <a:rect l="T9" t="T10" r="T11" b="T12"/>
              <a:pathLst>
                <a:path w="89" h="399">
                  <a:moveTo>
                    <a:pt x="16" y="0"/>
                  </a:moveTo>
                  <a:lnTo>
                    <a:pt x="88" y="256"/>
                  </a:lnTo>
                  <a:lnTo>
                    <a:pt x="0" y="398"/>
                  </a:lnTo>
                </a:path>
              </a:pathLst>
            </a:custGeom>
            <a:noFill/>
            <a:ln w="25400" cap="rnd">
              <a:solidFill>
                <a:schemeClr val="tx1"/>
              </a:solidFill>
              <a:round/>
              <a:headEnd/>
              <a:tailEnd/>
            </a:ln>
          </p:spPr>
          <p:txBody>
            <a:bodyPr/>
            <a:lstStyle/>
            <a:p>
              <a:endParaRPr lang="en-US"/>
            </a:p>
          </p:txBody>
        </p:sp>
        <p:sp>
          <p:nvSpPr>
            <p:cNvPr id="17435" name="Freeform 24"/>
            <p:cNvSpPr>
              <a:spLocks/>
            </p:cNvSpPr>
            <p:nvPr/>
          </p:nvSpPr>
          <p:spPr bwMode="auto">
            <a:xfrm>
              <a:off x="1368" y="1610"/>
              <a:ext cx="89" cy="449"/>
            </a:xfrm>
            <a:custGeom>
              <a:avLst/>
              <a:gdLst>
                <a:gd name="T0" fmla="*/ 16 w 89"/>
                <a:gd name="T1" fmla="*/ 0 h 399"/>
                <a:gd name="T2" fmla="*/ 88 w 89"/>
                <a:gd name="T3" fmla="*/ 256 h 399"/>
                <a:gd name="T4" fmla="*/ 0 w 89"/>
                <a:gd name="T5" fmla="*/ 398 h 399"/>
                <a:gd name="T6" fmla="*/ 0 60000 65536"/>
                <a:gd name="T7" fmla="*/ 0 60000 65536"/>
                <a:gd name="T8" fmla="*/ 0 60000 65536"/>
                <a:gd name="T9" fmla="*/ 0 w 89"/>
                <a:gd name="T10" fmla="*/ 0 h 399"/>
                <a:gd name="T11" fmla="*/ 89 w 89"/>
                <a:gd name="T12" fmla="*/ 399 h 399"/>
              </a:gdLst>
              <a:ahLst/>
              <a:cxnLst>
                <a:cxn ang="T6">
                  <a:pos x="T0" y="T1"/>
                </a:cxn>
                <a:cxn ang="T7">
                  <a:pos x="T2" y="T3"/>
                </a:cxn>
                <a:cxn ang="T8">
                  <a:pos x="T4" y="T5"/>
                </a:cxn>
              </a:cxnLst>
              <a:rect l="T9" t="T10" r="T11" b="T12"/>
              <a:pathLst>
                <a:path w="89" h="399">
                  <a:moveTo>
                    <a:pt x="16" y="0"/>
                  </a:moveTo>
                  <a:lnTo>
                    <a:pt x="88" y="256"/>
                  </a:lnTo>
                  <a:lnTo>
                    <a:pt x="0" y="398"/>
                  </a:lnTo>
                </a:path>
              </a:pathLst>
            </a:custGeom>
            <a:noFill/>
            <a:ln w="25400" cap="rnd">
              <a:solidFill>
                <a:schemeClr val="tx1"/>
              </a:solidFill>
              <a:round/>
              <a:headEnd/>
              <a:tailEnd/>
            </a:ln>
          </p:spPr>
          <p:txBody>
            <a:bodyPr/>
            <a:lstStyle/>
            <a:p>
              <a:endParaRPr lang="en-US"/>
            </a:p>
          </p:txBody>
        </p:sp>
        <p:sp>
          <p:nvSpPr>
            <p:cNvPr id="17436" name="Freeform 25"/>
            <p:cNvSpPr>
              <a:spLocks/>
            </p:cNvSpPr>
            <p:nvPr/>
          </p:nvSpPr>
          <p:spPr bwMode="auto">
            <a:xfrm>
              <a:off x="1360" y="2162"/>
              <a:ext cx="33" cy="537"/>
            </a:xfrm>
            <a:custGeom>
              <a:avLst/>
              <a:gdLst>
                <a:gd name="T0" fmla="*/ 0 w 33"/>
                <a:gd name="T1" fmla="*/ 0 h 477"/>
                <a:gd name="T2" fmla="*/ 32 w 33"/>
                <a:gd name="T3" fmla="*/ 256 h 477"/>
                <a:gd name="T4" fmla="*/ 32 w 33"/>
                <a:gd name="T5" fmla="*/ 476 h 477"/>
                <a:gd name="T6" fmla="*/ 0 60000 65536"/>
                <a:gd name="T7" fmla="*/ 0 60000 65536"/>
                <a:gd name="T8" fmla="*/ 0 60000 65536"/>
                <a:gd name="T9" fmla="*/ 0 w 33"/>
                <a:gd name="T10" fmla="*/ 0 h 477"/>
                <a:gd name="T11" fmla="*/ 33 w 33"/>
                <a:gd name="T12" fmla="*/ 477 h 477"/>
              </a:gdLst>
              <a:ahLst/>
              <a:cxnLst>
                <a:cxn ang="T6">
                  <a:pos x="T0" y="T1"/>
                </a:cxn>
                <a:cxn ang="T7">
                  <a:pos x="T2" y="T3"/>
                </a:cxn>
                <a:cxn ang="T8">
                  <a:pos x="T4" y="T5"/>
                </a:cxn>
              </a:cxnLst>
              <a:rect l="T9" t="T10" r="T11" b="T12"/>
              <a:pathLst>
                <a:path w="33" h="477">
                  <a:moveTo>
                    <a:pt x="0" y="0"/>
                  </a:moveTo>
                  <a:lnTo>
                    <a:pt x="32" y="256"/>
                  </a:lnTo>
                  <a:lnTo>
                    <a:pt x="32" y="476"/>
                  </a:lnTo>
                </a:path>
              </a:pathLst>
            </a:custGeom>
            <a:noFill/>
            <a:ln w="25400" cap="rnd">
              <a:solidFill>
                <a:schemeClr val="tx1"/>
              </a:solidFill>
              <a:round/>
              <a:headEnd/>
              <a:tailEnd/>
            </a:ln>
          </p:spPr>
          <p:txBody>
            <a:bodyPr/>
            <a:lstStyle/>
            <a:p>
              <a:endParaRPr lang="en-US"/>
            </a:p>
          </p:txBody>
        </p:sp>
        <p:sp>
          <p:nvSpPr>
            <p:cNvPr id="17437" name="Freeform 26"/>
            <p:cNvSpPr>
              <a:spLocks/>
            </p:cNvSpPr>
            <p:nvPr/>
          </p:nvSpPr>
          <p:spPr bwMode="auto">
            <a:xfrm>
              <a:off x="1352" y="2154"/>
              <a:ext cx="33" cy="537"/>
            </a:xfrm>
            <a:custGeom>
              <a:avLst/>
              <a:gdLst>
                <a:gd name="T0" fmla="*/ 0 w 33"/>
                <a:gd name="T1" fmla="*/ 0 h 477"/>
                <a:gd name="T2" fmla="*/ 32 w 33"/>
                <a:gd name="T3" fmla="*/ 256 h 477"/>
                <a:gd name="T4" fmla="*/ 32 w 33"/>
                <a:gd name="T5" fmla="*/ 476 h 477"/>
                <a:gd name="T6" fmla="*/ 0 60000 65536"/>
                <a:gd name="T7" fmla="*/ 0 60000 65536"/>
                <a:gd name="T8" fmla="*/ 0 60000 65536"/>
                <a:gd name="T9" fmla="*/ 0 w 33"/>
                <a:gd name="T10" fmla="*/ 0 h 477"/>
                <a:gd name="T11" fmla="*/ 33 w 33"/>
                <a:gd name="T12" fmla="*/ 477 h 477"/>
              </a:gdLst>
              <a:ahLst/>
              <a:cxnLst>
                <a:cxn ang="T6">
                  <a:pos x="T0" y="T1"/>
                </a:cxn>
                <a:cxn ang="T7">
                  <a:pos x="T2" y="T3"/>
                </a:cxn>
                <a:cxn ang="T8">
                  <a:pos x="T4" y="T5"/>
                </a:cxn>
              </a:cxnLst>
              <a:rect l="T9" t="T10" r="T11" b="T12"/>
              <a:pathLst>
                <a:path w="33" h="477">
                  <a:moveTo>
                    <a:pt x="0" y="0"/>
                  </a:moveTo>
                  <a:lnTo>
                    <a:pt x="32" y="256"/>
                  </a:lnTo>
                  <a:lnTo>
                    <a:pt x="32" y="476"/>
                  </a:lnTo>
                </a:path>
              </a:pathLst>
            </a:custGeom>
            <a:noFill/>
            <a:ln w="25400" cap="rnd">
              <a:solidFill>
                <a:schemeClr val="tx1"/>
              </a:solidFill>
              <a:round/>
              <a:headEnd/>
              <a:tailEnd/>
            </a:ln>
          </p:spPr>
          <p:txBody>
            <a:bodyPr/>
            <a:lstStyle/>
            <a:p>
              <a:endParaRPr lang="en-US"/>
            </a:p>
          </p:txBody>
        </p:sp>
        <p:sp>
          <p:nvSpPr>
            <p:cNvPr id="17438" name="Freeform 27"/>
            <p:cNvSpPr>
              <a:spLocks/>
            </p:cNvSpPr>
            <p:nvPr/>
          </p:nvSpPr>
          <p:spPr bwMode="auto">
            <a:xfrm>
              <a:off x="1232" y="2138"/>
              <a:ext cx="17" cy="529"/>
            </a:xfrm>
            <a:custGeom>
              <a:avLst/>
              <a:gdLst>
                <a:gd name="T0" fmla="*/ 16 w 17"/>
                <a:gd name="T1" fmla="*/ 0 h 471"/>
                <a:gd name="T2" fmla="*/ 0 w 17"/>
                <a:gd name="T3" fmla="*/ 228 h 471"/>
                <a:gd name="T4" fmla="*/ 0 w 17"/>
                <a:gd name="T5" fmla="*/ 470 h 471"/>
                <a:gd name="T6" fmla="*/ 0 60000 65536"/>
                <a:gd name="T7" fmla="*/ 0 60000 65536"/>
                <a:gd name="T8" fmla="*/ 0 60000 65536"/>
                <a:gd name="T9" fmla="*/ 0 w 17"/>
                <a:gd name="T10" fmla="*/ 0 h 471"/>
                <a:gd name="T11" fmla="*/ 17 w 17"/>
                <a:gd name="T12" fmla="*/ 471 h 471"/>
              </a:gdLst>
              <a:ahLst/>
              <a:cxnLst>
                <a:cxn ang="T6">
                  <a:pos x="T0" y="T1"/>
                </a:cxn>
                <a:cxn ang="T7">
                  <a:pos x="T2" y="T3"/>
                </a:cxn>
                <a:cxn ang="T8">
                  <a:pos x="T4" y="T5"/>
                </a:cxn>
              </a:cxnLst>
              <a:rect l="T9" t="T10" r="T11" b="T12"/>
              <a:pathLst>
                <a:path w="17" h="471">
                  <a:moveTo>
                    <a:pt x="16" y="0"/>
                  </a:moveTo>
                  <a:lnTo>
                    <a:pt x="0" y="228"/>
                  </a:lnTo>
                  <a:lnTo>
                    <a:pt x="0" y="470"/>
                  </a:lnTo>
                </a:path>
              </a:pathLst>
            </a:custGeom>
            <a:noFill/>
            <a:ln w="25400" cap="rnd">
              <a:solidFill>
                <a:schemeClr val="tx1"/>
              </a:solidFill>
              <a:round/>
              <a:headEnd/>
              <a:tailEnd/>
            </a:ln>
          </p:spPr>
          <p:txBody>
            <a:bodyPr/>
            <a:lstStyle/>
            <a:p>
              <a:endParaRPr lang="en-US"/>
            </a:p>
          </p:txBody>
        </p:sp>
        <p:sp>
          <p:nvSpPr>
            <p:cNvPr id="17439" name="Freeform 28"/>
            <p:cNvSpPr>
              <a:spLocks/>
            </p:cNvSpPr>
            <p:nvPr/>
          </p:nvSpPr>
          <p:spPr bwMode="auto">
            <a:xfrm>
              <a:off x="1224" y="2130"/>
              <a:ext cx="17" cy="530"/>
            </a:xfrm>
            <a:custGeom>
              <a:avLst/>
              <a:gdLst>
                <a:gd name="T0" fmla="*/ 16 w 17"/>
                <a:gd name="T1" fmla="*/ 0 h 471"/>
                <a:gd name="T2" fmla="*/ 0 w 17"/>
                <a:gd name="T3" fmla="*/ 228 h 471"/>
                <a:gd name="T4" fmla="*/ 0 w 17"/>
                <a:gd name="T5" fmla="*/ 470 h 471"/>
                <a:gd name="T6" fmla="*/ 0 60000 65536"/>
                <a:gd name="T7" fmla="*/ 0 60000 65536"/>
                <a:gd name="T8" fmla="*/ 0 60000 65536"/>
                <a:gd name="T9" fmla="*/ 0 w 17"/>
                <a:gd name="T10" fmla="*/ 0 h 471"/>
                <a:gd name="T11" fmla="*/ 17 w 17"/>
                <a:gd name="T12" fmla="*/ 471 h 471"/>
              </a:gdLst>
              <a:ahLst/>
              <a:cxnLst>
                <a:cxn ang="T6">
                  <a:pos x="T0" y="T1"/>
                </a:cxn>
                <a:cxn ang="T7">
                  <a:pos x="T2" y="T3"/>
                </a:cxn>
                <a:cxn ang="T8">
                  <a:pos x="T4" y="T5"/>
                </a:cxn>
              </a:cxnLst>
              <a:rect l="T9" t="T10" r="T11" b="T12"/>
              <a:pathLst>
                <a:path w="17" h="471">
                  <a:moveTo>
                    <a:pt x="16" y="0"/>
                  </a:moveTo>
                  <a:lnTo>
                    <a:pt x="0" y="228"/>
                  </a:lnTo>
                  <a:lnTo>
                    <a:pt x="0" y="470"/>
                  </a:lnTo>
                </a:path>
              </a:pathLst>
            </a:custGeom>
            <a:noFill/>
            <a:ln w="25400" cap="rnd">
              <a:solidFill>
                <a:schemeClr val="tx1"/>
              </a:solidFill>
              <a:round/>
              <a:headEnd/>
              <a:tailEnd/>
            </a:ln>
          </p:spPr>
          <p:txBody>
            <a:bodyPr/>
            <a:lstStyle/>
            <a:p>
              <a:endParaRPr lang="en-US"/>
            </a:p>
          </p:txBody>
        </p:sp>
        <p:sp>
          <p:nvSpPr>
            <p:cNvPr id="17440" name="Freeform 29"/>
            <p:cNvSpPr>
              <a:spLocks/>
            </p:cNvSpPr>
            <p:nvPr/>
          </p:nvSpPr>
          <p:spPr bwMode="auto">
            <a:xfrm>
              <a:off x="1160" y="1602"/>
              <a:ext cx="41" cy="505"/>
            </a:xfrm>
            <a:custGeom>
              <a:avLst/>
              <a:gdLst>
                <a:gd name="T0" fmla="*/ 40 w 41"/>
                <a:gd name="T1" fmla="*/ 0 h 449"/>
                <a:gd name="T2" fmla="*/ 0 w 41"/>
                <a:gd name="T3" fmla="*/ 256 h 449"/>
                <a:gd name="T4" fmla="*/ 0 w 41"/>
                <a:gd name="T5" fmla="*/ 448 h 449"/>
                <a:gd name="T6" fmla="*/ 0 60000 65536"/>
                <a:gd name="T7" fmla="*/ 0 60000 65536"/>
                <a:gd name="T8" fmla="*/ 0 60000 65536"/>
                <a:gd name="T9" fmla="*/ 0 w 41"/>
                <a:gd name="T10" fmla="*/ 0 h 449"/>
                <a:gd name="T11" fmla="*/ 41 w 41"/>
                <a:gd name="T12" fmla="*/ 449 h 449"/>
              </a:gdLst>
              <a:ahLst/>
              <a:cxnLst>
                <a:cxn ang="T6">
                  <a:pos x="T0" y="T1"/>
                </a:cxn>
                <a:cxn ang="T7">
                  <a:pos x="T2" y="T3"/>
                </a:cxn>
                <a:cxn ang="T8">
                  <a:pos x="T4" y="T5"/>
                </a:cxn>
              </a:cxnLst>
              <a:rect l="T9" t="T10" r="T11" b="T12"/>
              <a:pathLst>
                <a:path w="41" h="449">
                  <a:moveTo>
                    <a:pt x="40" y="0"/>
                  </a:moveTo>
                  <a:lnTo>
                    <a:pt x="0" y="256"/>
                  </a:lnTo>
                  <a:lnTo>
                    <a:pt x="0" y="448"/>
                  </a:lnTo>
                </a:path>
              </a:pathLst>
            </a:custGeom>
            <a:noFill/>
            <a:ln w="25400" cap="rnd">
              <a:solidFill>
                <a:schemeClr val="tx1"/>
              </a:solidFill>
              <a:round/>
              <a:headEnd/>
              <a:tailEnd/>
            </a:ln>
          </p:spPr>
          <p:txBody>
            <a:bodyPr/>
            <a:lstStyle/>
            <a:p>
              <a:endParaRPr lang="en-US"/>
            </a:p>
          </p:txBody>
        </p:sp>
        <p:sp>
          <p:nvSpPr>
            <p:cNvPr id="17441" name="Freeform 30"/>
            <p:cNvSpPr>
              <a:spLocks/>
            </p:cNvSpPr>
            <p:nvPr/>
          </p:nvSpPr>
          <p:spPr bwMode="auto">
            <a:xfrm>
              <a:off x="1152" y="1594"/>
              <a:ext cx="41" cy="505"/>
            </a:xfrm>
            <a:custGeom>
              <a:avLst/>
              <a:gdLst>
                <a:gd name="T0" fmla="*/ 40 w 41"/>
                <a:gd name="T1" fmla="*/ 0 h 449"/>
                <a:gd name="T2" fmla="*/ 0 w 41"/>
                <a:gd name="T3" fmla="*/ 256 h 449"/>
                <a:gd name="T4" fmla="*/ 0 w 41"/>
                <a:gd name="T5" fmla="*/ 448 h 449"/>
                <a:gd name="T6" fmla="*/ 0 60000 65536"/>
                <a:gd name="T7" fmla="*/ 0 60000 65536"/>
                <a:gd name="T8" fmla="*/ 0 60000 65536"/>
                <a:gd name="T9" fmla="*/ 0 w 41"/>
                <a:gd name="T10" fmla="*/ 0 h 449"/>
                <a:gd name="T11" fmla="*/ 41 w 41"/>
                <a:gd name="T12" fmla="*/ 449 h 449"/>
              </a:gdLst>
              <a:ahLst/>
              <a:cxnLst>
                <a:cxn ang="T6">
                  <a:pos x="T0" y="T1"/>
                </a:cxn>
                <a:cxn ang="T7">
                  <a:pos x="T2" y="T3"/>
                </a:cxn>
                <a:cxn ang="T8">
                  <a:pos x="T4" y="T5"/>
                </a:cxn>
              </a:cxnLst>
              <a:rect l="T9" t="T10" r="T11" b="T12"/>
              <a:pathLst>
                <a:path w="41" h="449">
                  <a:moveTo>
                    <a:pt x="40" y="0"/>
                  </a:moveTo>
                  <a:lnTo>
                    <a:pt x="0" y="256"/>
                  </a:lnTo>
                  <a:lnTo>
                    <a:pt x="0" y="448"/>
                  </a:lnTo>
                </a:path>
              </a:pathLst>
            </a:custGeom>
            <a:noFill/>
            <a:ln w="25400" cap="rnd">
              <a:solidFill>
                <a:schemeClr val="tx1"/>
              </a:solidFill>
              <a:round/>
              <a:headEnd/>
              <a:tailEnd/>
            </a:ln>
          </p:spPr>
          <p:txBody>
            <a:bodyPr/>
            <a:lstStyle/>
            <a:p>
              <a:endParaRPr lang="en-US"/>
            </a:p>
          </p:txBody>
        </p:sp>
        <p:sp>
          <p:nvSpPr>
            <p:cNvPr id="17442" name="Freeform 31"/>
            <p:cNvSpPr>
              <a:spLocks/>
            </p:cNvSpPr>
            <p:nvPr/>
          </p:nvSpPr>
          <p:spPr bwMode="auto">
            <a:xfrm>
              <a:off x="2800" y="1658"/>
              <a:ext cx="449" cy="481"/>
            </a:xfrm>
            <a:custGeom>
              <a:avLst/>
              <a:gdLst>
                <a:gd name="T0" fmla="*/ 128 w 449"/>
                <a:gd name="T1" fmla="*/ 0 h 427"/>
                <a:gd name="T2" fmla="*/ 320 w 449"/>
                <a:gd name="T3" fmla="*/ 0 h 427"/>
                <a:gd name="T4" fmla="*/ 448 w 449"/>
                <a:gd name="T5" fmla="*/ 107 h 427"/>
                <a:gd name="T6" fmla="*/ 448 w 449"/>
                <a:gd name="T7" fmla="*/ 320 h 427"/>
                <a:gd name="T8" fmla="*/ 320 w 449"/>
                <a:gd name="T9" fmla="*/ 426 h 427"/>
                <a:gd name="T10" fmla="*/ 128 w 449"/>
                <a:gd name="T11" fmla="*/ 426 h 427"/>
                <a:gd name="T12" fmla="*/ 0 w 449"/>
                <a:gd name="T13" fmla="*/ 320 h 427"/>
                <a:gd name="T14" fmla="*/ 0 w 449"/>
                <a:gd name="T15" fmla="*/ 107 h 427"/>
                <a:gd name="T16" fmla="*/ 128 w 449"/>
                <a:gd name="T17" fmla="*/ 0 h 42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449"/>
                <a:gd name="T28" fmla="*/ 0 h 427"/>
                <a:gd name="T29" fmla="*/ 449 w 449"/>
                <a:gd name="T30" fmla="*/ 427 h 42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449" h="427">
                  <a:moveTo>
                    <a:pt x="128" y="0"/>
                  </a:moveTo>
                  <a:lnTo>
                    <a:pt x="320" y="0"/>
                  </a:lnTo>
                  <a:lnTo>
                    <a:pt x="448" y="107"/>
                  </a:lnTo>
                  <a:lnTo>
                    <a:pt x="448" y="320"/>
                  </a:lnTo>
                  <a:lnTo>
                    <a:pt x="320" y="426"/>
                  </a:lnTo>
                  <a:lnTo>
                    <a:pt x="128" y="426"/>
                  </a:lnTo>
                  <a:lnTo>
                    <a:pt x="0" y="320"/>
                  </a:lnTo>
                  <a:lnTo>
                    <a:pt x="0" y="107"/>
                  </a:lnTo>
                  <a:lnTo>
                    <a:pt x="128" y="0"/>
                  </a:lnTo>
                </a:path>
              </a:pathLst>
            </a:custGeom>
            <a:solidFill>
              <a:schemeClr val="accent2"/>
            </a:solidFill>
            <a:ln w="25400" cap="rnd">
              <a:solidFill>
                <a:schemeClr val="tx1"/>
              </a:solidFill>
              <a:round/>
              <a:headEnd/>
              <a:tailEnd/>
            </a:ln>
          </p:spPr>
          <p:txBody>
            <a:bodyPr/>
            <a:lstStyle/>
            <a:p>
              <a:endParaRPr lang="en-US"/>
            </a:p>
          </p:txBody>
        </p:sp>
        <p:sp>
          <p:nvSpPr>
            <p:cNvPr id="17443" name="Line 32"/>
            <p:cNvSpPr>
              <a:spLocks noChangeShapeType="1"/>
            </p:cNvSpPr>
            <p:nvPr/>
          </p:nvSpPr>
          <p:spPr bwMode="auto">
            <a:xfrm>
              <a:off x="2784" y="1778"/>
              <a:ext cx="440" cy="0"/>
            </a:xfrm>
            <a:prstGeom prst="line">
              <a:avLst/>
            </a:prstGeom>
            <a:noFill/>
            <a:ln w="25400">
              <a:solidFill>
                <a:schemeClr val="tx1"/>
              </a:solidFill>
              <a:round/>
              <a:headEnd/>
              <a:tailEnd/>
            </a:ln>
          </p:spPr>
          <p:txBody>
            <a:bodyPr wrap="none" anchor="ctr"/>
            <a:lstStyle/>
            <a:p>
              <a:endParaRPr lang="en-IN"/>
            </a:p>
          </p:txBody>
        </p:sp>
        <p:sp>
          <p:nvSpPr>
            <p:cNvPr id="17444" name="Line 33"/>
            <p:cNvSpPr>
              <a:spLocks noChangeShapeType="1"/>
            </p:cNvSpPr>
            <p:nvPr/>
          </p:nvSpPr>
          <p:spPr bwMode="auto">
            <a:xfrm>
              <a:off x="2800" y="2010"/>
              <a:ext cx="448" cy="0"/>
            </a:xfrm>
            <a:prstGeom prst="line">
              <a:avLst/>
            </a:prstGeom>
            <a:noFill/>
            <a:ln w="25400">
              <a:solidFill>
                <a:schemeClr val="tx1"/>
              </a:solidFill>
              <a:round/>
              <a:headEnd/>
              <a:tailEnd/>
            </a:ln>
          </p:spPr>
          <p:txBody>
            <a:bodyPr wrap="none" anchor="ctr"/>
            <a:lstStyle/>
            <a:p>
              <a:endParaRPr lang="en-IN"/>
            </a:p>
          </p:txBody>
        </p:sp>
        <p:sp>
          <p:nvSpPr>
            <p:cNvPr id="186402" name="Rectangle 34"/>
            <p:cNvSpPr>
              <a:spLocks noChangeArrowheads="1"/>
            </p:cNvSpPr>
            <p:nvPr/>
          </p:nvSpPr>
          <p:spPr bwMode="auto">
            <a:xfrm>
              <a:off x="2775" y="1776"/>
              <a:ext cx="506" cy="229"/>
            </a:xfrm>
            <a:prstGeom prst="rect">
              <a:avLst/>
            </a:prstGeom>
            <a:noFill/>
            <a:ln w="508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rPr>
                <a:t>STOP</a:t>
              </a:r>
            </a:p>
          </p:txBody>
        </p:sp>
      </p:gr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6"/>
          <p:cNvSpPr>
            <a:spLocks noGrp="1" noChangeArrowheads="1"/>
          </p:cNvSpPr>
          <p:nvPr>
            <p:ph type="title"/>
          </p:nvPr>
        </p:nvSpPr>
        <p:spPr>
          <a:xfrm>
            <a:off x="1219200" y="304800"/>
            <a:ext cx="6457950" cy="525463"/>
          </a:xfrm>
          <a:noFill/>
        </p:spPr>
        <p:txBody>
          <a:bodyPr lIns="90487" tIns="44450" rIns="90487" bIns="44450" anchor="ctr">
            <a:normAutofit fontScale="90000"/>
          </a:bodyPr>
          <a:lstStyle/>
          <a:p>
            <a:pPr eaLnBrk="1" hangingPunct="1"/>
            <a:r>
              <a:rPr lang="en-US" b="1" dirty="0" smtClean="0"/>
              <a:t>Change Control Process—I</a:t>
            </a:r>
          </a:p>
        </p:txBody>
      </p:sp>
      <p:grpSp>
        <p:nvGrpSpPr>
          <p:cNvPr id="18437" name="Group 19"/>
          <p:cNvGrpSpPr>
            <a:grpSpLocks/>
          </p:cNvGrpSpPr>
          <p:nvPr/>
        </p:nvGrpSpPr>
        <p:grpSpPr bwMode="auto">
          <a:xfrm>
            <a:off x="1143000" y="1295400"/>
            <a:ext cx="7239000" cy="5181600"/>
            <a:chOff x="767" y="777"/>
            <a:chExt cx="4214" cy="2903"/>
          </a:xfrm>
        </p:grpSpPr>
        <p:sp>
          <p:nvSpPr>
            <p:cNvPr id="18438" name="Line 2"/>
            <p:cNvSpPr>
              <a:spLocks noChangeShapeType="1"/>
            </p:cNvSpPr>
            <p:nvPr/>
          </p:nvSpPr>
          <p:spPr bwMode="auto">
            <a:xfrm>
              <a:off x="2784" y="1077"/>
              <a:ext cx="8" cy="244"/>
            </a:xfrm>
            <a:prstGeom prst="line">
              <a:avLst/>
            </a:prstGeom>
            <a:noFill/>
            <a:ln w="50800">
              <a:solidFill>
                <a:schemeClr val="folHlink"/>
              </a:solidFill>
              <a:round/>
              <a:headEnd/>
              <a:tailEnd type="triangle" w="med" len="med"/>
            </a:ln>
          </p:spPr>
          <p:txBody>
            <a:bodyPr wrap="none" anchor="ctr"/>
            <a:lstStyle/>
            <a:p>
              <a:endParaRPr lang="en-IN"/>
            </a:p>
          </p:txBody>
        </p:sp>
        <p:sp>
          <p:nvSpPr>
            <p:cNvPr id="18439" name="Line 3"/>
            <p:cNvSpPr>
              <a:spLocks noChangeShapeType="1"/>
            </p:cNvSpPr>
            <p:nvPr/>
          </p:nvSpPr>
          <p:spPr bwMode="auto">
            <a:xfrm>
              <a:off x="2784" y="1461"/>
              <a:ext cx="8" cy="245"/>
            </a:xfrm>
            <a:prstGeom prst="line">
              <a:avLst/>
            </a:prstGeom>
            <a:noFill/>
            <a:ln w="50800">
              <a:solidFill>
                <a:schemeClr val="folHlink"/>
              </a:solidFill>
              <a:round/>
              <a:headEnd/>
              <a:tailEnd type="triangle" w="med" len="med"/>
            </a:ln>
          </p:spPr>
          <p:txBody>
            <a:bodyPr wrap="none" anchor="ctr"/>
            <a:lstStyle/>
            <a:p>
              <a:endParaRPr lang="en-IN"/>
            </a:p>
          </p:txBody>
        </p:sp>
        <p:sp>
          <p:nvSpPr>
            <p:cNvPr id="18440" name="Line 4"/>
            <p:cNvSpPr>
              <a:spLocks noChangeShapeType="1"/>
            </p:cNvSpPr>
            <p:nvPr/>
          </p:nvSpPr>
          <p:spPr bwMode="auto">
            <a:xfrm>
              <a:off x="2784" y="1845"/>
              <a:ext cx="8" cy="244"/>
            </a:xfrm>
            <a:prstGeom prst="line">
              <a:avLst/>
            </a:prstGeom>
            <a:noFill/>
            <a:ln w="50800">
              <a:solidFill>
                <a:schemeClr val="folHlink"/>
              </a:solidFill>
              <a:round/>
              <a:headEnd/>
              <a:tailEnd type="triangle" w="med" len="med"/>
            </a:ln>
          </p:spPr>
          <p:txBody>
            <a:bodyPr wrap="none" anchor="ctr"/>
            <a:lstStyle/>
            <a:p>
              <a:endParaRPr lang="en-IN"/>
            </a:p>
          </p:txBody>
        </p:sp>
        <p:sp>
          <p:nvSpPr>
            <p:cNvPr id="18441" name="Line 5"/>
            <p:cNvSpPr>
              <a:spLocks noChangeShapeType="1"/>
            </p:cNvSpPr>
            <p:nvPr/>
          </p:nvSpPr>
          <p:spPr bwMode="auto">
            <a:xfrm>
              <a:off x="2784" y="2229"/>
              <a:ext cx="8" cy="244"/>
            </a:xfrm>
            <a:prstGeom prst="line">
              <a:avLst/>
            </a:prstGeom>
            <a:noFill/>
            <a:ln w="50800">
              <a:solidFill>
                <a:schemeClr val="folHlink"/>
              </a:solidFill>
              <a:round/>
              <a:headEnd/>
              <a:tailEnd type="triangle" w="med" len="med"/>
            </a:ln>
          </p:spPr>
          <p:txBody>
            <a:bodyPr wrap="none" anchor="ctr"/>
            <a:lstStyle/>
            <a:p>
              <a:endParaRPr lang="en-IN"/>
            </a:p>
          </p:txBody>
        </p:sp>
        <p:sp>
          <p:nvSpPr>
            <p:cNvPr id="187399" name="Rectangle 7"/>
            <p:cNvSpPr>
              <a:spLocks noChangeArrowheads="1"/>
            </p:cNvSpPr>
            <p:nvPr/>
          </p:nvSpPr>
          <p:spPr bwMode="auto">
            <a:xfrm>
              <a:off x="1671" y="1177"/>
              <a:ext cx="2359" cy="284"/>
            </a:xfrm>
            <a:prstGeom prst="rect">
              <a:avLst/>
            </a:prstGeom>
            <a:noFill/>
            <a:ln w="508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FFFFFF"/>
                    </a:outerShdw>
                  </a:effectLst>
                  <a:latin typeface="Helvetica" pitchFamily="-128" charset="0"/>
                </a:rPr>
                <a:t>change request from user</a:t>
              </a:r>
            </a:p>
          </p:txBody>
        </p:sp>
        <p:sp>
          <p:nvSpPr>
            <p:cNvPr id="187400" name="Rectangle 8"/>
            <p:cNvSpPr>
              <a:spLocks noChangeArrowheads="1"/>
            </p:cNvSpPr>
            <p:nvPr/>
          </p:nvSpPr>
          <p:spPr bwMode="auto">
            <a:xfrm>
              <a:off x="1887" y="1577"/>
              <a:ext cx="1865" cy="284"/>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developer evaluates</a:t>
              </a:r>
            </a:p>
          </p:txBody>
        </p:sp>
        <p:sp>
          <p:nvSpPr>
            <p:cNvPr id="187401" name="Rectangle 9"/>
            <p:cNvSpPr>
              <a:spLocks noChangeArrowheads="1"/>
            </p:cNvSpPr>
            <p:nvPr/>
          </p:nvSpPr>
          <p:spPr bwMode="auto">
            <a:xfrm>
              <a:off x="1655" y="1954"/>
              <a:ext cx="2460" cy="284"/>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change report is generated</a:t>
              </a:r>
            </a:p>
          </p:txBody>
        </p:sp>
        <p:sp>
          <p:nvSpPr>
            <p:cNvPr id="187402" name="Rectangle 10"/>
            <p:cNvSpPr>
              <a:spLocks noChangeArrowheads="1"/>
            </p:cNvSpPr>
            <p:nvPr/>
          </p:nvSpPr>
          <p:spPr bwMode="auto">
            <a:xfrm>
              <a:off x="1455" y="2321"/>
              <a:ext cx="2984" cy="284"/>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change control authority decides</a:t>
              </a:r>
            </a:p>
          </p:txBody>
        </p:sp>
        <p:sp>
          <p:nvSpPr>
            <p:cNvPr id="187403" name="Rectangle 11"/>
            <p:cNvSpPr>
              <a:spLocks noChangeArrowheads="1"/>
            </p:cNvSpPr>
            <p:nvPr/>
          </p:nvSpPr>
          <p:spPr bwMode="auto">
            <a:xfrm>
              <a:off x="871" y="2793"/>
              <a:ext cx="2561" cy="284"/>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request is queued for action</a:t>
              </a:r>
            </a:p>
          </p:txBody>
        </p:sp>
        <p:sp>
          <p:nvSpPr>
            <p:cNvPr id="187404" name="Rectangle 12"/>
            <p:cNvSpPr>
              <a:spLocks noChangeArrowheads="1"/>
            </p:cNvSpPr>
            <p:nvPr/>
          </p:nvSpPr>
          <p:spPr bwMode="auto">
            <a:xfrm>
              <a:off x="2631" y="3017"/>
              <a:ext cx="2309" cy="284"/>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change request is denied</a:t>
              </a:r>
            </a:p>
          </p:txBody>
        </p:sp>
        <p:sp>
          <p:nvSpPr>
            <p:cNvPr id="187405" name="Rectangle 13"/>
            <p:cNvSpPr>
              <a:spLocks noChangeArrowheads="1"/>
            </p:cNvSpPr>
            <p:nvPr/>
          </p:nvSpPr>
          <p:spPr bwMode="auto">
            <a:xfrm>
              <a:off x="3439" y="3225"/>
              <a:ext cx="1542" cy="284"/>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user is informed</a:t>
              </a:r>
            </a:p>
          </p:txBody>
        </p:sp>
        <p:sp>
          <p:nvSpPr>
            <p:cNvPr id="187406" name="Rectangle 14"/>
            <p:cNvSpPr>
              <a:spLocks noChangeArrowheads="1"/>
            </p:cNvSpPr>
            <p:nvPr/>
          </p:nvSpPr>
          <p:spPr bwMode="auto">
            <a:xfrm>
              <a:off x="1383" y="777"/>
              <a:ext cx="2742" cy="284"/>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need for change is recognized</a:t>
              </a:r>
            </a:p>
          </p:txBody>
        </p:sp>
        <p:sp>
          <p:nvSpPr>
            <p:cNvPr id="187407" name="Rectangle 15"/>
            <p:cNvSpPr>
              <a:spLocks noChangeArrowheads="1"/>
            </p:cNvSpPr>
            <p:nvPr/>
          </p:nvSpPr>
          <p:spPr bwMode="auto">
            <a:xfrm>
              <a:off x="767" y="3396"/>
              <a:ext cx="2460" cy="284"/>
            </a:xfrm>
            <a:prstGeom prst="rect">
              <a:avLst/>
            </a:prstGeom>
            <a:solidFill>
              <a:srgbClr val="AD278D"/>
            </a:solidFill>
            <a:ln w="50800">
              <a:noFill/>
              <a:miter lim="800000"/>
              <a:headEnd/>
              <a:tailEnd/>
            </a:ln>
            <a:effectLst>
              <a:outerShdw dist="71842" dir="2700000" algn="ctr" rotWithShape="0">
                <a:schemeClr val="bg2"/>
              </a:outerShdw>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change control process—II</a:t>
              </a:r>
            </a:p>
          </p:txBody>
        </p:sp>
        <p:sp>
          <p:nvSpPr>
            <p:cNvPr id="18451" name="Line 16"/>
            <p:cNvSpPr>
              <a:spLocks noChangeShapeType="1"/>
            </p:cNvSpPr>
            <p:nvPr/>
          </p:nvSpPr>
          <p:spPr bwMode="auto">
            <a:xfrm flipH="1">
              <a:off x="1992" y="2613"/>
              <a:ext cx="320" cy="245"/>
            </a:xfrm>
            <a:prstGeom prst="line">
              <a:avLst/>
            </a:prstGeom>
            <a:noFill/>
            <a:ln w="50800">
              <a:solidFill>
                <a:schemeClr val="folHlink"/>
              </a:solidFill>
              <a:round/>
              <a:headEnd/>
              <a:tailEnd type="triangle" w="med" len="med"/>
            </a:ln>
          </p:spPr>
          <p:txBody>
            <a:bodyPr wrap="none" anchor="ctr"/>
            <a:lstStyle/>
            <a:p>
              <a:endParaRPr lang="en-IN"/>
            </a:p>
          </p:txBody>
        </p:sp>
        <p:sp>
          <p:nvSpPr>
            <p:cNvPr id="18452" name="Line 17"/>
            <p:cNvSpPr>
              <a:spLocks noChangeShapeType="1"/>
            </p:cNvSpPr>
            <p:nvPr/>
          </p:nvSpPr>
          <p:spPr bwMode="auto">
            <a:xfrm>
              <a:off x="3536" y="2637"/>
              <a:ext cx="256" cy="396"/>
            </a:xfrm>
            <a:prstGeom prst="line">
              <a:avLst/>
            </a:prstGeom>
            <a:noFill/>
            <a:ln w="50800">
              <a:solidFill>
                <a:schemeClr val="folHlink"/>
              </a:solidFill>
              <a:round/>
              <a:headEnd/>
              <a:tailEnd type="triangle" w="med" len="med"/>
            </a:ln>
          </p:spPr>
          <p:txBody>
            <a:bodyPr wrap="none" anchor="ctr"/>
            <a:lstStyle/>
            <a:p>
              <a:endParaRPr lang="en-IN"/>
            </a:p>
          </p:txBody>
        </p:sp>
        <p:sp>
          <p:nvSpPr>
            <p:cNvPr id="18453" name="Line 18"/>
            <p:cNvSpPr>
              <a:spLocks noChangeShapeType="1"/>
            </p:cNvSpPr>
            <p:nvPr/>
          </p:nvSpPr>
          <p:spPr bwMode="auto">
            <a:xfrm>
              <a:off x="2032" y="3101"/>
              <a:ext cx="0" cy="228"/>
            </a:xfrm>
            <a:prstGeom prst="line">
              <a:avLst/>
            </a:prstGeom>
            <a:noFill/>
            <a:ln w="50800">
              <a:solidFill>
                <a:schemeClr val="folHlink"/>
              </a:solidFill>
              <a:round/>
              <a:headEnd/>
              <a:tailEnd type="triangle" w="med" len="med"/>
            </a:ln>
          </p:spPr>
          <p:txBody>
            <a:bodyPr wrap="none" anchor="ctr"/>
            <a:lstStyle/>
            <a:p>
              <a:endParaRPr lang="en-IN"/>
            </a:p>
          </p:txBody>
        </p:sp>
      </p:gr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1219200" y="228600"/>
            <a:ext cx="6477000" cy="676275"/>
          </a:xfrm>
          <a:noFill/>
        </p:spPr>
        <p:txBody>
          <a:bodyPr lIns="90487" tIns="44450" rIns="90487" bIns="44450" anchor="ctr">
            <a:normAutofit fontScale="90000"/>
          </a:bodyPr>
          <a:lstStyle/>
          <a:p>
            <a:pPr eaLnBrk="1" hangingPunct="1"/>
            <a:r>
              <a:rPr lang="en-US" b="1" dirty="0" smtClean="0"/>
              <a:t>Change Control Process-II</a:t>
            </a:r>
          </a:p>
        </p:txBody>
      </p:sp>
      <p:grpSp>
        <p:nvGrpSpPr>
          <p:cNvPr id="17" name="Group 16"/>
          <p:cNvGrpSpPr/>
          <p:nvPr/>
        </p:nvGrpSpPr>
        <p:grpSpPr>
          <a:xfrm>
            <a:off x="1066800" y="1066800"/>
            <a:ext cx="6934200" cy="5333999"/>
            <a:chOff x="2540000" y="1814513"/>
            <a:chExt cx="4146550" cy="4370387"/>
          </a:xfrm>
        </p:grpSpPr>
        <p:sp>
          <p:nvSpPr>
            <p:cNvPr id="19461" name="Line 3"/>
            <p:cNvSpPr>
              <a:spLocks noChangeShapeType="1"/>
            </p:cNvSpPr>
            <p:nvPr/>
          </p:nvSpPr>
          <p:spPr bwMode="auto">
            <a:xfrm>
              <a:off x="4725988" y="1814513"/>
              <a:ext cx="12700" cy="385762"/>
            </a:xfrm>
            <a:prstGeom prst="line">
              <a:avLst/>
            </a:prstGeom>
            <a:noFill/>
            <a:ln w="50800">
              <a:solidFill>
                <a:schemeClr val="folHlink"/>
              </a:solidFill>
              <a:round/>
              <a:headEnd/>
              <a:tailEnd type="triangle" w="med" len="med"/>
            </a:ln>
          </p:spPr>
          <p:txBody>
            <a:bodyPr wrap="none" anchor="ctr"/>
            <a:lstStyle/>
            <a:p>
              <a:endParaRPr lang="en-IN"/>
            </a:p>
          </p:txBody>
        </p:sp>
        <p:sp>
          <p:nvSpPr>
            <p:cNvPr id="19462" name="Line 4"/>
            <p:cNvSpPr>
              <a:spLocks noChangeShapeType="1"/>
            </p:cNvSpPr>
            <p:nvPr/>
          </p:nvSpPr>
          <p:spPr bwMode="auto">
            <a:xfrm>
              <a:off x="4725988" y="2438400"/>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19463" name="Line 5"/>
            <p:cNvSpPr>
              <a:spLocks noChangeShapeType="1"/>
            </p:cNvSpPr>
            <p:nvPr/>
          </p:nvSpPr>
          <p:spPr bwMode="auto">
            <a:xfrm>
              <a:off x="4725988" y="3160713"/>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19464" name="Line 6"/>
            <p:cNvSpPr>
              <a:spLocks noChangeShapeType="1"/>
            </p:cNvSpPr>
            <p:nvPr/>
          </p:nvSpPr>
          <p:spPr bwMode="auto">
            <a:xfrm>
              <a:off x="4725988" y="3771900"/>
              <a:ext cx="12700" cy="385763"/>
            </a:xfrm>
            <a:prstGeom prst="line">
              <a:avLst/>
            </a:prstGeom>
            <a:noFill/>
            <a:ln w="50800">
              <a:solidFill>
                <a:schemeClr val="folHlink"/>
              </a:solidFill>
              <a:round/>
              <a:headEnd/>
              <a:tailEnd type="triangle" w="med" len="med"/>
            </a:ln>
          </p:spPr>
          <p:txBody>
            <a:bodyPr wrap="none" anchor="ctr"/>
            <a:lstStyle/>
            <a:p>
              <a:endParaRPr lang="en-IN"/>
            </a:p>
          </p:txBody>
        </p:sp>
        <p:sp>
          <p:nvSpPr>
            <p:cNvPr id="188423" name="Rectangle 7"/>
            <p:cNvSpPr>
              <a:spLocks noChangeArrowheads="1"/>
            </p:cNvSpPr>
            <p:nvPr/>
          </p:nvSpPr>
          <p:spPr bwMode="auto">
            <a:xfrm>
              <a:off x="3098800" y="2100263"/>
              <a:ext cx="2820988"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assign people to SCIs</a:t>
              </a:r>
            </a:p>
          </p:txBody>
        </p:sp>
        <p:sp>
          <p:nvSpPr>
            <p:cNvPr id="188424" name="Rectangle 8"/>
            <p:cNvSpPr>
              <a:spLocks noChangeArrowheads="1"/>
            </p:cNvSpPr>
            <p:nvPr/>
          </p:nvSpPr>
          <p:spPr bwMode="auto">
            <a:xfrm>
              <a:off x="3556000" y="2735263"/>
              <a:ext cx="2016125"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check-out SCIs</a:t>
              </a:r>
            </a:p>
          </p:txBody>
        </p:sp>
        <p:sp>
          <p:nvSpPr>
            <p:cNvPr id="188425" name="Rectangle 9"/>
            <p:cNvSpPr>
              <a:spLocks noChangeArrowheads="1"/>
            </p:cNvSpPr>
            <p:nvPr/>
          </p:nvSpPr>
          <p:spPr bwMode="auto">
            <a:xfrm>
              <a:off x="3505200" y="3352800"/>
              <a:ext cx="2241550" cy="393700"/>
            </a:xfrm>
            <a:prstGeom prst="rect">
              <a:avLst/>
            </a:prstGeom>
            <a:noFill/>
            <a:ln w="508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FFFFFF"/>
                    </a:outerShdw>
                  </a:effectLst>
                  <a:latin typeface="Helvetica" pitchFamily="-128" charset="0"/>
                </a:rPr>
                <a:t>make the change</a:t>
              </a:r>
            </a:p>
          </p:txBody>
        </p:sp>
        <p:sp>
          <p:nvSpPr>
            <p:cNvPr id="188426" name="Rectangle 10"/>
            <p:cNvSpPr>
              <a:spLocks noChangeArrowheads="1"/>
            </p:cNvSpPr>
            <p:nvPr/>
          </p:nvSpPr>
          <p:spPr bwMode="auto">
            <a:xfrm>
              <a:off x="3111500" y="4095750"/>
              <a:ext cx="3060700"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review/audit the change</a:t>
              </a:r>
            </a:p>
          </p:txBody>
        </p:sp>
        <p:sp>
          <p:nvSpPr>
            <p:cNvPr id="188427" name="Rectangle 11"/>
            <p:cNvSpPr>
              <a:spLocks noChangeArrowheads="1"/>
            </p:cNvSpPr>
            <p:nvPr/>
          </p:nvSpPr>
          <p:spPr bwMode="auto">
            <a:xfrm>
              <a:off x="2540000" y="4889500"/>
              <a:ext cx="4146550"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establish a “baseline” for testing</a:t>
              </a:r>
            </a:p>
          </p:txBody>
        </p:sp>
        <p:sp>
          <p:nvSpPr>
            <p:cNvPr id="188428" name="Rectangle 12"/>
            <p:cNvSpPr>
              <a:spLocks noChangeArrowheads="1"/>
            </p:cNvSpPr>
            <p:nvPr/>
          </p:nvSpPr>
          <p:spPr bwMode="auto">
            <a:xfrm>
              <a:off x="2743200" y="5791200"/>
              <a:ext cx="3511550" cy="393700"/>
            </a:xfrm>
            <a:prstGeom prst="rect">
              <a:avLst/>
            </a:prstGeom>
            <a:solidFill>
              <a:srgbClr val="AD278D"/>
            </a:solidFill>
            <a:ln w="50800">
              <a:noFill/>
              <a:miter lim="800000"/>
              <a:headEnd/>
              <a:tailEnd/>
            </a:ln>
            <a:effectLst>
              <a:outerShdw dist="71842" dir="2700000" algn="ctr" rotWithShape="0">
                <a:schemeClr val="bg2"/>
              </a:outerShdw>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change control process—III</a:t>
              </a:r>
            </a:p>
          </p:txBody>
        </p:sp>
        <p:sp>
          <p:nvSpPr>
            <p:cNvPr id="19471" name="Line 13"/>
            <p:cNvSpPr>
              <a:spLocks noChangeShapeType="1"/>
            </p:cNvSpPr>
            <p:nvPr/>
          </p:nvSpPr>
          <p:spPr bwMode="auto">
            <a:xfrm>
              <a:off x="4725988" y="4514850"/>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19472" name="Line 14"/>
            <p:cNvSpPr>
              <a:spLocks noChangeShapeType="1"/>
            </p:cNvSpPr>
            <p:nvPr/>
          </p:nvSpPr>
          <p:spPr bwMode="auto">
            <a:xfrm>
              <a:off x="4713288" y="5337175"/>
              <a:ext cx="0" cy="363538"/>
            </a:xfrm>
            <a:prstGeom prst="line">
              <a:avLst/>
            </a:prstGeom>
            <a:noFill/>
            <a:ln w="50800">
              <a:solidFill>
                <a:schemeClr val="folHlink"/>
              </a:solidFill>
              <a:round/>
              <a:headEnd/>
              <a:tailEnd type="triangle" w="med" len="med"/>
            </a:ln>
          </p:spPr>
          <p:txBody>
            <a:bodyPr wrap="none" anchor="ctr"/>
            <a:lstStyle/>
            <a:p>
              <a:endParaRPr lang="en-IN"/>
            </a:p>
          </p:txBody>
        </p:sp>
      </p:gr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a:xfrm>
            <a:off x="1295400" y="152400"/>
            <a:ext cx="6477000" cy="595313"/>
          </a:xfrm>
          <a:noFill/>
        </p:spPr>
        <p:txBody>
          <a:bodyPr lIns="90487" tIns="44450" rIns="90487" bIns="44450" anchor="ctr">
            <a:normAutofit fontScale="90000"/>
          </a:bodyPr>
          <a:lstStyle/>
          <a:p>
            <a:pPr eaLnBrk="1" hangingPunct="1"/>
            <a:r>
              <a:rPr lang="en-US" b="1" dirty="0" smtClean="0"/>
              <a:t>Change Control Process-III</a:t>
            </a:r>
          </a:p>
        </p:txBody>
      </p:sp>
      <p:grpSp>
        <p:nvGrpSpPr>
          <p:cNvPr id="17" name="Group 16"/>
          <p:cNvGrpSpPr/>
          <p:nvPr/>
        </p:nvGrpSpPr>
        <p:grpSpPr>
          <a:xfrm>
            <a:off x="1219200" y="1066800"/>
            <a:ext cx="6553200" cy="5159375"/>
            <a:chOff x="1879600" y="1722438"/>
            <a:chExt cx="5121275" cy="4503737"/>
          </a:xfrm>
        </p:grpSpPr>
        <p:sp>
          <p:nvSpPr>
            <p:cNvPr id="20485" name="Line 3"/>
            <p:cNvSpPr>
              <a:spLocks noChangeShapeType="1"/>
            </p:cNvSpPr>
            <p:nvPr/>
          </p:nvSpPr>
          <p:spPr bwMode="auto">
            <a:xfrm>
              <a:off x="4637088" y="2436813"/>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20486" name="Line 4"/>
            <p:cNvSpPr>
              <a:spLocks noChangeShapeType="1"/>
            </p:cNvSpPr>
            <p:nvPr/>
          </p:nvSpPr>
          <p:spPr bwMode="auto">
            <a:xfrm>
              <a:off x="4649788" y="3171825"/>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20487" name="Line 5"/>
            <p:cNvSpPr>
              <a:spLocks noChangeShapeType="1"/>
            </p:cNvSpPr>
            <p:nvPr/>
          </p:nvSpPr>
          <p:spPr bwMode="auto">
            <a:xfrm>
              <a:off x="4649788" y="3906838"/>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20488" name="Line 6"/>
            <p:cNvSpPr>
              <a:spLocks noChangeShapeType="1"/>
            </p:cNvSpPr>
            <p:nvPr/>
          </p:nvSpPr>
          <p:spPr bwMode="auto">
            <a:xfrm>
              <a:off x="4662488" y="4670425"/>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189447" name="Rectangle 7"/>
            <p:cNvSpPr>
              <a:spLocks noChangeArrowheads="1"/>
            </p:cNvSpPr>
            <p:nvPr/>
          </p:nvSpPr>
          <p:spPr bwMode="auto">
            <a:xfrm>
              <a:off x="2362200" y="1981200"/>
              <a:ext cx="4344988" cy="393700"/>
            </a:xfrm>
            <a:prstGeom prst="rect">
              <a:avLst/>
            </a:prstGeom>
            <a:noFill/>
            <a:ln w="50800">
              <a:noFill/>
              <a:miter lim="800000"/>
              <a:headEnd/>
              <a:tailEnd/>
            </a:ln>
            <a:effectLst/>
          </p:spPr>
          <p:txBody>
            <a:bodyPr wrap="none" lIns="90487" tIns="44450" rIns="90487" bIns="44450">
              <a:spAutoFit/>
            </a:bodyPr>
            <a:lstStyle/>
            <a:p>
              <a:pPr>
                <a:defRPr/>
              </a:pPr>
              <a:r>
                <a:rPr lang="en-US" sz="2000" b="1" dirty="0">
                  <a:effectLst>
                    <a:outerShdw blurRad="38100" dist="38100" dir="2700000" algn="tl">
                      <a:srgbClr val="FFFFFF"/>
                    </a:outerShdw>
                  </a:effectLst>
                  <a:latin typeface="Helvetica" pitchFamily="-128" charset="0"/>
                </a:rPr>
                <a:t>perform SQA and testing activities</a:t>
              </a:r>
            </a:p>
          </p:txBody>
        </p:sp>
        <p:sp>
          <p:nvSpPr>
            <p:cNvPr id="189448" name="Rectangle 8"/>
            <p:cNvSpPr>
              <a:spLocks noChangeArrowheads="1"/>
            </p:cNvSpPr>
            <p:nvPr/>
          </p:nvSpPr>
          <p:spPr bwMode="auto">
            <a:xfrm>
              <a:off x="1879600" y="3457575"/>
              <a:ext cx="5121275"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promote SCI for inclusion in next release</a:t>
              </a:r>
            </a:p>
          </p:txBody>
        </p:sp>
        <p:sp>
          <p:nvSpPr>
            <p:cNvPr id="189449" name="Rectangle 9"/>
            <p:cNvSpPr>
              <a:spLocks noChangeArrowheads="1"/>
            </p:cNvSpPr>
            <p:nvPr/>
          </p:nvSpPr>
          <p:spPr bwMode="auto">
            <a:xfrm>
              <a:off x="2806700" y="4192588"/>
              <a:ext cx="3470275"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rebuild appropriate version</a:t>
              </a:r>
            </a:p>
          </p:txBody>
        </p:sp>
        <p:sp>
          <p:nvSpPr>
            <p:cNvPr id="189450" name="Rectangle 10"/>
            <p:cNvSpPr>
              <a:spLocks noChangeArrowheads="1"/>
            </p:cNvSpPr>
            <p:nvPr/>
          </p:nvSpPr>
          <p:spPr bwMode="auto">
            <a:xfrm>
              <a:off x="3048000" y="5032375"/>
              <a:ext cx="3060700"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review/audit the change</a:t>
              </a:r>
            </a:p>
          </p:txBody>
        </p:sp>
        <p:sp>
          <p:nvSpPr>
            <p:cNvPr id="189451" name="Rectangle 11"/>
            <p:cNvSpPr>
              <a:spLocks noChangeArrowheads="1"/>
            </p:cNvSpPr>
            <p:nvPr/>
          </p:nvSpPr>
          <p:spPr bwMode="auto">
            <a:xfrm>
              <a:off x="2692400" y="5832475"/>
              <a:ext cx="3767138"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include all changes in release</a:t>
              </a:r>
            </a:p>
          </p:txBody>
        </p:sp>
        <p:sp>
          <p:nvSpPr>
            <p:cNvPr id="20494" name="Line 12"/>
            <p:cNvSpPr>
              <a:spLocks noChangeShapeType="1"/>
            </p:cNvSpPr>
            <p:nvPr/>
          </p:nvSpPr>
          <p:spPr bwMode="auto">
            <a:xfrm>
              <a:off x="4662488" y="5519738"/>
              <a:ext cx="12700" cy="387350"/>
            </a:xfrm>
            <a:prstGeom prst="line">
              <a:avLst/>
            </a:prstGeom>
            <a:noFill/>
            <a:ln w="50800">
              <a:solidFill>
                <a:schemeClr val="folHlink"/>
              </a:solidFill>
              <a:round/>
              <a:headEnd/>
              <a:tailEnd type="triangle" w="med" len="med"/>
            </a:ln>
          </p:spPr>
          <p:txBody>
            <a:bodyPr wrap="none" anchor="ctr"/>
            <a:lstStyle/>
            <a:p>
              <a:endParaRPr lang="en-IN"/>
            </a:p>
          </p:txBody>
        </p:sp>
        <p:sp>
          <p:nvSpPr>
            <p:cNvPr id="189453" name="Rectangle 13"/>
            <p:cNvSpPr>
              <a:spLocks noChangeArrowheads="1"/>
            </p:cNvSpPr>
            <p:nvPr/>
          </p:nvSpPr>
          <p:spPr bwMode="auto">
            <a:xfrm>
              <a:off x="2654300" y="2738438"/>
              <a:ext cx="3413125" cy="393700"/>
            </a:xfrm>
            <a:prstGeom prst="rect">
              <a:avLst/>
            </a:prstGeom>
            <a:noFill/>
            <a:ln w="50800">
              <a:noFill/>
              <a:miter lim="800000"/>
              <a:headEnd/>
              <a:tailEnd/>
            </a:ln>
            <a:effectLst/>
          </p:spPr>
          <p:txBody>
            <a:bodyPr wrap="none" lIns="90487" tIns="44450" rIns="90487" bIns="44450">
              <a:spAutoFit/>
            </a:bodyPr>
            <a:lstStyle/>
            <a:p>
              <a:pPr>
                <a:defRPr/>
              </a:pPr>
              <a:r>
                <a:rPr lang="en-US" sz="2000" b="1">
                  <a:effectLst>
                    <a:outerShdw blurRad="38100" dist="38100" dir="2700000" algn="tl">
                      <a:srgbClr val="FFFFFF"/>
                    </a:outerShdw>
                  </a:effectLst>
                  <a:latin typeface="Helvetica" pitchFamily="-128" charset="0"/>
                </a:rPr>
                <a:t>check-in the changed SCIs</a:t>
              </a:r>
            </a:p>
          </p:txBody>
        </p:sp>
        <p:sp>
          <p:nvSpPr>
            <p:cNvPr id="20496" name="Line 14"/>
            <p:cNvSpPr>
              <a:spLocks noChangeShapeType="1"/>
            </p:cNvSpPr>
            <p:nvPr/>
          </p:nvSpPr>
          <p:spPr bwMode="auto">
            <a:xfrm>
              <a:off x="4637088" y="1722438"/>
              <a:ext cx="12700" cy="387350"/>
            </a:xfrm>
            <a:prstGeom prst="line">
              <a:avLst/>
            </a:prstGeom>
            <a:noFill/>
            <a:ln w="50800">
              <a:solidFill>
                <a:schemeClr val="folHlink"/>
              </a:solidFill>
              <a:round/>
              <a:headEnd/>
              <a:tailEnd type="triangle" w="med" len="med"/>
            </a:ln>
          </p:spPr>
          <p:txBody>
            <a:bodyPr wrap="none" anchor="ctr"/>
            <a:lstStyle/>
            <a:p>
              <a:endParaRPr lang="en-IN"/>
            </a:p>
          </p:txBody>
        </p:sp>
      </p:gr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9" name="Rectangle 3"/>
          <p:cNvSpPr>
            <a:spLocks noGrp="1" noChangeArrowheads="1"/>
          </p:cNvSpPr>
          <p:nvPr>
            <p:ph type="title"/>
          </p:nvPr>
        </p:nvSpPr>
        <p:spPr>
          <a:xfrm>
            <a:off x="1295400" y="381000"/>
            <a:ext cx="6477000" cy="585788"/>
          </a:xfrm>
          <a:noFill/>
        </p:spPr>
        <p:txBody>
          <a:bodyPr lIns="90487" tIns="44450" rIns="90487" bIns="44450" anchor="ctr">
            <a:normAutofit fontScale="90000"/>
          </a:bodyPr>
          <a:lstStyle/>
          <a:p>
            <a:pPr eaLnBrk="1" hangingPunct="1"/>
            <a:r>
              <a:rPr lang="en-US" b="1" dirty="0" smtClean="0"/>
              <a:t>Auditing</a:t>
            </a:r>
          </a:p>
        </p:txBody>
      </p:sp>
      <p:sp>
        <p:nvSpPr>
          <p:cNvPr id="190466" name="Oval 2"/>
          <p:cNvSpPr>
            <a:spLocks noChangeArrowheads="1"/>
          </p:cNvSpPr>
          <p:nvPr/>
        </p:nvSpPr>
        <p:spPr bwMode="auto">
          <a:xfrm>
            <a:off x="2020888" y="3546475"/>
            <a:ext cx="5994400" cy="1930400"/>
          </a:xfrm>
          <a:prstGeom prst="ellipse">
            <a:avLst/>
          </a:prstGeom>
          <a:solidFill>
            <a:schemeClr val="tx2"/>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190468" name="Rectangle 4"/>
          <p:cNvSpPr>
            <a:spLocks noChangeArrowheads="1"/>
          </p:cNvSpPr>
          <p:nvPr/>
        </p:nvSpPr>
        <p:spPr bwMode="auto">
          <a:xfrm>
            <a:off x="4154488" y="2200275"/>
            <a:ext cx="1460500" cy="1981200"/>
          </a:xfrm>
          <a:prstGeom prst="rect">
            <a:avLst/>
          </a:prstGeom>
          <a:solidFill>
            <a:srgbClr val="790015"/>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0469" name="Rectangle 5"/>
          <p:cNvSpPr>
            <a:spLocks noChangeArrowheads="1"/>
          </p:cNvSpPr>
          <p:nvPr/>
        </p:nvSpPr>
        <p:spPr bwMode="auto">
          <a:xfrm>
            <a:off x="5589588" y="2390775"/>
            <a:ext cx="1460500" cy="1981200"/>
          </a:xfrm>
          <a:prstGeom prst="rect">
            <a:avLst/>
          </a:prstGeom>
          <a:solidFill>
            <a:srgbClr val="037C03"/>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1512" name="Oval 6"/>
          <p:cNvSpPr>
            <a:spLocks noChangeArrowheads="1"/>
          </p:cNvSpPr>
          <p:nvPr/>
        </p:nvSpPr>
        <p:spPr bwMode="auto">
          <a:xfrm>
            <a:off x="2617788" y="2771775"/>
            <a:ext cx="1320800" cy="1320800"/>
          </a:xfrm>
          <a:prstGeom prst="ellipse">
            <a:avLst/>
          </a:prstGeom>
          <a:solidFill>
            <a:srgbClr val="E5405D"/>
          </a:solidFill>
          <a:ln w="12700">
            <a:noFill/>
            <a:round/>
            <a:headEnd/>
            <a:tailEnd/>
          </a:ln>
        </p:spPr>
        <p:txBody>
          <a:bodyPr wrap="none" anchor="ctr"/>
          <a:lstStyle/>
          <a:p>
            <a:endParaRPr lang="en-US"/>
          </a:p>
        </p:txBody>
      </p:sp>
      <p:sp>
        <p:nvSpPr>
          <p:cNvPr id="21513" name="Oval 7"/>
          <p:cNvSpPr>
            <a:spLocks noChangeArrowheads="1"/>
          </p:cNvSpPr>
          <p:nvPr/>
        </p:nvSpPr>
        <p:spPr bwMode="auto">
          <a:xfrm>
            <a:off x="2617788" y="2773363"/>
            <a:ext cx="1320800" cy="1317625"/>
          </a:xfrm>
          <a:prstGeom prst="ellipse">
            <a:avLst/>
          </a:prstGeom>
          <a:noFill/>
          <a:ln w="25400">
            <a:solidFill>
              <a:srgbClr val="000000"/>
            </a:solidFill>
            <a:round/>
            <a:headEnd/>
            <a:tailEnd/>
          </a:ln>
        </p:spPr>
        <p:txBody>
          <a:bodyPr wrap="none" anchor="ctr"/>
          <a:lstStyle/>
          <a:p>
            <a:endParaRPr lang="en-US"/>
          </a:p>
        </p:txBody>
      </p:sp>
      <p:sp>
        <p:nvSpPr>
          <p:cNvPr id="190472" name="Rectangle 8"/>
          <p:cNvSpPr>
            <a:spLocks noChangeArrowheads="1"/>
          </p:cNvSpPr>
          <p:nvPr/>
        </p:nvSpPr>
        <p:spPr bwMode="auto">
          <a:xfrm>
            <a:off x="2921000" y="3149600"/>
            <a:ext cx="858838" cy="454025"/>
          </a:xfrm>
          <a:prstGeom prst="rect">
            <a:avLst/>
          </a:prstGeom>
          <a:noFill/>
          <a:ln w="508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Helvetica" pitchFamily="-128" charset="0"/>
              </a:rPr>
              <a:t>SCIs</a:t>
            </a:r>
          </a:p>
        </p:txBody>
      </p:sp>
      <p:sp>
        <p:nvSpPr>
          <p:cNvPr id="21515" name="Oval 9"/>
          <p:cNvSpPr>
            <a:spLocks noChangeArrowheads="1"/>
          </p:cNvSpPr>
          <p:nvPr/>
        </p:nvSpPr>
        <p:spPr bwMode="auto">
          <a:xfrm>
            <a:off x="3240088" y="3762375"/>
            <a:ext cx="469900" cy="482600"/>
          </a:xfrm>
          <a:prstGeom prst="ellipse">
            <a:avLst/>
          </a:prstGeom>
          <a:solidFill>
            <a:schemeClr val="accent2"/>
          </a:solidFill>
          <a:ln w="25400">
            <a:noFill/>
            <a:round/>
            <a:headEnd/>
            <a:tailEnd/>
          </a:ln>
        </p:spPr>
        <p:txBody>
          <a:bodyPr wrap="none" anchor="ctr"/>
          <a:lstStyle/>
          <a:p>
            <a:endParaRPr lang="en-US"/>
          </a:p>
        </p:txBody>
      </p:sp>
      <p:sp>
        <p:nvSpPr>
          <p:cNvPr id="21516" name="Oval 10"/>
          <p:cNvSpPr>
            <a:spLocks noChangeArrowheads="1"/>
          </p:cNvSpPr>
          <p:nvPr/>
        </p:nvSpPr>
        <p:spPr bwMode="auto">
          <a:xfrm>
            <a:off x="3240088" y="3763963"/>
            <a:ext cx="469900" cy="479425"/>
          </a:xfrm>
          <a:prstGeom prst="ellipse">
            <a:avLst/>
          </a:prstGeom>
          <a:noFill/>
          <a:ln w="25400">
            <a:solidFill>
              <a:srgbClr val="000000"/>
            </a:solidFill>
            <a:round/>
            <a:headEnd/>
            <a:tailEnd/>
          </a:ln>
        </p:spPr>
        <p:txBody>
          <a:bodyPr wrap="none" anchor="ctr"/>
          <a:lstStyle/>
          <a:p>
            <a:endParaRPr lang="en-US"/>
          </a:p>
        </p:txBody>
      </p:sp>
      <p:sp>
        <p:nvSpPr>
          <p:cNvPr id="21517" name="Oval 11"/>
          <p:cNvSpPr>
            <a:spLocks noChangeArrowheads="1"/>
          </p:cNvSpPr>
          <p:nvPr/>
        </p:nvSpPr>
        <p:spPr bwMode="auto">
          <a:xfrm>
            <a:off x="3760788" y="3370263"/>
            <a:ext cx="469900" cy="468312"/>
          </a:xfrm>
          <a:prstGeom prst="ellipse">
            <a:avLst/>
          </a:prstGeom>
          <a:solidFill>
            <a:schemeClr val="accent2"/>
          </a:solidFill>
          <a:ln w="25400">
            <a:noFill/>
            <a:round/>
            <a:headEnd/>
            <a:tailEnd/>
          </a:ln>
        </p:spPr>
        <p:txBody>
          <a:bodyPr wrap="none" anchor="ctr"/>
          <a:lstStyle/>
          <a:p>
            <a:endParaRPr lang="en-US"/>
          </a:p>
        </p:txBody>
      </p:sp>
      <p:sp>
        <p:nvSpPr>
          <p:cNvPr id="21518" name="Oval 12"/>
          <p:cNvSpPr>
            <a:spLocks noChangeArrowheads="1"/>
          </p:cNvSpPr>
          <p:nvPr/>
        </p:nvSpPr>
        <p:spPr bwMode="auto">
          <a:xfrm>
            <a:off x="3760788" y="3370263"/>
            <a:ext cx="469900" cy="466725"/>
          </a:xfrm>
          <a:prstGeom prst="ellipse">
            <a:avLst/>
          </a:prstGeom>
          <a:noFill/>
          <a:ln w="25400">
            <a:solidFill>
              <a:srgbClr val="000000"/>
            </a:solidFill>
            <a:round/>
            <a:headEnd/>
            <a:tailEnd/>
          </a:ln>
        </p:spPr>
        <p:txBody>
          <a:bodyPr wrap="none" anchor="ctr"/>
          <a:lstStyle/>
          <a:p>
            <a:endParaRPr lang="en-US"/>
          </a:p>
        </p:txBody>
      </p:sp>
      <p:sp>
        <p:nvSpPr>
          <p:cNvPr id="21519" name="Oval 13"/>
          <p:cNvSpPr>
            <a:spLocks noChangeArrowheads="1"/>
          </p:cNvSpPr>
          <p:nvPr/>
        </p:nvSpPr>
        <p:spPr bwMode="auto">
          <a:xfrm>
            <a:off x="3379788" y="2708275"/>
            <a:ext cx="482600" cy="469900"/>
          </a:xfrm>
          <a:prstGeom prst="ellipse">
            <a:avLst/>
          </a:prstGeom>
          <a:solidFill>
            <a:schemeClr val="accent2"/>
          </a:solidFill>
          <a:ln w="25400">
            <a:noFill/>
            <a:round/>
            <a:headEnd/>
            <a:tailEnd/>
          </a:ln>
        </p:spPr>
        <p:txBody>
          <a:bodyPr wrap="none" anchor="ctr"/>
          <a:lstStyle/>
          <a:p>
            <a:endParaRPr lang="en-US"/>
          </a:p>
        </p:txBody>
      </p:sp>
      <p:sp>
        <p:nvSpPr>
          <p:cNvPr id="21520" name="Oval 14"/>
          <p:cNvSpPr>
            <a:spLocks noChangeArrowheads="1"/>
          </p:cNvSpPr>
          <p:nvPr/>
        </p:nvSpPr>
        <p:spPr bwMode="auto">
          <a:xfrm>
            <a:off x="3379788" y="2709863"/>
            <a:ext cx="482600" cy="466725"/>
          </a:xfrm>
          <a:prstGeom prst="ellipse">
            <a:avLst/>
          </a:prstGeom>
          <a:noFill/>
          <a:ln w="25400">
            <a:solidFill>
              <a:srgbClr val="000000"/>
            </a:solidFill>
            <a:round/>
            <a:headEnd/>
            <a:tailEnd/>
          </a:ln>
        </p:spPr>
        <p:txBody>
          <a:bodyPr wrap="none" anchor="ctr"/>
          <a:lstStyle/>
          <a:p>
            <a:endParaRPr lang="en-US"/>
          </a:p>
        </p:txBody>
      </p:sp>
      <p:sp>
        <p:nvSpPr>
          <p:cNvPr id="21521" name="Oval 15"/>
          <p:cNvSpPr>
            <a:spLocks noChangeArrowheads="1"/>
          </p:cNvSpPr>
          <p:nvPr/>
        </p:nvSpPr>
        <p:spPr bwMode="auto">
          <a:xfrm>
            <a:off x="2617788" y="2733675"/>
            <a:ext cx="469900" cy="482600"/>
          </a:xfrm>
          <a:prstGeom prst="ellipse">
            <a:avLst/>
          </a:prstGeom>
          <a:solidFill>
            <a:schemeClr val="accent2"/>
          </a:solidFill>
          <a:ln w="25400">
            <a:noFill/>
            <a:round/>
            <a:headEnd/>
            <a:tailEnd/>
          </a:ln>
        </p:spPr>
        <p:txBody>
          <a:bodyPr wrap="none" anchor="ctr"/>
          <a:lstStyle/>
          <a:p>
            <a:endParaRPr lang="en-US"/>
          </a:p>
        </p:txBody>
      </p:sp>
      <p:sp>
        <p:nvSpPr>
          <p:cNvPr id="21522" name="Oval 16"/>
          <p:cNvSpPr>
            <a:spLocks noChangeArrowheads="1"/>
          </p:cNvSpPr>
          <p:nvPr/>
        </p:nvSpPr>
        <p:spPr bwMode="auto">
          <a:xfrm>
            <a:off x="2617788" y="2735263"/>
            <a:ext cx="469900" cy="479425"/>
          </a:xfrm>
          <a:prstGeom prst="ellipse">
            <a:avLst/>
          </a:prstGeom>
          <a:noFill/>
          <a:ln w="25400">
            <a:solidFill>
              <a:srgbClr val="000000"/>
            </a:solidFill>
            <a:round/>
            <a:headEnd/>
            <a:tailEnd/>
          </a:ln>
        </p:spPr>
        <p:txBody>
          <a:bodyPr wrap="none" anchor="ctr"/>
          <a:lstStyle/>
          <a:p>
            <a:endParaRPr lang="en-US"/>
          </a:p>
        </p:txBody>
      </p:sp>
      <p:sp>
        <p:nvSpPr>
          <p:cNvPr id="21523" name="Oval 17"/>
          <p:cNvSpPr>
            <a:spLocks noChangeArrowheads="1"/>
          </p:cNvSpPr>
          <p:nvPr/>
        </p:nvSpPr>
        <p:spPr bwMode="auto">
          <a:xfrm>
            <a:off x="2503488" y="3508375"/>
            <a:ext cx="469900" cy="469900"/>
          </a:xfrm>
          <a:prstGeom prst="ellipse">
            <a:avLst/>
          </a:prstGeom>
          <a:solidFill>
            <a:schemeClr val="accent2"/>
          </a:solidFill>
          <a:ln w="25400">
            <a:noFill/>
            <a:round/>
            <a:headEnd/>
            <a:tailEnd/>
          </a:ln>
        </p:spPr>
        <p:txBody>
          <a:bodyPr wrap="none" anchor="ctr"/>
          <a:lstStyle/>
          <a:p>
            <a:endParaRPr lang="en-US"/>
          </a:p>
        </p:txBody>
      </p:sp>
      <p:sp>
        <p:nvSpPr>
          <p:cNvPr id="21524" name="Oval 18"/>
          <p:cNvSpPr>
            <a:spLocks noChangeArrowheads="1"/>
          </p:cNvSpPr>
          <p:nvPr/>
        </p:nvSpPr>
        <p:spPr bwMode="auto">
          <a:xfrm>
            <a:off x="2503488" y="3509963"/>
            <a:ext cx="469900" cy="466725"/>
          </a:xfrm>
          <a:prstGeom prst="ellipse">
            <a:avLst/>
          </a:prstGeom>
          <a:noFill/>
          <a:ln w="25400">
            <a:solidFill>
              <a:srgbClr val="000000"/>
            </a:solidFill>
            <a:round/>
            <a:headEnd/>
            <a:tailEnd/>
          </a:ln>
        </p:spPr>
        <p:txBody>
          <a:bodyPr wrap="none" anchor="ctr"/>
          <a:lstStyle/>
          <a:p>
            <a:endParaRPr lang="en-US"/>
          </a:p>
        </p:txBody>
      </p:sp>
      <p:sp>
        <p:nvSpPr>
          <p:cNvPr id="190483" name="Rectangle 19"/>
          <p:cNvSpPr>
            <a:spLocks noChangeArrowheads="1"/>
          </p:cNvSpPr>
          <p:nvPr/>
        </p:nvSpPr>
        <p:spPr bwMode="auto">
          <a:xfrm>
            <a:off x="4114800" y="2438400"/>
            <a:ext cx="1552575" cy="673100"/>
          </a:xfrm>
          <a:prstGeom prst="rect">
            <a:avLst/>
          </a:prstGeom>
          <a:noFill/>
          <a:ln w="50800">
            <a:noFill/>
            <a:miter lim="800000"/>
            <a:headEnd/>
            <a:tailEnd/>
          </a:ln>
          <a:effectLst/>
        </p:spPr>
        <p:txBody>
          <a:bodyPr wrap="none" lIns="90487" tIns="44450" rIns="90487" bIns="44450">
            <a:spAutoFit/>
          </a:bodyPr>
          <a:lstStyle/>
          <a:p>
            <a:pPr>
              <a:lnSpc>
                <a:spcPct val="80000"/>
              </a:lnSpc>
              <a:defRPr/>
            </a:pPr>
            <a:r>
              <a:rPr lang="en-US" b="1">
                <a:solidFill>
                  <a:schemeClr val="bg1"/>
                </a:solidFill>
                <a:effectLst>
                  <a:outerShdw blurRad="38100" dist="38100" dir="2700000" algn="tl">
                    <a:srgbClr val="000000"/>
                  </a:outerShdw>
                </a:effectLst>
              </a:rPr>
              <a:t>Change</a:t>
            </a:r>
          </a:p>
          <a:p>
            <a:pPr>
              <a:lnSpc>
                <a:spcPct val="80000"/>
              </a:lnSpc>
              <a:defRPr/>
            </a:pPr>
            <a:r>
              <a:rPr lang="en-US" b="1">
                <a:solidFill>
                  <a:schemeClr val="bg1"/>
                </a:solidFill>
                <a:effectLst>
                  <a:outerShdw blurRad="38100" dist="38100" dir="2700000" algn="tl">
                    <a:srgbClr val="000000"/>
                  </a:outerShdw>
                </a:effectLst>
              </a:rPr>
              <a:t>Requests</a:t>
            </a:r>
          </a:p>
        </p:txBody>
      </p:sp>
      <p:sp>
        <p:nvSpPr>
          <p:cNvPr id="190484" name="Rectangle 20"/>
          <p:cNvSpPr>
            <a:spLocks noChangeArrowheads="1"/>
          </p:cNvSpPr>
          <p:nvPr/>
        </p:nvSpPr>
        <p:spPr bwMode="auto">
          <a:xfrm>
            <a:off x="5867400" y="2678113"/>
            <a:ext cx="841375" cy="673100"/>
          </a:xfrm>
          <a:prstGeom prst="rect">
            <a:avLst/>
          </a:prstGeom>
          <a:noFill/>
          <a:ln w="50800">
            <a:noFill/>
            <a:miter lim="800000"/>
            <a:headEnd/>
            <a:tailEnd/>
          </a:ln>
          <a:effectLst/>
        </p:spPr>
        <p:txBody>
          <a:bodyPr wrap="none" lIns="90487" tIns="44450" rIns="90487" bIns="44450">
            <a:spAutoFit/>
          </a:bodyPr>
          <a:lstStyle/>
          <a:p>
            <a:pPr>
              <a:lnSpc>
                <a:spcPct val="80000"/>
              </a:lnSpc>
              <a:defRPr/>
            </a:pPr>
            <a:r>
              <a:rPr lang="en-US" b="1">
                <a:solidFill>
                  <a:schemeClr val="bg1"/>
                </a:solidFill>
                <a:effectLst>
                  <a:outerShdw blurRad="38100" dist="38100" dir="2700000" algn="tl">
                    <a:srgbClr val="000000"/>
                  </a:outerShdw>
                </a:effectLst>
              </a:rPr>
              <a:t>SQA</a:t>
            </a:r>
          </a:p>
          <a:p>
            <a:pPr>
              <a:lnSpc>
                <a:spcPct val="80000"/>
              </a:lnSpc>
              <a:defRPr/>
            </a:pPr>
            <a:r>
              <a:rPr lang="en-US" b="1">
                <a:solidFill>
                  <a:schemeClr val="bg1"/>
                </a:solidFill>
                <a:effectLst>
                  <a:outerShdw blurRad="38100" dist="38100" dir="2700000" algn="tl">
                    <a:srgbClr val="000000"/>
                  </a:outerShdw>
                </a:effectLst>
              </a:rPr>
              <a:t>Plan</a:t>
            </a:r>
          </a:p>
        </p:txBody>
      </p:sp>
      <p:sp>
        <p:nvSpPr>
          <p:cNvPr id="190485" name="Rectangle 21"/>
          <p:cNvSpPr>
            <a:spLocks noChangeArrowheads="1"/>
          </p:cNvSpPr>
          <p:nvPr/>
        </p:nvSpPr>
        <p:spPr bwMode="auto">
          <a:xfrm>
            <a:off x="3784600" y="4459288"/>
            <a:ext cx="2365375" cy="638175"/>
          </a:xfrm>
          <a:prstGeom prst="rect">
            <a:avLst/>
          </a:prstGeom>
          <a:noFill/>
          <a:ln w="50800">
            <a:noFill/>
            <a:miter lim="800000"/>
            <a:headEnd/>
            <a:tailEnd/>
          </a:ln>
          <a:effectLst/>
        </p:spPr>
        <p:txBody>
          <a:bodyPr wrap="none" lIns="90487" tIns="44450" rIns="90487" bIns="44450">
            <a:spAutoFit/>
          </a:bodyPr>
          <a:lstStyle/>
          <a:p>
            <a:pPr>
              <a:defRPr/>
            </a:pPr>
            <a:r>
              <a:rPr lang="en-US" sz="3600">
                <a:solidFill>
                  <a:schemeClr val="bg1"/>
                </a:solidFill>
                <a:effectLst>
                  <a:outerShdw blurRad="38100" dist="38100" dir="2700000" algn="tl">
                    <a:srgbClr val="000000"/>
                  </a:outerShdw>
                </a:effectLst>
              </a:rPr>
              <a:t>SCM Audit</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447800" y="271462"/>
            <a:ext cx="6477000" cy="795338"/>
          </a:xfrm>
          <a:noFill/>
        </p:spPr>
        <p:txBody>
          <a:bodyPr lIns="90487" tIns="44450" rIns="90487" bIns="44450" anchor="ctr"/>
          <a:lstStyle/>
          <a:p>
            <a:pPr eaLnBrk="1" hangingPunct="1"/>
            <a:r>
              <a:rPr lang="en-US" b="1" dirty="0" smtClean="0"/>
              <a:t>Status Accounting</a:t>
            </a:r>
          </a:p>
        </p:txBody>
      </p:sp>
      <p:sp>
        <p:nvSpPr>
          <p:cNvPr id="191491" name="Oval 3"/>
          <p:cNvSpPr>
            <a:spLocks noChangeArrowheads="1"/>
          </p:cNvSpPr>
          <p:nvPr/>
        </p:nvSpPr>
        <p:spPr bwMode="auto">
          <a:xfrm>
            <a:off x="2249488" y="3281363"/>
            <a:ext cx="5994400" cy="1928812"/>
          </a:xfrm>
          <a:prstGeom prst="ellipse">
            <a:avLst/>
          </a:prstGeom>
          <a:solidFill>
            <a:schemeClr val="tx2"/>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191492" name="Rectangle 4"/>
          <p:cNvSpPr>
            <a:spLocks noChangeArrowheads="1"/>
          </p:cNvSpPr>
          <p:nvPr/>
        </p:nvSpPr>
        <p:spPr bwMode="auto">
          <a:xfrm>
            <a:off x="3621088" y="2024063"/>
            <a:ext cx="1460500" cy="1979612"/>
          </a:xfrm>
          <a:prstGeom prst="rect">
            <a:avLst/>
          </a:prstGeom>
          <a:solidFill>
            <a:srgbClr val="790015"/>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1493" name="Rectangle 5"/>
          <p:cNvSpPr>
            <a:spLocks noChangeArrowheads="1"/>
          </p:cNvSpPr>
          <p:nvPr/>
        </p:nvSpPr>
        <p:spPr bwMode="auto">
          <a:xfrm>
            <a:off x="5043488" y="1857375"/>
            <a:ext cx="1460500" cy="1981200"/>
          </a:xfrm>
          <a:prstGeom prst="rect">
            <a:avLst/>
          </a:prstGeom>
          <a:solidFill>
            <a:srgbClr val="4E4F00"/>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22536" name="Oval 6"/>
          <p:cNvSpPr>
            <a:spLocks noChangeArrowheads="1"/>
          </p:cNvSpPr>
          <p:nvPr/>
        </p:nvSpPr>
        <p:spPr bwMode="auto">
          <a:xfrm>
            <a:off x="2084388" y="2595563"/>
            <a:ext cx="1320800" cy="1319212"/>
          </a:xfrm>
          <a:prstGeom prst="ellipse">
            <a:avLst/>
          </a:prstGeom>
          <a:solidFill>
            <a:srgbClr val="E5405D"/>
          </a:solidFill>
          <a:ln w="12700">
            <a:noFill/>
            <a:round/>
            <a:headEnd/>
            <a:tailEnd/>
          </a:ln>
        </p:spPr>
        <p:txBody>
          <a:bodyPr wrap="none" anchor="ctr"/>
          <a:lstStyle/>
          <a:p>
            <a:endParaRPr lang="en-US"/>
          </a:p>
        </p:txBody>
      </p:sp>
      <p:sp>
        <p:nvSpPr>
          <p:cNvPr id="22537" name="Oval 7"/>
          <p:cNvSpPr>
            <a:spLocks noChangeArrowheads="1"/>
          </p:cNvSpPr>
          <p:nvPr/>
        </p:nvSpPr>
        <p:spPr bwMode="auto">
          <a:xfrm>
            <a:off x="2084388" y="2595563"/>
            <a:ext cx="1320800" cy="1317625"/>
          </a:xfrm>
          <a:prstGeom prst="ellipse">
            <a:avLst/>
          </a:prstGeom>
          <a:noFill/>
          <a:ln w="25400">
            <a:solidFill>
              <a:srgbClr val="000000"/>
            </a:solidFill>
            <a:round/>
            <a:headEnd/>
            <a:tailEnd/>
          </a:ln>
        </p:spPr>
        <p:txBody>
          <a:bodyPr wrap="none" anchor="ctr"/>
          <a:lstStyle/>
          <a:p>
            <a:endParaRPr lang="en-US"/>
          </a:p>
        </p:txBody>
      </p:sp>
      <p:sp>
        <p:nvSpPr>
          <p:cNvPr id="191496" name="Rectangle 8"/>
          <p:cNvSpPr>
            <a:spLocks noChangeArrowheads="1"/>
          </p:cNvSpPr>
          <p:nvPr/>
        </p:nvSpPr>
        <p:spPr bwMode="auto">
          <a:xfrm>
            <a:off x="2387600" y="2971800"/>
            <a:ext cx="858838" cy="454025"/>
          </a:xfrm>
          <a:prstGeom prst="rect">
            <a:avLst/>
          </a:prstGeom>
          <a:noFill/>
          <a:ln w="508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Helvetica" pitchFamily="-128" charset="0"/>
              </a:rPr>
              <a:t>SCIs</a:t>
            </a:r>
          </a:p>
        </p:txBody>
      </p:sp>
      <p:sp>
        <p:nvSpPr>
          <p:cNvPr id="22539" name="Oval 9"/>
          <p:cNvSpPr>
            <a:spLocks noChangeArrowheads="1"/>
          </p:cNvSpPr>
          <p:nvPr/>
        </p:nvSpPr>
        <p:spPr bwMode="auto">
          <a:xfrm>
            <a:off x="2706688" y="3584575"/>
            <a:ext cx="469900" cy="482600"/>
          </a:xfrm>
          <a:prstGeom prst="ellipse">
            <a:avLst/>
          </a:prstGeom>
          <a:solidFill>
            <a:schemeClr val="accent2"/>
          </a:solidFill>
          <a:ln w="25400">
            <a:noFill/>
            <a:round/>
            <a:headEnd/>
            <a:tailEnd/>
          </a:ln>
        </p:spPr>
        <p:txBody>
          <a:bodyPr wrap="none" anchor="ctr"/>
          <a:lstStyle/>
          <a:p>
            <a:endParaRPr lang="en-US"/>
          </a:p>
        </p:txBody>
      </p:sp>
      <p:sp>
        <p:nvSpPr>
          <p:cNvPr id="22540" name="Oval 10"/>
          <p:cNvSpPr>
            <a:spLocks noChangeArrowheads="1"/>
          </p:cNvSpPr>
          <p:nvPr/>
        </p:nvSpPr>
        <p:spPr bwMode="auto">
          <a:xfrm>
            <a:off x="2706688" y="3586163"/>
            <a:ext cx="469900" cy="481012"/>
          </a:xfrm>
          <a:prstGeom prst="ellipse">
            <a:avLst/>
          </a:prstGeom>
          <a:noFill/>
          <a:ln w="25400">
            <a:solidFill>
              <a:srgbClr val="000000"/>
            </a:solidFill>
            <a:round/>
            <a:headEnd/>
            <a:tailEnd/>
          </a:ln>
        </p:spPr>
        <p:txBody>
          <a:bodyPr wrap="none" anchor="ctr"/>
          <a:lstStyle/>
          <a:p>
            <a:endParaRPr lang="en-US"/>
          </a:p>
        </p:txBody>
      </p:sp>
      <p:sp>
        <p:nvSpPr>
          <p:cNvPr id="22541" name="Oval 11"/>
          <p:cNvSpPr>
            <a:spLocks noChangeArrowheads="1"/>
          </p:cNvSpPr>
          <p:nvPr/>
        </p:nvSpPr>
        <p:spPr bwMode="auto">
          <a:xfrm>
            <a:off x="3227388" y="3190875"/>
            <a:ext cx="469900" cy="469900"/>
          </a:xfrm>
          <a:prstGeom prst="ellipse">
            <a:avLst/>
          </a:prstGeom>
          <a:solidFill>
            <a:schemeClr val="accent2"/>
          </a:solidFill>
          <a:ln w="25400">
            <a:noFill/>
            <a:round/>
            <a:headEnd/>
            <a:tailEnd/>
          </a:ln>
        </p:spPr>
        <p:txBody>
          <a:bodyPr wrap="none" anchor="ctr"/>
          <a:lstStyle/>
          <a:p>
            <a:endParaRPr lang="en-US"/>
          </a:p>
        </p:txBody>
      </p:sp>
      <p:sp>
        <p:nvSpPr>
          <p:cNvPr id="22542" name="Oval 12"/>
          <p:cNvSpPr>
            <a:spLocks noChangeArrowheads="1"/>
          </p:cNvSpPr>
          <p:nvPr/>
        </p:nvSpPr>
        <p:spPr bwMode="auto">
          <a:xfrm>
            <a:off x="3227388" y="3192463"/>
            <a:ext cx="469900" cy="466725"/>
          </a:xfrm>
          <a:prstGeom prst="ellipse">
            <a:avLst/>
          </a:prstGeom>
          <a:noFill/>
          <a:ln w="25400">
            <a:solidFill>
              <a:srgbClr val="000000"/>
            </a:solidFill>
            <a:round/>
            <a:headEnd/>
            <a:tailEnd/>
          </a:ln>
        </p:spPr>
        <p:txBody>
          <a:bodyPr wrap="none" anchor="ctr"/>
          <a:lstStyle/>
          <a:p>
            <a:endParaRPr lang="en-US"/>
          </a:p>
        </p:txBody>
      </p:sp>
      <p:sp>
        <p:nvSpPr>
          <p:cNvPr id="22543" name="Oval 13"/>
          <p:cNvSpPr>
            <a:spLocks noChangeArrowheads="1"/>
          </p:cNvSpPr>
          <p:nvPr/>
        </p:nvSpPr>
        <p:spPr bwMode="auto">
          <a:xfrm>
            <a:off x="2846388" y="2530475"/>
            <a:ext cx="482600" cy="469900"/>
          </a:xfrm>
          <a:prstGeom prst="ellipse">
            <a:avLst/>
          </a:prstGeom>
          <a:solidFill>
            <a:schemeClr val="accent2"/>
          </a:solidFill>
          <a:ln w="25400">
            <a:noFill/>
            <a:round/>
            <a:headEnd/>
            <a:tailEnd/>
          </a:ln>
        </p:spPr>
        <p:txBody>
          <a:bodyPr wrap="none" anchor="ctr"/>
          <a:lstStyle/>
          <a:p>
            <a:endParaRPr lang="en-US"/>
          </a:p>
        </p:txBody>
      </p:sp>
      <p:sp>
        <p:nvSpPr>
          <p:cNvPr id="22544" name="Oval 14"/>
          <p:cNvSpPr>
            <a:spLocks noChangeArrowheads="1"/>
          </p:cNvSpPr>
          <p:nvPr/>
        </p:nvSpPr>
        <p:spPr bwMode="auto">
          <a:xfrm>
            <a:off x="2846388" y="2532063"/>
            <a:ext cx="482600" cy="466725"/>
          </a:xfrm>
          <a:prstGeom prst="ellipse">
            <a:avLst/>
          </a:prstGeom>
          <a:noFill/>
          <a:ln w="25400">
            <a:solidFill>
              <a:srgbClr val="000000"/>
            </a:solidFill>
            <a:round/>
            <a:headEnd/>
            <a:tailEnd/>
          </a:ln>
        </p:spPr>
        <p:txBody>
          <a:bodyPr wrap="none" anchor="ctr"/>
          <a:lstStyle/>
          <a:p>
            <a:endParaRPr lang="en-US"/>
          </a:p>
        </p:txBody>
      </p:sp>
      <p:sp>
        <p:nvSpPr>
          <p:cNvPr id="22545" name="Oval 15"/>
          <p:cNvSpPr>
            <a:spLocks noChangeArrowheads="1"/>
          </p:cNvSpPr>
          <p:nvPr/>
        </p:nvSpPr>
        <p:spPr bwMode="auto">
          <a:xfrm>
            <a:off x="2084388" y="2555875"/>
            <a:ext cx="469900" cy="482600"/>
          </a:xfrm>
          <a:prstGeom prst="ellipse">
            <a:avLst/>
          </a:prstGeom>
          <a:solidFill>
            <a:schemeClr val="accent2"/>
          </a:solidFill>
          <a:ln w="25400">
            <a:noFill/>
            <a:round/>
            <a:headEnd/>
            <a:tailEnd/>
          </a:ln>
        </p:spPr>
        <p:txBody>
          <a:bodyPr wrap="none" anchor="ctr"/>
          <a:lstStyle/>
          <a:p>
            <a:endParaRPr lang="en-US"/>
          </a:p>
        </p:txBody>
      </p:sp>
      <p:sp>
        <p:nvSpPr>
          <p:cNvPr id="22546" name="Oval 16"/>
          <p:cNvSpPr>
            <a:spLocks noChangeArrowheads="1"/>
          </p:cNvSpPr>
          <p:nvPr/>
        </p:nvSpPr>
        <p:spPr bwMode="auto">
          <a:xfrm>
            <a:off x="2084388" y="2557463"/>
            <a:ext cx="469900" cy="481012"/>
          </a:xfrm>
          <a:prstGeom prst="ellipse">
            <a:avLst/>
          </a:prstGeom>
          <a:noFill/>
          <a:ln w="25400">
            <a:solidFill>
              <a:srgbClr val="000000"/>
            </a:solidFill>
            <a:round/>
            <a:headEnd/>
            <a:tailEnd/>
          </a:ln>
        </p:spPr>
        <p:txBody>
          <a:bodyPr wrap="none" anchor="ctr"/>
          <a:lstStyle/>
          <a:p>
            <a:endParaRPr lang="en-US"/>
          </a:p>
        </p:txBody>
      </p:sp>
      <p:sp>
        <p:nvSpPr>
          <p:cNvPr id="22547" name="Oval 17"/>
          <p:cNvSpPr>
            <a:spLocks noChangeArrowheads="1"/>
          </p:cNvSpPr>
          <p:nvPr/>
        </p:nvSpPr>
        <p:spPr bwMode="auto">
          <a:xfrm>
            <a:off x="1970088" y="3330575"/>
            <a:ext cx="469900" cy="469900"/>
          </a:xfrm>
          <a:prstGeom prst="ellipse">
            <a:avLst/>
          </a:prstGeom>
          <a:solidFill>
            <a:schemeClr val="accent2"/>
          </a:solidFill>
          <a:ln w="25400">
            <a:noFill/>
            <a:round/>
            <a:headEnd/>
            <a:tailEnd/>
          </a:ln>
        </p:spPr>
        <p:txBody>
          <a:bodyPr wrap="none" anchor="ctr"/>
          <a:lstStyle/>
          <a:p>
            <a:endParaRPr lang="en-US"/>
          </a:p>
        </p:txBody>
      </p:sp>
      <p:sp>
        <p:nvSpPr>
          <p:cNvPr id="22548" name="Oval 18"/>
          <p:cNvSpPr>
            <a:spLocks noChangeArrowheads="1"/>
          </p:cNvSpPr>
          <p:nvPr/>
        </p:nvSpPr>
        <p:spPr bwMode="auto">
          <a:xfrm>
            <a:off x="1970088" y="3332163"/>
            <a:ext cx="469900" cy="466725"/>
          </a:xfrm>
          <a:prstGeom prst="ellipse">
            <a:avLst/>
          </a:prstGeom>
          <a:noFill/>
          <a:ln w="25400">
            <a:solidFill>
              <a:srgbClr val="000000"/>
            </a:solidFill>
            <a:round/>
            <a:headEnd/>
            <a:tailEnd/>
          </a:ln>
        </p:spPr>
        <p:txBody>
          <a:bodyPr wrap="none" anchor="ctr"/>
          <a:lstStyle/>
          <a:p>
            <a:endParaRPr lang="en-US"/>
          </a:p>
        </p:txBody>
      </p:sp>
      <p:sp>
        <p:nvSpPr>
          <p:cNvPr id="191507" name="Rectangle 19"/>
          <p:cNvSpPr>
            <a:spLocks noChangeArrowheads="1"/>
          </p:cNvSpPr>
          <p:nvPr/>
        </p:nvSpPr>
        <p:spPr bwMode="auto">
          <a:xfrm>
            <a:off x="3543300" y="2212975"/>
            <a:ext cx="1552575" cy="819150"/>
          </a:xfrm>
          <a:prstGeom prst="rect">
            <a:avLst/>
          </a:prstGeom>
          <a:noFill/>
          <a:ln w="50800">
            <a:noFill/>
            <a:miter lim="800000"/>
            <a:headEnd/>
            <a:tailEnd/>
          </a:ln>
          <a:effectLst/>
        </p:spPr>
        <p:txBody>
          <a:bodyPr wrap="none" lIns="90487" tIns="44450" rIns="90487" bIns="44450">
            <a:spAutoFit/>
          </a:bodyPr>
          <a:lstStyle/>
          <a:p>
            <a:pPr>
              <a:defRPr/>
            </a:pPr>
            <a:r>
              <a:rPr lang="en-US" b="1">
                <a:solidFill>
                  <a:srgbClr val="F3FF07"/>
                </a:solidFill>
                <a:effectLst>
                  <a:outerShdw blurRad="38100" dist="38100" dir="2700000" algn="tl">
                    <a:srgbClr val="000000"/>
                  </a:outerShdw>
                </a:effectLst>
              </a:rPr>
              <a:t>Change</a:t>
            </a:r>
          </a:p>
          <a:p>
            <a:pPr>
              <a:defRPr/>
            </a:pPr>
            <a:r>
              <a:rPr lang="en-US" b="1">
                <a:solidFill>
                  <a:srgbClr val="F3FF07"/>
                </a:solidFill>
                <a:effectLst>
                  <a:outerShdw blurRad="38100" dist="38100" dir="2700000" algn="tl">
                    <a:srgbClr val="000000"/>
                  </a:outerShdw>
                </a:effectLst>
              </a:rPr>
              <a:t>Requests</a:t>
            </a:r>
          </a:p>
        </p:txBody>
      </p:sp>
      <p:sp>
        <p:nvSpPr>
          <p:cNvPr id="191508" name="Rectangle 20"/>
          <p:cNvSpPr>
            <a:spLocks noChangeArrowheads="1"/>
          </p:cNvSpPr>
          <p:nvPr/>
        </p:nvSpPr>
        <p:spPr bwMode="auto">
          <a:xfrm>
            <a:off x="5105400" y="2057400"/>
            <a:ext cx="1382713" cy="819150"/>
          </a:xfrm>
          <a:prstGeom prst="rect">
            <a:avLst/>
          </a:prstGeom>
          <a:noFill/>
          <a:ln w="50800">
            <a:noFill/>
            <a:miter lim="800000"/>
            <a:headEnd/>
            <a:tailEnd/>
          </a:ln>
          <a:effectLst/>
        </p:spPr>
        <p:txBody>
          <a:bodyPr wrap="none" lIns="90487" tIns="44450" rIns="90487" bIns="44450">
            <a:spAutoFit/>
          </a:bodyPr>
          <a:lstStyle/>
          <a:p>
            <a:pPr>
              <a:defRPr/>
            </a:pPr>
            <a:r>
              <a:rPr lang="en-US" b="1">
                <a:solidFill>
                  <a:srgbClr val="F3FF07"/>
                </a:solidFill>
                <a:effectLst>
                  <a:outerShdw blurRad="38100" dist="38100" dir="2700000" algn="tl">
                    <a:srgbClr val="000000"/>
                  </a:outerShdw>
                </a:effectLst>
              </a:rPr>
              <a:t>Change</a:t>
            </a:r>
            <a:r>
              <a:rPr lang="en-US" b="1">
                <a:solidFill>
                  <a:schemeClr val="bg1"/>
                </a:solidFill>
                <a:effectLst>
                  <a:outerShdw blurRad="38100" dist="38100" dir="2700000" algn="tl">
                    <a:srgbClr val="000000"/>
                  </a:outerShdw>
                </a:effectLst>
              </a:rPr>
              <a:t> </a:t>
            </a:r>
          </a:p>
          <a:p>
            <a:pPr>
              <a:defRPr/>
            </a:pPr>
            <a:r>
              <a:rPr lang="en-US" b="1">
                <a:solidFill>
                  <a:srgbClr val="F3FF07"/>
                </a:solidFill>
                <a:effectLst>
                  <a:outerShdw blurRad="38100" dist="38100" dir="2700000" algn="tl">
                    <a:srgbClr val="000000"/>
                  </a:outerShdw>
                </a:effectLst>
              </a:rPr>
              <a:t>Reports</a:t>
            </a:r>
            <a:endParaRPr lang="en-US" b="1">
              <a:solidFill>
                <a:schemeClr val="bg1"/>
              </a:solidFill>
              <a:effectLst>
                <a:outerShdw blurRad="38100" dist="38100" dir="2700000" algn="tl">
                  <a:srgbClr val="000000"/>
                </a:outerShdw>
              </a:effectLst>
            </a:endParaRPr>
          </a:p>
        </p:txBody>
      </p:sp>
      <p:sp>
        <p:nvSpPr>
          <p:cNvPr id="191509" name="Rectangle 21"/>
          <p:cNvSpPr>
            <a:spLocks noChangeArrowheads="1"/>
          </p:cNvSpPr>
          <p:nvPr/>
        </p:nvSpPr>
        <p:spPr bwMode="auto">
          <a:xfrm>
            <a:off x="6351588" y="2047875"/>
            <a:ext cx="1460500" cy="1981200"/>
          </a:xfrm>
          <a:prstGeom prst="rect">
            <a:avLst/>
          </a:prstGeom>
          <a:solidFill>
            <a:srgbClr val="438E00"/>
          </a:solidFill>
          <a:ln w="50800">
            <a:noFill/>
            <a:miter lim="800000"/>
            <a:headEnd/>
            <a:tailEnd/>
          </a:ln>
          <a:effectLst>
            <a:outerShdw dist="107763" dir="2700000" algn="ctr" rotWithShape="0">
              <a:schemeClr val="bg2"/>
            </a:outerShdw>
          </a:effectLst>
        </p:spPr>
        <p:txBody>
          <a:bodyPr wrap="none" anchor="ctr"/>
          <a:lstStyle/>
          <a:p>
            <a:pPr>
              <a:defRPr/>
            </a:pPr>
            <a:endParaRPr lang="en-US"/>
          </a:p>
        </p:txBody>
      </p:sp>
      <p:sp>
        <p:nvSpPr>
          <p:cNvPr id="191510" name="Rectangle 22"/>
          <p:cNvSpPr>
            <a:spLocks noChangeArrowheads="1"/>
          </p:cNvSpPr>
          <p:nvPr/>
        </p:nvSpPr>
        <p:spPr bwMode="auto">
          <a:xfrm>
            <a:off x="6591300" y="2476500"/>
            <a:ext cx="1011238" cy="454025"/>
          </a:xfrm>
          <a:prstGeom prst="rect">
            <a:avLst/>
          </a:prstGeom>
          <a:noFill/>
          <a:ln w="50800">
            <a:noFill/>
            <a:miter lim="800000"/>
            <a:headEnd/>
            <a:tailEnd/>
          </a:ln>
          <a:effectLst/>
        </p:spPr>
        <p:txBody>
          <a:bodyPr wrap="none" lIns="90487" tIns="44450" rIns="90487" bIns="44450">
            <a:spAutoFit/>
          </a:bodyPr>
          <a:lstStyle/>
          <a:p>
            <a:pPr>
              <a:defRPr/>
            </a:pPr>
            <a:r>
              <a:rPr lang="en-US" b="1">
                <a:solidFill>
                  <a:srgbClr val="F3FF07"/>
                </a:solidFill>
                <a:effectLst>
                  <a:outerShdw blurRad="38100" dist="38100" dir="2700000" algn="tl">
                    <a:srgbClr val="000000"/>
                  </a:outerShdw>
                </a:effectLst>
              </a:rPr>
              <a:t>ECOs</a:t>
            </a:r>
          </a:p>
        </p:txBody>
      </p:sp>
      <p:sp>
        <p:nvSpPr>
          <p:cNvPr id="191511" name="Freeform 23"/>
          <p:cNvSpPr>
            <a:spLocks/>
          </p:cNvSpPr>
          <p:nvPr/>
        </p:nvSpPr>
        <p:spPr bwMode="auto">
          <a:xfrm>
            <a:off x="3913188" y="4524375"/>
            <a:ext cx="2427287" cy="1093788"/>
          </a:xfrm>
          <a:custGeom>
            <a:avLst/>
            <a:gdLst/>
            <a:ahLst/>
            <a:cxnLst>
              <a:cxn ang="0">
                <a:pos x="712" y="0"/>
              </a:cxn>
              <a:cxn ang="0">
                <a:pos x="328" y="399"/>
              </a:cxn>
              <a:cxn ang="0">
                <a:pos x="0" y="399"/>
              </a:cxn>
              <a:cxn ang="0">
                <a:pos x="744" y="612"/>
              </a:cxn>
              <a:cxn ang="0">
                <a:pos x="1528" y="441"/>
              </a:cxn>
              <a:cxn ang="0">
                <a:pos x="1136" y="427"/>
              </a:cxn>
              <a:cxn ang="0">
                <a:pos x="960" y="0"/>
              </a:cxn>
              <a:cxn ang="0">
                <a:pos x="712" y="0"/>
              </a:cxn>
            </a:cxnLst>
            <a:rect l="0" t="0" r="r" b="b"/>
            <a:pathLst>
              <a:path w="1529" h="613">
                <a:moveTo>
                  <a:pt x="712" y="0"/>
                </a:moveTo>
                <a:lnTo>
                  <a:pt x="328" y="399"/>
                </a:lnTo>
                <a:lnTo>
                  <a:pt x="0" y="399"/>
                </a:lnTo>
                <a:lnTo>
                  <a:pt x="744" y="612"/>
                </a:lnTo>
                <a:lnTo>
                  <a:pt x="1528" y="441"/>
                </a:lnTo>
                <a:lnTo>
                  <a:pt x="1136" y="427"/>
                </a:lnTo>
                <a:lnTo>
                  <a:pt x="960" y="0"/>
                </a:lnTo>
                <a:lnTo>
                  <a:pt x="712" y="0"/>
                </a:lnTo>
              </a:path>
            </a:pathLst>
          </a:custGeom>
          <a:solidFill>
            <a:srgbClr val="790015"/>
          </a:solidFill>
          <a:ln w="50800" cap="rnd">
            <a:noFill/>
            <a:round/>
            <a:headEnd/>
            <a:tailEnd/>
          </a:ln>
          <a:effectLst>
            <a:outerShdw dist="107763" dir="2700000" algn="ctr" rotWithShape="0">
              <a:schemeClr val="bg2"/>
            </a:outerShdw>
          </a:effectLst>
        </p:spPr>
        <p:txBody>
          <a:bodyPr/>
          <a:lstStyle/>
          <a:p>
            <a:pPr>
              <a:defRPr/>
            </a:pPr>
            <a:endParaRPr lang="en-US"/>
          </a:p>
        </p:txBody>
      </p:sp>
      <p:sp>
        <p:nvSpPr>
          <p:cNvPr id="191512" name="Rectangle 24"/>
          <p:cNvSpPr>
            <a:spLocks noChangeArrowheads="1"/>
          </p:cNvSpPr>
          <p:nvPr/>
        </p:nvSpPr>
        <p:spPr bwMode="auto">
          <a:xfrm>
            <a:off x="3365500" y="4162425"/>
            <a:ext cx="3865563" cy="638175"/>
          </a:xfrm>
          <a:prstGeom prst="rect">
            <a:avLst/>
          </a:prstGeom>
          <a:noFill/>
          <a:ln w="50800">
            <a:noFill/>
            <a:miter lim="800000"/>
            <a:headEnd/>
            <a:tailEnd/>
          </a:ln>
          <a:effectLst/>
        </p:spPr>
        <p:txBody>
          <a:bodyPr wrap="none" lIns="90487" tIns="44450" rIns="90487" bIns="44450">
            <a:spAutoFit/>
          </a:bodyPr>
          <a:lstStyle/>
          <a:p>
            <a:pPr>
              <a:defRPr/>
            </a:pPr>
            <a:r>
              <a:rPr lang="en-US" sz="3600">
                <a:solidFill>
                  <a:schemeClr val="bg1"/>
                </a:solidFill>
                <a:effectLst>
                  <a:outerShdw blurRad="38100" dist="38100" dir="2700000" algn="tl">
                    <a:srgbClr val="000000"/>
                  </a:outerShdw>
                </a:effectLst>
              </a:rPr>
              <a:t>Status Accounting</a:t>
            </a:r>
          </a:p>
        </p:txBody>
      </p:sp>
      <p:sp>
        <p:nvSpPr>
          <p:cNvPr id="191513" name="Rectangle 25"/>
          <p:cNvSpPr>
            <a:spLocks noChangeArrowheads="1"/>
          </p:cNvSpPr>
          <p:nvPr/>
        </p:nvSpPr>
        <p:spPr bwMode="auto">
          <a:xfrm>
            <a:off x="4038600" y="5534025"/>
            <a:ext cx="2163763" cy="638175"/>
          </a:xfrm>
          <a:prstGeom prst="rect">
            <a:avLst/>
          </a:prstGeom>
          <a:noFill/>
          <a:ln w="50800">
            <a:noFill/>
            <a:miter lim="800000"/>
            <a:headEnd/>
            <a:tailEnd/>
          </a:ln>
          <a:effectLst/>
        </p:spPr>
        <p:txBody>
          <a:bodyPr wrap="none" lIns="90487" tIns="44450" rIns="90487" bIns="44450">
            <a:spAutoFit/>
          </a:bodyPr>
          <a:lstStyle/>
          <a:p>
            <a:pPr>
              <a:defRPr/>
            </a:pPr>
            <a:r>
              <a:rPr lang="en-US" sz="3600">
                <a:solidFill>
                  <a:srgbClr val="F3FF07"/>
                </a:solidFill>
                <a:effectLst>
                  <a:outerShdw blurRad="38100" dist="38100" dir="2700000" algn="tl">
                    <a:srgbClr val="000000"/>
                  </a:outerShdw>
                </a:effectLst>
              </a:rPr>
              <a:t>Reporting</a:t>
            </a:r>
            <a:endParaRPr lang="en-US" sz="3600">
              <a:solidFill>
                <a:schemeClr val="bg1"/>
              </a:solidFill>
              <a:effectLst>
                <a:outerShdw blurRad="38100" dist="38100" dir="2700000" algn="tl">
                  <a:srgbClr val="000000"/>
                </a:outerShdw>
              </a:effectLst>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3"/>
          <p:cNvSpPr>
            <a:spLocks noGrp="1" noChangeArrowheads="1"/>
          </p:cNvSpPr>
          <p:nvPr>
            <p:ph type="title"/>
          </p:nvPr>
        </p:nvSpPr>
        <p:spPr>
          <a:xfrm>
            <a:off x="1219200" y="1143000"/>
            <a:ext cx="3914775" cy="357188"/>
          </a:xfrm>
          <a:noFill/>
        </p:spPr>
        <p:txBody>
          <a:bodyPr lIns="90487" tIns="44450" rIns="90487" bIns="44450" anchor="ctr">
            <a:normAutofit fontScale="90000"/>
          </a:bodyPr>
          <a:lstStyle/>
          <a:p>
            <a:pPr eaLnBrk="1" hangingPunct="1"/>
            <a:r>
              <a:rPr lang="en-US" smtClean="0"/>
              <a:t>The “First Law”</a:t>
            </a:r>
          </a:p>
        </p:txBody>
      </p:sp>
      <p:sp>
        <p:nvSpPr>
          <p:cNvPr id="173060" name="Rectangle 4"/>
          <p:cNvSpPr>
            <a:spLocks noChangeArrowheads="1"/>
          </p:cNvSpPr>
          <p:nvPr/>
        </p:nvSpPr>
        <p:spPr bwMode="auto">
          <a:xfrm>
            <a:off x="1981200" y="1828800"/>
            <a:ext cx="6262688" cy="2675091"/>
          </a:xfrm>
          <a:prstGeom prst="rect">
            <a:avLst/>
          </a:prstGeom>
          <a:noFill/>
          <a:ln w="25400">
            <a:noFill/>
            <a:miter lim="800000"/>
            <a:headEnd/>
            <a:tailEnd/>
          </a:ln>
          <a:effectLst/>
        </p:spPr>
        <p:txBody>
          <a:bodyPr wrap="square" lIns="90487" tIns="44450" rIns="90487" bIns="44450">
            <a:spAutoFit/>
          </a:bodyPr>
          <a:lstStyle/>
          <a:p>
            <a:pPr algn="just">
              <a:defRPr/>
            </a:pPr>
            <a:r>
              <a:rPr lang="en-US" sz="2800" b="1" dirty="0">
                <a:latin typeface="Helvetica" pitchFamily="-128" charset="0"/>
              </a:rPr>
              <a:t>No matter where you are in the system life cycle, </a:t>
            </a:r>
            <a:r>
              <a:rPr lang="en-US" sz="2800" b="1" dirty="0">
                <a:solidFill>
                  <a:schemeClr val="folHlink"/>
                </a:solidFill>
                <a:latin typeface="Helvetica" pitchFamily="-128" charset="0"/>
              </a:rPr>
              <a:t>the system will change,</a:t>
            </a:r>
            <a:r>
              <a:rPr lang="en-US" sz="2800" b="1" dirty="0">
                <a:latin typeface="Helvetica" pitchFamily="-128" charset="0"/>
              </a:rPr>
              <a:t> and </a:t>
            </a:r>
            <a:r>
              <a:rPr lang="en-US" sz="2800" b="1" dirty="0">
                <a:solidFill>
                  <a:schemeClr val="folHlink"/>
                </a:solidFill>
                <a:latin typeface="Helvetica" pitchFamily="-128" charset="0"/>
              </a:rPr>
              <a:t>the desire to change it will persist throughout the life cycle.</a:t>
            </a:r>
          </a:p>
          <a:p>
            <a:pPr algn="just">
              <a:defRPr/>
            </a:pPr>
            <a:endParaRPr lang="en-US" sz="2800" b="1" dirty="0">
              <a:effectLst>
                <a:outerShdw blurRad="38100" dist="38100" dir="2700000" algn="tl">
                  <a:srgbClr val="FFFFFF"/>
                </a:outerShdw>
              </a:effectLst>
              <a:latin typeface="Helvetica" pitchFamily="-128" charset="0"/>
            </a:endParaRPr>
          </a:p>
        </p:txBody>
      </p:sp>
      <p:sp>
        <p:nvSpPr>
          <p:cNvPr id="4102" name="Rectangle 5"/>
          <p:cNvSpPr>
            <a:spLocks noChangeArrowheads="1"/>
          </p:cNvSpPr>
          <p:nvPr/>
        </p:nvSpPr>
        <p:spPr bwMode="auto">
          <a:xfrm>
            <a:off x="1868488" y="4586288"/>
            <a:ext cx="7535862" cy="822325"/>
          </a:xfrm>
          <a:prstGeom prst="rect">
            <a:avLst/>
          </a:prstGeom>
          <a:noFill/>
          <a:ln w="25400">
            <a:noFill/>
            <a:miter lim="800000"/>
            <a:headEnd/>
            <a:tailEnd/>
          </a:ln>
        </p:spPr>
        <p:txBody>
          <a:bodyPr wrap="none" anchor="ctr"/>
          <a:lstStyle/>
          <a:p>
            <a:endParaRPr lang="en-US"/>
          </a:p>
        </p:txBody>
      </p:sp>
      <p:sp>
        <p:nvSpPr>
          <p:cNvPr id="4103" name="Rectangle 6"/>
          <p:cNvSpPr>
            <a:spLocks noChangeArrowheads="1"/>
          </p:cNvSpPr>
          <p:nvPr/>
        </p:nvSpPr>
        <p:spPr bwMode="auto">
          <a:xfrm>
            <a:off x="2474913" y="4935538"/>
            <a:ext cx="5468937" cy="457200"/>
          </a:xfrm>
          <a:prstGeom prst="rect">
            <a:avLst/>
          </a:prstGeom>
          <a:noFill/>
          <a:ln w="25400">
            <a:noFill/>
            <a:miter lim="800000"/>
            <a:headEnd/>
            <a:tailEnd/>
          </a:ln>
        </p:spPr>
        <p:txBody>
          <a:bodyPr wrap="none" anchor="ctr"/>
          <a:lstStyle/>
          <a:p>
            <a:endParaRPr lang="en-US"/>
          </a:p>
        </p:txBody>
      </p:sp>
      <p:sp>
        <p:nvSpPr>
          <p:cNvPr id="4104" name="Rectangle 7"/>
          <p:cNvSpPr>
            <a:spLocks noChangeArrowheads="1"/>
          </p:cNvSpPr>
          <p:nvPr/>
        </p:nvSpPr>
        <p:spPr bwMode="auto">
          <a:xfrm>
            <a:off x="4572000" y="4651375"/>
            <a:ext cx="2874963" cy="454025"/>
          </a:xfrm>
          <a:prstGeom prst="rect">
            <a:avLst/>
          </a:prstGeom>
          <a:noFill/>
          <a:ln w="25400">
            <a:noFill/>
            <a:miter lim="800000"/>
            <a:headEnd/>
            <a:tailEnd/>
          </a:ln>
        </p:spPr>
        <p:txBody>
          <a:bodyPr wrap="none" lIns="90487" tIns="44450" rIns="90487" bIns="44450">
            <a:spAutoFit/>
          </a:bodyPr>
          <a:lstStyle/>
          <a:p>
            <a:r>
              <a:rPr lang="en-US" b="1" i="1" dirty="0" err="1">
                <a:latin typeface="Helvetica" pitchFamily="-128" charset="0"/>
              </a:rPr>
              <a:t>Bersoff</a:t>
            </a:r>
            <a:r>
              <a:rPr lang="en-US" b="1" i="1" dirty="0">
                <a:latin typeface="Helvetica" pitchFamily="-128" charset="0"/>
              </a:rPr>
              <a:t>, et al, 1980</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p:txBody>
          <a:bodyPr/>
          <a:lstStyle/>
          <a:p>
            <a:pPr eaLnBrk="1" hangingPunct="1"/>
            <a:r>
              <a:rPr lang="en-US" smtClean="0"/>
              <a:t>SCM for Web Engineering-I</a:t>
            </a:r>
          </a:p>
        </p:txBody>
      </p:sp>
      <p:sp>
        <p:nvSpPr>
          <p:cNvPr id="23557" name="Rectangle 3"/>
          <p:cNvSpPr>
            <a:spLocks noGrp="1" noChangeArrowheads="1"/>
          </p:cNvSpPr>
          <p:nvPr>
            <p:ph idx="1"/>
          </p:nvPr>
        </p:nvSpPr>
        <p:spPr/>
        <p:txBody>
          <a:bodyPr/>
          <a:lstStyle/>
          <a:p>
            <a:pPr eaLnBrk="1" hangingPunct="1"/>
            <a:r>
              <a:rPr lang="en-US" sz="2000" b="1" smtClean="0"/>
              <a:t>Content.</a:t>
            </a:r>
            <a:r>
              <a:rPr lang="en-US" sz="2000" smtClean="0"/>
              <a:t>  </a:t>
            </a:r>
          </a:p>
          <a:p>
            <a:pPr lvl="1" eaLnBrk="1" hangingPunct="1"/>
            <a:r>
              <a:rPr lang="en-US" sz="1800" smtClean="0"/>
              <a:t>A typical WebApp contains a vast array of content—text, graphics, applets, scripts, audio/video files, forms, active page elements, tables, streaming data, and many others. </a:t>
            </a:r>
          </a:p>
          <a:p>
            <a:pPr lvl="1" eaLnBrk="1" hangingPunct="1"/>
            <a:r>
              <a:rPr lang="en-US" sz="1800" smtClean="0"/>
              <a:t>The challenge is to organize this sea of content into a rational set of configuration objects (Section 27.1.4) and then establish appropriate configuration control mechanisms for these objects.</a:t>
            </a:r>
          </a:p>
          <a:p>
            <a:pPr eaLnBrk="1" hangingPunct="1"/>
            <a:r>
              <a:rPr lang="en-US" sz="2000" b="1" smtClean="0"/>
              <a:t>People.  </a:t>
            </a:r>
          </a:p>
          <a:p>
            <a:pPr lvl="1" eaLnBrk="1" hangingPunct="1"/>
            <a:r>
              <a:rPr lang="en-US" sz="1800" smtClean="0"/>
              <a:t>Because a significant percentage of WebApp development continues to be conducted in an ad hoc manner, any person involved in the WebApp can (and often does) create content.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pPr eaLnBrk="1" hangingPunct="1"/>
            <a:r>
              <a:rPr lang="en-US" smtClean="0"/>
              <a:t>SCM for Web Engineering-II</a:t>
            </a:r>
          </a:p>
        </p:txBody>
      </p:sp>
      <p:sp>
        <p:nvSpPr>
          <p:cNvPr id="24581" name="Rectangle 3"/>
          <p:cNvSpPr>
            <a:spLocks noGrp="1" noChangeArrowheads="1"/>
          </p:cNvSpPr>
          <p:nvPr>
            <p:ph idx="1"/>
          </p:nvPr>
        </p:nvSpPr>
        <p:spPr/>
        <p:txBody>
          <a:bodyPr/>
          <a:lstStyle/>
          <a:p>
            <a:pPr eaLnBrk="1" hangingPunct="1">
              <a:lnSpc>
                <a:spcPct val="90000"/>
              </a:lnSpc>
              <a:spcBef>
                <a:spcPts val="900"/>
              </a:spcBef>
            </a:pPr>
            <a:r>
              <a:rPr lang="en-US" sz="2000" b="1" smtClean="0"/>
              <a:t>Scalability. </a:t>
            </a:r>
            <a:endParaRPr lang="en-US" sz="2000" smtClean="0"/>
          </a:p>
          <a:p>
            <a:pPr lvl="1" eaLnBrk="1" hangingPunct="1">
              <a:lnSpc>
                <a:spcPct val="90000"/>
              </a:lnSpc>
              <a:spcBef>
                <a:spcPts val="900"/>
              </a:spcBef>
            </a:pPr>
            <a:r>
              <a:rPr lang="en-US" sz="1800" smtClean="0"/>
              <a:t>As size and complexity grow, small changes can have far-reaching and unintended affects that can be problematic. Therefore, the rigor of configuration control mechanisms should be directly proportional to application scale.</a:t>
            </a:r>
          </a:p>
          <a:p>
            <a:pPr eaLnBrk="1" hangingPunct="1">
              <a:lnSpc>
                <a:spcPct val="90000"/>
              </a:lnSpc>
              <a:spcBef>
                <a:spcPts val="900"/>
              </a:spcBef>
            </a:pPr>
            <a:r>
              <a:rPr lang="en-US" sz="2000" b="1" smtClean="0"/>
              <a:t>Politics.  </a:t>
            </a:r>
          </a:p>
          <a:p>
            <a:pPr lvl="1" eaLnBrk="1" hangingPunct="1">
              <a:lnSpc>
                <a:spcPct val="90000"/>
              </a:lnSpc>
              <a:spcBef>
                <a:spcPts val="900"/>
              </a:spcBef>
            </a:pPr>
            <a:r>
              <a:rPr lang="en-US" sz="1800" smtClean="0"/>
              <a:t>Who ‘owns’ a WebApp? </a:t>
            </a:r>
            <a:endParaRPr lang="en-US" sz="1800" noProof="1" smtClean="0">
              <a:latin typeface="Symbol" pitchFamily="-128" charset="2"/>
              <a:cs typeface="Times New Roman" pitchFamily="-128" charset="0"/>
              <a:sym typeface="Symbol" pitchFamily="-128" charset="2"/>
            </a:endParaRPr>
          </a:p>
          <a:p>
            <a:pPr lvl="1" eaLnBrk="1" hangingPunct="1">
              <a:lnSpc>
                <a:spcPct val="90000"/>
              </a:lnSpc>
              <a:spcBef>
                <a:spcPts val="900"/>
              </a:spcBef>
            </a:pPr>
            <a:r>
              <a:rPr lang="en-US" sz="1800" smtClean="0"/>
              <a:t>Who assumes responsibility for the accuracy of the information on the Web site?</a:t>
            </a:r>
          </a:p>
          <a:p>
            <a:pPr lvl="1" eaLnBrk="1" hangingPunct="1">
              <a:lnSpc>
                <a:spcPct val="90000"/>
              </a:lnSpc>
            </a:pPr>
            <a:r>
              <a:rPr lang="en-US" sz="1800" smtClean="0"/>
              <a:t>Who assures that quality control processes have been followed before information is published to the site? </a:t>
            </a:r>
          </a:p>
          <a:p>
            <a:pPr lvl="1" eaLnBrk="1" hangingPunct="1">
              <a:lnSpc>
                <a:spcPct val="90000"/>
              </a:lnSpc>
            </a:pPr>
            <a:r>
              <a:rPr lang="en-US" sz="1800" smtClean="0"/>
              <a:t>Who is responsible for making changes?  </a:t>
            </a:r>
          </a:p>
          <a:p>
            <a:pPr lvl="1" eaLnBrk="1" hangingPunct="1">
              <a:lnSpc>
                <a:spcPct val="90000"/>
              </a:lnSpc>
            </a:pPr>
            <a:r>
              <a:rPr lang="en-US" sz="1800" smtClean="0"/>
              <a:t>Who assumes the cost of change?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pPr eaLnBrk="1" hangingPunct="1"/>
            <a:r>
              <a:rPr lang="en-US" smtClean="0"/>
              <a:t>Content Management-I</a:t>
            </a:r>
          </a:p>
        </p:txBody>
      </p:sp>
      <p:sp>
        <p:nvSpPr>
          <p:cNvPr id="25605" name="Rectangle 3"/>
          <p:cNvSpPr>
            <a:spLocks noGrp="1" noChangeArrowheads="1"/>
          </p:cNvSpPr>
          <p:nvPr>
            <p:ph idx="1"/>
          </p:nvPr>
        </p:nvSpPr>
        <p:spPr>
          <a:xfrm>
            <a:off x="1219200" y="1524000"/>
            <a:ext cx="7772400" cy="4956175"/>
          </a:xfrm>
        </p:spPr>
        <p:txBody>
          <a:bodyPr/>
          <a:lstStyle/>
          <a:p>
            <a:pPr eaLnBrk="1" hangingPunct="1">
              <a:lnSpc>
                <a:spcPct val="90000"/>
              </a:lnSpc>
              <a:spcBef>
                <a:spcPts val="900"/>
              </a:spcBef>
            </a:pPr>
            <a:r>
              <a:rPr lang="en-US" sz="1600" b="1" dirty="0" smtClean="0">
                <a:solidFill>
                  <a:schemeClr val="folHlink"/>
                </a:solidFill>
              </a:rPr>
              <a:t>The collection subsystem </a:t>
            </a:r>
            <a:r>
              <a:rPr lang="en-US" sz="1600" dirty="0" smtClean="0"/>
              <a:t>encompasses all actions required to create and/or acquire content, and the technical functions that are necessary to </a:t>
            </a:r>
          </a:p>
          <a:p>
            <a:pPr lvl="1" eaLnBrk="1" hangingPunct="1">
              <a:lnSpc>
                <a:spcPct val="90000"/>
              </a:lnSpc>
              <a:spcBef>
                <a:spcPts val="900"/>
              </a:spcBef>
            </a:pPr>
            <a:r>
              <a:rPr lang="en-US" sz="1400" dirty="0" smtClean="0"/>
              <a:t> convert content into a form that can be represented by a mark-up language (e.g., HTML, XML</a:t>
            </a:r>
          </a:p>
          <a:p>
            <a:pPr lvl="1" eaLnBrk="1" hangingPunct="1">
              <a:lnSpc>
                <a:spcPct val="90000"/>
              </a:lnSpc>
              <a:spcBef>
                <a:spcPts val="900"/>
              </a:spcBef>
            </a:pPr>
            <a:r>
              <a:rPr lang="en-US" sz="1400" dirty="0" smtClean="0"/>
              <a:t> organize content into packets that can be displayed effectively on the client-side.</a:t>
            </a:r>
          </a:p>
          <a:p>
            <a:pPr eaLnBrk="1" hangingPunct="1">
              <a:lnSpc>
                <a:spcPct val="90000"/>
              </a:lnSpc>
              <a:spcBef>
                <a:spcPts val="900"/>
              </a:spcBef>
            </a:pPr>
            <a:r>
              <a:rPr lang="en-US" sz="1600" b="1" dirty="0" smtClean="0">
                <a:solidFill>
                  <a:schemeClr val="folHlink"/>
                </a:solidFill>
              </a:rPr>
              <a:t>The management subsystem</a:t>
            </a:r>
            <a:r>
              <a:rPr lang="en-US" sz="1600" dirty="0" smtClean="0"/>
              <a:t> implements a repository that encompasses the following elements:</a:t>
            </a:r>
          </a:p>
          <a:p>
            <a:pPr lvl="1" eaLnBrk="1" hangingPunct="1">
              <a:lnSpc>
                <a:spcPct val="90000"/>
              </a:lnSpc>
              <a:spcBef>
                <a:spcPts val="600"/>
              </a:spcBef>
            </a:pPr>
            <a:r>
              <a:rPr lang="en-US" sz="1400" i="1" dirty="0" smtClean="0">
                <a:solidFill>
                  <a:schemeClr val="folHlink"/>
                </a:solidFill>
              </a:rPr>
              <a:t>Content database</a:t>
            </a:r>
            <a:r>
              <a:rPr lang="en-US" sz="1400" dirty="0" smtClean="0"/>
              <a:t>—the information structure that has been established to store all content objects</a:t>
            </a:r>
          </a:p>
          <a:p>
            <a:pPr lvl="1" eaLnBrk="1" hangingPunct="1">
              <a:lnSpc>
                <a:spcPct val="90000"/>
              </a:lnSpc>
              <a:spcBef>
                <a:spcPts val="300"/>
              </a:spcBef>
            </a:pPr>
            <a:r>
              <a:rPr lang="en-US" sz="1400" i="1" dirty="0" smtClean="0">
                <a:solidFill>
                  <a:schemeClr val="folHlink"/>
                </a:solidFill>
              </a:rPr>
              <a:t>Database capabilities</a:t>
            </a:r>
            <a:r>
              <a:rPr lang="en-US" sz="1400" dirty="0" smtClean="0"/>
              <a:t>—functions that enable the CMS to search for specific content objects (or categories of objects), store and retrieve objects, and manage the file structure that has been established for the content</a:t>
            </a:r>
          </a:p>
          <a:p>
            <a:pPr lvl="1" eaLnBrk="1" hangingPunct="1">
              <a:lnSpc>
                <a:spcPct val="90000"/>
              </a:lnSpc>
            </a:pPr>
            <a:r>
              <a:rPr lang="en-US" sz="1400" i="1" dirty="0" smtClean="0">
                <a:solidFill>
                  <a:schemeClr val="folHlink"/>
                </a:solidFill>
              </a:rPr>
              <a:t>Configuration management functions</a:t>
            </a:r>
            <a:r>
              <a:rPr lang="en-US" sz="1400" dirty="0" smtClean="0"/>
              <a:t>—the functional elements and associated workflow that support content object identification, version control, change management, change auditing, and reporting.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smtClean="0"/>
              <a:t>Content Management-II</a:t>
            </a:r>
          </a:p>
        </p:txBody>
      </p:sp>
      <p:sp>
        <p:nvSpPr>
          <p:cNvPr id="26629" name="Rectangle 3"/>
          <p:cNvSpPr>
            <a:spLocks noGrp="1" noChangeArrowheads="1"/>
          </p:cNvSpPr>
          <p:nvPr>
            <p:ph idx="1"/>
          </p:nvPr>
        </p:nvSpPr>
        <p:spPr>
          <a:xfrm>
            <a:off x="1752600" y="1905000"/>
            <a:ext cx="6629400" cy="4498975"/>
          </a:xfrm>
        </p:spPr>
        <p:txBody>
          <a:bodyPr>
            <a:normAutofit/>
          </a:bodyPr>
          <a:lstStyle/>
          <a:p>
            <a:pPr eaLnBrk="1" hangingPunct="1">
              <a:lnSpc>
                <a:spcPct val="90000"/>
              </a:lnSpc>
              <a:spcBef>
                <a:spcPts val="900"/>
              </a:spcBef>
            </a:pPr>
            <a:r>
              <a:rPr lang="en-US" sz="1800" smtClean="0"/>
              <a:t>The</a:t>
            </a:r>
            <a:r>
              <a:rPr lang="en-US" sz="1800" b="1" smtClean="0">
                <a:solidFill>
                  <a:schemeClr val="folHlink"/>
                </a:solidFill>
              </a:rPr>
              <a:t> publishing subsystem </a:t>
            </a:r>
            <a:r>
              <a:rPr lang="en-US" sz="1800" b="1" smtClean="0"/>
              <a:t> </a:t>
            </a:r>
            <a:r>
              <a:rPr lang="en-US" sz="1800" smtClean="0"/>
              <a:t>extracts from the repository, converts it to a form that is amenable to publication, and formats it so that it can be transmitted to client-side browsers. The publishing subsystem accomplishes these tasks using a series of templates. </a:t>
            </a:r>
          </a:p>
          <a:p>
            <a:pPr eaLnBrk="1" hangingPunct="1">
              <a:lnSpc>
                <a:spcPct val="90000"/>
              </a:lnSpc>
              <a:spcBef>
                <a:spcPts val="900"/>
              </a:spcBef>
            </a:pPr>
            <a:r>
              <a:rPr lang="en-US" sz="1800" smtClean="0"/>
              <a:t>Each </a:t>
            </a:r>
            <a:r>
              <a:rPr lang="en-US" sz="1800" i="1" smtClean="0"/>
              <a:t>template</a:t>
            </a:r>
            <a:r>
              <a:rPr lang="en-US" sz="1800" smtClean="0"/>
              <a:t> is a function that builds a publication using one of three different components [BOI02]:</a:t>
            </a:r>
          </a:p>
          <a:p>
            <a:pPr lvl="1" eaLnBrk="1" hangingPunct="1">
              <a:lnSpc>
                <a:spcPct val="90000"/>
              </a:lnSpc>
              <a:spcBef>
                <a:spcPts val="900"/>
              </a:spcBef>
            </a:pPr>
            <a:r>
              <a:rPr lang="en-US" sz="1600" i="1" smtClean="0">
                <a:solidFill>
                  <a:schemeClr val="folHlink"/>
                </a:solidFill>
              </a:rPr>
              <a:t>Static elements</a:t>
            </a:r>
            <a:r>
              <a:rPr lang="en-US" sz="1600" smtClean="0"/>
              <a:t>—text, graphics, media, and scripts that require no further processing are transmitted directly to the client-side</a:t>
            </a:r>
          </a:p>
          <a:p>
            <a:pPr lvl="1" eaLnBrk="1" hangingPunct="1">
              <a:lnSpc>
                <a:spcPct val="90000"/>
              </a:lnSpc>
            </a:pPr>
            <a:r>
              <a:rPr lang="en-US" sz="1600" i="1" smtClean="0">
                <a:solidFill>
                  <a:schemeClr val="folHlink"/>
                </a:solidFill>
              </a:rPr>
              <a:t>Publication services</a:t>
            </a:r>
            <a:r>
              <a:rPr lang="en-US" sz="1600" smtClean="0"/>
              <a:t>—function calls to specific retrieval and formatting services that personalize content (using predefined rules), perform data conversion, and build appropriate navigation links.</a:t>
            </a:r>
          </a:p>
          <a:p>
            <a:pPr lvl="1" eaLnBrk="1" hangingPunct="1">
              <a:lnSpc>
                <a:spcPct val="90000"/>
              </a:lnSpc>
            </a:pPr>
            <a:r>
              <a:rPr lang="en-US" sz="1600" i="1" smtClean="0">
                <a:solidFill>
                  <a:schemeClr val="folHlink"/>
                </a:solidFill>
              </a:rPr>
              <a:t>External services</a:t>
            </a:r>
            <a:r>
              <a:rPr lang="en-US" sz="1600" smtClean="0"/>
              <a:t>—provide access to external corporate information infrastructure such as enterprise data or “back-room” applications.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3"/>
          <p:cNvSpPr>
            <a:spLocks noGrp="1" noChangeArrowheads="1"/>
          </p:cNvSpPr>
          <p:nvPr>
            <p:ph type="title"/>
          </p:nvPr>
        </p:nvSpPr>
        <p:spPr>
          <a:xfrm>
            <a:off x="1219200" y="914400"/>
            <a:ext cx="6767513" cy="762000"/>
          </a:xfrm>
        </p:spPr>
        <p:txBody>
          <a:bodyPr/>
          <a:lstStyle/>
          <a:p>
            <a:pPr eaLnBrk="1" hangingPunct="1"/>
            <a:r>
              <a:rPr lang="en-US" smtClean="0"/>
              <a:t>Content Management</a:t>
            </a:r>
          </a:p>
        </p:txBody>
      </p:sp>
      <p:pic>
        <p:nvPicPr>
          <p:cNvPr id="27653" name="Picture 4"/>
          <p:cNvPicPr>
            <a:picLocks noChangeAspect="1" noChangeArrowheads="1"/>
          </p:cNvPicPr>
          <p:nvPr/>
        </p:nvPicPr>
        <p:blipFill>
          <a:blip r:embed="rId2"/>
          <a:srcRect/>
          <a:stretch>
            <a:fillRect/>
          </a:stretch>
        </p:blipFill>
        <p:spPr bwMode="auto">
          <a:xfrm>
            <a:off x="2438400" y="1752600"/>
            <a:ext cx="4924425" cy="4554538"/>
          </a:xfrm>
          <a:prstGeom prst="rect">
            <a:avLst/>
          </a:prstGeom>
          <a:noFill/>
          <a:ln w="12700">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3"/>
          <p:cNvSpPr>
            <a:spLocks noGrp="1" noChangeArrowheads="1"/>
          </p:cNvSpPr>
          <p:nvPr>
            <p:ph type="title"/>
          </p:nvPr>
        </p:nvSpPr>
        <p:spPr>
          <a:xfrm>
            <a:off x="1219200" y="914400"/>
            <a:ext cx="7696200" cy="685800"/>
          </a:xfrm>
        </p:spPr>
        <p:txBody>
          <a:bodyPr>
            <a:normAutofit/>
          </a:bodyPr>
          <a:lstStyle/>
          <a:p>
            <a:pPr eaLnBrk="1" hangingPunct="1"/>
            <a:r>
              <a:rPr lang="en-US" sz="3600" smtClean="0"/>
              <a:t>Change Management for WebApps-I</a:t>
            </a:r>
            <a:endParaRPr lang="en-US" smtClean="0"/>
          </a:p>
        </p:txBody>
      </p:sp>
      <p:pic>
        <p:nvPicPr>
          <p:cNvPr id="28677" name="Picture 4"/>
          <p:cNvPicPr>
            <a:picLocks noChangeAspect="1" noChangeArrowheads="1"/>
          </p:cNvPicPr>
          <p:nvPr/>
        </p:nvPicPr>
        <p:blipFill>
          <a:blip r:embed="rId2"/>
          <a:srcRect/>
          <a:stretch>
            <a:fillRect/>
          </a:stretch>
        </p:blipFill>
        <p:spPr bwMode="auto">
          <a:xfrm>
            <a:off x="2209800" y="1828800"/>
            <a:ext cx="4756150" cy="4433888"/>
          </a:xfrm>
          <a:prstGeom prst="rect">
            <a:avLst/>
          </a:prstGeom>
          <a:noFill/>
          <a:ln w="12700">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219200" y="1066800"/>
            <a:ext cx="7924800" cy="609600"/>
          </a:xfrm>
        </p:spPr>
        <p:txBody>
          <a:bodyPr>
            <a:normAutofit fontScale="90000"/>
          </a:bodyPr>
          <a:lstStyle/>
          <a:p>
            <a:pPr eaLnBrk="1" hangingPunct="1"/>
            <a:r>
              <a:rPr lang="en-US" sz="3600" smtClean="0"/>
              <a:t>Change Management for WebApps-II</a:t>
            </a:r>
            <a:endParaRPr lang="en-US" smtClean="0"/>
          </a:p>
        </p:txBody>
      </p:sp>
      <p:pic>
        <p:nvPicPr>
          <p:cNvPr id="29701" name="Picture 4"/>
          <p:cNvPicPr>
            <a:picLocks noChangeAspect="1" noChangeArrowheads="1"/>
          </p:cNvPicPr>
          <p:nvPr/>
        </p:nvPicPr>
        <p:blipFill>
          <a:blip r:embed="rId2"/>
          <a:srcRect/>
          <a:stretch>
            <a:fillRect/>
          </a:stretch>
        </p:blipFill>
        <p:spPr bwMode="auto">
          <a:xfrm>
            <a:off x="3733800" y="1981200"/>
            <a:ext cx="1612900" cy="3914775"/>
          </a:xfrm>
          <a:prstGeom prst="rect">
            <a:avLst/>
          </a:prstGeom>
          <a:noFill/>
          <a:ln w="12700">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a:xfrm>
            <a:off x="1219200" y="304800"/>
            <a:ext cx="6896100" cy="879475"/>
          </a:xfrm>
          <a:noFill/>
        </p:spPr>
        <p:txBody>
          <a:bodyPr lIns="90487" tIns="44450" rIns="90487" bIns="44450" anchor="ctr">
            <a:normAutofit/>
          </a:bodyPr>
          <a:lstStyle/>
          <a:p>
            <a:pPr eaLnBrk="1" hangingPunct="1"/>
            <a:r>
              <a:rPr lang="en-US" b="1" dirty="0" smtClean="0"/>
              <a:t>What Are These Changes?</a:t>
            </a:r>
          </a:p>
        </p:txBody>
      </p:sp>
      <p:sp>
        <p:nvSpPr>
          <p:cNvPr id="174083" name="AutoShape 3"/>
          <p:cNvSpPr>
            <a:spLocks noChangeArrowheads="1"/>
          </p:cNvSpPr>
          <p:nvPr/>
        </p:nvSpPr>
        <p:spPr bwMode="auto">
          <a:xfrm>
            <a:off x="2392363" y="2193925"/>
            <a:ext cx="3097212" cy="557213"/>
          </a:xfrm>
          <a:prstGeom prst="roundRect">
            <a:avLst>
              <a:gd name="adj" fmla="val 22875"/>
            </a:avLst>
          </a:prstGeom>
          <a:solidFill>
            <a:srgbClr val="676767"/>
          </a:solidFill>
          <a:ln w="12700">
            <a:solidFill>
              <a:schemeClr val="hlink"/>
            </a:solidFill>
            <a:round/>
            <a:headEnd/>
            <a:tailEnd/>
          </a:ln>
          <a:effectLst>
            <a:outerShdw dist="107763" dir="2700000" algn="ctr" rotWithShape="0">
              <a:schemeClr val="tx1"/>
            </a:outerShdw>
          </a:effectLst>
        </p:spPr>
        <p:txBody>
          <a:bodyPr wrap="none" anchor="ctr"/>
          <a:lstStyle/>
          <a:p>
            <a:pPr>
              <a:defRPr/>
            </a:pPr>
            <a:endParaRPr lang="en-US"/>
          </a:p>
        </p:txBody>
      </p:sp>
      <p:sp>
        <p:nvSpPr>
          <p:cNvPr id="174084" name="AutoShape 4"/>
          <p:cNvSpPr>
            <a:spLocks noChangeArrowheads="1"/>
          </p:cNvSpPr>
          <p:nvPr/>
        </p:nvSpPr>
        <p:spPr bwMode="auto">
          <a:xfrm>
            <a:off x="2640013" y="2684463"/>
            <a:ext cx="3087687" cy="555625"/>
          </a:xfrm>
          <a:prstGeom prst="roundRect">
            <a:avLst>
              <a:gd name="adj" fmla="val 23269"/>
            </a:avLst>
          </a:prstGeom>
          <a:solidFill>
            <a:srgbClr val="919191"/>
          </a:solidFill>
          <a:ln w="25400">
            <a:noFill/>
            <a:round/>
            <a:headEnd/>
            <a:tailEnd/>
          </a:ln>
          <a:effectLst>
            <a:outerShdw dist="107763" dir="2700000" algn="ctr" rotWithShape="0">
              <a:schemeClr val="tx1"/>
            </a:outerShdw>
          </a:effectLst>
        </p:spPr>
        <p:txBody>
          <a:bodyPr wrap="none" anchor="ctr"/>
          <a:lstStyle/>
          <a:p>
            <a:pPr>
              <a:defRPr/>
            </a:pPr>
            <a:endParaRPr lang="en-US"/>
          </a:p>
        </p:txBody>
      </p:sp>
      <p:sp>
        <p:nvSpPr>
          <p:cNvPr id="5127" name="Freeform 5"/>
          <p:cNvSpPr>
            <a:spLocks/>
          </p:cNvSpPr>
          <p:nvPr/>
        </p:nvSpPr>
        <p:spPr bwMode="auto">
          <a:xfrm>
            <a:off x="3267075" y="5180013"/>
            <a:ext cx="1792288" cy="454025"/>
          </a:xfrm>
          <a:custGeom>
            <a:avLst/>
            <a:gdLst>
              <a:gd name="T0" fmla="*/ 416 w 1329"/>
              <a:gd name="T1" fmla="*/ 0 h 336"/>
              <a:gd name="T2" fmla="*/ 0 w 1329"/>
              <a:gd name="T3" fmla="*/ 335 h 336"/>
              <a:gd name="T4" fmla="*/ 992 w 1329"/>
              <a:gd name="T5" fmla="*/ 335 h 336"/>
              <a:gd name="T6" fmla="*/ 1328 w 1329"/>
              <a:gd name="T7" fmla="*/ 0 h 336"/>
              <a:gd name="T8" fmla="*/ 432 w 1329"/>
              <a:gd name="T9" fmla="*/ 0 h 336"/>
              <a:gd name="T10" fmla="*/ 416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solidFill>
            <a:schemeClr val="tx1"/>
          </a:solidFill>
          <a:ln w="25400" cap="rnd">
            <a:solidFill>
              <a:srgbClr val="000000"/>
            </a:solidFill>
            <a:round/>
            <a:headEnd/>
            <a:tailEnd/>
          </a:ln>
        </p:spPr>
        <p:txBody>
          <a:bodyPr/>
          <a:lstStyle/>
          <a:p>
            <a:endParaRPr lang="en-US"/>
          </a:p>
        </p:txBody>
      </p:sp>
      <p:sp>
        <p:nvSpPr>
          <p:cNvPr id="5128" name="Freeform 6"/>
          <p:cNvSpPr>
            <a:spLocks/>
          </p:cNvSpPr>
          <p:nvPr/>
        </p:nvSpPr>
        <p:spPr bwMode="auto">
          <a:xfrm>
            <a:off x="3255963" y="5170488"/>
            <a:ext cx="1792287" cy="454025"/>
          </a:xfrm>
          <a:custGeom>
            <a:avLst/>
            <a:gdLst>
              <a:gd name="T0" fmla="*/ 416 w 1329"/>
              <a:gd name="T1" fmla="*/ 0 h 336"/>
              <a:gd name="T2" fmla="*/ 0 w 1329"/>
              <a:gd name="T3" fmla="*/ 335 h 336"/>
              <a:gd name="T4" fmla="*/ 992 w 1329"/>
              <a:gd name="T5" fmla="*/ 335 h 336"/>
              <a:gd name="T6" fmla="*/ 1328 w 1329"/>
              <a:gd name="T7" fmla="*/ 0 h 336"/>
              <a:gd name="T8" fmla="*/ 432 w 1329"/>
              <a:gd name="T9" fmla="*/ 0 h 336"/>
              <a:gd name="T10" fmla="*/ 416 w 1329"/>
              <a:gd name="T11" fmla="*/ 0 h 336"/>
              <a:gd name="T12" fmla="*/ 0 60000 65536"/>
              <a:gd name="T13" fmla="*/ 0 60000 65536"/>
              <a:gd name="T14" fmla="*/ 0 60000 65536"/>
              <a:gd name="T15" fmla="*/ 0 60000 65536"/>
              <a:gd name="T16" fmla="*/ 0 60000 65536"/>
              <a:gd name="T17" fmla="*/ 0 60000 65536"/>
              <a:gd name="T18" fmla="*/ 0 w 1329"/>
              <a:gd name="T19" fmla="*/ 0 h 336"/>
              <a:gd name="T20" fmla="*/ 1329 w 1329"/>
              <a:gd name="T21" fmla="*/ 336 h 336"/>
            </a:gdLst>
            <a:ahLst/>
            <a:cxnLst>
              <a:cxn ang="T12">
                <a:pos x="T0" y="T1"/>
              </a:cxn>
              <a:cxn ang="T13">
                <a:pos x="T2" y="T3"/>
              </a:cxn>
              <a:cxn ang="T14">
                <a:pos x="T4" y="T5"/>
              </a:cxn>
              <a:cxn ang="T15">
                <a:pos x="T6" y="T7"/>
              </a:cxn>
              <a:cxn ang="T16">
                <a:pos x="T8" y="T9"/>
              </a:cxn>
              <a:cxn ang="T17">
                <a:pos x="T10" y="T11"/>
              </a:cxn>
            </a:cxnLst>
            <a:rect l="T18" t="T19" r="T20" b="T21"/>
            <a:pathLst>
              <a:path w="1329" h="336">
                <a:moveTo>
                  <a:pt x="416" y="0"/>
                </a:moveTo>
                <a:lnTo>
                  <a:pt x="0" y="335"/>
                </a:lnTo>
                <a:lnTo>
                  <a:pt x="992" y="335"/>
                </a:lnTo>
                <a:lnTo>
                  <a:pt x="1328" y="0"/>
                </a:lnTo>
                <a:lnTo>
                  <a:pt x="432" y="0"/>
                </a:lnTo>
                <a:lnTo>
                  <a:pt x="416" y="0"/>
                </a:lnTo>
              </a:path>
            </a:pathLst>
          </a:custGeom>
          <a:noFill/>
          <a:ln w="25400" cap="rnd">
            <a:solidFill>
              <a:srgbClr val="000000"/>
            </a:solidFill>
            <a:round/>
            <a:headEnd/>
            <a:tailEnd/>
          </a:ln>
        </p:spPr>
        <p:txBody>
          <a:bodyPr/>
          <a:lstStyle/>
          <a:p>
            <a:endParaRPr lang="en-US"/>
          </a:p>
        </p:txBody>
      </p:sp>
      <p:sp>
        <p:nvSpPr>
          <p:cNvPr id="174087" name="Oval 7"/>
          <p:cNvSpPr>
            <a:spLocks noChangeArrowheads="1"/>
          </p:cNvSpPr>
          <p:nvPr/>
        </p:nvSpPr>
        <p:spPr bwMode="auto">
          <a:xfrm>
            <a:off x="6892925" y="4629150"/>
            <a:ext cx="917575" cy="788988"/>
          </a:xfrm>
          <a:prstGeom prst="ellipse">
            <a:avLst/>
          </a:prstGeom>
          <a:solidFill>
            <a:schemeClr val="bg2"/>
          </a:solidFill>
          <a:ln w="12700">
            <a:noFill/>
            <a:round/>
            <a:headEnd/>
            <a:tailEnd/>
          </a:ln>
          <a:effectLst>
            <a:outerShdw dist="107763" dir="2700000" algn="ctr" rotWithShape="0">
              <a:schemeClr val="tx1"/>
            </a:outerShdw>
          </a:effectLst>
        </p:spPr>
        <p:txBody>
          <a:bodyPr wrap="none" anchor="ctr"/>
          <a:lstStyle/>
          <a:p>
            <a:pPr>
              <a:defRPr/>
            </a:pPr>
            <a:endParaRPr lang="en-US"/>
          </a:p>
        </p:txBody>
      </p:sp>
      <p:sp>
        <p:nvSpPr>
          <p:cNvPr id="174088" name="Rectangle 8"/>
          <p:cNvSpPr>
            <a:spLocks noChangeArrowheads="1"/>
          </p:cNvSpPr>
          <p:nvPr/>
        </p:nvSpPr>
        <p:spPr bwMode="auto">
          <a:xfrm>
            <a:off x="7107238" y="4900613"/>
            <a:ext cx="6508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data</a:t>
            </a:r>
          </a:p>
        </p:txBody>
      </p:sp>
      <p:sp>
        <p:nvSpPr>
          <p:cNvPr id="5131" name="Rectangle 9"/>
          <p:cNvSpPr>
            <a:spLocks noChangeArrowheads="1"/>
          </p:cNvSpPr>
          <p:nvPr/>
        </p:nvSpPr>
        <p:spPr bwMode="auto">
          <a:xfrm>
            <a:off x="6546850" y="3155950"/>
            <a:ext cx="1016000" cy="1385888"/>
          </a:xfrm>
          <a:prstGeom prst="rect">
            <a:avLst/>
          </a:prstGeom>
          <a:solidFill>
            <a:schemeClr val="tx2"/>
          </a:solidFill>
          <a:ln w="25400">
            <a:noFill/>
            <a:miter lim="800000"/>
            <a:headEnd/>
            <a:tailEnd/>
          </a:ln>
        </p:spPr>
        <p:txBody>
          <a:bodyPr wrap="none" anchor="ctr"/>
          <a:lstStyle/>
          <a:p>
            <a:endParaRPr lang="en-US"/>
          </a:p>
        </p:txBody>
      </p:sp>
      <p:sp>
        <p:nvSpPr>
          <p:cNvPr id="5132" name="Rectangle 10"/>
          <p:cNvSpPr>
            <a:spLocks noChangeArrowheads="1"/>
          </p:cNvSpPr>
          <p:nvPr/>
        </p:nvSpPr>
        <p:spPr bwMode="auto">
          <a:xfrm>
            <a:off x="6472238" y="3268663"/>
            <a:ext cx="960437" cy="1181100"/>
          </a:xfrm>
          <a:prstGeom prst="rect">
            <a:avLst/>
          </a:prstGeom>
          <a:solidFill>
            <a:schemeClr val="tx2"/>
          </a:solidFill>
          <a:ln w="25400">
            <a:noFill/>
            <a:miter lim="800000"/>
            <a:headEnd/>
            <a:tailEnd/>
          </a:ln>
        </p:spPr>
        <p:txBody>
          <a:bodyPr wrap="none" anchor="ctr"/>
          <a:lstStyle/>
          <a:p>
            <a:endParaRPr lang="en-US"/>
          </a:p>
        </p:txBody>
      </p:sp>
      <p:sp>
        <p:nvSpPr>
          <p:cNvPr id="5133" name="Rectangle 11"/>
          <p:cNvSpPr>
            <a:spLocks noChangeArrowheads="1"/>
          </p:cNvSpPr>
          <p:nvPr/>
        </p:nvSpPr>
        <p:spPr bwMode="auto">
          <a:xfrm>
            <a:off x="6461125" y="3259138"/>
            <a:ext cx="982663" cy="1200150"/>
          </a:xfrm>
          <a:prstGeom prst="rect">
            <a:avLst/>
          </a:prstGeom>
          <a:solidFill>
            <a:schemeClr val="tx2"/>
          </a:solidFill>
          <a:ln w="25400">
            <a:noFill/>
            <a:miter lim="800000"/>
            <a:headEnd/>
            <a:tailEnd/>
          </a:ln>
        </p:spPr>
        <p:txBody>
          <a:bodyPr wrap="none" anchor="ctr"/>
          <a:lstStyle/>
          <a:p>
            <a:endParaRPr lang="en-US"/>
          </a:p>
        </p:txBody>
      </p:sp>
      <p:sp>
        <p:nvSpPr>
          <p:cNvPr id="5134" name="Rectangle 12"/>
          <p:cNvSpPr>
            <a:spLocks noChangeArrowheads="1"/>
          </p:cNvSpPr>
          <p:nvPr/>
        </p:nvSpPr>
        <p:spPr bwMode="auto">
          <a:xfrm>
            <a:off x="6546850" y="3316288"/>
            <a:ext cx="962025" cy="1171575"/>
          </a:xfrm>
          <a:prstGeom prst="rect">
            <a:avLst/>
          </a:prstGeom>
          <a:solidFill>
            <a:schemeClr val="tx2"/>
          </a:solidFill>
          <a:ln w="25400">
            <a:noFill/>
            <a:miter lim="800000"/>
            <a:headEnd/>
            <a:tailEnd/>
          </a:ln>
        </p:spPr>
        <p:txBody>
          <a:bodyPr wrap="none" anchor="ctr"/>
          <a:lstStyle/>
          <a:p>
            <a:endParaRPr lang="en-US"/>
          </a:p>
        </p:txBody>
      </p:sp>
      <p:sp>
        <p:nvSpPr>
          <p:cNvPr id="5135" name="Rectangle 13"/>
          <p:cNvSpPr>
            <a:spLocks noChangeArrowheads="1"/>
          </p:cNvSpPr>
          <p:nvPr/>
        </p:nvSpPr>
        <p:spPr bwMode="auto">
          <a:xfrm>
            <a:off x="6396038" y="3090863"/>
            <a:ext cx="1122362" cy="1408112"/>
          </a:xfrm>
          <a:prstGeom prst="rect">
            <a:avLst/>
          </a:prstGeom>
          <a:solidFill>
            <a:schemeClr val="bg2"/>
          </a:solidFill>
          <a:ln w="25400">
            <a:noFill/>
            <a:miter lim="800000"/>
            <a:headEnd/>
            <a:tailEnd/>
          </a:ln>
        </p:spPr>
        <p:txBody>
          <a:bodyPr wrap="none" anchor="ctr"/>
          <a:lstStyle/>
          <a:p>
            <a:endParaRPr lang="en-US"/>
          </a:p>
        </p:txBody>
      </p:sp>
      <p:sp>
        <p:nvSpPr>
          <p:cNvPr id="174094" name="Rectangle 14"/>
          <p:cNvSpPr>
            <a:spLocks noChangeArrowheads="1"/>
          </p:cNvSpPr>
          <p:nvPr/>
        </p:nvSpPr>
        <p:spPr bwMode="auto">
          <a:xfrm>
            <a:off x="6269038" y="3378200"/>
            <a:ext cx="1400175" cy="527050"/>
          </a:xfrm>
          <a:prstGeom prst="rect">
            <a:avLst/>
          </a:prstGeom>
          <a:noFill/>
          <a:ln w="25400">
            <a:noFill/>
            <a:miter lim="800000"/>
            <a:headEnd/>
            <a:tailEnd/>
          </a:ln>
          <a:effectLst/>
        </p:spPr>
        <p:txBody>
          <a:bodyPr wrap="none" lIns="90487" tIns="44450" rIns="90487" bIns="44450">
            <a:spAutoFit/>
          </a:bodyPr>
          <a:lstStyle/>
          <a:p>
            <a:pPr algn="ctr">
              <a:lnSpc>
                <a:spcPct val="80000"/>
              </a:lnSpc>
              <a:defRPr/>
            </a:pPr>
            <a:r>
              <a:rPr lang="en-US" sz="1800" b="1">
                <a:effectLst>
                  <a:outerShdw blurRad="38100" dist="38100" dir="2700000" algn="tl">
                    <a:srgbClr val="FFFFFF"/>
                  </a:outerShdw>
                </a:effectLst>
                <a:latin typeface="Helvetica" pitchFamily="-128" charset="0"/>
              </a:rPr>
              <a:t>other</a:t>
            </a:r>
          </a:p>
          <a:p>
            <a:pPr algn="ctr">
              <a:lnSpc>
                <a:spcPct val="80000"/>
              </a:lnSpc>
              <a:defRPr/>
            </a:pPr>
            <a:r>
              <a:rPr lang="en-US" sz="1800" b="1">
                <a:effectLst>
                  <a:outerShdw blurRad="38100" dist="38100" dir="2700000" algn="tl">
                    <a:srgbClr val="FFFFFF"/>
                  </a:outerShdw>
                </a:effectLst>
                <a:latin typeface="Helvetica" pitchFamily="-128" charset="0"/>
              </a:rPr>
              <a:t>documents</a:t>
            </a:r>
          </a:p>
        </p:txBody>
      </p:sp>
      <p:sp>
        <p:nvSpPr>
          <p:cNvPr id="174095" name="Rectangle 15"/>
          <p:cNvSpPr>
            <a:spLocks noChangeArrowheads="1"/>
          </p:cNvSpPr>
          <p:nvPr/>
        </p:nvSpPr>
        <p:spPr bwMode="auto">
          <a:xfrm>
            <a:off x="6308725" y="5340350"/>
            <a:ext cx="892175"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code</a:t>
            </a:r>
          </a:p>
        </p:txBody>
      </p:sp>
      <p:sp>
        <p:nvSpPr>
          <p:cNvPr id="5138" name="Freeform 16"/>
          <p:cNvSpPr>
            <a:spLocks/>
          </p:cNvSpPr>
          <p:nvPr/>
        </p:nvSpPr>
        <p:spPr bwMode="auto">
          <a:xfrm>
            <a:off x="3244850" y="5132388"/>
            <a:ext cx="1792288" cy="452437"/>
          </a:xfrm>
          <a:custGeom>
            <a:avLst/>
            <a:gdLst>
              <a:gd name="T0" fmla="*/ 408 w 1329"/>
              <a:gd name="T1" fmla="*/ 0 h 335"/>
              <a:gd name="T2" fmla="*/ 0 w 1329"/>
              <a:gd name="T3" fmla="*/ 334 h 335"/>
              <a:gd name="T4" fmla="*/ 984 w 1329"/>
              <a:gd name="T5" fmla="*/ 334 h 335"/>
              <a:gd name="T6" fmla="*/ 1328 w 1329"/>
              <a:gd name="T7" fmla="*/ 0 h 335"/>
              <a:gd name="T8" fmla="*/ 432 w 1329"/>
              <a:gd name="T9" fmla="*/ 0 h 335"/>
              <a:gd name="T10" fmla="*/ 408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solidFill>
            <a:schemeClr val="bg2"/>
          </a:solidFill>
          <a:ln w="25400" cap="rnd">
            <a:solidFill>
              <a:srgbClr val="000000"/>
            </a:solidFill>
            <a:round/>
            <a:headEnd/>
            <a:tailEnd/>
          </a:ln>
        </p:spPr>
        <p:txBody>
          <a:bodyPr/>
          <a:lstStyle/>
          <a:p>
            <a:endParaRPr lang="en-US"/>
          </a:p>
        </p:txBody>
      </p:sp>
      <p:sp>
        <p:nvSpPr>
          <p:cNvPr id="5139" name="Freeform 17"/>
          <p:cNvSpPr>
            <a:spLocks/>
          </p:cNvSpPr>
          <p:nvPr/>
        </p:nvSpPr>
        <p:spPr bwMode="auto">
          <a:xfrm>
            <a:off x="3233738" y="5122863"/>
            <a:ext cx="1793875" cy="452437"/>
          </a:xfrm>
          <a:custGeom>
            <a:avLst/>
            <a:gdLst>
              <a:gd name="T0" fmla="*/ 408 w 1329"/>
              <a:gd name="T1" fmla="*/ 0 h 335"/>
              <a:gd name="T2" fmla="*/ 0 w 1329"/>
              <a:gd name="T3" fmla="*/ 334 h 335"/>
              <a:gd name="T4" fmla="*/ 984 w 1329"/>
              <a:gd name="T5" fmla="*/ 334 h 335"/>
              <a:gd name="T6" fmla="*/ 1328 w 1329"/>
              <a:gd name="T7" fmla="*/ 0 h 335"/>
              <a:gd name="T8" fmla="*/ 432 w 1329"/>
              <a:gd name="T9" fmla="*/ 0 h 335"/>
              <a:gd name="T10" fmla="*/ 408 w 1329"/>
              <a:gd name="T11" fmla="*/ 0 h 335"/>
              <a:gd name="T12" fmla="*/ 0 60000 65536"/>
              <a:gd name="T13" fmla="*/ 0 60000 65536"/>
              <a:gd name="T14" fmla="*/ 0 60000 65536"/>
              <a:gd name="T15" fmla="*/ 0 60000 65536"/>
              <a:gd name="T16" fmla="*/ 0 60000 65536"/>
              <a:gd name="T17" fmla="*/ 0 60000 65536"/>
              <a:gd name="T18" fmla="*/ 0 w 1329"/>
              <a:gd name="T19" fmla="*/ 0 h 335"/>
              <a:gd name="T20" fmla="*/ 1329 w 1329"/>
              <a:gd name="T21" fmla="*/ 335 h 335"/>
            </a:gdLst>
            <a:ahLst/>
            <a:cxnLst>
              <a:cxn ang="T12">
                <a:pos x="T0" y="T1"/>
              </a:cxn>
              <a:cxn ang="T13">
                <a:pos x="T2" y="T3"/>
              </a:cxn>
              <a:cxn ang="T14">
                <a:pos x="T4" y="T5"/>
              </a:cxn>
              <a:cxn ang="T15">
                <a:pos x="T6" y="T7"/>
              </a:cxn>
              <a:cxn ang="T16">
                <a:pos x="T8" y="T9"/>
              </a:cxn>
              <a:cxn ang="T17">
                <a:pos x="T10" y="T11"/>
              </a:cxn>
            </a:cxnLst>
            <a:rect l="T18" t="T19" r="T20" b="T21"/>
            <a:pathLst>
              <a:path w="1329" h="335">
                <a:moveTo>
                  <a:pt x="408" y="0"/>
                </a:moveTo>
                <a:lnTo>
                  <a:pt x="0" y="334"/>
                </a:lnTo>
                <a:lnTo>
                  <a:pt x="984" y="334"/>
                </a:lnTo>
                <a:lnTo>
                  <a:pt x="1328" y="0"/>
                </a:lnTo>
                <a:lnTo>
                  <a:pt x="432" y="0"/>
                </a:lnTo>
                <a:lnTo>
                  <a:pt x="408" y="0"/>
                </a:lnTo>
              </a:path>
            </a:pathLst>
          </a:custGeom>
          <a:noFill/>
          <a:ln w="25400" cap="rnd">
            <a:solidFill>
              <a:srgbClr val="000000"/>
            </a:solidFill>
            <a:round/>
            <a:headEnd/>
            <a:tailEnd/>
          </a:ln>
        </p:spPr>
        <p:txBody>
          <a:bodyPr/>
          <a:lstStyle/>
          <a:p>
            <a:endParaRPr lang="en-US"/>
          </a:p>
        </p:txBody>
      </p:sp>
      <p:sp>
        <p:nvSpPr>
          <p:cNvPr id="174098" name="Rectangle 18"/>
          <p:cNvSpPr>
            <a:spLocks noChangeArrowheads="1"/>
          </p:cNvSpPr>
          <p:nvPr/>
        </p:nvSpPr>
        <p:spPr bwMode="auto">
          <a:xfrm>
            <a:off x="3836988" y="5138738"/>
            <a:ext cx="8080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Test</a:t>
            </a:r>
          </a:p>
        </p:txBody>
      </p:sp>
      <p:sp>
        <p:nvSpPr>
          <p:cNvPr id="174099" name="Rectangle 19"/>
          <p:cNvSpPr>
            <a:spLocks noChangeArrowheads="1"/>
          </p:cNvSpPr>
          <p:nvPr/>
        </p:nvSpPr>
        <p:spPr bwMode="auto">
          <a:xfrm>
            <a:off x="2068513" y="4449763"/>
            <a:ext cx="960437" cy="1181100"/>
          </a:xfrm>
          <a:prstGeom prst="rect">
            <a:avLst/>
          </a:prstGeom>
          <a:solidFill>
            <a:schemeClr val="accent2"/>
          </a:solidFill>
          <a:ln w="25400">
            <a:noFill/>
            <a:miter lim="800000"/>
            <a:headEnd/>
            <a:tailEnd/>
          </a:ln>
          <a:effectLst>
            <a:outerShdw dist="107763" dir="2700000" algn="ctr" rotWithShape="0">
              <a:schemeClr val="tx1"/>
            </a:outerShdw>
          </a:effectLst>
        </p:spPr>
        <p:txBody>
          <a:bodyPr wrap="none" anchor="ctr"/>
          <a:lstStyle/>
          <a:p>
            <a:pPr>
              <a:defRPr/>
            </a:pPr>
            <a:endParaRPr lang="en-US"/>
          </a:p>
        </p:txBody>
      </p:sp>
      <p:sp>
        <p:nvSpPr>
          <p:cNvPr id="5142" name="Rectangle 20"/>
          <p:cNvSpPr>
            <a:spLocks noChangeArrowheads="1"/>
          </p:cNvSpPr>
          <p:nvPr/>
        </p:nvSpPr>
        <p:spPr bwMode="auto">
          <a:xfrm>
            <a:off x="2057400" y="4440238"/>
            <a:ext cx="982663" cy="1200150"/>
          </a:xfrm>
          <a:prstGeom prst="rect">
            <a:avLst/>
          </a:prstGeom>
          <a:noFill/>
          <a:ln w="25400">
            <a:noFill/>
            <a:miter lim="800000"/>
            <a:headEnd/>
            <a:tailEnd/>
          </a:ln>
        </p:spPr>
        <p:txBody>
          <a:bodyPr wrap="none" anchor="ctr"/>
          <a:lstStyle/>
          <a:p>
            <a:endParaRPr lang="en-US"/>
          </a:p>
        </p:txBody>
      </p:sp>
      <p:sp>
        <p:nvSpPr>
          <p:cNvPr id="174101" name="Rectangle 21"/>
          <p:cNvSpPr>
            <a:spLocks noChangeArrowheads="1"/>
          </p:cNvSpPr>
          <p:nvPr/>
        </p:nvSpPr>
        <p:spPr bwMode="auto">
          <a:xfrm>
            <a:off x="2132013" y="4514850"/>
            <a:ext cx="955675" cy="638175"/>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Project</a:t>
            </a:r>
          </a:p>
          <a:p>
            <a:pPr>
              <a:defRPr/>
            </a:pPr>
            <a:endParaRPr lang="en-US" sz="1800" b="1">
              <a:effectLst>
                <a:outerShdw blurRad="38100" dist="38100" dir="2700000" algn="tl">
                  <a:srgbClr val="FFFFFF"/>
                </a:outerShdw>
              </a:effectLst>
              <a:latin typeface="Helvetica" pitchFamily="-128" charset="0"/>
            </a:endParaRPr>
          </a:p>
        </p:txBody>
      </p:sp>
      <p:sp>
        <p:nvSpPr>
          <p:cNvPr id="174102" name="Rectangle 22"/>
          <p:cNvSpPr>
            <a:spLocks noChangeArrowheads="1"/>
          </p:cNvSpPr>
          <p:nvPr/>
        </p:nvSpPr>
        <p:spPr bwMode="auto">
          <a:xfrm>
            <a:off x="2228850" y="4745038"/>
            <a:ext cx="663575" cy="363537"/>
          </a:xfrm>
          <a:prstGeom prst="rect">
            <a:avLst/>
          </a:prstGeom>
          <a:noFill/>
          <a:ln w="25400">
            <a:noFill/>
            <a:miter lim="800000"/>
            <a:headEnd/>
            <a:tailEnd/>
          </a:ln>
          <a:effectLst/>
        </p:spPr>
        <p:txBody>
          <a:bodyPr wrap="none" lIns="90487" tIns="44450" rIns="90487" bIns="44450">
            <a:spAutoFit/>
          </a:bodyPr>
          <a:lstStyle/>
          <a:p>
            <a:pPr>
              <a:defRPr/>
            </a:pPr>
            <a:r>
              <a:rPr lang="en-US" sz="1800" b="1">
                <a:effectLst>
                  <a:outerShdw blurRad="38100" dist="38100" dir="2700000" algn="tl">
                    <a:srgbClr val="FFFFFF"/>
                  </a:outerShdw>
                </a:effectLst>
                <a:latin typeface="Helvetica" pitchFamily="-128" charset="0"/>
              </a:rPr>
              <a:t>Plan</a:t>
            </a:r>
          </a:p>
        </p:txBody>
      </p:sp>
      <p:sp>
        <p:nvSpPr>
          <p:cNvPr id="174103" name="Rectangle 23"/>
          <p:cNvSpPr>
            <a:spLocks noChangeArrowheads="1"/>
          </p:cNvSpPr>
          <p:nvPr/>
        </p:nvSpPr>
        <p:spPr bwMode="auto">
          <a:xfrm>
            <a:off x="3373438" y="2633663"/>
            <a:ext cx="1577975" cy="698500"/>
          </a:xfrm>
          <a:prstGeom prst="rect">
            <a:avLst/>
          </a:prstGeom>
          <a:noFill/>
          <a:ln w="25400">
            <a:noFill/>
            <a:miter lim="800000"/>
            <a:headEnd/>
            <a:tailEnd/>
          </a:ln>
          <a:effectLst/>
        </p:spPr>
        <p:txBody>
          <a:bodyPr wrap="none" lIns="90487" tIns="44450" rIns="90487" bIns="44450">
            <a:spAutoFit/>
          </a:bodyPr>
          <a:lstStyle/>
          <a:p>
            <a:pPr>
              <a:defRPr/>
            </a:pPr>
            <a:r>
              <a:rPr lang="en-US" sz="2000" b="1">
                <a:solidFill>
                  <a:schemeClr val="folHlink"/>
                </a:solidFill>
                <a:latin typeface="Helvetica" pitchFamily="-128" charset="0"/>
              </a:rPr>
              <a:t>changes in</a:t>
            </a:r>
            <a:r>
              <a:rPr lang="en-US" sz="2000" b="1">
                <a:solidFill>
                  <a:srgbClr val="F3FF07"/>
                </a:solidFill>
                <a:effectLst>
                  <a:outerShdw blurRad="38100" dist="38100" dir="2700000" algn="tl">
                    <a:srgbClr val="000000"/>
                  </a:outerShdw>
                </a:effectLst>
                <a:latin typeface="Helvetica" pitchFamily="-128" charset="0"/>
              </a:rPr>
              <a:t> </a:t>
            </a:r>
          </a:p>
          <a:p>
            <a:pPr>
              <a:defRPr/>
            </a:pPr>
            <a:endParaRPr lang="en-US" sz="2000" b="1">
              <a:solidFill>
                <a:srgbClr val="F3FF07"/>
              </a:solidFill>
              <a:effectLst>
                <a:outerShdw blurRad="38100" dist="38100" dir="2700000" algn="tl">
                  <a:srgbClr val="000000"/>
                </a:outerShdw>
              </a:effectLst>
              <a:latin typeface="Helvetica" pitchFamily="-128" charset="0"/>
            </a:endParaRPr>
          </a:p>
        </p:txBody>
      </p:sp>
      <p:sp>
        <p:nvSpPr>
          <p:cNvPr id="5146" name="Rectangle 24"/>
          <p:cNvSpPr>
            <a:spLocks noChangeArrowheads="1"/>
          </p:cNvSpPr>
          <p:nvPr/>
        </p:nvSpPr>
        <p:spPr bwMode="auto">
          <a:xfrm>
            <a:off x="2736850" y="2873375"/>
            <a:ext cx="2962275" cy="393700"/>
          </a:xfrm>
          <a:prstGeom prst="rect">
            <a:avLst/>
          </a:prstGeom>
          <a:noFill/>
          <a:ln w="25400">
            <a:noFill/>
            <a:miter lim="800000"/>
            <a:headEnd/>
            <a:tailEnd/>
          </a:ln>
        </p:spPr>
        <p:txBody>
          <a:bodyPr wrap="none" lIns="90487" tIns="44450" rIns="90487" bIns="44450">
            <a:spAutoFit/>
          </a:bodyPr>
          <a:lstStyle/>
          <a:p>
            <a:r>
              <a:rPr lang="en-US" sz="2000" b="1">
                <a:solidFill>
                  <a:schemeClr val="folHlink"/>
                </a:solidFill>
                <a:latin typeface="Helvetica" pitchFamily="-128" charset="0"/>
              </a:rPr>
              <a:t>technical requirements</a:t>
            </a:r>
          </a:p>
        </p:txBody>
      </p:sp>
      <p:sp>
        <p:nvSpPr>
          <p:cNvPr id="174105" name="Rectangle 25"/>
          <p:cNvSpPr>
            <a:spLocks noChangeArrowheads="1"/>
          </p:cNvSpPr>
          <p:nvPr/>
        </p:nvSpPr>
        <p:spPr bwMode="auto">
          <a:xfrm>
            <a:off x="3103563" y="2133600"/>
            <a:ext cx="1577975" cy="698500"/>
          </a:xfrm>
          <a:prstGeom prst="rect">
            <a:avLst/>
          </a:prstGeom>
          <a:noFill/>
          <a:ln w="25400">
            <a:noFill/>
            <a:miter lim="800000"/>
            <a:headEnd/>
            <a:tailEnd/>
          </a:ln>
          <a:effectLst/>
        </p:spPr>
        <p:txBody>
          <a:bodyPr wrap="none" lIns="90487" tIns="44450" rIns="90487" bIns="44450">
            <a:spAutoFit/>
          </a:bodyPr>
          <a:lstStyle/>
          <a:p>
            <a:pPr>
              <a:defRPr/>
            </a:pPr>
            <a:r>
              <a:rPr lang="en-US" sz="2000" b="1">
                <a:solidFill>
                  <a:schemeClr val="folHlink"/>
                </a:solidFill>
                <a:latin typeface="Helvetica" pitchFamily="-128" charset="0"/>
              </a:rPr>
              <a:t>changes in</a:t>
            </a:r>
            <a:r>
              <a:rPr lang="en-US" sz="2000" b="1">
                <a:solidFill>
                  <a:schemeClr val="folHlink"/>
                </a:solidFill>
                <a:effectLst>
                  <a:outerShdw blurRad="38100" dist="38100" dir="2700000" algn="tl">
                    <a:srgbClr val="000000"/>
                  </a:outerShdw>
                </a:effectLst>
                <a:latin typeface="Helvetica" pitchFamily="-128" charset="0"/>
              </a:rPr>
              <a:t> </a:t>
            </a:r>
          </a:p>
          <a:p>
            <a:pPr>
              <a:defRPr/>
            </a:pPr>
            <a:endParaRPr lang="en-US" sz="2000" b="1">
              <a:solidFill>
                <a:srgbClr val="F3FF07"/>
              </a:solidFill>
              <a:effectLst>
                <a:outerShdw blurRad="38100" dist="38100" dir="2700000" algn="tl">
                  <a:srgbClr val="000000"/>
                </a:outerShdw>
              </a:effectLst>
              <a:latin typeface="Helvetica" pitchFamily="-128" charset="0"/>
            </a:endParaRPr>
          </a:p>
        </p:txBody>
      </p:sp>
      <p:sp>
        <p:nvSpPr>
          <p:cNvPr id="5148" name="Rectangle 26"/>
          <p:cNvSpPr>
            <a:spLocks noChangeArrowheads="1"/>
          </p:cNvSpPr>
          <p:nvPr/>
        </p:nvSpPr>
        <p:spPr bwMode="auto">
          <a:xfrm>
            <a:off x="2466975" y="2373313"/>
            <a:ext cx="2962275" cy="393700"/>
          </a:xfrm>
          <a:prstGeom prst="rect">
            <a:avLst/>
          </a:prstGeom>
          <a:noFill/>
          <a:ln w="25400">
            <a:noFill/>
            <a:miter lim="800000"/>
            <a:headEnd/>
            <a:tailEnd/>
          </a:ln>
        </p:spPr>
        <p:txBody>
          <a:bodyPr wrap="none" lIns="90487" tIns="44450" rIns="90487" bIns="44450">
            <a:spAutoFit/>
          </a:bodyPr>
          <a:lstStyle/>
          <a:p>
            <a:r>
              <a:rPr lang="en-US" sz="2000" b="1">
                <a:solidFill>
                  <a:schemeClr val="folHlink"/>
                </a:solidFill>
                <a:latin typeface="Helvetica" pitchFamily="-128" charset="0"/>
              </a:rPr>
              <a:t>business requirements</a:t>
            </a:r>
          </a:p>
        </p:txBody>
      </p:sp>
      <p:sp>
        <p:nvSpPr>
          <p:cNvPr id="174107" name="AutoShape 27"/>
          <p:cNvSpPr>
            <a:spLocks noChangeArrowheads="1"/>
          </p:cNvSpPr>
          <p:nvPr/>
        </p:nvSpPr>
        <p:spPr bwMode="auto">
          <a:xfrm>
            <a:off x="2952750" y="3192463"/>
            <a:ext cx="3011488" cy="547687"/>
          </a:xfrm>
          <a:prstGeom prst="roundRect">
            <a:avLst>
              <a:gd name="adj" fmla="val 23269"/>
            </a:avLst>
          </a:prstGeom>
          <a:solidFill>
            <a:schemeClr val="bg2"/>
          </a:solidFill>
          <a:ln w="12700">
            <a:noFill/>
            <a:round/>
            <a:headEnd/>
            <a:tailEnd/>
          </a:ln>
          <a:effectLst>
            <a:outerShdw dist="107763" dir="2700000" algn="ctr" rotWithShape="0">
              <a:schemeClr val="tx1"/>
            </a:outerShdw>
          </a:effectLst>
        </p:spPr>
        <p:txBody>
          <a:bodyPr wrap="none" anchor="ctr"/>
          <a:lstStyle/>
          <a:p>
            <a:pPr>
              <a:defRPr/>
            </a:pPr>
            <a:endParaRPr lang="en-US"/>
          </a:p>
        </p:txBody>
      </p:sp>
      <p:sp>
        <p:nvSpPr>
          <p:cNvPr id="174108" name="Rectangle 28"/>
          <p:cNvSpPr>
            <a:spLocks noChangeArrowheads="1"/>
          </p:cNvSpPr>
          <p:nvPr/>
        </p:nvSpPr>
        <p:spPr bwMode="auto">
          <a:xfrm>
            <a:off x="3740150" y="3160713"/>
            <a:ext cx="1508125" cy="698500"/>
          </a:xfrm>
          <a:prstGeom prst="rect">
            <a:avLst/>
          </a:prstGeom>
          <a:noFill/>
          <a:ln w="25400">
            <a:noFill/>
            <a:miter lim="800000"/>
            <a:headEnd/>
            <a:tailEnd/>
          </a:ln>
          <a:effectLst/>
        </p:spPr>
        <p:txBody>
          <a:bodyPr wrap="none" lIns="90487" tIns="44450" rIns="90487" bIns="44450">
            <a:spAutoFit/>
          </a:bodyPr>
          <a:lstStyle/>
          <a:p>
            <a:pPr>
              <a:defRPr/>
            </a:pPr>
            <a:r>
              <a:rPr lang="en-US" sz="2000" b="1">
                <a:solidFill>
                  <a:schemeClr val="folHlink"/>
                </a:solidFill>
                <a:latin typeface="Helvetica" pitchFamily="-128" charset="0"/>
              </a:rPr>
              <a:t>changes in</a:t>
            </a:r>
          </a:p>
          <a:p>
            <a:pPr>
              <a:defRPr/>
            </a:pPr>
            <a:endParaRPr lang="en-US" sz="2000" b="1">
              <a:solidFill>
                <a:srgbClr val="F3FF07"/>
              </a:solidFill>
              <a:effectLst>
                <a:outerShdw blurRad="38100" dist="38100" dir="2700000" algn="tl">
                  <a:srgbClr val="000000"/>
                </a:outerShdw>
              </a:effectLst>
              <a:latin typeface="Helvetica" pitchFamily="-128" charset="0"/>
            </a:endParaRPr>
          </a:p>
        </p:txBody>
      </p:sp>
      <p:sp>
        <p:nvSpPr>
          <p:cNvPr id="5151" name="Rectangle 29"/>
          <p:cNvSpPr>
            <a:spLocks noChangeArrowheads="1"/>
          </p:cNvSpPr>
          <p:nvPr/>
        </p:nvSpPr>
        <p:spPr bwMode="auto">
          <a:xfrm>
            <a:off x="3319463" y="3400425"/>
            <a:ext cx="2397125" cy="393700"/>
          </a:xfrm>
          <a:prstGeom prst="rect">
            <a:avLst/>
          </a:prstGeom>
          <a:noFill/>
          <a:ln w="25400">
            <a:noFill/>
            <a:miter lim="800000"/>
            <a:headEnd/>
            <a:tailEnd/>
          </a:ln>
        </p:spPr>
        <p:txBody>
          <a:bodyPr wrap="none" lIns="90487" tIns="44450" rIns="90487" bIns="44450">
            <a:spAutoFit/>
          </a:bodyPr>
          <a:lstStyle/>
          <a:p>
            <a:r>
              <a:rPr lang="en-US" sz="2000" b="1">
                <a:solidFill>
                  <a:schemeClr val="folHlink"/>
                </a:solidFill>
                <a:latin typeface="Helvetica" pitchFamily="-128" charset="0"/>
              </a:rPr>
              <a:t>user requirements</a:t>
            </a:r>
          </a:p>
        </p:txBody>
      </p:sp>
      <p:sp>
        <p:nvSpPr>
          <p:cNvPr id="5152" name="Line 30"/>
          <p:cNvSpPr>
            <a:spLocks noChangeShapeType="1"/>
          </p:cNvSpPr>
          <p:nvPr/>
        </p:nvSpPr>
        <p:spPr bwMode="auto">
          <a:xfrm flipH="1">
            <a:off x="2986088" y="3865563"/>
            <a:ext cx="442912" cy="477837"/>
          </a:xfrm>
          <a:prstGeom prst="line">
            <a:avLst/>
          </a:prstGeom>
          <a:noFill/>
          <a:ln w="25400">
            <a:solidFill>
              <a:schemeClr val="tx1"/>
            </a:solidFill>
            <a:round/>
            <a:headEnd/>
            <a:tailEnd type="triangle" w="med" len="med"/>
          </a:ln>
        </p:spPr>
        <p:txBody>
          <a:bodyPr wrap="none" anchor="ctr"/>
          <a:lstStyle/>
          <a:p>
            <a:endParaRPr lang="en-IN"/>
          </a:p>
        </p:txBody>
      </p:sp>
      <p:sp>
        <p:nvSpPr>
          <p:cNvPr id="5153" name="Line 31"/>
          <p:cNvSpPr>
            <a:spLocks noChangeShapeType="1"/>
          </p:cNvSpPr>
          <p:nvPr/>
        </p:nvSpPr>
        <p:spPr bwMode="auto">
          <a:xfrm>
            <a:off x="3816350" y="3905250"/>
            <a:ext cx="119063" cy="1138238"/>
          </a:xfrm>
          <a:prstGeom prst="line">
            <a:avLst/>
          </a:prstGeom>
          <a:noFill/>
          <a:ln w="25400">
            <a:solidFill>
              <a:schemeClr val="tx1"/>
            </a:solidFill>
            <a:round/>
            <a:headEnd/>
            <a:tailEnd type="triangle" w="med" len="med"/>
          </a:ln>
        </p:spPr>
        <p:txBody>
          <a:bodyPr wrap="none" anchor="ctr"/>
          <a:lstStyle/>
          <a:p>
            <a:endParaRPr lang="en-IN"/>
          </a:p>
        </p:txBody>
      </p:sp>
      <p:sp>
        <p:nvSpPr>
          <p:cNvPr id="5154" name="Line 32"/>
          <p:cNvSpPr>
            <a:spLocks noChangeShapeType="1"/>
          </p:cNvSpPr>
          <p:nvPr/>
        </p:nvSpPr>
        <p:spPr bwMode="auto">
          <a:xfrm>
            <a:off x="4659313" y="3865563"/>
            <a:ext cx="1122362" cy="1158875"/>
          </a:xfrm>
          <a:prstGeom prst="line">
            <a:avLst/>
          </a:prstGeom>
          <a:noFill/>
          <a:ln w="25400">
            <a:solidFill>
              <a:schemeClr val="tx1"/>
            </a:solidFill>
            <a:round/>
            <a:headEnd/>
            <a:tailEnd type="triangle" w="med" len="med"/>
          </a:ln>
        </p:spPr>
        <p:txBody>
          <a:bodyPr wrap="none" anchor="ctr"/>
          <a:lstStyle/>
          <a:p>
            <a:endParaRPr lang="en-IN"/>
          </a:p>
        </p:txBody>
      </p:sp>
      <p:sp>
        <p:nvSpPr>
          <p:cNvPr id="5155" name="Line 33"/>
          <p:cNvSpPr>
            <a:spLocks noChangeShapeType="1"/>
          </p:cNvSpPr>
          <p:nvPr/>
        </p:nvSpPr>
        <p:spPr bwMode="auto">
          <a:xfrm>
            <a:off x="6062663" y="3827463"/>
            <a:ext cx="592137" cy="428625"/>
          </a:xfrm>
          <a:prstGeom prst="line">
            <a:avLst/>
          </a:prstGeom>
          <a:noFill/>
          <a:ln w="25400">
            <a:solidFill>
              <a:schemeClr val="tx1"/>
            </a:solidFill>
            <a:round/>
            <a:headEnd/>
            <a:tailEnd type="triangle" w="med" len="med"/>
          </a:ln>
        </p:spPr>
        <p:txBody>
          <a:bodyPr wrap="none" anchor="ctr"/>
          <a:lstStyle/>
          <a:p>
            <a:endParaRPr lang="en-IN"/>
          </a:p>
        </p:txBody>
      </p:sp>
      <p:sp>
        <p:nvSpPr>
          <p:cNvPr id="5156" name="Line 34"/>
          <p:cNvSpPr>
            <a:spLocks noChangeShapeType="1"/>
          </p:cNvSpPr>
          <p:nvPr/>
        </p:nvSpPr>
        <p:spPr bwMode="auto">
          <a:xfrm>
            <a:off x="5759450" y="3905250"/>
            <a:ext cx="1079500" cy="966788"/>
          </a:xfrm>
          <a:prstGeom prst="line">
            <a:avLst/>
          </a:prstGeom>
          <a:noFill/>
          <a:ln w="25400">
            <a:solidFill>
              <a:schemeClr val="tx1"/>
            </a:solidFill>
            <a:round/>
            <a:headEnd/>
            <a:tailEnd type="triangle" w="med" len="med"/>
          </a:ln>
        </p:spPr>
        <p:txBody>
          <a:bodyPr wrap="none" anchor="ctr"/>
          <a:lstStyle/>
          <a:p>
            <a:endParaRPr lang="en-IN"/>
          </a:p>
        </p:txBody>
      </p:sp>
      <p:sp>
        <p:nvSpPr>
          <p:cNvPr id="174115" name="Oval 35"/>
          <p:cNvSpPr>
            <a:spLocks noChangeArrowheads="1"/>
          </p:cNvSpPr>
          <p:nvPr/>
        </p:nvSpPr>
        <p:spPr bwMode="auto">
          <a:xfrm>
            <a:off x="3352800" y="4171950"/>
            <a:ext cx="2784475" cy="547688"/>
          </a:xfrm>
          <a:prstGeom prst="ellipse">
            <a:avLst/>
          </a:prstGeom>
          <a:solidFill>
            <a:schemeClr val="hlink"/>
          </a:solidFill>
          <a:ln w="127000">
            <a:noFill/>
            <a:round/>
            <a:headEnd/>
            <a:tailEnd/>
          </a:ln>
          <a:effectLst>
            <a:outerShdw dist="107763" dir="2700000" algn="ctr" rotWithShape="0">
              <a:schemeClr val="bg2"/>
            </a:outerShdw>
          </a:effectLst>
        </p:spPr>
        <p:txBody>
          <a:bodyPr wrap="none" anchor="ctr"/>
          <a:lstStyle/>
          <a:p>
            <a:pPr>
              <a:defRPr/>
            </a:pPr>
            <a:endParaRPr lang="en-US"/>
          </a:p>
        </p:txBody>
      </p:sp>
      <p:sp>
        <p:nvSpPr>
          <p:cNvPr id="174116" name="Oval 36"/>
          <p:cNvSpPr>
            <a:spLocks noChangeArrowheads="1"/>
          </p:cNvSpPr>
          <p:nvPr/>
        </p:nvSpPr>
        <p:spPr bwMode="auto">
          <a:xfrm>
            <a:off x="3341688" y="4162425"/>
            <a:ext cx="2806700" cy="566738"/>
          </a:xfrm>
          <a:prstGeom prst="ellipse">
            <a:avLst/>
          </a:prstGeom>
          <a:noFill/>
          <a:ln w="25400">
            <a:noFill/>
            <a:round/>
            <a:headEnd/>
            <a:tailEnd/>
          </a:ln>
          <a:effectLst>
            <a:outerShdw dist="53882" dir="2700000" algn="ctr" rotWithShape="0">
              <a:schemeClr val="tx1"/>
            </a:outerShdw>
          </a:effectLst>
        </p:spPr>
        <p:txBody>
          <a:bodyPr wrap="none" anchor="ctr"/>
          <a:lstStyle/>
          <a:p>
            <a:pPr>
              <a:defRPr/>
            </a:pPr>
            <a:endParaRPr lang="en-US"/>
          </a:p>
        </p:txBody>
      </p:sp>
      <p:sp>
        <p:nvSpPr>
          <p:cNvPr id="174117" name="Rectangle 37"/>
          <p:cNvSpPr>
            <a:spLocks noChangeArrowheads="1"/>
          </p:cNvSpPr>
          <p:nvPr/>
        </p:nvSpPr>
        <p:spPr bwMode="auto">
          <a:xfrm>
            <a:off x="3760788" y="4237038"/>
            <a:ext cx="2586037" cy="454025"/>
          </a:xfrm>
          <a:prstGeom prst="rect">
            <a:avLst/>
          </a:prstGeom>
          <a:noFill/>
          <a:ln w="25400">
            <a:noFill/>
            <a:miter lim="800000"/>
            <a:headEnd/>
            <a:tailEnd/>
          </a:ln>
          <a:effectLst/>
        </p:spPr>
        <p:txBody>
          <a:bodyPr wrap="none" lIns="90487" tIns="44450" rIns="90487" bIns="44450">
            <a:spAutoFit/>
          </a:bodyPr>
          <a:lstStyle/>
          <a:p>
            <a:pPr>
              <a:defRPr/>
            </a:pPr>
            <a:r>
              <a:rPr lang="en-US" b="1">
                <a:effectLst>
                  <a:outerShdw blurRad="38100" dist="38100" dir="2700000" algn="tl">
                    <a:srgbClr val="FFFFFF"/>
                  </a:outerShdw>
                </a:effectLst>
                <a:latin typeface="Helvetica" pitchFamily="-128" charset="0"/>
              </a:rPr>
              <a:t>software models</a:t>
            </a:r>
          </a:p>
        </p:txBody>
      </p:sp>
      <p:pic>
        <p:nvPicPr>
          <p:cNvPr id="5160" name="Picture 38"/>
          <p:cNvPicPr>
            <a:picLocks noChangeArrowheads="1"/>
          </p:cNvPicPr>
          <p:nvPr/>
        </p:nvPicPr>
        <p:blipFill>
          <a:blip r:embed="rId2"/>
          <a:srcRect/>
          <a:stretch>
            <a:fillRect/>
          </a:stretch>
        </p:blipFill>
        <p:spPr bwMode="auto">
          <a:xfrm>
            <a:off x="5476875" y="4857750"/>
            <a:ext cx="1130300" cy="792163"/>
          </a:xfrm>
          <a:prstGeom prst="rect">
            <a:avLst/>
          </a:prstGeom>
          <a:noFill/>
          <a:ln w="12700">
            <a:noFill/>
            <a:miter lim="800000"/>
            <a:headEnd/>
            <a:tailEnd/>
          </a:ln>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a:xfrm>
            <a:off x="1219200" y="381000"/>
            <a:ext cx="6888163" cy="536575"/>
          </a:xfrm>
          <a:noFill/>
        </p:spPr>
        <p:txBody>
          <a:bodyPr lIns="90487" tIns="44450" rIns="90487" bIns="44450" anchor="ctr">
            <a:normAutofit fontScale="90000"/>
          </a:bodyPr>
          <a:lstStyle/>
          <a:p>
            <a:pPr eaLnBrk="1" hangingPunct="1"/>
            <a:r>
              <a:rPr lang="en-US" b="1" dirty="0" smtClean="0"/>
              <a:t>The Software Configuration</a:t>
            </a:r>
          </a:p>
        </p:txBody>
      </p:sp>
      <p:sp>
        <p:nvSpPr>
          <p:cNvPr id="175107" name="Oval 3"/>
          <p:cNvSpPr>
            <a:spLocks noChangeArrowheads="1"/>
          </p:cNvSpPr>
          <p:nvPr/>
        </p:nvSpPr>
        <p:spPr bwMode="auto">
          <a:xfrm>
            <a:off x="2255838" y="1809750"/>
            <a:ext cx="5816600" cy="4346575"/>
          </a:xfrm>
          <a:prstGeom prst="ellipse">
            <a:avLst/>
          </a:prstGeom>
          <a:solidFill>
            <a:schemeClr val="accent2"/>
          </a:solidFill>
          <a:ln w="12700">
            <a:noFill/>
            <a:round/>
            <a:headEnd/>
            <a:tailEnd/>
          </a:ln>
          <a:effectLst>
            <a:outerShdw dist="107763" dir="2700000" algn="ctr" rotWithShape="0">
              <a:schemeClr val="bg2"/>
            </a:outerShdw>
          </a:effectLst>
        </p:spPr>
        <p:txBody>
          <a:bodyPr wrap="none" anchor="ctr"/>
          <a:lstStyle/>
          <a:p>
            <a:pPr>
              <a:defRPr/>
            </a:pPr>
            <a:endParaRPr lang="en-US"/>
          </a:p>
        </p:txBody>
      </p:sp>
      <p:sp>
        <p:nvSpPr>
          <p:cNvPr id="175108" name="Oval 4"/>
          <p:cNvSpPr>
            <a:spLocks noChangeArrowheads="1"/>
          </p:cNvSpPr>
          <p:nvPr/>
        </p:nvSpPr>
        <p:spPr bwMode="auto">
          <a:xfrm>
            <a:off x="4105275" y="3863975"/>
            <a:ext cx="2139950" cy="2189163"/>
          </a:xfrm>
          <a:prstGeom prst="ellipse">
            <a:avLst/>
          </a:prstGeom>
          <a:solidFill>
            <a:srgbClr val="F76681"/>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175109" name="Oval 5"/>
          <p:cNvSpPr>
            <a:spLocks noChangeArrowheads="1"/>
          </p:cNvSpPr>
          <p:nvPr/>
        </p:nvSpPr>
        <p:spPr bwMode="auto">
          <a:xfrm>
            <a:off x="5083175" y="2120900"/>
            <a:ext cx="2141538" cy="2190750"/>
          </a:xfrm>
          <a:prstGeom prst="ellipse">
            <a:avLst/>
          </a:prstGeom>
          <a:solidFill>
            <a:srgbClr val="E5405D"/>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175110" name="Oval 6"/>
          <p:cNvSpPr>
            <a:spLocks noChangeArrowheads="1"/>
          </p:cNvSpPr>
          <p:nvPr/>
        </p:nvSpPr>
        <p:spPr bwMode="auto">
          <a:xfrm>
            <a:off x="3122613" y="2135188"/>
            <a:ext cx="2139950" cy="2189162"/>
          </a:xfrm>
          <a:prstGeom prst="ellipse">
            <a:avLst/>
          </a:prstGeom>
          <a:solidFill>
            <a:srgbClr val="CF0E30"/>
          </a:solidFill>
          <a:ln w="50800">
            <a:noFill/>
            <a:round/>
            <a:headEnd/>
            <a:tailEnd/>
          </a:ln>
          <a:effectLst>
            <a:outerShdw dist="107763" dir="2700000" algn="ctr" rotWithShape="0">
              <a:schemeClr val="bg2"/>
            </a:outerShdw>
          </a:effectLst>
        </p:spPr>
        <p:txBody>
          <a:bodyPr wrap="none" anchor="ctr"/>
          <a:lstStyle/>
          <a:p>
            <a:pPr>
              <a:defRPr/>
            </a:pPr>
            <a:endParaRPr lang="en-US"/>
          </a:p>
        </p:txBody>
      </p:sp>
      <p:sp>
        <p:nvSpPr>
          <p:cNvPr id="175111" name="Rectangle 7"/>
          <p:cNvSpPr>
            <a:spLocks noChangeArrowheads="1"/>
          </p:cNvSpPr>
          <p:nvPr/>
        </p:nvSpPr>
        <p:spPr bwMode="auto">
          <a:xfrm>
            <a:off x="3379788" y="2960688"/>
            <a:ext cx="1587500"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Helvetica" pitchFamily="-128" charset="0"/>
              </a:rPr>
              <a:t>programs</a:t>
            </a:r>
          </a:p>
        </p:txBody>
      </p:sp>
      <p:sp>
        <p:nvSpPr>
          <p:cNvPr id="175112" name="Rectangle 8"/>
          <p:cNvSpPr>
            <a:spLocks noChangeArrowheads="1"/>
          </p:cNvSpPr>
          <p:nvPr/>
        </p:nvSpPr>
        <p:spPr bwMode="auto">
          <a:xfrm>
            <a:off x="5334000" y="2971800"/>
            <a:ext cx="1806575"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Helvetica" pitchFamily="-128" charset="0"/>
              </a:rPr>
              <a:t>documents</a:t>
            </a:r>
          </a:p>
        </p:txBody>
      </p:sp>
      <p:sp>
        <p:nvSpPr>
          <p:cNvPr id="175113" name="Rectangle 9"/>
          <p:cNvSpPr>
            <a:spLocks noChangeArrowheads="1"/>
          </p:cNvSpPr>
          <p:nvPr/>
        </p:nvSpPr>
        <p:spPr bwMode="auto">
          <a:xfrm>
            <a:off x="4706938" y="4738688"/>
            <a:ext cx="808037" cy="454025"/>
          </a:xfrm>
          <a:prstGeom prst="rect">
            <a:avLst/>
          </a:prstGeom>
          <a:noFill/>
          <a:ln w="25400">
            <a:noFill/>
            <a:miter lim="800000"/>
            <a:headEnd/>
            <a:tailEnd/>
          </a:ln>
          <a:effectLst/>
        </p:spPr>
        <p:txBody>
          <a:bodyPr wrap="none" lIns="90487" tIns="44450" rIns="90487" bIns="44450">
            <a:spAutoFit/>
          </a:bodyPr>
          <a:lstStyle/>
          <a:p>
            <a:pPr>
              <a:defRPr/>
            </a:pPr>
            <a:r>
              <a:rPr lang="en-US" b="1">
                <a:solidFill>
                  <a:schemeClr val="bg1"/>
                </a:solidFill>
                <a:effectLst>
                  <a:outerShdw blurRad="38100" dist="38100" dir="2700000" algn="tl">
                    <a:srgbClr val="000000"/>
                  </a:outerShdw>
                </a:effectLst>
                <a:latin typeface="Helvetica" pitchFamily="-128" charset="0"/>
              </a:rPr>
              <a:t>data</a:t>
            </a:r>
          </a:p>
        </p:txBody>
      </p:sp>
      <p:sp>
        <p:nvSpPr>
          <p:cNvPr id="175114" name="Rectangle 10"/>
          <p:cNvSpPr>
            <a:spLocks noChangeArrowheads="1"/>
          </p:cNvSpPr>
          <p:nvPr/>
        </p:nvSpPr>
        <p:spPr bwMode="auto">
          <a:xfrm>
            <a:off x="1574800" y="4598988"/>
            <a:ext cx="1755775" cy="454025"/>
          </a:xfrm>
          <a:prstGeom prst="rect">
            <a:avLst/>
          </a:prstGeom>
          <a:noFill/>
          <a:ln w="25400">
            <a:noFill/>
            <a:miter lim="800000"/>
            <a:headEnd/>
            <a:tailEnd/>
          </a:ln>
          <a:effectLst/>
        </p:spPr>
        <p:txBody>
          <a:bodyPr wrap="none" lIns="90487" tIns="44450" rIns="90487" bIns="44450">
            <a:spAutoFit/>
          </a:bodyPr>
          <a:lstStyle/>
          <a:p>
            <a:pPr>
              <a:defRPr/>
            </a:pPr>
            <a:r>
              <a:rPr lang="en-US" b="1" i="1">
                <a:effectLst>
                  <a:outerShdw blurRad="38100" dist="38100" dir="2700000" algn="tl">
                    <a:srgbClr val="FFFFFF"/>
                  </a:outerShdw>
                </a:effectLst>
                <a:latin typeface="Helvetica" pitchFamily="-128" charset="0"/>
              </a:rPr>
              <a:t>The pieces</a:t>
            </a:r>
          </a:p>
        </p:txBody>
      </p:sp>
      <p:sp>
        <p:nvSpPr>
          <p:cNvPr id="6157" name="Arc 11"/>
          <p:cNvSpPr>
            <a:spLocks/>
          </p:cNvSpPr>
          <p:nvPr/>
        </p:nvSpPr>
        <p:spPr bwMode="auto">
          <a:xfrm>
            <a:off x="3435350" y="5049838"/>
            <a:ext cx="1270000" cy="85725"/>
          </a:xfrm>
          <a:custGeom>
            <a:avLst/>
            <a:gdLst>
              <a:gd name="T0" fmla="*/ 1270000 w 21600"/>
              <a:gd name="T1" fmla="*/ 85725 h 21600"/>
              <a:gd name="T2" fmla="*/ 0 w 21600"/>
              <a:gd name="T3" fmla="*/ 0 h 21600"/>
              <a:gd name="T4" fmla="*/ 127000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close/>
              </a:path>
            </a:pathLst>
          </a:custGeom>
          <a:noFill/>
          <a:ln w="50800" cap="rnd">
            <a:solidFill>
              <a:schemeClr val="tx1"/>
            </a:solidFill>
            <a:round/>
            <a:headEnd type="triangle" w="med" len="med"/>
            <a:tailEnd/>
          </a:ln>
        </p:spPr>
        <p:txBody>
          <a:bodyPr wrap="none" anchor="ctr"/>
          <a:lstStyle/>
          <a:p>
            <a:endParaRPr lang="en-US"/>
          </a:p>
        </p:txBody>
      </p:sp>
      <p:sp>
        <p:nvSpPr>
          <p:cNvPr id="6158" name="Arc 12"/>
          <p:cNvSpPr>
            <a:spLocks/>
          </p:cNvSpPr>
          <p:nvPr/>
        </p:nvSpPr>
        <p:spPr bwMode="auto">
          <a:xfrm>
            <a:off x="3382963" y="3614738"/>
            <a:ext cx="3187700" cy="1166812"/>
          </a:xfrm>
          <a:custGeom>
            <a:avLst/>
            <a:gdLst>
              <a:gd name="T0" fmla="*/ 3187552 w 21600"/>
              <a:gd name="T1" fmla="*/ 0 h 21633"/>
              <a:gd name="T2" fmla="*/ 0 w 21600"/>
              <a:gd name="T3" fmla="*/ 1166812 h 21633"/>
              <a:gd name="T4" fmla="*/ 0 w 21600"/>
              <a:gd name="T5" fmla="*/ 1780 h 21633"/>
              <a:gd name="T6" fmla="*/ 0 60000 65536"/>
              <a:gd name="T7" fmla="*/ 0 60000 65536"/>
              <a:gd name="T8" fmla="*/ 0 60000 65536"/>
              <a:gd name="T9" fmla="*/ 0 w 21600"/>
              <a:gd name="T10" fmla="*/ 0 h 21633"/>
              <a:gd name="T11" fmla="*/ 21600 w 21600"/>
              <a:gd name="T12" fmla="*/ 21633 h 21633"/>
            </a:gdLst>
            <a:ahLst/>
            <a:cxnLst>
              <a:cxn ang="T6">
                <a:pos x="T0" y="T1"/>
              </a:cxn>
              <a:cxn ang="T7">
                <a:pos x="T2" y="T3"/>
              </a:cxn>
              <a:cxn ang="T8">
                <a:pos x="T4" y="T5"/>
              </a:cxn>
            </a:cxnLst>
            <a:rect l="T9" t="T10" r="T11" b="T12"/>
            <a:pathLst>
              <a:path w="21600" h="21633" fill="none" extrusionOk="0">
                <a:moveTo>
                  <a:pt x="21599" y="-1"/>
                </a:moveTo>
                <a:cubicBezTo>
                  <a:pt x="21599" y="10"/>
                  <a:pt x="21600" y="21"/>
                  <a:pt x="21600" y="33"/>
                </a:cubicBezTo>
                <a:cubicBezTo>
                  <a:pt x="21600" y="11962"/>
                  <a:pt x="11929" y="21632"/>
                  <a:pt x="0" y="21633"/>
                </a:cubicBezTo>
              </a:path>
              <a:path w="21600" h="21633" stroke="0" extrusionOk="0">
                <a:moveTo>
                  <a:pt x="21599" y="-1"/>
                </a:moveTo>
                <a:cubicBezTo>
                  <a:pt x="21599" y="10"/>
                  <a:pt x="21600" y="21"/>
                  <a:pt x="21600" y="33"/>
                </a:cubicBezTo>
                <a:cubicBezTo>
                  <a:pt x="21600" y="11962"/>
                  <a:pt x="11929" y="21632"/>
                  <a:pt x="0" y="21633"/>
                </a:cubicBezTo>
                <a:lnTo>
                  <a:pt x="0" y="33"/>
                </a:lnTo>
                <a:close/>
              </a:path>
            </a:pathLst>
          </a:custGeom>
          <a:noFill/>
          <a:ln w="50800" cap="rnd">
            <a:solidFill>
              <a:schemeClr val="tx1"/>
            </a:solidFill>
            <a:round/>
            <a:headEnd type="triangle" w="med" len="med"/>
            <a:tailEnd/>
          </a:ln>
        </p:spPr>
        <p:txBody>
          <a:bodyPr wrap="none" anchor="ctr"/>
          <a:lstStyle/>
          <a:p>
            <a:endParaRPr lang="en-US"/>
          </a:p>
        </p:txBody>
      </p:sp>
      <p:sp>
        <p:nvSpPr>
          <p:cNvPr id="6159" name="Arc 13"/>
          <p:cNvSpPr>
            <a:spLocks/>
          </p:cNvSpPr>
          <p:nvPr/>
        </p:nvSpPr>
        <p:spPr bwMode="auto">
          <a:xfrm>
            <a:off x="3357563" y="3513138"/>
            <a:ext cx="1117600" cy="1114425"/>
          </a:xfrm>
          <a:custGeom>
            <a:avLst/>
            <a:gdLst>
              <a:gd name="T0" fmla="*/ 1117600 w 21600"/>
              <a:gd name="T1" fmla="*/ 0 h 21600"/>
              <a:gd name="T2" fmla="*/ 0 w 21600"/>
              <a:gd name="T3" fmla="*/ 1114425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close/>
              </a:path>
            </a:pathLst>
          </a:custGeom>
          <a:noFill/>
          <a:ln w="50800" cap="rnd">
            <a:solidFill>
              <a:schemeClr val="tx1"/>
            </a:solidFill>
            <a:round/>
            <a:headEnd type="triangle" w="med" len="med"/>
            <a:tailEnd/>
          </a:ln>
        </p:spPr>
        <p:txBody>
          <a:bodyPr wrap="none" anchor="ctr"/>
          <a:lstStyle/>
          <a:p>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a:xfrm>
            <a:off x="457200" y="274638"/>
            <a:ext cx="8229600" cy="639762"/>
          </a:xfrm>
        </p:spPr>
        <p:txBody>
          <a:bodyPr>
            <a:noAutofit/>
          </a:bodyPr>
          <a:lstStyle/>
          <a:p>
            <a:pPr eaLnBrk="1" hangingPunct="1"/>
            <a:r>
              <a:rPr lang="en-US" b="1" dirty="0" smtClean="0"/>
              <a:t>Baselines</a:t>
            </a:r>
          </a:p>
        </p:txBody>
      </p:sp>
      <p:sp>
        <p:nvSpPr>
          <p:cNvPr id="7173" name="Rectangle 3"/>
          <p:cNvSpPr>
            <a:spLocks noGrp="1" noChangeArrowheads="1"/>
          </p:cNvSpPr>
          <p:nvPr>
            <p:ph idx="1"/>
          </p:nvPr>
        </p:nvSpPr>
        <p:spPr>
          <a:xfrm>
            <a:off x="228600" y="1143000"/>
            <a:ext cx="8686800" cy="4983163"/>
          </a:xfrm>
        </p:spPr>
        <p:txBody>
          <a:bodyPr>
            <a:normAutofit/>
          </a:bodyPr>
          <a:lstStyle/>
          <a:p>
            <a:pPr algn="just" eaLnBrk="1" hangingPunct="1">
              <a:lnSpc>
                <a:spcPct val="90000"/>
              </a:lnSpc>
              <a:spcBef>
                <a:spcPts val="300"/>
              </a:spcBef>
            </a:pPr>
            <a:r>
              <a:rPr lang="en-US" dirty="0" smtClean="0"/>
              <a:t> The IEEE (IEEE Std. No. 610.12-1990) defines a baseline as:</a:t>
            </a:r>
          </a:p>
          <a:p>
            <a:pPr lvl="2" algn="just" eaLnBrk="1" hangingPunct="1">
              <a:lnSpc>
                <a:spcPct val="90000"/>
              </a:lnSpc>
              <a:spcBef>
                <a:spcPts val="600"/>
              </a:spcBef>
              <a:spcAft>
                <a:spcPts val="600"/>
              </a:spcAft>
            </a:pPr>
            <a:r>
              <a:rPr lang="en-US" sz="1800" dirty="0" smtClean="0">
                <a:solidFill>
                  <a:schemeClr val="folHlink"/>
                </a:solidFill>
              </a:rPr>
              <a:t>A specification or product that has been formally reviewed and agreed upon, that thereafter serves as the basis for further development, and that can be changed only through formal change control procedures.</a:t>
            </a:r>
          </a:p>
          <a:p>
            <a:pPr algn="just" eaLnBrk="1" hangingPunct="1">
              <a:lnSpc>
                <a:spcPct val="90000"/>
              </a:lnSpc>
            </a:pPr>
            <a:r>
              <a:rPr lang="en-US" dirty="0" smtClean="0"/>
              <a:t>a baseline is a milestone in the development of software that is marked by the delivery of one or more </a:t>
            </a:r>
            <a:r>
              <a:rPr lang="en-US" b="1" dirty="0" smtClean="0"/>
              <a:t>software configuration items </a:t>
            </a:r>
            <a:r>
              <a:rPr lang="en-US" dirty="0" smtClean="0"/>
              <a:t>and the approval of these </a:t>
            </a:r>
            <a:r>
              <a:rPr lang="en-US" b="1" dirty="0" smtClean="0"/>
              <a:t>SCIs</a:t>
            </a:r>
            <a:r>
              <a:rPr lang="en-US" dirty="0" smtClean="0"/>
              <a:t> that is obtained through a formal technical review</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p:cNvSpPr>
            <a:spLocks noGrp="1" noChangeArrowheads="1"/>
          </p:cNvSpPr>
          <p:nvPr>
            <p:ph type="title"/>
          </p:nvPr>
        </p:nvSpPr>
        <p:spPr>
          <a:xfrm>
            <a:off x="1219200" y="304800"/>
            <a:ext cx="6705600" cy="633413"/>
          </a:xfrm>
        </p:spPr>
        <p:txBody>
          <a:bodyPr>
            <a:normAutofit fontScale="90000"/>
          </a:bodyPr>
          <a:lstStyle/>
          <a:p>
            <a:pPr eaLnBrk="1" hangingPunct="1"/>
            <a:r>
              <a:rPr lang="en-US" b="1" dirty="0" smtClean="0"/>
              <a:t>Baselines</a:t>
            </a:r>
          </a:p>
        </p:txBody>
      </p:sp>
      <p:pic>
        <p:nvPicPr>
          <p:cNvPr id="8197" name="Picture 4"/>
          <p:cNvPicPr>
            <a:picLocks noChangeAspect="1" noChangeArrowheads="1"/>
          </p:cNvPicPr>
          <p:nvPr/>
        </p:nvPicPr>
        <p:blipFill>
          <a:blip r:embed="rId2"/>
          <a:srcRect/>
          <a:stretch>
            <a:fillRect/>
          </a:stretch>
        </p:blipFill>
        <p:spPr bwMode="auto">
          <a:xfrm>
            <a:off x="914400" y="1066800"/>
            <a:ext cx="7620000" cy="5791200"/>
          </a:xfrm>
          <a:prstGeom prst="rect">
            <a:avLst/>
          </a:prstGeom>
          <a:solidFill>
            <a:srgbClr val="96E3FE"/>
          </a:solidFill>
          <a:ln w="12700">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a:xfrm>
            <a:off x="457200" y="274638"/>
            <a:ext cx="8229600" cy="868362"/>
          </a:xfrm>
        </p:spPr>
        <p:txBody>
          <a:bodyPr/>
          <a:lstStyle/>
          <a:p>
            <a:pPr eaLnBrk="1" hangingPunct="1"/>
            <a:r>
              <a:rPr lang="en-US" b="1" dirty="0" smtClean="0"/>
              <a:t>SCM Repository</a:t>
            </a:r>
          </a:p>
        </p:txBody>
      </p:sp>
      <p:sp>
        <p:nvSpPr>
          <p:cNvPr id="10245" name="Rectangle 3"/>
          <p:cNvSpPr>
            <a:spLocks noGrp="1" noChangeArrowheads="1"/>
          </p:cNvSpPr>
          <p:nvPr>
            <p:ph idx="1"/>
          </p:nvPr>
        </p:nvSpPr>
        <p:spPr>
          <a:xfrm>
            <a:off x="0" y="1143000"/>
            <a:ext cx="8839200" cy="4983163"/>
          </a:xfrm>
        </p:spPr>
        <p:txBody>
          <a:bodyPr>
            <a:normAutofit lnSpcReduction="10000"/>
          </a:bodyPr>
          <a:lstStyle/>
          <a:p>
            <a:pPr algn="just" eaLnBrk="1" hangingPunct="1">
              <a:lnSpc>
                <a:spcPct val="90000"/>
              </a:lnSpc>
            </a:pPr>
            <a:r>
              <a:rPr lang="en-US" dirty="0" smtClean="0"/>
              <a:t>The SCM repository is the set of mechanisms and data structures that allow a software team to manage change in an effective manner</a:t>
            </a:r>
          </a:p>
          <a:p>
            <a:pPr algn="just" eaLnBrk="1" hangingPunct="1">
              <a:lnSpc>
                <a:spcPct val="90000"/>
              </a:lnSpc>
            </a:pPr>
            <a:r>
              <a:rPr lang="en-US" dirty="0" smtClean="0"/>
              <a:t>The repository performs or precipitates the following functions [For89]:</a:t>
            </a:r>
          </a:p>
          <a:p>
            <a:pPr lvl="1" algn="just" eaLnBrk="1" hangingPunct="1">
              <a:lnSpc>
                <a:spcPct val="90000"/>
              </a:lnSpc>
            </a:pPr>
            <a:r>
              <a:rPr lang="en-US" dirty="0" smtClean="0"/>
              <a:t>Data integrity</a:t>
            </a:r>
          </a:p>
          <a:p>
            <a:pPr lvl="1" algn="just" eaLnBrk="1" hangingPunct="1">
              <a:lnSpc>
                <a:spcPct val="90000"/>
              </a:lnSpc>
            </a:pPr>
            <a:r>
              <a:rPr lang="en-US" dirty="0" smtClean="0"/>
              <a:t>Information sharing</a:t>
            </a:r>
          </a:p>
          <a:p>
            <a:pPr lvl="1" algn="just" eaLnBrk="1" hangingPunct="1">
              <a:lnSpc>
                <a:spcPct val="90000"/>
              </a:lnSpc>
            </a:pPr>
            <a:r>
              <a:rPr lang="en-US" dirty="0" smtClean="0"/>
              <a:t>Tool integration</a:t>
            </a:r>
          </a:p>
          <a:p>
            <a:pPr lvl="1" algn="just" eaLnBrk="1" hangingPunct="1">
              <a:lnSpc>
                <a:spcPct val="90000"/>
              </a:lnSpc>
            </a:pPr>
            <a:r>
              <a:rPr lang="en-US" dirty="0" smtClean="0"/>
              <a:t>Data integration</a:t>
            </a:r>
          </a:p>
          <a:p>
            <a:pPr lvl="1" algn="just" eaLnBrk="1" hangingPunct="1">
              <a:lnSpc>
                <a:spcPct val="90000"/>
              </a:lnSpc>
            </a:pPr>
            <a:r>
              <a:rPr lang="en-US" dirty="0" smtClean="0"/>
              <a:t>Methodology enforcement</a:t>
            </a:r>
          </a:p>
          <a:p>
            <a:pPr lvl="1" algn="just" eaLnBrk="1" hangingPunct="1">
              <a:lnSpc>
                <a:spcPct val="90000"/>
              </a:lnSpc>
            </a:pPr>
            <a:r>
              <a:rPr lang="en-US" dirty="0" smtClean="0"/>
              <a:t>Document standardization</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3"/>
          <p:cNvSpPr>
            <a:spLocks noGrp="1" noChangeArrowheads="1"/>
          </p:cNvSpPr>
          <p:nvPr>
            <p:ph type="title"/>
          </p:nvPr>
        </p:nvSpPr>
        <p:spPr>
          <a:xfrm>
            <a:off x="1219200" y="228600"/>
            <a:ext cx="6705600" cy="633413"/>
          </a:xfrm>
        </p:spPr>
        <p:txBody>
          <a:bodyPr>
            <a:normAutofit fontScale="90000"/>
          </a:bodyPr>
          <a:lstStyle/>
          <a:p>
            <a:pPr eaLnBrk="1" hangingPunct="1"/>
            <a:r>
              <a:rPr lang="en-US" b="1" dirty="0" smtClean="0"/>
              <a:t>Repository Content</a:t>
            </a:r>
          </a:p>
        </p:txBody>
      </p:sp>
      <p:pic>
        <p:nvPicPr>
          <p:cNvPr id="11269" name="Picture 4"/>
          <p:cNvPicPr>
            <a:picLocks noChangeAspect="1" noChangeArrowheads="1"/>
          </p:cNvPicPr>
          <p:nvPr/>
        </p:nvPicPr>
        <p:blipFill>
          <a:blip r:embed="rId2"/>
          <a:srcRect/>
          <a:stretch>
            <a:fillRect/>
          </a:stretch>
        </p:blipFill>
        <p:spPr bwMode="auto">
          <a:xfrm>
            <a:off x="685800" y="1143000"/>
            <a:ext cx="7848600" cy="5486400"/>
          </a:xfrm>
          <a:prstGeom prst="rect">
            <a:avLst/>
          </a:prstGeom>
          <a:noFill/>
          <a:ln w="12700">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a:xfrm>
            <a:off x="1066800" y="-76200"/>
            <a:ext cx="6705600" cy="633413"/>
          </a:xfrm>
        </p:spPr>
        <p:txBody>
          <a:bodyPr>
            <a:normAutofit fontScale="90000"/>
          </a:bodyPr>
          <a:lstStyle/>
          <a:p>
            <a:pPr eaLnBrk="1" hangingPunct="1"/>
            <a:r>
              <a:rPr lang="en-US" b="1" dirty="0" smtClean="0"/>
              <a:t>Repository Features</a:t>
            </a:r>
          </a:p>
        </p:txBody>
      </p:sp>
      <p:sp>
        <p:nvSpPr>
          <p:cNvPr id="12293" name="Rectangle 3"/>
          <p:cNvSpPr>
            <a:spLocks noGrp="1" noChangeArrowheads="1"/>
          </p:cNvSpPr>
          <p:nvPr>
            <p:ph idx="1"/>
          </p:nvPr>
        </p:nvSpPr>
        <p:spPr>
          <a:xfrm>
            <a:off x="0" y="609600"/>
            <a:ext cx="9144000" cy="5718175"/>
          </a:xfrm>
        </p:spPr>
        <p:txBody>
          <a:bodyPr>
            <a:noAutofit/>
          </a:bodyPr>
          <a:lstStyle/>
          <a:p>
            <a:pPr algn="just" eaLnBrk="1" hangingPunct="1">
              <a:lnSpc>
                <a:spcPct val="90000"/>
              </a:lnSpc>
            </a:pPr>
            <a:r>
              <a:rPr lang="en-US" sz="2400" b="1" dirty="0" smtClean="0"/>
              <a:t>Versioning. </a:t>
            </a:r>
          </a:p>
          <a:p>
            <a:pPr lvl="1" algn="just" eaLnBrk="1" hangingPunct="1">
              <a:lnSpc>
                <a:spcPct val="90000"/>
              </a:lnSpc>
            </a:pPr>
            <a:r>
              <a:rPr lang="en-US" sz="2000" dirty="0" smtClean="0"/>
              <a:t>saves all of these versions to enable effective management of product releases and to permit developers to go back to previous versions</a:t>
            </a:r>
          </a:p>
          <a:p>
            <a:pPr algn="just" eaLnBrk="1" hangingPunct="1">
              <a:lnSpc>
                <a:spcPct val="90000"/>
              </a:lnSpc>
            </a:pPr>
            <a:r>
              <a:rPr lang="en-US" sz="2400" b="1" dirty="0" smtClean="0"/>
              <a:t>Dependency tracking and change management. </a:t>
            </a:r>
            <a:r>
              <a:rPr lang="en-US" sz="2400" dirty="0" smtClean="0"/>
              <a:t> </a:t>
            </a:r>
          </a:p>
          <a:p>
            <a:pPr lvl="1" algn="just" eaLnBrk="1" hangingPunct="1">
              <a:lnSpc>
                <a:spcPct val="90000"/>
              </a:lnSpc>
            </a:pPr>
            <a:r>
              <a:rPr lang="en-US" sz="2000" dirty="0" smtClean="0"/>
              <a:t>The repository manages a wide variety of relationships among the data elements stored in it. </a:t>
            </a:r>
          </a:p>
          <a:p>
            <a:pPr algn="just" eaLnBrk="1" hangingPunct="1">
              <a:lnSpc>
                <a:spcPct val="90000"/>
              </a:lnSpc>
            </a:pPr>
            <a:r>
              <a:rPr lang="en-US" sz="2400" b="1" dirty="0" smtClean="0"/>
              <a:t>Requirements tracing.</a:t>
            </a:r>
            <a:r>
              <a:rPr lang="en-US" sz="2400" dirty="0" smtClean="0"/>
              <a:t>  </a:t>
            </a:r>
          </a:p>
          <a:p>
            <a:pPr lvl="1" algn="just" eaLnBrk="1" hangingPunct="1">
              <a:lnSpc>
                <a:spcPct val="90000"/>
              </a:lnSpc>
            </a:pPr>
            <a:r>
              <a:rPr lang="en-US" sz="2000" dirty="0" smtClean="0"/>
              <a:t>Provides the ability to track all the design and construction components and deliverables that result from a specific requirement specification</a:t>
            </a:r>
          </a:p>
          <a:p>
            <a:pPr algn="just" eaLnBrk="1" hangingPunct="1">
              <a:lnSpc>
                <a:spcPct val="90000"/>
              </a:lnSpc>
            </a:pPr>
            <a:r>
              <a:rPr lang="en-US" sz="2400" b="1" dirty="0" smtClean="0"/>
              <a:t>Configuration management. </a:t>
            </a:r>
            <a:r>
              <a:rPr lang="en-US" sz="2400" dirty="0" smtClean="0"/>
              <a:t> </a:t>
            </a:r>
          </a:p>
          <a:p>
            <a:pPr lvl="1" algn="just" eaLnBrk="1" hangingPunct="1">
              <a:lnSpc>
                <a:spcPct val="90000"/>
              </a:lnSpc>
            </a:pPr>
            <a:r>
              <a:rPr lang="en-US" sz="2000" dirty="0" smtClean="0"/>
              <a:t>Keeps track of a series of configurations representing specific project milestones or production releases. Version management provides the needed versions, and link management keeps track of interdependencies. </a:t>
            </a:r>
          </a:p>
          <a:p>
            <a:pPr algn="just" eaLnBrk="1" hangingPunct="1">
              <a:lnSpc>
                <a:spcPct val="90000"/>
              </a:lnSpc>
              <a:spcBef>
                <a:spcPts val="900"/>
              </a:spcBef>
            </a:pPr>
            <a:r>
              <a:rPr lang="en-US" sz="2400" b="1" dirty="0" smtClean="0"/>
              <a:t>Audit trails. </a:t>
            </a:r>
            <a:r>
              <a:rPr lang="en-US" sz="2400" dirty="0" smtClean="0"/>
              <a:t> </a:t>
            </a:r>
          </a:p>
          <a:p>
            <a:pPr lvl="1" algn="just" eaLnBrk="1" hangingPunct="1">
              <a:lnSpc>
                <a:spcPct val="90000"/>
              </a:lnSpc>
              <a:spcBef>
                <a:spcPts val="900"/>
              </a:spcBef>
            </a:pPr>
            <a:r>
              <a:rPr lang="en-US" sz="2000" dirty="0" smtClean="0"/>
              <a:t> establishes additional information about when, why, and by whom changes are made.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18312</TotalTime>
  <Words>1290</Words>
  <Application>Microsoft PowerPoint</Application>
  <PresentationFormat>On-screen Show (4:3)</PresentationFormat>
  <Paragraphs>145</Paragraphs>
  <Slides>26</Slides>
  <Notes>0</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Slide 1</vt:lpstr>
      <vt:lpstr>The “First Law”</vt:lpstr>
      <vt:lpstr>What Are These Changes?</vt:lpstr>
      <vt:lpstr>The Software Configuration</vt:lpstr>
      <vt:lpstr>Baselines</vt:lpstr>
      <vt:lpstr>Baselines</vt:lpstr>
      <vt:lpstr>SCM Repository</vt:lpstr>
      <vt:lpstr>Repository Content</vt:lpstr>
      <vt:lpstr>Repository Features</vt:lpstr>
      <vt:lpstr>SCM Elements</vt:lpstr>
      <vt:lpstr>The SCM Process</vt:lpstr>
      <vt:lpstr>The SCM Process</vt:lpstr>
      <vt:lpstr>Version Control</vt:lpstr>
      <vt:lpstr>Change Control</vt:lpstr>
      <vt:lpstr>Change Control Process—I</vt:lpstr>
      <vt:lpstr>Change Control Process-II</vt:lpstr>
      <vt:lpstr>Change Control Process-III</vt:lpstr>
      <vt:lpstr>Auditing</vt:lpstr>
      <vt:lpstr>Status Accounting</vt:lpstr>
      <vt:lpstr>SCM for Web Engineering-I</vt:lpstr>
      <vt:lpstr>SCM for Web Engineering-II</vt:lpstr>
      <vt:lpstr>Content Management-I</vt:lpstr>
      <vt:lpstr>Content Management-II</vt:lpstr>
      <vt:lpstr>Content Management</vt:lpstr>
      <vt:lpstr>Change Management for WebApps-I</vt:lpstr>
      <vt:lpstr>Change Management for WebApps-II</vt:lpstr>
    </vt:vector>
  </TitlesOfParts>
  <Company>RS Pressman &amp; Associates, Inc.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Admin</cp:lastModifiedBy>
  <cp:revision>75</cp:revision>
  <dcterms:created xsi:type="dcterms:W3CDTF">2008-02-08T18:09:54Z</dcterms:created>
  <dcterms:modified xsi:type="dcterms:W3CDTF">2018-04-02T18:26:58Z</dcterms:modified>
</cp:coreProperties>
</file>