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69"/>
  </p:notesMasterIdLst>
  <p:sldIdLst>
    <p:sldId id="279" r:id="rId2"/>
    <p:sldId id="280" r:id="rId3"/>
    <p:sldId id="281" r:id="rId4"/>
    <p:sldId id="306" r:id="rId5"/>
    <p:sldId id="307" r:id="rId6"/>
    <p:sldId id="282" r:id="rId7"/>
    <p:sldId id="283" r:id="rId8"/>
    <p:sldId id="313" r:id="rId9"/>
    <p:sldId id="314" r:id="rId10"/>
    <p:sldId id="316" r:id="rId11"/>
    <p:sldId id="317" r:id="rId12"/>
    <p:sldId id="318" r:id="rId13"/>
    <p:sldId id="319" r:id="rId14"/>
    <p:sldId id="320" r:id="rId15"/>
    <p:sldId id="321" r:id="rId16"/>
    <p:sldId id="322" r:id="rId17"/>
    <p:sldId id="323" r:id="rId18"/>
    <p:sldId id="324" r:id="rId19"/>
    <p:sldId id="284" r:id="rId20"/>
    <p:sldId id="285"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50" r:id="rId46"/>
    <p:sldId id="351" r:id="rId47"/>
    <p:sldId id="286" r:id="rId48"/>
    <p:sldId id="287" r:id="rId49"/>
    <p:sldId id="288" r:id="rId50"/>
    <p:sldId id="289" r:id="rId51"/>
    <p:sldId id="290" r:id="rId52"/>
    <p:sldId id="291" r:id="rId53"/>
    <p:sldId id="292" r:id="rId54"/>
    <p:sldId id="308" r:id="rId55"/>
    <p:sldId id="297" r:id="rId56"/>
    <p:sldId id="293" r:id="rId57"/>
    <p:sldId id="296" r:id="rId58"/>
    <p:sldId id="309" r:id="rId59"/>
    <p:sldId id="310" r:id="rId60"/>
    <p:sldId id="298" r:id="rId61"/>
    <p:sldId id="299" r:id="rId62"/>
    <p:sldId id="300" r:id="rId63"/>
    <p:sldId id="301" r:id="rId64"/>
    <p:sldId id="302" r:id="rId65"/>
    <p:sldId id="303" r:id="rId66"/>
    <p:sldId id="304" r:id="rId67"/>
    <p:sldId id="311" r:id="rId6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5pPr>
    <a:lvl6pPr marL="2286000" algn="l" defTabSz="914400" rtl="0" eaLnBrk="1" latinLnBrk="0" hangingPunct="1">
      <a:defRPr sz="2400" kern="1200">
        <a:solidFill>
          <a:schemeClr val="tx1"/>
        </a:solidFill>
        <a:latin typeface="Arial" charset="0"/>
        <a:ea typeface="ＭＳ Ｐゴシック" pitchFamily="-128" charset="-128"/>
        <a:cs typeface="+mn-cs"/>
      </a:defRPr>
    </a:lvl6pPr>
    <a:lvl7pPr marL="2743200" algn="l" defTabSz="914400" rtl="0" eaLnBrk="1" latinLnBrk="0" hangingPunct="1">
      <a:defRPr sz="2400" kern="1200">
        <a:solidFill>
          <a:schemeClr val="tx1"/>
        </a:solidFill>
        <a:latin typeface="Arial" charset="0"/>
        <a:ea typeface="ＭＳ Ｐゴシック" pitchFamily="-128" charset="-128"/>
        <a:cs typeface="+mn-cs"/>
      </a:defRPr>
    </a:lvl7pPr>
    <a:lvl8pPr marL="3200400" algn="l" defTabSz="914400" rtl="0" eaLnBrk="1" latinLnBrk="0" hangingPunct="1">
      <a:defRPr sz="2400" kern="1200">
        <a:solidFill>
          <a:schemeClr val="tx1"/>
        </a:solidFill>
        <a:latin typeface="Arial" charset="0"/>
        <a:ea typeface="ＭＳ Ｐゴシック" pitchFamily="-128" charset="-128"/>
        <a:cs typeface="+mn-cs"/>
      </a:defRPr>
    </a:lvl8pPr>
    <a:lvl9pPr marL="3657600" algn="l" defTabSz="914400" rtl="0" eaLnBrk="1" latinLnBrk="0" hangingPunct="1">
      <a:defRPr sz="2400" kern="1200">
        <a:solidFill>
          <a:schemeClr val="tx1"/>
        </a:solidFill>
        <a:latin typeface="Arial" charset="0"/>
        <a:ea typeface="ＭＳ Ｐゴシック" pitchFamily="-12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4" autoAdjust="0"/>
    <p:restoredTop sz="94660"/>
  </p:normalViewPr>
  <p:slideViewPr>
    <p:cSldViewPr>
      <p:cViewPr>
        <p:scale>
          <a:sx n="60" d="100"/>
          <a:sy n="60" d="100"/>
        </p:scale>
        <p:origin x="-1338"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646AB61C-EAAC-4D01-8DC1-CEDF6386FCA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4B957590-153E-4009-B3B1-3B864EBC033A}" type="datetime1">
              <a:rPr lang="en-US" smtClean="0"/>
              <a:t>3/26/2019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0C0F515-8794-4207-B427-A2D5BE57096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A22B1B-6C5A-4C20-ACA2-7A63F43FE33B}" type="datetime1">
              <a:rPr lang="en-US" smtClean="0"/>
              <a:t>3/26/2019</a:t>
            </a:fld>
            <a:endParaRPr lang="en-I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A8B49D-5877-4275-8DA8-D299F53035E6}"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B06919-31E0-4559-B3FD-D9382FF491E8}" type="datetime1">
              <a:rPr lang="en-US" smtClean="0"/>
              <a:t>3/26/2019</a:t>
            </a:fld>
            <a:endParaRPr lang="en-I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06A4DB-F3A5-4A9B-94FE-A2F534EB869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6C38C3-34E9-4981-8456-BFC7844854A2}" type="datetime1">
              <a:rPr lang="en-US" smtClean="0"/>
              <a:t>3/26/2019</a:t>
            </a:fld>
            <a:endParaRPr lang="en-I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D7C51B1-0A30-4781-A2E8-69FC6289B18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B0804-38D5-4CBE-8162-E0AFD812B38C}" type="datetime1">
              <a:rPr lang="en-US" smtClean="0"/>
              <a:t>3/26/2019</a:t>
            </a:fld>
            <a:endParaRPr lang="en-IN"/>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36A7B1F-4E98-4BB2-9B77-5C0B10BA32D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520CC4-C98E-4BB7-ADFD-DDF053DF7761}" type="datetime1">
              <a:rPr lang="en-US" smtClean="0"/>
              <a:t>3/26/2019</a:t>
            </a:fld>
            <a:endParaRPr lang="en-IN"/>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F6E2FD8-0AF6-4843-90DB-55C1363E73E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93D31C-204D-4C23-BC55-AC52F40A512F}" type="datetime1">
              <a:rPr lang="en-US" smtClean="0"/>
              <a:t>3/26/2019</a:t>
            </a:fld>
            <a:endParaRPr lang="en-IN"/>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205545C-B465-4C1F-851E-08A496AEC0A7}"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14FE08-BA93-4D1A-82A3-1F75E8EE8E58}" type="datetime1">
              <a:rPr lang="en-US" smtClean="0"/>
              <a:t>3/26/2019</a:t>
            </a:fld>
            <a:endParaRPr lang="en-IN"/>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BC28CDD-C20B-4FD7-B515-A2438A566AF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13028-98AA-40CF-B6E0-8DA2B1B40AC6}" type="datetime1">
              <a:rPr lang="en-US" smtClean="0"/>
              <a:t>3/26/2019</a:t>
            </a:fld>
            <a:endParaRPr lang="en-IN"/>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0FD834B-7274-4438-88C7-DB3C709BAD2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076BAF-C7CB-4A99-BB0B-C6EECDB681C6}" type="datetime1">
              <a:rPr lang="en-US" smtClean="0"/>
              <a:t>3/26/2019</a:t>
            </a:fld>
            <a:endParaRPr lang="en-IN"/>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085E08B-3CEF-43BB-944C-99C02E039740}"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F61B6-6630-4C2C-97FF-A17E61679935}" type="datetime1">
              <a:rPr lang="en-US" smtClean="0"/>
              <a:t>3/26/2019</a:t>
            </a:fld>
            <a:endParaRPr lang="en-IN"/>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E4CE152-718F-4A5D-B58D-5729A3BA14F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B7BD2-C3C1-4245-B95A-3958D36E3305}" type="datetime1">
              <a:rPr lang="en-US" smtClean="0"/>
              <a:t>3/26/2019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4785760-0E14-4279-8F5E-4700B676A7D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p:txBody>
          <a:bodyPr>
            <a:normAutofit/>
          </a:bodyPr>
          <a:lstStyle/>
          <a:p>
            <a:pPr eaLnBrk="1" hangingPunct="1">
              <a:buNone/>
            </a:pPr>
            <a:r>
              <a:rPr lang="en-US" sz="4400" b="1" dirty="0" smtClean="0">
                <a:solidFill>
                  <a:schemeClr val="folHlink"/>
                </a:solidFill>
              </a:rPr>
              <a:t>                  </a:t>
            </a:r>
          </a:p>
          <a:p>
            <a:pPr algn="ctr" eaLnBrk="1" hangingPunct="1">
              <a:buNone/>
            </a:pPr>
            <a:r>
              <a:rPr lang="en-US" sz="4400" b="1" dirty="0" smtClean="0">
                <a:solidFill>
                  <a:schemeClr val="folHlink"/>
                </a:solidFill>
              </a:rPr>
              <a:t>Software Testing</a:t>
            </a:r>
          </a:p>
        </p:txBody>
      </p:sp>
      <p:sp>
        <p:nvSpPr>
          <p:cNvPr id="6" name="Slide Number Placeholder 4"/>
          <p:cNvSpPr>
            <a:spLocks noGrp="1"/>
          </p:cNvSpPr>
          <p:nvPr>
            <p:ph type="sldNum" sz="quarter" idx="12"/>
          </p:nvPr>
        </p:nvSpPr>
        <p:spPr/>
        <p:txBody>
          <a:bodyPr/>
          <a:lstStyle/>
          <a:p>
            <a:pPr>
              <a:defRPr/>
            </a:pPr>
            <a:fld id="{EE290D15-4C4C-405E-81D3-3313530AC185}"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IN" b="1" dirty="0" smtClean="0"/>
              <a:t>Role of Software Testers</a:t>
            </a:r>
            <a:endParaRPr lang="en-IN" b="1" dirty="0"/>
          </a:p>
        </p:txBody>
      </p:sp>
      <p:sp>
        <p:nvSpPr>
          <p:cNvPr id="3" name="Content Placeholder 2"/>
          <p:cNvSpPr>
            <a:spLocks noGrp="1"/>
          </p:cNvSpPr>
          <p:nvPr>
            <p:ph idx="1"/>
          </p:nvPr>
        </p:nvSpPr>
        <p:spPr>
          <a:xfrm>
            <a:off x="228600" y="685800"/>
            <a:ext cx="8610600" cy="5440363"/>
          </a:xfrm>
        </p:spPr>
        <p:txBody>
          <a:bodyPr>
            <a:normAutofit lnSpcReduction="10000"/>
          </a:bodyPr>
          <a:lstStyle/>
          <a:p>
            <a:pPr>
              <a:buNone/>
            </a:pPr>
            <a:r>
              <a:rPr lang="en-IN" sz="2800" dirty="0" smtClean="0"/>
              <a:t>Goal of testers is to confirm that software works properly by finding defects as early as possible and ensuring that these are fixed.</a:t>
            </a:r>
          </a:p>
          <a:p>
            <a:r>
              <a:rPr lang="en-IN" sz="2800" dirty="0" smtClean="0"/>
              <a:t>Prepares the test plan and test data</a:t>
            </a:r>
          </a:p>
          <a:p>
            <a:r>
              <a:rPr lang="en-IN" sz="2800" dirty="0" smtClean="0"/>
              <a:t>Designs test cases and test scripts</a:t>
            </a:r>
          </a:p>
          <a:p>
            <a:r>
              <a:rPr lang="en-IN" sz="2800" dirty="0" smtClean="0"/>
              <a:t>Sets up the test environment</a:t>
            </a:r>
          </a:p>
          <a:p>
            <a:r>
              <a:rPr lang="en-IN" sz="2800" dirty="0" smtClean="0"/>
              <a:t>Performs testing</a:t>
            </a:r>
          </a:p>
          <a:p>
            <a:r>
              <a:rPr lang="en-IN" sz="2800" dirty="0" smtClean="0"/>
              <a:t>Tracks defects in the defect management system</a:t>
            </a:r>
          </a:p>
          <a:p>
            <a:r>
              <a:rPr lang="en-IN" sz="2800" dirty="0" smtClean="0"/>
              <a:t>Participates in the test case review meetings</a:t>
            </a:r>
          </a:p>
          <a:p>
            <a:r>
              <a:rPr lang="en-IN" sz="2800" dirty="0" smtClean="0"/>
              <a:t>Prepare test report</a:t>
            </a:r>
          </a:p>
          <a:p>
            <a:r>
              <a:rPr lang="en-IN" sz="2800" dirty="0" smtClean="0"/>
              <a:t>Follow software standards</a:t>
            </a:r>
          </a:p>
          <a:p>
            <a:endParaRPr lang="en-IN" sz="2800"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IN" b="1" dirty="0" smtClean="0"/>
              <a:t>Test Planning</a:t>
            </a:r>
            <a:endParaRPr lang="en-IN" b="1" dirty="0"/>
          </a:p>
        </p:txBody>
      </p:sp>
      <p:sp>
        <p:nvSpPr>
          <p:cNvPr id="3" name="Content Placeholder 2"/>
          <p:cNvSpPr>
            <a:spLocks noGrp="1"/>
          </p:cNvSpPr>
          <p:nvPr>
            <p:ph idx="1"/>
          </p:nvPr>
        </p:nvSpPr>
        <p:spPr>
          <a:xfrm>
            <a:off x="228600" y="685800"/>
            <a:ext cx="8610600" cy="5440363"/>
          </a:xfrm>
        </p:spPr>
        <p:txBody>
          <a:bodyPr>
            <a:normAutofit/>
          </a:bodyPr>
          <a:lstStyle/>
          <a:p>
            <a:pPr marL="514350" indent="-514350">
              <a:buFont typeface="+mj-lt"/>
              <a:buAutoNum type="arabicPeriod"/>
            </a:pPr>
            <a:r>
              <a:rPr lang="en-IN" sz="2800" dirty="0" smtClean="0"/>
              <a:t>Creates test plan</a:t>
            </a:r>
          </a:p>
          <a:p>
            <a:pPr marL="514350" indent="-514350">
              <a:buFont typeface="+mj-lt"/>
              <a:buAutoNum type="arabicPeriod"/>
            </a:pPr>
            <a:r>
              <a:rPr lang="en-IN" sz="2800" dirty="0" smtClean="0"/>
              <a:t>Designs test cases</a:t>
            </a:r>
          </a:p>
          <a:p>
            <a:pPr marL="514350" indent="-514350">
              <a:buFont typeface="+mj-lt"/>
              <a:buAutoNum type="arabicPeriod"/>
            </a:pPr>
            <a:r>
              <a:rPr lang="en-IN" sz="2800" dirty="0" smtClean="0"/>
              <a:t>Design test stubs and drivers</a:t>
            </a:r>
          </a:p>
          <a:p>
            <a:pPr marL="514350" indent="-514350">
              <a:buFont typeface="+mj-lt"/>
              <a:buAutoNum type="arabicPeriod"/>
            </a:pPr>
            <a:r>
              <a:rPr lang="en-IN" sz="2800" dirty="0" smtClean="0"/>
              <a:t>Test case execution</a:t>
            </a:r>
          </a:p>
          <a:p>
            <a:pPr marL="514350" indent="-514350">
              <a:buFont typeface="+mj-lt"/>
              <a:buAutoNum type="arabicPeriod"/>
            </a:pPr>
            <a:r>
              <a:rPr lang="en-IN" sz="2800" dirty="0" smtClean="0"/>
              <a:t>Defect tracking and statistics</a:t>
            </a:r>
          </a:p>
          <a:p>
            <a:pPr marL="514350" indent="-514350">
              <a:buFont typeface="+mj-lt"/>
              <a:buAutoNum type="arabicPeriod"/>
            </a:pPr>
            <a:r>
              <a:rPr lang="en-IN" sz="2800" dirty="0" smtClean="0"/>
              <a:t>Prepare test summary report</a:t>
            </a:r>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IN" b="1" dirty="0" smtClean="0"/>
              <a:t>Create a Test Plan</a:t>
            </a:r>
            <a:endParaRPr lang="en-IN" b="1" dirty="0"/>
          </a:p>
        </p:txBody>
      </p:sp>
      <p:sp>
        <p:nvSpPr>
          <p:cNvPr id="3" name="Content Placeholder 2"/>
          <p:cNvSpPr>
            <a:spLocks noGrp="1"/>
          </p:cNvSpPr>
          <p:nvPr>
            <p:ph idx="1"/>
          </p:nvPr>
        </p:nvSpPr>
        <p:spPr>
          <a:xfrm>
            <a:off x="0" y="685800"/>
            <a:ext cx="8991600" cy="5440363"/>
          </a:xfrm>
        </p:spPr>
        <p:txBody>
          <a:bodyPr>
            <a:normAutofit/>
          </a:bodyPr>
          <a:lstStyle/>
          <a:p>
            <a:pPr marL="514350" indent="-514350" algn="just">
              <a:buNone/>
            </a:pPr>
            <a:r>
              <a:rPr lang="en-IN" sz="2800" dirty="0" smtClean="0"/>
              <a:t>It is a document that describes the scope and activities of testing. Defined as per IEEE standard:</a:t>
            </a:r>
          </a:p>
          <a:p>
            <a:pPr marL="446088" indent="-446088" algn="just"/>
            <a:r>
              <a:rPr lang="en-IN" sz="2800" dirty="0" smtClean="0"/>
              <a:t>Test plan ID- unique identifier for easy reference</a:t>
            </a:r>
          </a:p>
          <a:p>
            <a:pPr marL="446088" indent="-446088" algn="just"/>
            <a:r>
              <a:rPr lang="en-IN" sz="2800" dirty="0" smtClean="0"/>
              <a:t>Purpose- overview including goals, objectives</a:t>
            </a:r>
          </a:p>
          <a:p>
            <a:pPr marL="446088" indent="-446088" algn="just"/>
            <a:r>
              <a:rPr lang="en-IN" sz="2800" dirty="0" smtClean="0"/>
              <a:t>Test Items- list of test items and their versions </a:t>
            </a:r>
          </a:p>
          <a:p>
            <a:pPr marL="446088" indent="-446088" algn="just"/>
            <a:r>
              <a:rPr lang="en-IN" sz="2800" dirty="0" smtClean="0"/>
              <a:t>References- project plan, CM plan etc. to be referenced</a:t>
            </a:r>
          </a:p>
          <a:p>
            <a:pPr marL="446088" indent="-446088" algn="just"/>
            <a:r>
              <a:rPr lang="en-IN" sz="2800" dirty="0" smtClean="0"/>
              <a:t>Features to be tested- features of software to be tested</a:t>
            </a:r>
          </a:p>
          <a:p>
            <a:pPr marL="446088" indent="-446088" algn="just"/>
            <a:r>
              <a:rPr lang="en-IN" sz="2800" dirty="0" smtClean="0"/>
              <a:t>Schedule- schedule for designing and executing test cases </a:t>
            </a:r>
          </a:p>
          <a:p>
            <a:pPr marL="446088" indent="-446088" algn="just"/>
            <a:r>
              <a:rPr lang="en-IN" sz="2800" dirty="0" smtClean="0"/>
              <a:t>Responsibilities- roles &amp; responsibilities of each member</a:t>
            </a:r>
          </a:p>
          <a:p>
            <a:pPr marL="446088" indent="-446088" algn="just"/>
            <a:r>
              <a:rPr lang="en-IN" sz="2800" dirty="0" smtClean="0"/>
              <a:t>Test Environment- h/w, s/w and N/W configurations</a:t>
            </a:r>
          </a:p>
          <a:p>
            <a:pPr marL="514350" indent="-514350" algn="just"/>
            <a:endParaRPr lang="en-IN" sz="2800" dirty="0" smtClean="0"/>
          </a:p>
          <a:p>
            <a:pPr marL="514350" indent="-514350" algn="just"/>
            <a:endParaRPr lang="en-IN" sz="2800" dirty="0" smtClean="0"/>
          </a:p>
          <a:p>
            <a:pPr marL="514350" indent="-514350" algn="just">
              <a:buNone/>
            </a:pPr>
            <a:endParaRPr lang="en-IN" sz="2800" dirty="0" smtClean="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IN" b="1" dirty="0" smtClean="0"/>
              <a:t>                Create a Test Plan        </a:t>
            </a:r>
            <a:r>
              <a:rPr lang="en-IN" sz="3600" b="1" dirty="0" err="1" smtClean="0"/>
              <a:t>contd</a:t>
            </a:r>
            <a:r>
              <a:rPr lang="en-IN" sz="3600" b="1" dirty="0" smtClean="0"/>
              <a:t>…</a:t>
            </a:r>
            <a:endParaRPr lang="en-IN" sz="3600" b="1" dirty="0"/>
          </a:p>
        </p:txBody>
      </p:sp>
      <p:sp>
        <p:nvSpPr>
          <p:cNvPr id="3" name="Content Placeholder 2"/>
          <p:cNvSpPr>
            <a:spLocks noGrp="1"/>
          </p:cNvSpPr>
          <p:nvPr>
            <p:ph idx="1"/>
          </p:nvPr>
        </p:nvSpPr>
        <p:spPr>
          <a:xfrm>
            <a:off x="152400" y="685800"/>
            <a:ext cx="8839200" cy="5440363"/>
          </a:xfrm>
        </p:spPr>
        <p:txBody>
          <a:bodyPr>
            <a:normAutofit/>
          </a:bodyPr>
          <a:lstStyle/>
          <a:p>
            <a:pPr marL="361950" indent="-361950" algn="just"/>
            <a:r>
              <a:rPr lang="en-IN" sz="2800" dirty="0" smtClean="0"/>
              <a:t>Test case libraries and standards- sometimes a process is needed for identifying, writing, and managing test cases.</a:t>
            </a:r>
          </a:p>
          <a:p>
            <a:pPr marL="361950" indent="-361950" algn="just"/>
            <a:r>
              <a:rPr lang="en-IN" sz="2800" dirty="0" smtClean="0"/>
              <a:t>Test strategy- Testing methods- Black Box, White Box etc.</a:t>
            </a:r>
          </a:p>
          <a:p>
            <a:pPr marL="361950" indent="-361950" algn="just"/>
            <a:r>
              <a:rPr lang="en-IN" sz="2800" dirty="0" smtClean="0"/>
              <a:t>Test deliverables- e.g. test cases, test scripts, defect logs, test reports etc.</a:t>
            </a:r>
          </a:p>
          <a:p>
            <a:pPr marL="361950" indent="-361950" algn="just"/>
            <a:r>
              <a:rPr lang="en-IN" sz="2800" dirty="0" smtClean="0"/>
              <a:t>Release Criteria- A pass or fail criteria for the test item on test cases must be designed to judge completion of testing an item.</a:t>
            </a:r>
          </a:p>
          <a:p>
            <a:pPr marL="361950" indent="-361950" algn="just"/>
            <a:r>
              <a:rPr lang="en-IN" sz="2800" dirty="0" smtClean="0"/>
              <a:t>Expected Risk- list of risks with contingency plan.</a:t>
            </a:r>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t>Design Test Cases</a:t>
            </a:r>
            <a:endParaRPr lang="en-IN" b="1" dirty="0"/>
          </a:p>
        </p:txBody>
      </p:sp>
      <p:sp>
        <p:nvSpPr>
          <p:cNvPr id="3" name="Content Placeholder 2"/>
          <p:cNvSpPr>
            <a:spLocks noGrp="1"/>
          </p:cNvSpPr>
          <p:nvPr>
            <p:ph idx="1"/>
          </p:nvPr>
        </p:nvSpPr>
        <p:spPr>
          <a:xfrm>
            <a:off x="152400" y="990600"/>
            <a:ext cx="8839200" cy="5562600"/>
          </a:xfrm>
        </p:spPr>
        <p:txBody>
          <a:bodyPr>
            <a:normAutofit fontScale="92500" lnSpcReduction="10000"/>
          </a:bodyPr>
          <a:lstStyle/>
          <a:p>
            <a:pPr algn="just"/>
            <a:r>
              <a:rPr lang="en-IN" dirty="0" smtClean="0"/>
              <a:t>It is key to success of testing</a:t>
            </a:r>
          </a:p>
          <a:p>
            <a:pPr algn="just"/>
            <a:r>
              <a:rPr lang="en-IN" dirty="0" smtClean="0"/>
              <a:t>Is a set of inputs &amp; expected results under which a program unit is exercised to detect defects.</a:t>
            </a:r>
          </a:p>
          <a:p>
            <a:pPr algn="just"/>
            <a:r>
              <a:rPr lang="en-IN" dirty="0" smtClean="0"/>
              <a:t>Includes following field:</a:t>
            </a:r>
          </a:p>
          <a:p>
            <a:pPr lvl="1" algn="just"/>
            <a:r>
              <a:rPr lang="en-IN" dirty="0" smtClean="0"/>
              <a:t>Test Plan ID</a:t>
            </a:r>
          </a:p>
          <a:p>
            <a:pPr lvl="1" algn="just"/>
            <a:r>
              <a:rPr lang="en-IN" dirty="0" smtClean="0"/>
              <a:t>Test Case ID</a:t>
            </a:r>
          </a:p>
          <a:p>
            <a:pPr lvl="1" algn="just"/>
            <a:r>
              <a:rPr lang="en-IN" dirty="0" smtClean="0"/>
              <a:t>Feature to be tested</a:t>
            </a:r>
          </a:p>
          <a:p>
            <a:pPr lvl="1" algn="just"/>
            <a:r>
              <a:rPr lang="en-IN" dirty="0" smtClean="0"/>
              <a:t>Preconditions</a:t>
            </a:r>
          </a:p>
          <a:p>
            <a:pPr lvl="1" algn="just"/>
            <a:r>
              <a:rPr lang="en-IN" dirty="0" smtClean="0"/>
              <a:t>Test Script or test procedure</a:t>
            </a:r>
          </a:p>
          <a:p>
            <a:pPr lvl="1" algn="just"/>
            <a:r>
              <a:rPr lang="en-IN" dirty="0" smtClean="0"/>
              <a:t>Test Data</a:t>
            </a:r>
          </a:p>
          <a:p>
            <a:pPr lvl="1" algn="just"/>
            <a:r>
              <a:rPr lang="en-IN" dirty="0" smtClean="0"/>
              <a:t>Expected Results</a:t>
            </a:r>
          </a:p>
          <a:p>
            <a:pPr lvl="1" algn="just"/>
            <a:r>
              <a:rPr lang="en-IN" dirty="0" smtClean="0"/>
              <a:t>Test Status</a:t>
            </a:r>
            <a:endParaRPr lang="en-IN"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t>              Design Test Cases        </a:t>
            </a:r>
            <a:r>
              <a:rPr lang="en-IN" sz="2700" b="1" dirty="0" err="1" smtClean="0"/>
              <a:t>Contd</a:t>
            </a:r>
            <a:r>
              <a:rPr lang="en-IN" sz="2700" b="1" dirty="0" smtClean="0"/>
              <a:t>…</a:t>
            </a:r>
            <a:endParaRPr lang="en-IN" b="1" dirty="0"/>
          </a:p>
        </p:txBody>
      </p:sp>
      <p:sp>
        <p:nvSpPr>
          <p:cNvPr id="3" name="Content Placeholder 2"/>
          <p:cNvSpPr>
            <a:spLocks noGrp="1"/>
          </p:cNvSpPr>
          <p:nvPr>
            <p:ph idx="1"/>
          </p:nvPr>
        </p:nvSpPr>
        <p:spPr>
          <a:xfrm>
            <a:off x="152400" y="990600"/>
            <a:ext cx="8839200" cy="5562600"/>
          </a:xfrm>
        </p:spPr>
        <p:txBody>
          <a:bodyPr>
            <a:normAutofit/>
          </a:bodyPr>
          <a:lstStyle/>
          <a:p>
            <a:pPr algn="just">
              <a:buNone/>
            </a:pPr>
            <a:r>
              <a:rPr lang="en-IN" sz="2800" b="1" dirty="0" err="1" smtClean="0"/>
              <a:t>Eg</a:t>
            </a:r>
            <a:r>
              <a:rPr lang="en-IN" sz="2800" b="1" dirty="0" smtClean="0"/>
              <a:t>: Design a test case to issue a book to the member belonging to student category in the library. The membership is provided for an academic session that can be renewed till the students membership exists in the CS </a:t>
            </a:r>
            <a:r>
              <a:rPr lang="en-IN" sz="2800" b="1" dirty="0" err="1" smtClean="0"/>
              <a:t>deptt</a:t>
            </a:r>
            <a:r>
              <a:rPr lang="en-IN" sz="2800" b="1" dirty="0" smtClean="0"/>
              <a:t>. A student is not issued more than 5 books at a time.</a:t>
            </a:r>
          </a:p>
          <a:p>
            <a:pPr algn="just">
              <a:buNone/>
            </a:pPr>
            <a:r>
              <a:rPr lang="en-IN" sz="2800" b="1" dirty="0" smtClean="0"/>
              <a:t>Test Plan ID: TP-001</a:t>
            </a:r>
          </a:p>
          <a:p>
            <a:pPr algn="just">
              <a:buNone/>
            </a:pPr>
            <a:r>
              <a:rPr lang="en-IN" sz="2800" b="1" dirty="0" smtClean="0"/>
              <a:t>Test Case ID: LTC-01</a:t>
            </a:r>
          </a:p>
          <a:p>
            <a:pPr algn="just">
              <a:buNone/>
            </a:pPr>
            <a:r>
              <a:rPr lang="en-IN" sz="2800" b="1" dirty="0" smtClean="0"/>
              <a:t>Feature to be tested: Issue a book to member of library</a:t>
            </a:r>
          </a:p>
          <a:p>
            <a:pPr algn="just">
              <a:buNone/>
            </a:pPr>
            <a:r>
              <a:rPr lang="en-IN" sz="2800" b="1" dirty="0" smtClean="0"/>
              <a:t>Preconditions: 1. Library membership is compulsory            2. Book quota limit not to exceed 5 for a student member</a:t>
            </a:r>
          </a:p>
          <a:p>
            <a:pPr algn="just">
              <a:buNone/>
            </a:pPr>
            <a:endParaRPr lang="en-IN" sz="2800" b="1" dirty="0" smtClean="0"/>
          </a:p>
          <a:p>
            <a:pPr algn="just">
              <a:buNone/>
            </a:pPr>
            <a:endParaRPr lang="en-IN" sz="2800" b="1" dirty="0"/>
          </a:p>
          <a:p>
            <a:pPr algn="just">
              <a:buNone/>
            </a:pPr>
            <a:endParaRPr lang="en-IN" sz="2800" b="1"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noAutofit/>
          </a:bodyPr>
          <a:lstStyle/>
          <a:p>
            <a:pPr algn="just">
              <a:buNone/>
            </a:pPr>
            <a:r>
              <a:rPr lang="en-IN" sz="2400" b="1" dirty="0" smtClean="0"/>
              <a:t>Test Script: 1. Verify Library membership</a:t>
            </a:r>
          </a:p>
          <a:p>
            <a:pPr algn="just">
              <a:buNone/>
            </a:pPr>
            <a:r>
              <a:rPr lang="en-IN" sz="2400" b="1" dirty="0"/>
              <a:t> </a:t>
            </a:r>
            <a:r>
              <a:rPr lang="en-IN" sz="2400" b="1" dirty="0" smtClean="0"/>
              <a:t>                   2. Check book availability</a:t>
            </a:r>
          </a:p>
          <a:p>
            <a:pPr algn="just">
              <a:buNone/>
            </a:pPr>
            <a:r>
              <a:rPr lang="en-IN" sz="2400" b="1" dirty="0"/>
              <a:t> </a:t>
            </a:r>
            <a:r>
              <a:rPr lang="en-IN" sz="2400" b="1" dirty="0" smtClean="0"/>
              <a:t>                   3. Check the issue limits of books</a:t>
            </a:r>
          </a:p>
          <a:p>
            <a:pPr algn="just">
              <a:buNone/>
            </a:pPr>
            <a:r>
              <a:rPr lang="en-IN" sz="2400" b="1" dirty="0"/>
              <a:t> </a:t>
            </a:r>
            <a:r>
              <a:rPr lang="en-IN" sz="2400" b="1" dirty="0" smtClean="0"/>
              <a:t>                   4. Issue books</a:t>
            </a:r>
          </a:p>
          <a:p>
            <a:pPr algn="just">
              <a:buNone/>
            </a:pPr>
            <a:r>
              <a:rPr lang="en-IN" sz="2400" b="1" dirty="0"/>
              <a:t> </a:t>
            </a:r>
            <a:r>
              <a:rPr lang="en-IN" sz="2400" b="1" dirty="0" smtClean="0"/>
              <a:t>                   5. Add book in the account of member</a:t>
            </a:r>
          </a:p>
          <a:p>
            <a:pPr algn="just">
              <a:buNone/>
            </a:pPr>
            <a:r>
              <a:rPr lang="en-IN" sz="2400" b="1" dirty="0" smtClean="0"/>
              <a:t>                    6. Update library </a:t>
            </a:r>
            <a:r>
              <a:rPr lang="en-IN" sz="2400" b="1" dirty="0" err="1" smtClean="0"/>
              <a:t>catalog</a:t>
            </a:r>
            <a:endParaRPr lang="en-IN" sz="2400" b="1" dirty="0" smtClean="0"/>
          </a:p>
          <a:p>
            <a:pPr algn="just">
              <a:buNone/>
            </a:pPr>
            <a:r>
              <a:rPr lang="en-IN" sz="2400" b="1" dirty="0" smtClean="0"/>
              <a:t>Test data: Valid membership: ‘CS-5Jan12-30Jun12-MS-10’</a:t>
            </a:r>
          </a:p>
          <a:p>
            <a:pPr algn="just">
              <a:buNone/>
            </a:pPr>
            <a:r>
              <a:rPr lang="en-IN" sz="2400" b="1" dirty="0"/>
              <a:t> </a:t>
            </a:r>
            <a:r>
              <a:rPr lang="en-IN" sz="2400" b="1" dirty="0" smtClean="0"/>
              <a:t>                  Invalid membership: ‘CS-4Jan12-30Jun12-MS-00’</a:t>
            </a:r>
          </a:p>
          <a:p>
            <a:pPr algn="just">
              <a:buNone/>
            </a:pPr>
            <a:r>
              <a:rPr lang="en-IN" sz="2400" b="1" dirty="0"/>
              <a:t> </a:t>
            </a:r>
            <a:r>
              <a:rPr lang="en-IN" sz="2400" b="1" dirty="0" smtClean="0"/>
              <a:t>                  Valid book limit: 4</a:t>
            </a:r>
          </a:p>
          <a:p>
            <a:pPr algn="just">
              <a:buNone/>
            </a:pPr>
            <a:r>
              <a:rPr lang="en-IN" sz="2400" b="1" dirty="0"/>
              <a:t> </a:t>
            </a:r>
            <a:r>
              <a:rPr lang="en-IN" sz="2400" b="1" dirty="0" smtClean="0"/>
              <a:t>                  Invalid book limit: 6</a:t>
            </a:r>
          </a:p>
          <a:p>
            <a:pPr algn="just">
              <a:buNone/>
            </a:pPr>
            <a:r>
              <a:rPr lang="en-IN" sz="2400" b="1" dirty="0" err="1" smtClean="0"/>
              <a:t>Exp.Results</a:t>
            </a:r>
            <a:r>
              <a:rPr lang="en-IN" sz="2400" b="1" dirty="0" smtClean="0"/>
              <a:t>: Book to be issued if there is valid membership &amp; book limit</a:t>
            </a:r>
          </a:p>
          <a:p>
            <a:pPr algn="just">
              <a:buNone/>
            </a:pPr>
            <a:r>
              <a:rPr lang="en-IN" sz="2400" b="1" dirty="0"/>
              <a:t> </a:t>
            </a:r>
            <a:r>
              <a:rPr lang="en-IN" sz="2400" b="1" dirty="0" smtClean="0"/>
              <a:t>                   Display “renew membership” for invalid membership</a:t>
            </a:r>
          </a:p>
          <a:p>
            <a:pPr algn="just">
              <a:buNone/>
            </a:pPr>
            <a:r>
              <a:rPr lang="en-IN" sz="2400" b="1" dirty="0"/>
              <a:t> </a:t>
            </a:r>
            <a:r>
              <a:rPr lang="en-IN" sz="2400" b="1" dirty="0" smtClean="0"/>
              <a:t>                    The book limit is “over” for invalid book limit</a:t>
            </a:r>
          </a:p>
          <a:p>
            <a:pPr algn="just">
              <a:buNone/>
            </a:pPr>
            <a:r>
              <a:rPr lang="en-IN" sz="2400" b="1" dirty="0" smtClean="0"/>
              <a:t>Test Status: Pass</a:t>
            </a:r>
            <a:endParaRPr lang="en-IN" sz="2400" b="1"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smtClean="0"/>
              <a:t>Test Stubs and Drivers</a:t>
            </a:r>
            <a:endParaRPr lang="en-IN" b="1" dirty="0"/>
          </a:p>
        </p:txBody>
      </p:sp>
      <p:sp>
        <p:nvSpPr>
          <p:cNvPr id="3" name="Content Placeholder 2"/>
          <p:cNvSpPr>
            <a:spLocks noGrp="1"/>
          </p:cNvSpPr>
          <p:nvPr>
            <p:ph idx="1"/>
          </p:nvPr>
        </p:nvSpPr>
        <p:spPr>
          <a:xfrm>
            <a:off x="152400" y="990600"/>
            <a:ext cx="8839200" cy="5562600"/>
          </a:xfrm>
        </p:spPr>
        <p:txBody>
          <a:bodyPr>
            <a:normAutofit lnSpcReduction="10000"/>
          </a:bodyPr>
          <a:lstStyle/>
          <a:p>
            <a:pPr algn="just"/>
            <a:r>
              <a:rPr lang="en-IN" dirty="0" smtClean="0"/>
              <a:t>System made up of interconnected modules that work together to achieve expected outcome.</a:t>
            </a:r>
          </a:p>
          <a:p>
            <a:pPr algn="just"/>
            <a:r>
              <a:rPr lang="en-IN" dirty="0" smtClean="0"/>
              <a:t>A development environment setup is required to provide calling and called modules while testing.</a:t>
            </a:r>
          </a:p>
          <a:p>
            <a:pPr algn="just"/>
            <a:r>
              <a:rPr lang="en-IN" dirty="0" err="1" smtClean="0"/>
              <a:t>Eg</a:t>
            </a:r>
            <a:r>
              <a:rPr lang="en-IN" dirty="0" smtClean="0"/>
              <a:t>: A, B, C are modules in a System in which A calls B and B calls C. </a:t>
            </a:r>
          </a:p>
          <a:p>
            <a:pPr lvl="1" algn="just"/>
            <a:r>
              <a:rPr lang="en-IN" dirty="0" smtClean="0"/>
              <a:t>Testing of B requires outcome from C &amp; input from A</a:t>
            </a:r>
          </a:p>
          <a:p>
            <a:pPr lvl="1" algn="just"/>
            <a:r>
              <a:rPr lang="en-IN" dirty="0" smtClean="0"/>
              <a:t>Some global data also needed at the time of testing</a:t>
            </a:r>
          </a:p>
          <a:p>
            <a:pPr lvl="1" algn="just"/>
            <a:r>
              <a:rPr lang="en-IN" dirty="0" smtClean="0"/>
              <a:t>But the Actual calling and called modules are not available for the module under test.</a:t>
            </a:r>
          </a:p>
          <a:p>
            <a:pPr lvl="1" algn="just"/>
            <a:r>
              <a:rPr lang="en-IN" dirty="0" smtClean="0"/>
              <a:t>Therefore, A and C are simulated for the testing of B</a:t>
            </a:r>
            <a:endParaRPr lang="en-IN"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IN" b="1" dirty="0" smtClean="0"/>
              <a:t>         Test Stubs and Drivers      </a:t>
            </a:r>
            <a:r>
              <a:rPr lang="en-IN" sz="3100" b="1" dirty="0" err="1" smtClean="0"/>
              <a:t>contd</a:t>
            </a:r>
            <a:r>
              <a:rPr lang="en-IN" sz="3100" b="1" dirty="0" smtClean="0"/>
              <a:t>…</a:t>
            </a:r>
            <a:endParaRPr lang="en-IN" b="1" dirty="0"/>
          </a:p>
        </p:txBody>
      </p:sp>
      <p:sp>
        <p:nvSpPr>
          <p:cNvPr id="3" name="Content Placeholder 2"/>
          <p:cNvSpPr>
            <a:spLocks noGrp="1"/>
          </p:cNvSpPr>
          <p:nvPr>
            <p:ph idx="1"/>
          </p:nvPr>
        </p:nvSpPr>
        <p:spPr>
          <a:xfrm>
            <a:off x="152400" y="685800"/>
            <a:ext cx="8839200" cy="5867400"/>
          </a:xfrm>
        </p:spPr>
        <p:txBody>
          <a:bodyPr>
            <a:normAutofit/>
          </a:bodyPr>
          <a:lstStyle/>
          <a:p>
            <a:pPr algn="just"/>
            <a:r>
              <a:rPr lang="en-IN" sz="2800" b="1" dirty="0" smtClean="0"/>
              <a:t>Simulated modules are called test stub and test driver</a:t>
            </a:r>
          </a:p>
          <a:p>
            <a:pPr algn="just"/>
            <a:r>
              <a:rPr lang="en-IN" sz="2800" b="1" dirty="0" smtClean="0"/>
              <a:t>Test Driver:  is a simulated module that calls the module under test.</a:t>
            </a:r>
          </a:p>
          <a:p>
            <a:pPr algn="just"/>
            <a:r>
              <a:rPr lang="en-IN" sz="2800" b="1" dirty="0" smtClean="0"/>
              <a:t>Test Stub: is a simulated module that is called by the module under test.</a:t>
            </a:r>
          </a:p>
          <a:p>
            <a:pPr lvl="5" algn="just">
              <a:buNone/>
            </a:pPr>
            <a:endParaRPr lang="en-IN" sz="1600" b="1"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18</a:t>
            </a:fld>
            <a:endParaRPr lang="en-US"/>
          </a:p>
        </p:txBody>
      </p:sp>
      <p:sp>
        <p:nvSpPr>
          <p:cNvPr id="5" name="Rectangle 4"/>
          <p:cNvSpPr/>
          <p:nvPr/>
        </p:nvSpPr>
        <p:spPr>
          <a:xfrm>
            <a:off x="3352800" y="3124200"/>
            <a:ext cx="30480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smtClean="0">
                <a:solidFill>
                  <a:schemeClr val="tx1"/>
                </a:solidFill>
                <a:latin typeface="Arial" pitchFamily="34" charset="0"/>
                <a:cs typeface="Arial" pitchFamily="34" charset="0"/>
              </a:rPr>
              <a:t>Driver Module</a:t>
            </a:r>
            <a:endParaRPr lang="en-IN" b="1" dirty="0">
              <a:solidFill>
                <a:schemeClr val="tx1"/>
              </a:solidFill>
              <a:latin typeface="Arial" pitchFamily="34" charset="0"/>
              <a:cs typeface="Arial" pitchFamily="34" charset="0"/>
            </a:endParaRPr>
          </a:p>
        </p:txBody>
      </p:sp>
      <p:sp>
        <p:nvSpPr>
          <p:cNvPr id="6" name="TextBox 5"/>
          <p:cNvSpPr txBox="1"/>
          <p:nvPr/>
        </p:nvSpPr>
        <p:spPr>
          <a:xfrm>
            <a:off x="3352800" y="4038600"/>
            <a:ext cx="3047999" cy="461665"/>
          </a:xfrm>
          <a:prstGeom prst="rect">
            <a:avLst/>
          </a:prstGeom>
          <a:solidFill>
            <a:srgbClr val="FFFF00"/>
          </a:solidFill>
          <a:ln>
            <a:solidFill>
              <a:schemeClr val="tx1"/>
            </a:solidFill>
          </a:ln>
        </p:spPr>
        <p:txBody>
          <a:bodyPr wrap="square" rtlCol="0">
            <a:spAutoFit/>
          </a:bodyPr>
          <a:lstStyle/>
          <a:p>
            <a:r>
              <a:rPr lang="en-IN" b="1" dirty="0" smtClean="0">
                <a:latin typeface="Arial" pitchFamily="34" charset="0"/>
                <a:cs typeface="Arial" pitchFamily="34" charset="0"/>
              </a:rPr>
              <a:t>Module Under Test</a:t>
            </a:r>
            <a:endParaRPr lang="en-IN" b="1" dirty="0">
              <a:latin typeface="Arial" pitchFamily="34" charset="0"/>
              <a:cs typeface="Arial" pitchFamily="34" charset="0"/>
            </a:endParaRPr>
          </a:p>
        </p:txBody>
      </p:sp>
      <p:cxnSp>
        <p:nvCxnSpPr>
          <p:cNvPr id="9" name="Straight Arrow Connector 8"/>
          <p:cNvCxnSpPr>
            <a:stCxn id="5" idx="2"/>
            <a:endCxn id="6" idx="0"/>
          </p:cNvCxnSpPr>
          <p:nvPr/>
        </p:nvCxnSpPr>
        <p:spPr>
          <a:xfrm rot="5400000">
            <a:off x="4724400" y="38862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71600" y="5188803"/>
            <a:ext cx="1676400" cy="830997"/>
          </a:xfrm>
          <a:prstGeom prst="rect">
            <a:avLst/>
          </a:prstGeom>
          <a:noFill/>
          <a:ln>
            <a:solidFill>
              <a:schemeClr val="tx1"/>
            </a:solidFill>
          </a:ln>
        </p:spPr>
        <p:txBody>
          <a:bodyPr wrap="square" rtlCol="0">
            <a:spAutoFit/>
          </a:bodyPr>
          <a:lstStyle/>
          <a:p>
            <a:r>
              <a:rPr lang="en-IN" b="1" dirty="0" smtClean="0">
                <a:latin typeface="Arial" pitchFamily="34" charset="0"/>
                <a:cs typeface="Arial" pitchFamily="34" charset="0"/>
              </a:rPr>
              <a:t>Stub Module 1</a:t>
            </a:r>
            <a:endParaRPr lang="en-IN" b="1" dirty="0">
              <a:latin typeface="Arial" pitchFamily="34" charset="0"/>
              <a:cs typeface="Arial" pitchFamily="34" charset="0"/>
            </a:endParaRPr>
          </a:p>
        </p:txBody>
      </p:sp>
      <p:sp>
        <p:nvSpPr>
          <p:cNvPr id="12" name="TextBox 11"/>
          <p:cNvSpPr txBox="1"/>
          <p:nvPr/>
        </p:nvSpPr>
        <p:spPr>
          <a:xfrm>
            <a:off x="3886200" y="5188803"/>
            <a:ext cx="1676400" cy="830997"/>
          </a:xfrm>
          <a:prstGeom prst="rect">
            <a:avLst/>
          </a:prstGeom>
          <a:noFill/>
          <a:ln>
            <a:solidFill>
              <a:schemeClr val="tx1"/>
            </a:solidFill>
          </a:ln>
        </p:spPr>
        <p:txBody>
          <a:bodyPr wrap="square" rtlCol="0">
            <a:spAutoFit/>
          </a:bodyPr>
          <a:lstStyle/>
          <a:p>
            <a:r>
              <a:rPr lang="en-IN" b="1" dirty="0" smtClean="0">
                <a:latin typeface="Arial" pitchFamily="34" charset="0"/>
                <a:cs typeface="Arial" pitchFamily="34" charset="0"/>
              </a:rPr>
              <a:t>Stub Module 1</a:t>
            </a:r>
            <a:endParaRPr lang="en-IN" b="1" dirty="0">
              <a:latin typeface="Arial" pitchFamily="34" charset="0"/>
              <a:cs typeface="Arial" pitchFamily="34" charset="0"/>
            </a:endParaRPr>
          </a:p>
        </p:txBody>
      </p:sp>
      <p:sp>
        <p:nvSpPr>
          <p:cNvPr id="13" name="TextBox 12"/>
          <p:cNvSpPr txBox="1"/>
          <p:nvPr/>
        </p:nvSpPr>
        <p:spPr>
          <a:xfrm>
            <a:off x="6248400" y="5105400"/>
            <a:ext cx="1676400" cy="830997"/>
          </a:xfrm>
          <a:prstGeom prst="rect">
            <a:avLst/>
          </a:prstGeom>
          <a:noFill/>
          <a:ln>
            <a:solidFill>
              <a:schemeClr val="tx1"/>
            </a:solidFill>
          </a:ln>
        </p:spPr>
        <p:txBody>
          <a:bodyPr wrap="square" rtlCol="0">
            <a:spAutoFit/>
          </a:bodyPr>
          <a:lstStyle/>
          <a:p>
            <a:r>
              <a:rPr lang="en-IN" b="1" dirty="0" smtClean="0">
                <a:latin typeface="Arial" pitchFamily="34" charset="0"/>
                <a:cs typeface="Arial" pitchFamily="34" charset="0"/>
              </a:rPr>
              <a:t>Stub Module 1</a:t>
            </a:r>
            <a:endParaRPr lang="en-IN" b="1" dirty="0">
              <a:latin typeface="Arial" pitchFamily="34" charset="0"/>
              <a:cs typeface="Arial" pitchFamily="34" charset="0"/>
            </a:endParaRPr>
          </a:p>
        </p:txBody>
      </p:sp>
      <p:cxnSp>
        <p:nvCxnSpPr>
          <p:cNvPr id="15" name="Straight Arrow Connector 14"/>
          <p:cNvCxnSpPr>
            <a:stCxn id="6" idx="2"/>
          </p:cNvCxnSpPr>
          <p:nvPr/>
        </p:nvCxnSpPr>
        <p:spPr>
          <a:xfrm rot="5400000">
            <a:off x="4726633" y="4650432"/>
            <a:ext cx="30033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209800" y="4800600"/>
            <a:ext cx="5029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1" idx="0"/>
          </p:cNvCxnSpPr>
          <p:nvPr/>
        </p:nvCxnSpPr>
        <p:spPr>
          <a:xfrm rot="5400000">
            <a:off x="2015699" y="4994701"/>
            <a:ext cx="38820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686300" y="49911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086600" y="49530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955800" y="762000"/>
            <a:ext cx="4826000" cy="633413"/>
          </a:xfrm>
        </p:spPr>
        <p:txBody>
          <a:bodyPr>
            <a:normAutofit fontScale="90000"/>
          </a:bodyPr>
          <a:lstStyle/>
          <a:p>
            <a:pPr eaLnBrk="1" hangingPunct="1"/>
            <a:r>
              <a:rPr lang="en-US" b="1" dirty="0" smtClean="0"/>
              <a:t>Testing Strategy</a:t>
            </a:r>
          </a:p>
        </p:txBody>
      </p:sp>
      <p:sp>
        <p:nvSpPr>
          <p:cNvPr id="10245" name="Rectangle 3"/>
          <p:cNvSpPr>
            <a:spLocks noGrp="1" noChangeArrowheads="1"/>
          </p:cNvSpPr>
          <p:nvPr>
            <p:ph idx="1"/>
          </p:nvPr>
        </p:nvSpPr>
        <p:spPr/>
        <p:txBody>
          <a:bodyPr>
            <a:normAutofit fontScale="92500" lnSpcReduction="10000"/>
          </a:bodyPr>
          <a:lstStyle/>
          <a:p>
            <a:pPr eaLnBrk="1" hangingPunct="1"/>
            <a:r>
              <a:rPr lang="en-US" smtClean="0"/>
              <a:t>We begin by </a:t>
            </a:r>
            <a:r>
              <a:rPr lang="en-US" smtClean="0">
                <a:solidFill>
                  <a:schemeClr val="folHlink"/>
                </a:solidFill>
              </a:rPr>
              <a:t>‘testing-in-the-small’</a:t>
            </a:r>
            <a:r>
              <a:rPr lang="en-US" smtClean="0"/>
              <a:t> and move toward </a:t>
            </a:r>
            <a:r>
              <a:rPr lang="en-US" smtClean="0">
                <a:solidFill>
                  <a:schemeClr val="folHlink"/>
                </a:solidFill>
              </a:rPr>
              <a:t>‘testing-in-the-large’</a:t>
            </a:r>
          </a:p>
          <a:p>
            <a:pPr eaLnBrk="1" hangingPunct="1"/>
            <a:r>
              <a:rPr lang="en-US" smtClean="0"/>
              <a:t>For conventional software</a:t>
            </a:r>
          </a:p>
          <a:p>
            <a:pPr lvl="1" eaLnBrk="1" hangingPunct="1"/>
            <a:r>
              <a:rPr lang="en-US" smtClean="0"/>
              <a:t>The module (component) is our initial focus</a:t>
            </a:r>
          </a:p>
          <a:p>
            <a:pPr lvl="1" eaLnBrk="1" hangingPunct="1"/>
            <a:r>
              <a:rPr lang="en-US" smtClean="0"/>
              <a:t>Integration of modules follows</a:t>
            </a:r>
          </a:p>
          <a:p>
            <a:pPr eaLnBrk="1" hangingPunct="1"/>
            <a:r>
              <a:rPr lang="en-US" smtClean="0"/>
              <a:t>For OO software</a:t>
            </a:r>
          </a:p>
          <a:p>
            <a:pPr lvl="1" eaLnBrk="1" hangingPunct="1"/>
            <a:r>
              <a:rPr lang="en-US" smtClean="0"/>
              <a:t>our focus when “testing in the small” changes from an individual module (the conventional view) to an OO class that encompasses attributes and operations and implies communication and collaboration</a:t>
            </a:r>
          </a:p>
        </p:txBody>
      </p:sp>
      <p:sp>
        <p:nvSpPr>
          <p:cNvPr id="5" name="Slide Number Placeholder 4"/>
          <p:cNvSpPr>
            <a:spLocks noGrp="1"/>
          </p:cNvSpPr>
          <p:nvPr>
            <p:ph type="sldNum" sz="quarter" idx="12"/>
          </p:nvPr>
        </p:nvSpPr>
        <p:spPr/>
        <p:txBody>
          <a:bodyPr/>
          <a:lstStyle/>
          <a:p>
            <a:pPr>
              <a:defRPr/>
            </a:pPr>
            <a:fld id="{D3B07220-9D4E-4884-B61A-900ECF18E4D1}"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386012" y="533400"/>
            <a:ext cx="4005648" cy="728405"/>
          </a:xfrm>
          <a:noFill/>
        </p:spPr>
        <p:txBody>
          <a:bodyPr wrap="none" lIns="63500" tIns="25400" rIns="63500" bIns="25400" anchor="t">
            <a:spAutoFit/>
          </a:bodyPr>
          <a:lstStyle/>
          <a:p>
            <a:pPr eaLnBrk="1" hangingPunct="1"/>
            <a:r>
              <a:rPr lang="en-US" b="1" dirty="0" smtClean="0"/>
              <a:t>Software Testing</a:t>
            </a:r>
          </a:p>
        </p:txBody>
      </p:sp>
      <p:sp>
        <p:nvSpPr>
          <p:cNvPr id="5" name="Slide Number Placeholder 4"/>
          <p:cNvSpPr>
            <a:spLocks noGrp="1"/>
          </p:cNvSpPr>
          <p:nvPr>
            <p:ph type="sldNum" sz="quarter" idx="12"/>
          </p:nvPr>
        </p:nvSpPr>
        <p:spPr/>
        <p:txBody>
          <a:bodyPr/>
          <a:lstStyle/>
          <a:p>
            <a:pPr>
              <a:defRPr/>
            </a:pPr>
            <a:fld id="{5A047F64-DD41-4CDF-8AB5-D1869650EDB2}" type="slidenum">
              <a:rPr lang="en-US"/>
              <a:pPr>
                <a:defRPr/>
              </a:pPr>
              <a:t>2</a:t>
            </a:fld>
            <a:endParaRPr lang="en-US"/>
          </a:p>
        </p:txBody>
      </p:sp>
      <p:sp>
        <p:nvSpPr>
          <p:cNvPr id="4101" name="Rectangle 4"/>
          <p:cNvSpPr>
            <a:spLocks noChangeArrowheads="1"/>
          </p:cNvSpPr>
          <p:nvPr/>
        </p:nvSpPr>
        <p:spPr bwMode="auto">
          <a:xfrm>
            <a:off x="228600" y="1828800"/>
            <a:ext cx="8686800" cy="2675091"/>
          </a:xfrm>
          <a:prstGeom prst="rect">
            <a:avLst/>
          </a:prstGeom>
          <a:noFill/>
          <a:ln w="25400">
            <a:noFill/>
            <a:miter lim="800000"/>
            <a:headEnd/>
            <a:tailEnd/>
          </a:ln>
        </p:spPr>
        <p:txBody>
          <a:bodyPr wrap="square" lIns="90487" tIns="44450" rIns="90487" bIns="44450">
            <a:spAutoFit/>
          </a:bodyPr>
          <a:lstStyle/>
          <a:p>
            <a:pPr algn="just"/>
            <a:r>
              <a:rPr lang="en-US" b="1" dirty="0">
                <a:solidFill>
                  <a:schemeClr val="folHlink"/>
                </a:solidFill>
                <a:latin typeface="Helvetica" pitchFamily="-128" charset="0"/>
              </a:rPr>
              <a:t>Testing is the process of exercising a program with the specific intent of finding errors prior to delivery to the end user</a:t>
            </a:r>
            <a:r>
              <a:rPr lang="en-US" b="1" dirty="0" smtClean="0">
                <a:solidFill>
                  <a:schemeClr val="folHlink"/>
                </a:solidFill>
                <a:latin typeface="Helvetica" pitchFamily="-128" charset="0"/>
              </a:rPr>
              <a:t>.</a:t>
            </a:r>
          </a:p>
          <a:p>
            <a:pPr algn="just"/>
            <a:endParaRPr lang="en-US" b="1" dirty="0">
              <a:solidFill>
                <a:schemeClr val="folHlink"/>
              </a:solidFill>
              <a:latin typeface="Helvetica" pitchFamily="-128" charset="0"/>
            </a:endParaRPr>
          </a:p>
          <a:p>
            <a:pPr algn="just"/>
            <a:r>
              <a:rPr lang="en-US" b="1" dirty="0" smtClean="0">
                <a:solidFill>
                  <a:schemeClr val="folHlink"/>
                </a:solidFill>
                <a:latin typeface="Helvetica" pitchFamily="-128" charset="0"/>
              </a:rPr>
              <a:t>Testing is the process of finding defects in the software so that these can be debugged and the defect-free software can meet the customer needs and expectations.</a:t>
            </a:r>
            <a:endParaRPr lang="en-US" b="1" dirty="0">
              <a:solidFill>
                <a:schemeClr val="folHlink"/>
              </a:solidFill>
              <a:latin typeface="Helvetica" pitchFamily="-128"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2066925" y="152400"/>
            <a:ext cx="4791075" cy="633413"/>
          </a:xfrm>
        </p:spPr>
        <p:txBody>
          <a:bodyPr>
            <a:normAutofit fontScale="90000"/>
          </a:bodyPr>
          <a:lstStyle/>
          <a:p>
            <a:pPr eaLnBrk="1" hangingPunct="1"/>
            <a:r>
              <a:rPr lang="en-US" b="1" dirty="0" smtClean="0"/>
              <a:t>Strategic Issues</a:t>
            </a:r>
          </a:p>
        </p:txBody>
      </p:sp>
      <p:sp>
        <p:nvSpPr>
          <p:cNvPr id="11269" name="Rectangle 3"/>
          <p:cNvSpPr>
            <a:spLocks noGrp="1" noChangeArrowheads="1"/>
          </p:cNvSpPr>
          <p:nvPr>
            <p:ph idx="1"/>
          </p:nvPr>
        </p:nvSpPr>
        <p:spPr>
          <a:xfrm>
            <a:off x="0" y="914400"/>
            <a:ext cx="8915400" cy="5211763"/>
          </a:xfrm>
        </p:spPr>
        <p:txBody>
          <a:bodyPr>
            <a:noAutofit/>
          </a:bodyPr>
          <a:lstStyle/>
          <a:p>
            <a:pPr algn="just" eaLnBrk="1" hangingPunct="1">
              <a:lnSpc>
                <a:spcPct val="90000"/>
              </a:lnSpc>
            </a:pPr>
            <a:r>
              <a:rPr lang="en-US" sz="2800" dirty="0" smtClean="0"/>
              <a:t>Specify product requirements in a quantifiable manner long before testing commences. </a:t>
            </a:r>
          </a:p>
          <a:p>
            <a:pPr algn="just" eaLnBrk="1" hangingPunct="1">
              <a:lnSpc>
                <a:spcPct val="90000"/>
              </a:lnSpc>
            </a:pPr>
            <a:r>
              <a:rPr lang="en-US" sz="2800" dirty="0" smtClean="0"/>
              <a:t>State testing objectives explicitly. </a:t>
            </a:r>
          </a:p>
          <a:p>
            <a:pPr algn="just" eaLnBrk="1" hangingPunct="1">
              <a:lnSpc>
                <a:spcPct val="90000"/>
              </a:lnSpc>
            </a:pPr>
            <a:r>
              <a:rPr lang="en-US" sz="2800" dirty="0" smtClean="0"/>
              <a:t>Understand the users of the software and develop a profile for each user category.</a:t>
            </a:r>
          </a:p>
          <a:p>
            <a:pPr algn="just" eaLnBrk="1" hangingPunct="1">
              <a:lnSpc>
                <a:spcPct val="90000"/>
              </a:lnSpc>
            </a:pPr>
            <a:r>
              <a:rPr lang="en-US" sz="2800" dirty="0" smtClean="0"/>
              <a:t>Develop a testing plan that emphasizes “rapid cycle testing.”</a:t>
            </a:r>
          </a:p>
          <a:p>
            <a:pPr algn="just" eaLnBrk="1" hangingPunct="1">
              <a:lnSpc>
                <a:spcPct val="90000"/>
              </a:lnSpc>
            </a:pPr>
            <a:r>
              <a:rPr lang="en-US" sz="2800" dirty="0" smtClean="0"/>
              <a:t>Build “robust” software that is designed to test itself</a:t>
            </a:r>
          </a:p>
          <a:p>
            <a:pPr algn="just" eaLnBrk="1" hangingPunct="1">
              <a:lnSpc>
                <a:spcPct val="90000"/>
              </a:lnSpc>
            </a:pPr>
            <a:r>
              <a:rPr lang="en-US" sz="2800" dirty="0" smtClean="0"/>
              <a:t>Use effective technical reviews as a filter prior to testing</a:t>
            </a:r>
          </a:p>
          <a:p>
            <a:pPr algn="just" eaLnBrk="1" hangingPunct="1">
              <a:lnSpc>
                <a:spcPct val="90000"/>
              </a:lnSpc>
            </a:pPr>
            <a:r>
              <a:rPr lang="en-US" sz="2800" dirty="0" smtClean="0"/>
              <a:t>Conduct technical reviews to assess the test strategy and test cases themselves. </a:t>
            </a:r>
          </a:p>
          <a:p>
            <a:pPr algn="just" eaLnBrk="1" hangingPunct="1">
              <a:lnSpc>
                <a:spcPct val="90000"/>
              </a:lnSpc>
            </a:pPr>
            <a:r>
              <a:rPr lang="en-US" sz="2800" dirty="0" smtClean="0"/>
              <a:t>Develop a continuous improvement approach for the testing process. </a:t>
            </a:r>
          </a:p>
        </p:txBody>
      </p:sp>
      <p:sp>
        <p:nvSpPr>
          <p:cNvPr id="5" name="Slide Number Placeholder 4"/>
          <p:cNvSpPr>
            <a:spLocks noGrp="1"/>
          </p:cNvSpPr>
          <p:nvPr>
            <p:ph type="sldNum" sz="quarter" idx="12"/>
          </p:nvPr>
        </p:nvSpPr>
        <p:spPr/>
        <p:txBody>
          <a:bodyPr/>
          <a:lstStyle/>
          <a:p>
            <a:pPr>
              <a:defRPr/>
            </a:pPr>
            <a:fld id="{36D5441B-2051-4B81-902E-1CDA5B80B40F}"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1"/>
          </p:nvPr>
        </p:nvSpPr>
        <p:spPr/>
        <p:txBody>
          <a:bodyPr/>
          <a:lstStyle/>
          <a:p>
            <a:pPr>
              <a:defRPr/>
            </a:pPr>
            <a:fld id="{4E001376-76C5-40B8-9C7F-F31B32FC707C}" type="slidenum">
              <a:rPr lang="en-US"/>
              <a:pPr>
                <a:defRPr/>
              </a:pPr>
              <a:t>21</a:t>
            </a:fld>
            <a:endParaRPr lang="en-US"/>
          </a:p>
        </p:txBody>
      </p:sp>
      <p:sp>
        <p:nvSpPr>
          <p:cNvPr id="7172" name="Rectangle 2"/>
          <p:cNvSpPr>
            <a:spLocks noGrp="1" noChangeArrowheads="1"/>
          </p:cNvSpPr>
          <p:nvPr>
            <p:ph type="title"/>
          </p:nvPr>
        </p:nvSpPr>
        <p:spPr>
          <a:xfrm>
            <a:off x="2465387" y="228600"/>
            <a:ext cx="3969998" cy="728405"/>
          </a:xfrm>
          <a:noFill/>
        </p:spPr>
        <p:txBody>
          <a:bodyPr wrap="none" lIns="63500" tIns="25400" rIns="63500" bIns="25400" anchor="t">
            <a:spAutoFit/>
          </a:bodyPr>
          <a:lstStyle/>
          <a:p>
            <a:pPr eaLnBrk="1" hangingPunct="1"/>
            <a:r>
              <a:rPr lang="en-US" b="1" dirty="0" smtClean="0"/>
              <a:t>Test Case Design</a:t>
            </a:r>
          </a:p>
        </p:txBody>
      </p:sp>
      <p:sp>
        <p:nvSpPr>
          <p:cNvPr id="7173" name="Freeform 3"/>
          <p:cNvSpPr>
            <a:spLocks/>
          </p:cNvSpPr>
          <p:nvPr/>
        </p:nvSpPr>
        <p:spPr bwMode="auto">
          <a:xfrm>
            <a:off x="5486400" y="2362200"/>
            <a:ext cx="1347788" cy="1258888"/>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 name="T40" fmla="*/ 0 w 849"/>
              <a:gd name="T41" fmla="*/ 584 h 7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9"/>
              <a:gd name="T64" fmla="*/ 0 h 705"/>
              <a:gd name="T65" fmla="*/ 849 w 849"/>
              <a:gd name="T66" fmla="*/ 705 h 70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lnTo>
                  <a:pt x="0" y="584"/>
                </a:lnTo>
              </a:path>
            </a:pathLst>
          </a:custGeom>
          <a:solidFill>
            <a:schemeClr val="hlink"/>
          </a:solidFill>
          <a:ln w="12700" cap="rnd">
            <a:solidFill>
              <a:srgbClr val="000000"/>
            </a:solidFill>
            <a:round/>
            <a:headEnd/>
            <a:tailEnd/>
          </a:ln>
        </p:spPr>
        <p:txBody>
          <a:bodyPr/>
          <a:lstStyle/>
          <a:p>
            <a:endParaRPr lang="en-US"/>
          </a:p>
        </p:txBody>
      </p:sp>
      <p:sp>
        <p:nvSpPr>
          <p:cNvPr id="7174" name="Freeform 4"/>
          <p:cNvSpPr>
            <a:spLocks/>
          </p:cNvSpPr>
          <p:nvPr/>
        </p:nvSpPr>
        <p:spPr bwMode="auto">
          <a:xfrm>
            <a:off x="5486400" y="2362200"/>
            <a:ext cx="1347788" cy="1258888"/>
          </a:xfrm>
          <a:custGeom>
            <a:avLst/>
            <a:gdLst>
              <a:gd name="T0" fmla="*/ 0 w 849"/>
              <a:gd name="T1" fmla="*/ 584 h 705"/>
              <a:gd name="T2" fmla="*/ 128 w 849"/>
              <a:gd name="T3" fmla="*/ 640 h 705"/>
              <a:gd name="T4" fmla="*/ 280 w 849"/>
              <a:gd name="T5" fmla="*/ 576 h 705"/>
              <a:gd name="T6" fmla="*/ 584 w 849"/>
              <a:gd name="T7" fmla="*/ 704 h 705"/>
              <a:gd name="T8" fmla="*/ 680 w 849"/>
              <a:gd name="T9" fmla="*/ 528 h 705"/>
              <a:gd name="T10" fmla="*/ 816 w 849"/>
              <a:gd name="T11" fmla="*/ 488 h 705"/>
              <a:gd name="T12" fmla="*/ 816 w 849"/>
              <a:gd name="T13" fmla="*/ 424 h 705"/>
              <a:gd name="T14" fmla="*/ 848 w 849"/>
              <a:gd name="T15" fmla="*/ 336 h 705"/>
              <a:gd name="T16" fmla="*/ 800 w 849"/>
              <a:gd name="T17" fmla="*/ 256 h 705"/>
              <a:gd name="T18" fmla="*/ 680 w 849"/>
              <a:gd name="T19" fmla="*/ 176 h 705"/>
              <a:gd name="T20" fmla="*/ 712 w 849"/>
              <a:gd name="T21" fmla="*/ 96 h 705"/>
              <a:gd name="T22" fmla="*/ 592 w 849"/>
              <a:gd name="T23" fmla="*/ 48 h 705"/>
              <a:gd name="T24" fmla="*/ 456 w 849"/>
              <a:gd name="T25" fmla="*/ 72 h 705"/>
              <a:gd name="T26" fmla="*/ 320 w 849"/>
              <a:gd name="T27" fmla="*/ 0 h 705"/>
              <a:gd name="T28" fmla="*/ 208 w 849"/>
              <a:gd name="T29" fmla="*/ 104 h 705"/>
              <a:gd name="T30" fmla="*/ 192 w 849"/>
              <a:gd name="T31" fmla="*/ 208 h 705"/>
              <a:gd name="T32" fmla="*/ 96 w 849"/>
              <a:gd name="T33" fmla="*/ 208 h 705"/>
              <a:gd name="T34" fmla="*/ 24 w 849"/>
              <a:gd name="T35" fmla="*/ 328 h 705"/>
              <a:gd name="T36" fmla="*/ 24 w 849"/>
              <a:gd name="T37" fmla="*/ 448 h 705"/>
              <a:gd name="T38" fmla="*/ 8 w 849"/>
              <a:gd name="T39" fmla="*/ 584 h 7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49"/>
              <a:gd name="T61" fmla="*/ 0 h 705"/>
              <a:gd name="T62" fmla="*/ 849 w 849"/>
              <a:gd name="T63" fmla="*/ 705 h 70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49" h="705">
                <a:moveTo>
                  <a:pt x="0" y="584"/>
                </a:moveTo>
                <a:lnTo>
                  <a:pt x="128" y="640"/>
                </a:lnTo>
                <a:lnTo>
                  <a:pt x="280" y="576"/>
                </a:lnTo>
                <a:lnTo>
                  <a:pt x="584" y="704"/>
                </a:lnTo>
                <a:lnTo>
                  <a:pt x="680" y="528"/>
                </a:lnTo>
                <a:lnTo>
                  <a:pt x="816" y="488"/>
                </a:lnTo>
                <a:lnTo>
                  <a:pt x="816" y="424"/>
                </a:lnTo>
                <a:lnTo>
                  <a:pt x="848" y="336"/>
                </a:lnTo>
                <a:lnTo>
                  <a:pt x="800" y="256"/>
                </a:lnTo>
                <a:lnTo>
                  <a:pt x="680" y="176"/>
                </a:lnTo>
                <a:lnTo>
                  <a:pt x="712" y="96"/>
                </a:lnTo>
                <a:lnTo>
                  <a:pt x="592" y="48"/>
                </a:lnTo>
                <a:lnTo>
                  <a:pt x="456" y="72"/>
                </a:lnTo>
                <a:lnTo>
                  <a:pt x="320" y="0"/>
                </a:lnTo>
                <a:lnTo>
                  <a:pt x="208" y="104"/>
                </a:lnTo>
                <a:lnTo>
                  <a:pt x="192" y="208"/>
                </a:lnTo>
                <a:lnTo>
                  <a:pt x="96" y="208"/>
                </a:lnTo>
                <a:lnTo>
                  <a:pt x="24" y="328"/>
                </a:lnTo>
                <a:lnTo>
                  <a:pt x="24" y="448"/>
                </a:lnTo>
                <a:lnTo>
                  <a:pt x="8" y="584"/>
                </a:lnTo>
              </a:path>
            </a:pathLst>
          </a:custGeom>
          <a:noFill/>
          <a:ln w="12700" cap="rnd">
            <a:solidFill>
              <a:srgbClr val="000000"/>
            </a:solidFill>
            <a:round/>
            <a:headEnd/>
            <a:tailEnd/>
          </a:ln>
        </p:spPr>
        <p:txBody>
          <a:bodyPr/>
          <a:lstStyle/>
          <a:p>
            <a:endParaRPr lang="en-US"/>
          </a:p>
        </p:txBody>
      </p:sp>
      <p:sp>
        <p:nvSpPr>
          <p:cNvPr id="7175" name="Freeform 5"/>
          <p:cNvSpPr>
            <a:spLocks/>
          </p:cNvSpPr>
          <p:nvPr/>
        </p:nvSpPr>
        <p:spPr bwMode="auto">
          <a:xfrm>
            <a:off x="5143500" y="1476375"/>
            <a:ext cx="852488" cy="2201863"/>
          </a:xfrm>
          <a:custGeom>
            <a:avLst/>
            <a:gdLst>
              <a:gd name="T0" fmla="*/ 536 w 537"/>
              <a:gd name="T1" fmla="*/ 0 h 1233"/>
              <a:gd name="T2" fmla="*/ 536 w 537"/>
              <a:gd name="T3" fmla="*/ 840 h 1233"/>
              <a:gd name="T4" fmla="*/ 0 w 537"/>
              <a:gd name="T5" fmla="*/ 1232 h 1233"/>
              <a:gd name="T6" fmla="*/ 0 60000 65536"/>
              <a:gd name="T7" fmla="*/ 0 60000 65536"/>
              <a:gd name="T8" fmla="*/ 0 60000 65536"/>
              <a:gd name="T9" fmla="*/ 0 w 537"/>
              <a:gd name="T10" fmla="*/ 0 h 1233"/>
              <a:gd name="T11" fmla="*/ 537 w 537"/>
              <a:gd name="T12" fmla="*/ 1233 h 1233"/>
            </a:gdLst>
            <a:ahLst/>
            <a:cxnLst>
              <a:cxn ang="T6">
                <a:pos x="T0" y="T1"/>
              </a:cxn>
              <a:cxn ang="T7">
                <a:pos x="T2" y="T3"/>
              </a:cxn>
              <a:cxn ang="T8">
                <a:pos x="T4" y="T5"/>
              </a:cxn>
            </a:cxnLst>
            <a:rect l="T9" t="T10" r="T11" b="T12"/>
            <a:pathLst>
              <a:path w="537" h="1233">
                <a:moveTo>
                  <a:pt x="536" y="0"/>
                </a:moveTo>
                <a:lnTo>
                  <a:pt x="536" y="840"/>
                </a:lnTo>
                <a:lnTo>
                  <a:pt x="0" y="1232"/>
                </a:lnTo>
              </a:path>
            </a:pathLst>
          </a:custGeom>
          <a:noFill/>
          <a:ln w="25400" cap="rnd">
            <a:solidFill>
              <a:schemeClr val="tx1"/>
            </a:solidFill>
            <a:round/>
            <a:headEnd/>
            <a:tailEnd/>
          </a:ln>
        </p:spPr>
        <p:txBody>
          <a:bodyPr/>
          <a:lstStyle/>
          <a:p>
            <a:endParaRPr lang="en-US"/>
          </a:p>
        </p:txBody>
      </p:sp>
      <p:sp>
        <p:nvSpPr>
          <p:cNvPr id="7176" name="Line 6"/>
          <p:cNvSpPr>
            <a:spLocks noChangeShapeType="1"/>
          </p:cNvSpPr>
          <p:nvPr/>
        </p:nvSpPr>
        <p:spPr bwMode="auto">
          <a:xfrm>
            <a:off x="5994400" y="2990850"/>
            <a:ext cx="1244600" cy="200025"/>
          </a:xfrm>
          <a:prstGeom prst="line">
            <a:avLst/>
          </a:prstGeom>
          <a:noFill/>
          <a:ln w="25400">
            <a:solidFill>
              <a:schemeClr val="tx1"/>
            </a:solidFill>
            <a:round/>
            <a:headEnd/>
            <a:tailEnd/>
          </a:ln>
        </p:spPr>
        <p:txBody>
          <a:bodyPr wrap="none" anchor="ctr"/>
          <a:lstStyle/>
          <a:p>
            <a:endParaRPr lang="en-IN"/>
          </a:p>
        </p:txBody>
      </p:sp>
      <p:sp>
        <p:nvSpPr>
          <p:cNvPr id="7177" name="Oval 7" descr="50%"/>
          <p:cNvSpPr>
            <a:spLocks noChangeArrowheads="1"/>
          </p:cNvSpPr>
          <p:nvPr/>
        </p:nvSpPr>
        <p:spPr bwMode="auto">
          <a:xfrm>
            <a:off x="6426200" y="3419475"/>
            <a:ext cx="495300" cy="114300"/>
          </a:xfrm>
          <a:prstGeom prst="ellipse">
            <a:avLst/>
          </a:prstGeom>
          <a:pattFill prst="pct50">
            <a:fgClr>
              <a:srgbClr val="000000"/>
            </a:fgClr>
            <a:bgClr>
              <a:srgbClr val="FFFFFF"/>
            </a:bgClr>
          </a:pattFill>
          <a:ln w="25400">
            <a:solidFill>
              <a:schemeClr val="tx1"/>
            </a:solidFill>
            <a:round/>
            <a:headEnd/>
            <a:tailEnd/>
          </a:ln>
        </p:spPr>
        <p:txBody>
          <a:bodyPr wrap="none" anchor="ctr"/>
          <a:lstStyle/>
          <a:p>
            <a:endParaRPr lang="en-US"/>
          </a:p>
        </p:txBody>
      </p:sp>
      <p:sp>
        <p:nvSpPr>
          <p:cNvPr id="7178" name="Oval 8"/>
          <p:cNvSpPr>
            <a:spLocks noChangeArrowheads="1"/>
          </p:cNvSpPr>
          <p:nvPr/>
        </p:nvSpPr>
        <p:spPr bwMode="auto">
          <a:xfrm>
            <a:off x="6413500" y="3405188"/>
            <a:ext cx="520700" cy="142875"/>
          </a:xfrm>
          <a:prstGeom prst="ellipse">
            <a:avLst/>
          </a:prstGeom>
          <a:solidFill>
            <a:schemeClr val="accent2"/>
          </a:solidFill>
          <a:ln w="25400">
            <a:solidFill>
              <a:schemeClr val="tx1"/>
            </a:solidFill>
            <a:round/>
            <a:headEnd/>
            <a:tailEnd/>
          </a:ln>
        </p:spPr>
        <p:txBody>
          <a:bodyPr wrap="none" anchor="ctr"/>
          <a:lstStyle/>
          <a:p>
            <a:endParaRPr lang="en-US"/>
          </a:p>
        </p:txBody>
      </p:sp>
      <p:sp>
        <p:nvSpPr>
          <p:cNvPr id="7179" name="Freeform 9"/>
          <p:cNvSpPr>
            <a:spLocks/>
          </p:cNvSpPr>
          <p:nvPr/>
        </p:nvSpPr>
        <p:spPr bwMode="auto">
          <a:xfrm>
            <a:off x="6426200" y="3576638"/>
            <a:ext cx="103188" cy="230187"/>
          </a:xfrm>
          <a:custGeom>
            <a:avLst/>
            <a:gdLst>
              <a:gd name="T0" fmla="*/ 64 w 65"/>
              <a:gd name="T1" fmla="*/ 0 h 129"/>
              <a:gd name="T2" fmla="*/ 0 w 65"/>
              <a:gd name="T3" fmla="*/ 48 h 129"/>
              <a:gd name="T4" fmla="*/ 40 w 65"/>
              <a:gd name="T5" fmla="*/ 128 h 129"/>
              <a:gd name="T6" fmla="*/ 40 w 65"/>
              <a:gd name="T7" fmla="*/ 112 h 129"/>
              <a:gd name="T8" fmla="*/ 0 60000 65536"/>
              <a:gd name="T9" fmla="*/ 0 60000 65536"/>
              <a:gd name="T10" fmla="*/ 0 60000 65536"/>
              <a:gd name="T11" fmla="*/ 0 60000 65536"/>
              <a:gd name="T12" fmla="*/ 0 w 65"/>
              <a:gd name="T13" fmla="*/ 0 h 129"/>
              <a:gd name="T14" fmla="*/ 65 w 65"/>
              <a:gd name="T15" fmla="*/ 129 h 129"/>
            </a:gdLst>
            <a:ahLst/>
            <a:cxnLst>
              <a:cxn ang="T8">
                <a:pos x="T0" y="T1"/>
              </a:cxn>
              <a:cxn ang="T9">
                <a:pos x="T2" y="T3"/>
              </a:cxn>
              <a:cxn ang="T10">
                <a:pos x="T4" y="T5"/>
              </a:cxn>
              <a:cxn ang="T11">
                <a:pos x="T6" y="T7"/>
              </a:cxn>
            </a:cxnLst>
            <a:rect l="T12" t="T13" r="T14" b="T15"/>
            <a:pathLst>
              <a:path w="65" h="129">
                <a:moveTo>
                  <a:pt x="64" y="0"/>
                </a:moveTo>
                <a:lnTo>
                  <a:pt x="0" y="48"/>
                </a:lnTo>
                <a:lnTo>
                  <a:pt x="40" y="128"/>
                </a:lnTo>
                <a:lnTo>
                  <a:pt x="40" y="112"/>
                </a:lnTo>
              </a:path>
            </a:pathLst>
          </a:custGeom>
          <a:noFill/>
          <a:ln w="25400" cap="rnd">
            <a:solidFill>
              <a:schemeClr val="tx1"/>
            </a:solidFill>
            <a:round/>
            <a:headEnd/>
            <a:tailEnd/>
          </a:ln>
        </p:spPr>
        <p:txBody>
          <a:bodyPr/>
          <a:lstStyle/>
          <a:p>
            <a:endParaRPr lang="en-US"/>
          </a:p>
        </p:txBody>
      </p:sp>
      <p:sp>
        <p:nvSpPr>
          <p:cNvPr id="7180" name="Freeform 10"/>
          <p:cNvSpPr>
            <a:spLocks/>
          </p:cNvSpPr>
          <p:nvPr/>
        </p:nvSpPr>
        <p:spPr bwMode="auto">
          <a:xfrm>
            <a:off x="6413500" y="3562350"/>
            <a:ext cx="103188" cy="230188"/>
          </a:xfrm>
          <a:custGeom>
            <a:avLst/>
            <a:gdLst>
              <a:gd name="T0" fmla="*/ 64 w 65"/>
              <a:gd name="T1" fmla="*/ 0 h 129"/>
              <a:gd name="T2" fmla="*/ 0 w 65"/>
              <a:gd name="T3" fmla="*/ 48 h 129"/>
              <a:gd name="T4" fmla="*/ 40 w 65"/>
              <a:gd name="T5" fmla="*/ 128 h 129"/>
              <a:gd name="T6" fmla="*/ 40 w 65"/>
              <a:gd name="T7" fmla="*/ 112 h 129"/>
              <a:gd name="T8" fmla="*/ 0 60000 65536"/>
              <a:gd name="T9" fmla="*/ 0 60000 65536"/>
              <a:gd name="T10" fmla="*/ 0 60000 65536"/>
              <a:gd name="T11" fmla="*/ 0 60000 65536"/>
              <a:gd name="T12" fmla="*/ 0 w 65"/>
              <a:gd name="T13" fmla="*/ 0 h 129"/>
              <a:gd name="T14" fmla="*/ 65 w 65"/>
              <a:gd name="T15" fmla="*/ 129 h 129"/>
            </a:gdLst>
            <a:ahLst/>
            <a:cxnLst>
              <a:cxn ang="T8">
                <a:pos x="T0" y="T1"/>
              </a:cxn>
              <a:cxn ang="T9">
                <a:pos x="T2" y="T3"/>
              </a:cxn>
              <a:cxn ang="T10">
                <a:pos x="T4" y="T5"/>
              </a:cxn>
              <a:cxn ang="T11">
                <a:pos x="T6" y="T7"/>
              </a:cxn>
            </a:cxnLst>
            <a:rect l="T12" t="T13" r="T14" b="T15"/>
            <a:pathLst>
              <a:path w="65" h="129">
                <a:moveTo>
                  <a:pt x="64" y="0"/>
                </a:moveTo>
                <a:lnTo>
                  <a:pt x="0" y="48"/>
                </a:lnTo>
                <a:lnTo>
                  <a:pt x="40" y="128"/>
                </a:lnTo>
                <a:lnTo>
                  <a:pt x="40" y="112"/>
                </a:lnTo>
              </a:path>
            </a:pathLst>
          </a:custGeom>
          <a:noFill/>
          <a:ln w="25400" cap="rnd">
            <a:solidFill>
              <a:schemeClr val="tx1"/>
            </a:solidFill>
            <a:round/>
            <a:headEnd/>
            <a:tailEnd/>
          </a:ln>
        </p:spPr>
        <p:txBody>
          <a:bodyPr/>
          <a:lstStyle/>
          <a:p>
            <a:endParaRPr lang="en-US"/>
          </a:p>
        </p:txBody>
      </p:sp>
      <p:sp>
        <p:nvSpPr>
          <p:cNvPr id="7181" name="Freeform 11"/>
          <p:cNvSpPr>
            <a:spLocks/>
          </p:cNvSpPr>
          <p:nvPr/>
        </p:nvSpPr>
        <p:spPr bwMode="auto">
          <a:xfrm>
            <a:off x="6692900" y="3605213"/>
            <a:ext cx="65088" cy="230187"/>
          </a:xfrm>
          <a:custGeom>
            <a:avLst/>
            <a:gdLst>
              <a:gd name="T0" fmla="*/ 0 w 41"/>
              <a:gd name="T1" fmla="*/ 0 h 129"/>
              <a:gd name="T2" fmla="*/ 16 w 41"/>
              <a:gd name="T3" fmla="*/ 64 h 129"/>
              <a:gd name="T4" fmla="*/ 40 w 41"/>
              <a:gd name="T5" fmla="*/ 128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16" y="64"/>
                </a:lnTo>
                <a:lnTo>
                  <a:pt x="40" y="128"/>
                </a:lnTo>
              </a:path>
            </a:pathLst>
          </a:custGeom>
          <a:noFill/>
          <a:ln w="25400" cap="rnd">
            <a:solidFill>
              <a:schemeClr val="tx1"/>
            </a:solidFill>
            <a:round/>
            <a:headEnd/>
            <a:tailEnd/>
          </a:ln>
        </p:spPr>
        <p:txBody>
          <a:bodyPr/>
          <a:lstStyle/>
          <a:p>
            <a:endParaRPr lang="en-US"/>
          </a:p>
        </p:txBody>
      </p:sp>
      <p:sp>
        <p:nvSpPr>
          <p:cNvPr id="7182" name="Freeform 12"/>
          <p:cNvSpPr>
            <a:spLocks/>
          </p:cNvSpPr>
          <p:nvPr/>
        </p:nvSpPr>
        <p:spPr bwMode="auto">
          <a:xfrm>
            <a:off x="6680200" y="3590925"/>
            <a:ext cx="65088" cy="230188"/>
          </a:xfrm>
          <a:custGeom>
            <a:avLst/>
            <a:gdLst>
              <a:gd name="T0" fmla="*/ 0 w 41"/>
              <a:gd name="T1" fmla="*/ 0 h 129"/>
              <a:gd name="T2" fmla="*/ 16 w 41"/>
              <a:gd name="T3" fmla="*/ 64 h 129"/>
              <a:gd name="T4" fmla="*/ 40 w 41"/>
              <a:gd name="T5" fmla="*/ 128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16" y="64"/>
                </a:lnTo>
                <a:lnTo>
                  <a:pt x="40" y="128"/>
                </a:lnTo>
              </a:path>
            </a:pathLst>
          </a:custGeom>
          <a:noFill/>
          <a:ln w="25400" cap="rnd">
            <a:solidFill>
              <a:schemeClr val="tx1"/>
            </a:solidFill>
            <a:round/>
            <a:headEnd/>
            <a:tailEnd/>
          </a:ln>
        </p:spPr>
        <p:txBody>
          <a:bodyPr/>
          <a:lstStyle/>
          <a:p>
            <a:endParaRPr lang="en-US"/>
          </a:p>
        </p:txBody>
      </p:sp>
      <p:sp>
        <p:nvSpPr>
          <p:cNvPr id="7183" name="Freeform 13"/>
          <p:cNvSpPr>
            <a:spLocks/>
          </p:cNvSpPr>
          <p:nvPr/>
        </p:nvSpPr>
        <p:spPr bwMode="auto">
          <a:xfrm>
            <a:off x="6896100" y="3533775"/>
            <a:ext cx="65088" cy="230188"/>
          </a:xfrm>
          <a:custGeom>
            <a:avLst/>
            <a:gdLst>
              <a:gd name="T0" fmla="*/ 0 w 41"/>
              <a:gd name="T1" fmla="*/ 0 h 129"/>
              <a:gd name="T2" fmla="*/ 40 w 41"/>
              <a:gd name="T3" fmla="*/ 48 h 129"/>
              <a:gd name="T4" fmla="*/ 0 w 41"/>
              <a:gd name="T5" fmla="*/ 128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40" y="48"/>
                </a:lnTo>
                <a:lnTo>
                  <a:pt x="0" y="128"/>
                </a:lnTo>
              </a:path>
            </a:pathLst>
          </a:custGeom>
          <a:noFill/>
          <a:ln w="25400" cap="rnd">
            <a:solidFill>
              <a:schemeClr val="tx1"/>
            </a:solidFill>
            <a:round/>
            <a:headEnd/>
            <a:tailEnd/>
          </a:ln>
        </p:spPr>
        <p:txBody>
          <a:bodyPr/>
          <a:lstStyle/>
          <a:p>
            <a:endParaRPr lang="en-US"/>
          </a:p>
        </p:txBody>
      </p:sp>
      <p:sp>
        <p:nvSpPr>
          <p:cNvPr id="7184" name="Freeform 14"/>
          <p:cNvSpPr>
            <a:spLocks/>
          </p:cNvSpPr>
          <p:nvPr/>
        </p:nvSpPr>
        <p:spPr bwMode="auto">
          <a:xfrm>
            <a:off x="6883400" y="3519488"/>
            <a:ext cx="65088" cy="230187"/>
          </a:xfrm>
          <a:custGeom>
            <a:avLst/>
            <a:gdLst>
              <a:gd name="T0" fmla="*/ 0 w 41"/>
              <a:gd name="T1" fmla="*/ 0 h 129"/>
              <a:gd name="T2" fmla="*/ 40 w 41"/>
              <a:gd name="T3" fmla="*/ 48 h 129"/>
              <a:gd name="T4" fmla="*/ 0 w 41"/>
              <a:gd name="T5" fmla="*/ 128 h 129"/>
              <a:gd name="T6" fmla="*/ 0 60000 65536"/>
              <a:gd name="T7" fmla="*/ 0 60000 65536"/>
              <a:gd name="T8" fmla="*/ 0 60000 65536"/>
              <a:gd name="T9" fmla="*/ 0 w 41"/>
              <a:gd name="T10" fmla="*/ 0 h 129"/>
              <a:gd name="T11" fmla="*/ 41 w 41"/>
              <a:gd name="T12" fmla="*/ 129 h 129"/>
            </a:gdLst>
            <a:ahLst/>
            <a:cxnLst>
              <a:cxn ang="T6">
                <a:pos x="T0" y="T1"/>
              </a:cxn>
              <a:cxn ang="T7">
                <a:pos x="T2" y="T3"/>
              </a:cxn>
              <a:cxn ang="T8">
                <a:pos x="T4" y="T5"/>
              </a:cxn>
            </a:cxnLst>
            <a:rect l="T9" t="T10" r="T11" b="T12"/>
            <a:pathLst>
              <a:path w="41" h="129">
                <a:moveTo>
                  <a:pt x="0" y="0"/>
                </a:moveTo>
                <a:lnTo>
                  <a:pt x="40" y="48"/>
                </a:lnTo>
                <a:lnTo>
                  <a:pt x="0" y="128"/>
                </a:lnTo>
              </a:path>
            </a:pathLst>
          </a:custGeom>
          <a:noFill/>
          <a:ln w="25400" cap="rnd">
            <a:solidFill>
              <a:schemeClr val="tx1"/>
            </a:solidFill>
            <a:round/>
            <a:headEnd/>
            <a:tailEnd/>
          </a:ln>
        </p:spPr>
        <p:txBody>
          <a:bodyPr/>
          <a:lstStyle/>
          <a:p>
            <a:endParaRPr lang="en-US"/>
          </a:p>
        </p:txBody>
      </p:sp>
      <p:sp>
        <p:nvSpPr>
          <p:cNvPr id="7185" name="Line 15"/>
          <p:cNvSpPr>
            <a:spLocks noChangeShapeType="1"/>
          </p:cNvSpPr>
          <p:nvPr/>
        </p:nvSpPr>
        <p:spPr bwMode="auto">
          <a:xfrm>
            <a:off x="6807200" y="3548063"/>
            <a:ext cx="0" cy="100012"/>
          </a:xfrm>
          <a:prstGeom prst="line">
            <a:avLst/>
          </a:prstGeom>
          <a:noFill/>
          <a:ln w="25400">
            <a:solidFill>
              <a:schemeClr val="tx1"/>
            </a:solidFill>
            <a:round/>
            <a:headEnd/>
            <a:tailEnd/>
          </a:ln>
        </p:spPr>
        <p:txBody>
          <a:bodyPr wrap="none" anchor="ctr"/>
          <a:lstStyle/>
          <a:p>
            <a:endParaRPr lang="en-IN"/>
          </a:p>
        </p:txBody>
      </p:sp>
      <p:sp>
        <p:nvSpPr>
          <p:cNvPr id="7186" name="Freeform 16"/>
          <p:cNvSpPr>
            <a:spLocks/>
          </p:cNvSpPr>
          <p:nvPr/>
        </p:nvSpPr>
        <p:spPr bwMode="auto">
          <a:xfrm>
            <a:off x="6362700" y="3548063"/>
            <a:ext cx="103188" cy="173037"/>
          </a:xfrm>
          <a:custGeom>
            <a:avLst/>
            <a:gdLst>
              <a:gd name="T0" fmla="*/ 64 w 65"/>
              <a:gd name="T1" fmla="*/ 0 h 97"/>
              <a:gd name="T2" fmla="*/ 0 w 65"/>
              <a:gd name="T3" fmla="*/ 16 h 97"/>
              <a:gd name="T4" fmla="*/ 0 w 65"/>
              <a:gd name="T5" fmla="*/ 96 h 97"/>
              <a:gd name="T6" fmla="*/ 0 60000 65536"/>
              <a:gd name="T7" fmla="*/ 0 60000 65536"/>
              <a:gd name="T8" fmla="*/ 0 60000 65536"/>
              <a:gd name="T9" fmla="*/ 0 w 65"/>
              <a:gd name="T10" fmla="*/ 0 h 97"/>
              <a:gd name="T11" fmla="*/ 65 w 65"/>
              <a:gd name="T12" fmla="*/ 97 h 97"/>
            </a:gdLst>
            <a:ahLst/>
            <a:cxnLst>
              <a:cxn ang="T6">
                <a:pos x="T0" y="T1"/>
              </a:cxn>
              <a:cxn ang="T7">
                <a:pos x="T2" y="T3"/>
              </a:cxn>
              <a:cxn ang="T8">
                <a:pos x="T4" y="T5"/>
              </a:cxn>
            </a:cxnLst>
            <a:rect l="T9" t="T10" r="T11" b="T12"/>
            <a:pathLst>
              <a:path w="65" h="97">
                <a:moveTo>
                  <a:pt x="64" y="0"/>
                </a:moveTo>
                <a:lnTo>
                  <a:pt x="0" y="16"/>
                </a:lnTo>
                <a:lnTo>
                  <a:pt x="0" y="96"/>
                </a:lnTo>
              </a:path>
            </a:pathLst>
          </a:custGeom>
          <a:noFill/>
          <a:ln w="25400" cap="rnd">
            <a:solidFill>
              <a:schemeClr val="tx1"/>
            </a:solidFill>
            <a:round/>
            <a:headEnd/>
            <a:tailEnd/>
          </a:ln>
        </p:spPr>
        <p:txBody>
          <a:bodyPr/>
          <a:lstStyle/>
          <a:p>
            <a:endParaRPr lang="en-US"/>
          </a:p>
        </p:txBody>
      </p:sp>
      <p:sp>
        <p:nvSpPr>
          <p:cNvPr id="7187" name="Freeform 17"/>
          <p:cNvSpPr>
            <a:spLocks/>
          </p:cNvSpPr>
          <p:nvPr/>
        </p:nvSpPr>
        <p:spPr bwMode="auto">
          <a:xfrm>
            <a:off x="6350000" y="3533775"/>
            <a:ext cx="103188" cy="173038"/>
          </a:xfrm>
          <a:custGeom>
            <a:avLst/>
            <a:gdLst>
              <a:gd name="T0" fmla="*/ 64 w 65"/>
              <a:gd name="T1" fmla="*/ 0 h 97"/>
              <a:gd name="T2" fmla="*/ 0 w 65"/>
              <a:gd name="T3" fmla="*/ 16 h 97"/>
              <a:gd name="T4" fmla="*/ 0 w 65"/>
              <a:gd name="T5" fmla="*/ 96 h 97"/>
              <a:gd name="T6" fmla="*/ 0 60000 65536"/>
              <a:gd name="T7" fmla="*/ 0 60000 65536"/>
              <a:gd name="T8" fmla="*/ 0 60000 65536"/>
              <a:gd name="T9" fmla="*/ 0 w 65"/>
              <a:gd name="T10" fmla="*/ 0 h 97"/>
              <a:gd name="T11" fmla="*/ 65 w 65"/>
              <a:gd name="T12" fmla="*/ 97 h 97"/>
            </a:gdLst>
            <a:ahLst/>
            <a:cxnLst>
              <a:cxn ang="T6">
                <a:pos x="T0" y="T1"/>
              </a:cxn>
              <a:cxn ang="T7">
                <a:pos x="T2" y="T3"/>
              </a:cxn>
              <a:cxn ang="T8">
                <a:pos x="T4" y="T5"/>
              </a:cxn>
            </a:cxnLst>
            <a:rect l="T9" t="T10" r="T11" b="T12"/>
            <a:pathLst>
              <a:path w="65" h="97">
                <a:moveTo>
                  <a:pt x="64" y="0"/>
                </a:moveTo>
                <a:lnTo>
                  <a:pt x="0" y="16"/>
                </a:lnTo>
                <a:lnTo>
                  <a:pt x="0" y="96"/>
                </a:lnTo>
              </a:path>
            </a:pathLst>
          </a:custGeom>
          <a:noFill/>
          <a:ln w="25400" cap="rnd">
            <a:solidFill>
              <a:schemeClr val="tx1"/>
            </a:solidFill>
            <a:round/>
            <a:headEnd/>
            <a:tailEnd/>
          </a:ln>
        </p:spPr>
        <p:txBody>
          <a:bodyPr/>
          <a:lstStyle/>
          <a:p>
            <a:endParaRPr lang="en-US"/>
          </a:p>
        </p:txBody>
      </p:sp>
      <p:sp>
        <p:nvSpPr>
          <p:cNvPr id="7188" name="Line 18"/>
          <p:cNvSpPr>
            <a:spLocks noChangeShapeType="1"/>
          </p:cNvSpPr>
          <p:nvPr/>
        </p:nvSpPr>
        <p:spPr bwMode="auto">
          <a:xfrm>
            <a:off x="6350000" y="3676650"/>
            <a:ext cx="0" cy="14288"/>
          </a:xfrm>
          <a:prstGeom prst="line">
            <a:avLst/>
          </a:prstGeom>
          <a:noFill/>
          <a:ln w="25400">
            <a:solidFill>
              <a:schemeClr val="tx1"/>
            </a:solidFill>
            <a:round/>
            <a:headEnd/>
            <a:tailEnd/>
          </a:ln>
        </p:spPr>
        <p:txBody>
          <a:bodyPr wrap="none" anchor="ctr"/>
          <a:lstStyle/>
          <a:p>
            <a:endParaRPr lang="en-IN"/>
          </a:p>
        </p:txBody>
      </p:sp>
      <p:sp>
        <p:nvSpPr>
          <p:cNvPr id="7189" name="Freeform 19"/>
          <p:cNvSpPr>
            <a:spLocks/>
          </p:cNvSpPr>
          <p:nvPr/>
        </p:nvSpPr>
        <p:spPr bwMode="auto">
          <a:xfrm>
            <a:off x="6591300" y="3605213"/>
            <a:ext cx="39688" cy="144462"/>
          </a:xfrm>
          <a:custGeom>
            <a:avLst/>
            <a:gdLst>
              <a:gd name="T0" fmla="*/ 24 w 25"/>
              <a:gd name="T1" fmla="*/ 0 h 81"/>
              <a:gd name="T2" fmla="*/ 0 w 25"/>
              <a:gd name="T3" fmla="*/ 48 h 81"/>
              <a:gd name="T4" fmla="*/ 0 w 25"/>
              <a:gd name="T5" fmla="*/ 80 h 81"/>
              <a:gd name="T6" fmla="*/ 0 60000 65536"/>
              <a:gd name="T7" fmla="*/ 0 60000 65536"/>
              <a:gd name="T8" fmla="*/ 0 60000 65536"/>
              <a:gd name="T9" fmla="*/ 0 w 25"/>
              <a:gd name="T10" fmla="*/ 0 h 81"/>
              <a:gd name="T11" fmla="*/ 25 w 25"/>
              <a:gd name="T12" fmla="*/ 81 h 81"/>
            </a:gdLst>
            <a:ahLst/>
            <a:cxnLst>
              <a:cxn ang="T6">
                <a:pos x="T0" y="T1"/>
              </a:cxn>
              <a:cxn ang="T7">
                <a:pos x="T2" y="T3"/>
              </a:cxn>
              <a:cxn ang="T8">
                <a:pos x="T4" y="T5"/>
              </a:cxn>
            </a:cxnLst>
            <a:rect l="T9" t="T10" r="T11" b="T12"/>
            <a:pathLst>
              <a:path w="25" h="81">
                <a:moveTo>
                  <a:pt x="24" y="0"/>
                </a:moveTo>
                <a:lnTo>
                  <a:pt x="0" y="48"/>
                </a:lnTo>
                <a:lnTo>
                  <a:pt x="0" y="80"/>
                </a:lnTo>
              </a:path>
            </a:pathLst>
          </a:custGeom>
          <a:noFill/>
          <a:ln w="25400" cap="rnd">
            <a:solidFill>
              <a:schemeClr val="tx1"/>
            </a:solidFill>
            <a:round/>
            <a:headEnd/>
            <a:tailEnd/>
          </a:ln>
        </p:spPr>
        <p:txBody>
          <a:bodyPr/>
          <a:lstStyle/>
          <a:p>
            <a:endParaRPr lang="en-US"/>
          </a:p>
        </p:txBody>
      </p:sp>
      <p:sp>
        <p:nvSpPr>
          <p:cNvPr id="7190" name="Freeform 20"/>
          <p:cNvSpPr>
            <a:spLocks/>
          </p:cNvSpPr>
          <p:nvPr/>
        </p:nvSpPr>
        <p:spPr bwMode="auto">
          <a:xfrm>
            <a:off x="6578600" y="3590925"/>
            <a:ext cx="39688" cy="144463"/>
          </a:xfrm>
          <a:custGeom>
            <a:avLst/>
            <a:gdLst>
              <a:gd name="T0" fmla="*/ 24 w 25"/>
              <a:gd name="T1" fmla="*/ 0 h 81"/>
              <a:gd name="T2" fmla="*/ 0 w 25"/>
              <a:gd name="T3" fmla="*/ 48 h 81"/>
              <a:gd name="T4" fmla="*/ 0 w 25"/>
              <a:gd name="T5" fmla="*/ 80 h 81"/>
              <a:gd name="T6" fmla="*/ 0 60000 65536"/>
              <a:gd name="T7" fmla="*/ 0 60000 65536"/>
              <a:gd name="T8" fmla="*/ 0 60000 65536"/>
              <a:gd name="T9" fmla="*/ 0 w 25"/>
              <a:gd name="T10" fmla="*/ 0 h 81"/>
              <a:gd name="T11" fmla="*/ 25 w 25"/>
              <a:gd name="T12" fmla="*/ 81 h 81"/>
            </a:gdLst>
            <a:ahLst/>
            <a:cxnLst>
              <a:cxn ang="T6">
                <a:pos x="T0" y="T1"/>
              </a:cxn>
              <a:cxn ang="T7">
                <a:pos x="T2" y="T3"/>
              </a:cxn>
              <a:cxn ang="T8">
                <a:pos x="T4" y="T5"/>
              </a:cxn>
            </a:cxnLst>
            <a:rect l="T9" t="T10" r="T11" b="T12"/>
            <a:pathLst>
              <a:path w="25" h="81">
                <a:moveTo>
                  <a:pt x="24" y="0"/>
                </a:moveTo>
                <a:lnTo>
                  <a:pt x="0" y="48"/>
                </a:lnTo>
                <a:lnTo>
                  <a:pt x="0" y="80"/>
                </a:lnTo>
              </a:path>
            </a:pathLst>
          </a:custGeom>
          <a:noFill/>
          <a:ln w="25400" cap="rnd">
            <a:solidFill>
              <a:schemeClr val="tx1"/>
            </a:solidFill>
            <a:round/>
            <a:headEnd/>
            <a:tailEnd/>
          </a:ln>
        </p:spPr>
        <p:txBody>
          <a:bodyPr/>
          <a:lstStyle/>
          <a:p>
            <a:endParaRPr lang="en-US"/>
          </a:p>
        </p:txBody>
      </p:sp>
      <p:sp>
        <p:nvSpPr>
          <p:cNvPr id="7191" name="Oval 21"/>
          <p:cNvSpPr>
            <a:spLocks noChangeArrowheads="1"/>
          </p:cNvSpPr>
          <p:nvPr/>
        </p:nvSpPr>
        <p:spPr bwMode="auto">
          <a:xfrm>
            <a:off x="6324600" y="3305175"/>
            <a:ext cx="101600" cy="128588"/>
          </a:xfrm>
          <a:prstGeom prst="ellipse">
            <a:avLst/>
          </a:prstGeom>
          <a:solidFill>
            <a:srgbClr val="51DC00"/>
          </a:solidFill>
          <a:ln w="25400">
            <a:solidFill>
              <a:schemeClr val="bg1"/>
            </a:solidFill>
            <a:round/>
            <a:headEnd/>
            <a:tailEnd/>
          </a:ln>
        </p:spPr>
        <p:txBody>
          <a:bodyPr wrap="none" anchor="ctr"/>
          <a:lstStyle/>
          <a:p>
            <a:endParaRPr lang="en-US"/>
          </a:p>
        </p:txBody>
      </p:sp>
      <p:sp>
        <p:nvSpPr>
          <p:cNvPr id="7192" name="Oval 22"/>
          <p:cNvSpPr>
            <a:spLocks noChangeArrowheads="1"/>
          </p:cNvSpPr>
          <p:nvPr/>
        </p:nvSpPr>
        <p:spPr bwMode="auto">
          <a:xfrm>
            <a:off x="6311900" y="3290888"/>
            <a:ext cx="127000" cy="157162"/>
          </a:xfrm>
          <a:prstGeom prst="ellipse">
            <a:avLst/>
          </a:prstGeom>
          <a:noFill/>
          <a:ln w="25400">
            <a:solidFill>
              <a:srgbClr val="000000"/>
            </a:solidFill>
            <a:round/>
            <a:headEnd/>
            <a:tailEnd/>
          </a:ln>
        </p:spPr>
        <p:txBody>
          <a:bodyPr wrap="none" anchor="ctr"/>
          <a:lstStyle/>
          <a:p>
            <a:endParaRPr lang="en-US"/>
          </a:p>
        </p:txBody>
      </p:sp>
      <p:sp>
        <p:nvSpPr>
          <p:cNvPr id="7193" name="Freeform 23"/>
          <p:cNvSpPr>
            <a:spLocks/>
          </p:cNvSpPr>
          <p:nvPr/>
        </p:nvSpPr>
        <p:spPr bwMode="auto">
          <a:xfrm>
            <a:off x="6108700" y="3033713"/>
            <a:ext cx="242888" cy="258762"/>
          </a:xfrm>
          <a:custGeom>
            <a:avLst/>
            <a:gdLst>
              <a:gd name="T0" fmla="*/ 152 w 153"/>
              <a:gd name="T1" fmla="*/ 144 h 145"/>
              <a:gd name="T2" fmla="*/ 88 w 153"/>
              <a:gd name="T3" fmla="*/ 32 h 145"/>
              <a:gd name="T4" fmla="*/ 0 w 153"/>
              <a:gd name="T5" fmla="*/ 0 h 145"/>
              <a:gd name="T6" fmla="*/ 0 60000 65536"/>
              <a:gd name="T7" fmla="*/ 0 60000 65536"/>
              <a:gd name="T8" fmla="*/ 0 60000 65536"/>
              <a:gd name="T9" fmla="*/ 0 w 153"/>
              <a:gd name="T10" fmla="*/ 0 h 145"/>
              <a:gd name="T11" fmla="*/ 153 w 153"/>
              <a:gd name="T12" fmla="*/ 145 h 145"/>
            </a:gdLst>
            <a:ahLst/>
            <a:cxnLst>
              <a:cxn ang="T6">
                <a:pos x="T0" y="T1"/>
              </a:cxn>
              <a:cxn ang="T7">
                <a:pos x="T2" y="T3"/>
              </a:cxn>
              <a:cxn ang="T8">
                <a:pos x="T4" y="T5"/>
              </a:cxn>
            </a:cxnLst>
            <a:rect l="T9" t="T10" r="T11" b="T12"/>
            <a:pathLst>
              <a:path w="153" h="145">
                <a:moveTo>
                  <a:pt x="152" y="144"/>
                </a:moveTo>
                <a:lnTo>
                  <a:pt x="88" y="32"/>
                </a:lnTo>
                <a:lnTo>
                  <a:pt x="0" y="0"/>
                </a:lnTo>
              </a:path>
            </a:pathLst>
          </a:custGeom>
          <a:noFill/>
          <a:ln w="12700" cap="rnd">
            <a:solidFill>
              <a:srgbClr val="000000"/>
            </a:solidFill>
            <a:round/>
            <a:headEnd/>
            <a:tailEnd/>
          </a:ln>
        </p:spPr>
        <p:txBody>
          <a:bodyPr/>
          <a:lstStyle/>
          <a:p>
            <a:endParaRPr lang="en-US"/>
          </a:p>
        </p:txBody>
      </p:sp>
      <p:sp>
        <p:nvSpPr>
          <p:cNvPr id="7194" name="Freeform 24"/>
          <p:cNvSpPr>
            <a:spLocks/>
          </p:cNvSpPr>
          <p:nvPr/>
        </p:nvSpPr>
        <p:spPr bwMode="auto">
          <a:xfrm>
            <a:off x="6108700" y="3033713"/>
            <a:ext cx="242888" cy="258762"/>
          </a:xfrm>
          <a:custGeom>
            <a:avLst/>
            <a:gdLst>
              <a:gd name="T0" fmla="*/ 152 w 153"/>
              <a:gd name="T1" fmla="*/ 144 h 145"/>
              <a:gd name="T2" fmla="*/ 88 w 153"/>
              <a:gd name="T3" fmla="*/ 32 h 145"/>
              <a:gd name="T4" fmla="*/ 0 w 153"/>
              <a:gd name="T5" fmla="*/ 0 h 145"/>
              <a:gd name="T6" fmla="*/ 0 60000 65536"/>
              <a:gd name="T7" fmla="*/ 0 60000 65536"/>
              <a:gd name="T8" fmla="*/ 0 60000 65536"/>
              <a:gd name="T9" fmla="*/ 0 w 153"/>
              <a:gd name="T10" fmla="*/ 0 h 145"/>
              <a:gd name="T11" fmla="*/ 153 w 153"/>
              <a:gd name="T12" fmla="*/ 145 h 145"/>
            </a:gdLst>
            <a:ahLst/>
            <a:cxnLst>
              <a:cxn ang="T6">
                <a:pos x="T0" y="T1"/>
              </a:cxn>
              <a:cxn ang="T7">
                <a:pos x="T2" y="T3"/>
              </a:cxn>
              <a:cxn ang="T8">
                <a:pos x="T4" y="T5"/>
              </a:cxn>
            </a:cxnLst>
            <a:rect l="T9" t="T10" r="T11" b="T12"/>
            <a:pathLst>
              <a:path w="153" h="145">
                <a:moveTo>
                  <a:pt x="152" y="144"/>
                </a:moveTo>
                <a:lnTo>
                  <a:pt x="88" y="32"/>
                </a:lnTo>
                <a:lnTo>
                  <a:pt x="0" y="0"/>
                </a:lnTo>
              </a:path>
            </a:pathLst>
          </a:custGeom>
          <a:noFill/>
          <a:ln w="12700" cap="rnd">
            <a:solidFill>
              <a:schemeClr val="tx1"/>
            </a:solidFill>
            <a:round/>
            <a:headEnd/>
            <a:tailEnd/>
          </a:ln>
        </p:spPr>
        <p:txBody>
          <a:bodyPr/>
          <a:lstStyle/>
          <a:p>
            <a:endParaRPr lang="en-US"/>
          </a:p>
        </p:txBody>
      </p:sp>
      <p:sp>
        <p:nvSpPr>
          <p:cNvPr id="7195" name="Oval 25"/>
          <p:cNvSpPr>
            <a:spLocks noChangeArrowheads="1"/>
          </p:cNvSpPr>
          <p:nvPr/>
        </p:nvSpPr>
        <p:spPr bwMode="auto">
          <a:xfrm>
            <a:off x="6051550" y="2984500"/>
            <a:ext cx="50800" cy="71438"/>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7196" name="Freeform 26"/>
          <p:cNvSpPr>
            <a:spLocks/>
          </p:cNvSpPr>
          <p:nvPr/>
        </p:nvSpPr>
        <p:spPr bwMode="auto">
          <a:xfrm>
            <a:off x="6248400" y="2919413"/>
            <a:ext cx="166688" cy="373062"/>
          </a:xfrm>
          <a:custGeom>
            <a:avLst/>
            <a:gdLst>
              <a:gd name="T0" fmla="*/ 104 w 105"/>
              <a:gd name="T1" fmla="*/ 208 h 209"/>
              <a:gd name="T2" fmla="*/ 80 w 105"/>
              <a:gd name="T3" fmla="*/ 80 h 209"/>
              <a:gd name="T4" fmla="*/ 0 w 105"/>
              <a:gd name="T5" fmla="*/ 0 h 209"/>
              <a:gd name="T6" fmla="*/ 0 60000 65536"/>
              <a:gd name="T7" fmla="*/ 0 60000 65536"/>
              <a:gd name="T8" fmla="*/ 0 60000 65536"/>
              <a:gd name="T9" fmla="*/ 0 w 105"/>
              <a:gd name="T10" fmla="*/ 0 h 209"/>
              <a:gd name="T11" fmla="*/ 105 w 105"/>
              <a:gd name="T12" fmla="*/ 209 h 209"/>
            </a:gdLst>
            <a:ahLst/>
            <a:cxnLst>
              <a:cxn ang="T6">
                <a:pos x="T0" y="T1"/>
              </a:cxn>
              <a:cxn ang="T7">
                <a:pos x="T2" y="T3"/>
              </a:cxn>
              <a:cxn ang="T8">
                <a:pos x="T4" y="T5"/>
              </a:cxn>
            </a:cxnLst>
            <a:rect l="T9" t="T10" r="T11" b="T12"/>
            <a:pathLst>
              <a:path w="105" h="209">
                <a:moveTo>
                  <a:pt x="104" y="208"/>
                </a:moveTo>
                <a:lnTo>
                  <a:pt x="80" y="80"/>
                </a:lnTo>
                <a:lnTo>
                  <a:pt x="0" y="0"/>
                </a:lnTo>
              </a:path>
            </a:pathLst>
          </a:custGeom>
          <a:noFill/>
          <a:ln w="12700" cap="rnd">
            <a:solidFill>
              <a:srgbClr val="000000"/>
            </a:solidFill>
            <a:round/>
            <a:headEnd/>
            <a:tailEnd/>
          </a:ln>
        </p:spPr>
        <p:txBody>
          <a:bodyPr/>
          <a:lstStyle/>
          <a:p>
            <a:endParaRPr lang="en-US"/>
          </a:p>
        </p:txBody>
      </p:sp>
      <p:sp>
        <p:nvSpPr>
          <p:cNvPr id="7197" name="Freeform 27"/>
          <p:cNvSpPr>
            <a:spLocks/>
          </p:cNvSpPr>
          <p:nvPr/>
        </p:nvSpPr>
        <p:spPr bwMode="auto">
          <a:xfrm>
            <a:off x="6248400" y="2919413"/>
            <a:ext cx="166688" cy="373062"/>
          </a:xfrm>
          <a:custGeom>
            <a:avLst/>
            <a:gdLst>
              <a:gd name="T0" fmla="*/ 104 w 105"/>
              <a:gd name="T1" fmla="*/ 208 h 209"/>
              <a:gd name="T2" fmla="*/ 80 w 105"/>
              <a:gd name="T3" fmla="*/ 80 h 209"/>
              <a:gd name="T4" fmla="*/ 0 w 105"/>
              <a:gd name="T5" fmla="*/ 0 h 209"/>
              <a:gd name="T6" fmla="*/ 0 60000 65536"/>
              <a:gd name="T7" fmla="*/ 0 60000 65536"/>
              <a:gd name="T8" fmla="*/ 0 60000 65536"/>
              <a:gd name="T9" fmla="*/ 0 w 105"/>
              <a:gd name="T10" fmla="*/ 0 h 209"/>
              <a:gd name="T11" fmla="*/ 105 w 105"/>
              <a:gd name="T12" fmla="*/ 209 h 209"/>
            </a:gdLst>
            <a:ahLst/>
            <a:cxnLst>
              <a:cxn ang="T6">
                <a:pos x="T0" y="T1"/>
              </a:cxn>
              <a:cxn ang="T7">
                <a:pos x="T2" y="T3"/>
              </a:cxn>
              <a:cxn ang="T8">
                <a:pos x="T4" y="T5"/>
              </a:cxn>
            </a:cxnLst>
            <a:rect l="T9" t="T10" r="T11" b="T12"/>
            <a:pathLst>
              <a:path w="105" h="209">
                <a:moveTo>
                  <a:pt x="104" y="208"/>
                </a:moveTo>
                <a:lnTo>
                  <a:pt x="80" y="80"/>
                </a:lnTo>
                <a:lnTo>
                  <a:pt x="0" y="0"/>
                </a:lnTo>
              </a:path>
            </a:pathLst>
          </a:custGeom>
          <a:noFill/>
          <a:ln w="12700" cap="rnd">
            <a:solidFill>
              <a:schemeClr val="tx1"/>
            </a:solidFill>
            <a:round/>
            <a:headEnd/>
            <a:tailEnd/>
          </a:ln>
        </p:spPr>
        <p:txBody>
          <a:bodyPr/>
          <a:lstStyle/>
          <a:p>
            <a:endParaRPr lang="en-US"/>
          </a:p>
        </p:txBody>
      </p:sp>
      <p:sp>
        <p:nvSpPr>
          <p:cNvPr id="7198" name="Oval 28"/>
          <p:cNvSpPr>
            <a:spLocks noChangeArrowheads="1"/>
          </p:cNvSpPr>
          <p:nvPr/>
        </p:nvSpPr>
        <p:spPr bwMode="auto">
          <a:xfrm>
            <a:off x="6191250" y="2870200"/>
            <a:ext cx="88900" cy="71438"/>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175133" name="Rectangle 29"/>
          <p:cNvSpPr>
            <a:spLocks noChangeArrowheads="1"/>
          </p:cNvSpPr>
          <p:nvPr/>
        </p:nvSpPr>
        <p:spPr bwMode="auto">
          <a:xfrm>
            <a:off x="1865313" y="1931988"/>
            <a:ext cx="337502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"Bugs lurk in corners </a:t>
            </a:r>
          </a:p>
        </p:txBody>
      </p:sp>
      <p:sp>
        <p:nvSpPr>
          <p:cNvPr id="175134" name="Rectangle 30"/>
          <p:cNvSpPr>
            <a:spLocks noChangeArrowheads="1"/>
          </p:cNvSpPr>
          <p:nvPr/>
        </p:nvSpPr>
        <p:spPr bwMode="auto">
          <a:xfrm>
            <a:off x="1865313" y="2289175"/>
            <a:ext cx="28908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and congregate at </a:t>
            </a:r>
          </a:p>
        </p:txBody>
      </p:sp>
      <p:sp>
        <p:nvSpPr>
          <p:cNvPr id="175135" name="Rectangle 31"/>
          <p:cNvSpPr>
            <a:spLocks noChangeArrowheads="1"/>
          </p:cNvSpPr>
          <p:nvPr/>
        </p:nvSpPr>
        <p:spPr bwMode="auto">
          <a:xfrm>
            <a:off x="1865313" y="2646363"/>
            <a:ext cx="23066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boundaries ..."</a:t>
            </a:r>
          </a:p>
        </p:txBody>
      </p:sp>
      <p:sp>
        <p:nvSpPr>
          <p:cNvPr id="175136" name="Rectangle 32"/>
          <p:cNvSpPr>
            <a:spLocks noChangeArrowheads="1"/>
          </p:cNvSpPr>
          <p:nvPr/>
        </p:nvSpPr>
        <p:spPr bwMode="auto">
          <a:xfrm>
            <a:off x="2855913" y="3160713"/>
            <a:ext cx="1958975"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Boris Beizer</a:t>
            </a:r>
          </a:p>
        </p:txBody>
      </p:sp>
      <p:sp>
        <p:nvSpPr>
          <p:cNvPr id="175137" name="Rectangle 33"/>
          <p:cNvSpPr>
            <a:spLocks noChangeArrowheads="1"/>
          </p:cNvSpPr>
          <p:nvPr/>
        </p:nvSpPr>
        <p:spPr bwMode="auto">
          <a:xfrm>
            <a:off x="1662113" y="4103688"/>
            <a:ext cx="1908175" cy="819150"/>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OBJECTIVE</a:t>
            </a:r>
          </a:p>
          <a:p>
            <a:pPr>
              <a:defRPr/>
            </a:pPr>
            <a:endParaRPr lang="en-US" b="1" i="1">
              <a:effectLst>
                <a:outerShdw blurRad="38100" dist="38100" dir="2700000" algn="tl">
                  <a:srgbClr val="FFFFFF"/>
                </a:outerShdw>
              </a:effectLst>
              <a:latin typeface="Helvetica" pitchFamily="-128" charset="0"/>
            </a:endParaRPr>
          </a:p>
        </p:txBody>
      </p:sp>
      <p:sp>
        <p:nvSpPr>
          <p:cNvPr id="175138" name="Rectangle 34"/>
          <p:cNvSpPr>
            <a:spLocks noChangeArrowheads="1"/>
          </p:cNvSpPr>
          <p:nvPr/>
        </p:nvSpPr>
        <p:spPr bwMode="auto">
          <a:xfrm>
            <a:off x="1662113" y="4460875"/>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i="1">
              <a:effectLst>
                <a:outerShdw blurRad="38100" dist="38100" dir="2700000" algn="tl">
                  <a:srgbClr val="FFFFFF"/>
                </a:outerShdw>
              </a:effectLst>
              <a:latin typeface="Helvetica" pitchFamily="-128" charset="0"/>
            </a:endParaRPr>
          </a:p>
          <a:p>
            <a:pPr>
              <a:defRPr/>
            </a:pPr>
            <a:endParaRPr lang="en-US" b="1" i="1">
              <a:effectLst>
                <a:outerShdw blurRad="38100" dist="38100" dir="2700000" algn="tl">
                  <a:srgbClr val="FFFFFF"/>
                </a:outerShdw>
              </a:effectLst>
              <a:latin typeface="Helvetica" pitchFamily="-128" charset="0"/>
            </a:endParaRPr>
          </a:p>
        </p:txBody>
      </p:sp>
      <p:sp>
        <p:nvSpPr>
          <p:cNvPr id="175139" name="Rectangle 35"/>
          <p:cNvSpPr>
            <a:spLocks noChangeArrowheads="1"/>
          </p:cNvSpPr>
          <p:nvPr/>
        </p:nvSpPr>
        <p:spPr bwMode="auto">
          <a:xfrm>
            <a:off x="1662113" y="4818063"/>
            <a:ext cx="1620837" cy="819150"/>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CRITERIA</a:t>
            </a:r>
          </a:p>
          <a:p>
            <a:pPr>
              <a:defRPr/>
            </a:pPr>
            <a:endParaRPr lang="en-US" b="1" i="1">
              <a:effectLst>
                <a:outerShdw blurRad="38100" dist="38100" dir="2700000" algn="tl">
                  <a:srgbClr val="FFFFFF"/>
                </a:outerShdw>
              </a:effectLst>
              <a:latin typeface="Helvetica" pitchFamily="-128" charset="0"/>
            </a:endParaRPr>
          </a:p>
        </p:txBody>
      </p:sp>
      <p:sp>
        <p:nvSpPr>
          <p:cNvPr id="175140" name="Rectangle 36"/>
          <p:cNvSpPr>
            <a:spLocks noChangeArrowheads="1"/>
          </p:cNvSpPr>
          <p:nvPr/>
        </p:nvSpPr>
        <p:spPr bwMode="auto">
          <a:xfrm>
            <a:off x="1662113" y="5175250"/>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i="1">
              <a:effectLst>
                <a:outerShdw blurRad="38100" dist="38100" dir="2700000" algn="tl">
                  <a:srgbClr val="FFFFFF"/>
                </a:outerShdw>
              </a:effectLst>
              <a:latin typeface="Helvetica" pitchFamily="-128" charset="0"/>
            </a:endParaRPr>
          </a:p>
          <a:p>
            <a:pPr>
              <a:defRPr/>
            </a:pPr>
            <a:endParaRPr lang="en-US" b="1" i="1">
              <a:effectLst>
                <a:outerShdw blurRad="38100" dist="38100" dir="2700000" algn="tl">
                  <a:srgbClr val="FFFFFF"/>
                </a:outerShdw>
              </a:effectLst>
              <a:latin typeface="Helvetica" pitchFamily="-128" charset="0"/>
            </a:endParaRPr>
          </a:p>
        </p:txBody>
      </p:sp>
      <p:sp>
        <p:nvSpPr>
          <p:cNvPr id="175141" name="Rectangle 37"/>
          <p:cNvSpPr>
            <a:spLocks noChangeArrowheads="1"/>
          </p:cNvSpPr>
          <p:nvPr/>
        </p:nvSpPr>
        <p:spPr bwMode="auto">
          <a:xfrm>
            <a:off x="1662113" y="5532438"/>
            <a:ext cx="2179637"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CONSTRAINT</a:t>
            </a:r>
          </a:p>
        </p:txBody>
      </p:sp>
      <p:sp>
        <p:nvSpPr>
          <p:cNvPr id="175142" name="Rectangle 38"/>
          <p:cNvSpPr>
            <a:spLocks noChangeArrowheads="1"/>
          </p:cNvSpPr>
          <p:nvPr/>
        </p:nvSpPr>
        <p:spPr bwMode="auto">
          <a:xfrm>
            <a:off x="3859213" y="4103688"/>
            <a:ext cx="2705100" cy="819150"/>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to uncover errors</a:t>
            </a:r>
          </a:p>
          <a:p>
            <a:pPr>
              <a:defRPr/>
            </a:pPr>
            <a:endParaRPr lang="en-US" b="1">
              <a:effectLst>
                <a:outerShdw blurRad="38100" dist="38100" dir="2700000" algn="tl">
                  <a:srgbClr val="FFFFFF"/>
                </a:outerShdw>
              </a:effectLst>
              <a:latin typeface="Helvetica" pitchFamily="-128" charset="0"/>
            </a:endParaRPr>
          </a:p>
        </p:txBody>
      </p:sp>
      <p:sp>
        <p:nvSpPr>
          <p:cNvPr id="175143" name="Rectangle 39"/>
          <p:cNvSpPr>
            <a:spLocks noChangeArrowheads="1"/>
          </p:cNvSpPr>
          <p:nvPr/>
        </p:nvSpPr>
        <p:spPr bwMode="auto">
          <a:xfrm>
            <a:off x="3859213" y="4460875"/>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75144" name="Rectangle 40"/>
          <p:cNvSpPr>
            <a:spLocks noChangeArrowheads="1"/>
          </p:cNvSpPr>
          <p:nvPr/>
        </p:nvSpPr>
        <p:spPr bwMode="auto">
          <a:xfrm>
            <a:off x="3859213" y="4818063"/>
            <a:ext cx="3314700" cy="819150"/>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in a complete manner</a:t>
            </a:r>
          </a:p>
          <a:p>
            <a:pPr>
              <a:defRPr/>
            </a:pPr>
            <a:endParaRPr lang="en-US" b="1">
              <a:effectLst>
                <a:outerShdw blurRad="38100" dist="38100" dir="2700000" algn="tl">
                  <a:srgbClr val="FFFFFF"/>
                </a:outerShdw>
              </a:effectLst>
              <a:latin typeface="Helvetica" pitchFamily="-128" charset="0"/>
            </a:endParaRPr>
          </a:p>
        </p:txBody>
      </p:sp>
      <p:sp>
        <p:nvSpPr>
          <p:cNvPr id="175145" name="Rectangle 41"/>
          <p:cNvSpPr>
            <a:spLocks noChangeArrowheads="1"/>
          </p:cNvSpPr>
          <p:nvPr/>
        </p:nvSpPr>
        <p:spPr bwMode="auto">
          <a:xfrm>
            <a:off x="3859213" y="5175250"/>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75146" name="Rectangle 42"/>
          <p:cNvSpPr>
            <a:spLocks noChangeArrowheads="1"/>
          </p:cNvSpPr>
          <p:nvPr/>
        </p:nvSpPr>
        <p:spPr bwMode="auto">
          <a:xfrm>
            <a:off x="3859213" y="5532438"/>
            <a:ext cx="50577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with a minimum of effort and time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lide Number Placeholder 4"/>
          <p:cNvSpPr>
            <a:spLocks noGrp="1"/>
          </p:cNvSpPr>
          <p:nvPr>
            <p:ph type="sldNum" sz="quarter" idx="11"/>
          </p:nvPr>
        </p:nvSpPr>
        <p:spPr/>
        <p:txBody>
          <a:bodyPr/>
          <a:lstStyle/>
          <a:p>
            <a:pPr>
              <a:defRPr/>
            </a:pPr>
            <a:fld id="{D8F28621-6BF9-4408-8FCF-C722F56BA122}" type="slidenum">
              <a:rPr lang="en-US"/>
              <a:pPr>
                <a:defRPr/>
              </a:pPr>
              <a:t>22</a:t>
            </a:fld>
            <a:endParaRPr lang="en-US"/>
          </a:p>
        </p:txBody>
      </p:sp>
      <p:sp>
        <p:nvSpPr>
          <p:cNvPr id="8196" name="Rectangle 2"/>
          <p:cNvSpPr>
            <a:spLocks noGrp="1" noChangeArrowheads="1"/>
          </p:cNvSpPr>
          <p:nvPr>
            <p:ph type="title"/>
          </p:nvPr>
        </p:nvSpPr>
        <p:spPr>
          <a:xfrm>
            <a:off x="1452562" y="381000"/>
            <a:ext cx="6243638" cy="479425"/>
          </a:xfrm>
          <a:noFill/>
        </p:spPr>
        <p:txBody>
          <a:bodyPr lIns="90487" tIns="44450" rIns="90487" bIns="44450" anchor="ctr">
            <a:normAutofit fontScale="90000"/>
          </a:bodyPr>
          <a:lstStyle/>
          <a:p>
            <a:pPr eaLnBrk="1" hangingPunct="1"/>
            <a:r>
              <a:rPr lang="en-US" b="1" dirty="0" smtClean="0"/>
              <a:t>Exhaustive Testing</a:t>
            </a:r>
          </a:p>
        </p:txBody>
      </p:sp>
      <p:sp>
        <p:nvSpPr>
          <p:cNvPr id="8197" name="Line 3"/>
          <p:cNvSpPr>
            <a:spLocks noChangeShapeType="1"/>
          </p:cNvSpPr>
          <p:nvPr/>
        </p:nvSpPr>
        <p:spPr bwMode="auto">
          <a:xfrm>
            <a:off x="3359150" y="3943350"/>
            <a:ext cx="0" cy="200025"/>
          </a:xfrm>
          <a:prstGeom prst="line">
            <a:avLst/>
          </a:prstGeom>
          <a:noFill/>
          <a:ln w="25400">
            <a:solidFill>
              <a:schemeClr val="tx1"/>
            </a:solidFill>
            <a:round/>
            <a:headEnd/>
            <a:tailEnd/>
          </a:ln>
        </p:spPr>
        <p:txBody>
          <a:bodyPr wrap="none" anchor="ctr"/>
          <a:lstStyle/>
          <a:p>
            <a:endParaRPr lang="en-IN"/>
          </a:p>
        </p:txBody>
      </p:sp>
      <p:grpSp>
        <p:nvGrpSpPr>
          <p:cNvPr id="2" name="Group 4"/>
          <p:cNvGrpSpPr>
            <a:grpSpLocks/>
          </p:cNvGrpSpPr>
          <p:nvPr/>
        </p:nvGrpSpPr>
        <p:grpSpPr bwMode="auto">
          <a:xfrm>
            <a:off x="5029200" y="1371600"/>
            <a:ext cx="65088" cy="201613"/>
            <a:chOff x="2808" y="640"/>
            <a:chExt cx="41" cy="113"/>
          </a:xfrm>
        </p:grpSpPr>
        <p:sp>
          <p:nvSpPr>
            <p:cNvPr id="8276" name="Freeform 5"/>
            <p:cNvSpPr>
              <a:spLocks/>
            </p:cNvSpPr>
            <p:nvPr/>
          </p:nvSpPr>
          <p:spPr bwMode="auto">
            <a:xfrm>
              <a:off x="2808" y="664"/>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p>
              <a:endParaRPr lang="en-US"/>
            </a:p>
          </p:txBody>
        </p:sp>
        <p:sp>
          <p:nvSpPr>
            <p:cNvPr id="8277" name="Line 6"/>
            <p:cNvSpPr>
              <a:spLocks noChangeShapeType="1"/>
            </p:cNvSpPr>
            <p:nvPr/>
          </p:nvSpPr>
          <p:spPr bwMode="auto">
            <a:xfrm>
              <a:off x="2836" y="640"/>
              <a:ext cx="0" cy="16"/>
            </a:xfrm>
            <a:prstGeom prst="line">
              <a:avLst/>
            </a:prstGeom>
            <a:noFill/>
            <a:ln w="25400">
              <a:solidFill>
                <a:schemeClr val="tx1"/>
              </a:solidFill>
              <a:round/>
              <a:headEnd/>
              <a:tailEnd/>
            </a:ln>
          </p:spPr>
          <p:txBody>
            <a:bodyPr wrap="none" anchor="ctr"/>
            <a:lstStyle/>
            <a:p>
              <a:endParaRPr lang="en-IN"/>
            </a:p>
          </p:txBody>
        </p:sp>
      </p:grpSp>
      <p:sp>
        <p:nvSpPr>
          <p:cNvPr id="8199" name="Line 7"/>
          <p:cNvSpPr>
            <a:spLocks noChangeShapeType="1"/>
          </p:cNvSpPr>
          <p:nvPr/>
        </p:nvSpPr>
        <p:spPr bwMode="auto">
          <a:xfrm>
            <a:off x="5073650" y="1343025"/>
            <a:ext cx="0" cy="100013"/>
          </a:xfrm>
          <a:prstGeom prst="line">
            <a:avLst/>
          </a:prstGeom>
          <a:noFill/>
          <a:ln w="25400">
            <a:solidFill>
              <a:schemeClr val="tx1"/>
            </a:solidFill>
            <a:round/>
            <a:headEnd/>
            <a:tailEnd/>
          </a:ln>
        </p:spPr>
        <p:txBody>
          <a:bodyPr wrap="none" anchor="ctr"/>
          <a:lstStyle/>
          <a:p>
            <a:endParaRPr lang="en-IN"/>
          </a:p>
        </p:txBody>
      </p:sp>
      <p:sp>
        <p:nvSpPr>
          <p:cNvPr id="8200" name="Rectangle 8"/>
          <p:cNvSpPr>
            <a:spLocks noChangeArrowheads="1"/>
          </p:cNvSpPr>
          <p:nvPr/>
        </p:nvSpPr>
        <p:spPr bwMode="auto">
          <a:xfrm>
            <a:off x="4800600" y="1600200"/>
            <a:ext cx="546100" cy="257175"/>
          </a:xfrm>
          <a:prstGeom prst="rect">
            <a:avLst/>
          </a:prstGeom>
          <a:solidFill>
            <a:schemeClr val="accent2"/>
          </a:solidFill>
          <a:ln w="25400">
            <a:solidFill>
              <a:schemeClr val="tx1"/>
            </a:solidFill>
            <a:miter lim="800000"/>
            <a:headEnd/>
            <a:tailEnd/>
          </a:ln>
        </p:spPr>
        <p:txBody>
          <a:bodyPr wrap="none" anchor="ctr"/>
          <a:lstStyle/>
          <a:p>
            <a:endParaRPr lang="en-US"/>
          </a:p>
        </p:txBody>
      </p:sp>
      <p:grpSp>
        <p:nvGrpSpPr>
          <p:cNvPr id="3" name="Group 9"/>
          <p:cNvGrpSpPr>
            <a:grpSpLocks/>
          </p:cNvGrpSpPr>
          <p:nvPr/>
        </p:nvGrpSpPr>
        <p:grpSpPr bwMode="auto">
          <a:xfrm>
            <a:off x="5359400" y="1671638"/>
            <a:ext cx="1524000" cy="73025"/>
            <a:chOff x="3016" y="808"/>
            <a:chExt cx="960" cy="41"/>
          </a:xfrm>
        </p:grpSpPr>
        <p:sp>
          <p:nvSpPr>
            <p:cNvPr id="8274" name="Freeform 10"/>
            <p:cNvSpPr>
              <a:spLocks/>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p>
              <a:endParaRPr lang="en-US"/>
            </a:p>
          </p:txBody>
        </p:sp>
        <p:sp>
          <p:nvSpPr>
            <p:cNvPr id="8275" name="Line 11"/>
            <p:cNvSpPr>
              <a:spLocks noChangeShapeType="1"/>
            </p:cNvSpPr>
            <p:nvPr/>
          </p:nvSpPr>
          <p:spPr bwMode="auto">
            <a:xfrm>
              <a:off x="3120" y="836"/>
              <a:ext cx="856" cy="0"/>
            </a:xfrm>
            <a:prstGeom prst="line">
              <a:avLst/>
            </a:prstGeom>
            <a:noFill/>
            <a:ln w="25400">
              <a:solidFill>
                <a:schemeClr val="tx1"/>
              </a:solidFill>
              <a:round/>
              <a:headEnd/>
              <a:tailEnd/>
            </a:ln>
          </p:spPr>
          <p:txBody>
            <a:bodyPr wrap="none" anchor="ctr"/>
            <a:lstStyle/>
            <a:p>
              <a:endParaRPr lang="en-IN"/>
            </a:p>
          </p:txBody>
        </p:sp>
      </p:grpSp>
      <p:sp>
        <p:nvSpPr>
          <p:cNvPr id="8202" name="Line 12"/>
          <p:cNvSpPr>
            <a:spLocks noChangeShapeType="1"/>
          </p:cNvSpPr>
          <p:nvPr/>
        </p:nvSpPr>
        <p:spPr bwMode="auto">
          <a:xfrm>
            <a:off x="5073650" y="1885950"/>
            <a:ext cx="0" cy="171450"/>
          </a:xfrm>
          <a:prstGeom prst="line">
            <a:avLst/>
          </a:prstGeom>
          <a:noFill/>
          <a:ln w="25400">
            <a:solidFill>
              <a:schemeClr val="tx1"/>
            </a:solidFill>
            <a:round/>
            <a:headEnd/>
            <a:tailEnd/>
          </a:ln>
        </p:spPr>
        <p:txBody>
          <a:bodyPr wrap="none" anchor="ctr"/>
          <a:lstStyle/>
          <a:p>
            <a:endParaRPr lang="en-IN"/>
          </a:p>
        </p:txBody>
      </p:sp>
      <p:sp>
        <p:nvSpPr>
          <p:cNvPr id="8203" name="Freeform 13"/>
          <p:cNvSpPr>
            <a:spLocks/>
          </p:cNvSpPr>
          <p:nvPr/>
        </p:nvSpPr>
        <p:spPr bwMode="auto">
          <a:xfrm>
            <a:off x="4902200" y="2071688"/>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8204" name="Freeform 14"/>
          <p:cNvSpPr>
            <a:spLocks/>
          </p:cNvSpPr>
          <p:nvPr/>
        </p:nvSpPr>
        <p:spPr bwMode="auto">
          <a:xfrm>
            <a:off x="4902200" y="2071688"/>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8205" name="Line 15"/>
          <p:cNvSpPr>
            <a:spLocks noChangeShapeType="1"/>
          </p:cNvSpPr>
          <p:nvPr/>
        </p:nvSpPr>
        <p:spPr bwMode="auto">
          <a:xfrm flipH="1">
            <a:off x="4191000" y="2265363"/>
            <a:ext cx="673100" cy="0"/>
          </a:xfrm>
          <a:prstGeom prst="line">
            <a:avLst/>
          </a:prstGeom>
          <a:noFill/>
          <a:ln w="25400">
            <a:solidFill>
              <a:schemeClr val="tx1"/>
            </a:solidFill>
            <a:round/>
            <a:headEnd/>
            <a:tailEnd/>
          </a:ln>
        </p:spPr>
        <p:txBody>
          <a:bodyPr wrap="none" anchor="ctr"/>
          <a:lstStyle/>
          <a:p>
            <a:endParaRPr lang="en-IN"/>
          </a:p>
        </p:txBody>
      </p:sp>
      <p:sp>
        <p:nvSpPr>
          <p:cNvPr id="8206" name="Freeform 16"/>
          <p:cNvSpPr>
            <a:spLocks/>
          </p:cNvSpPr>
          <p:nvPr/>
        </p:nvSpPr>
        <p:spPr bwMode="auto">
          <a:xfrm>
            <a:off x="4013200" y="2457450"/>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8207" name="Freeform 17"/>
          <p:cNvSpPr>
            <a:spLocks/>
          </p:cNvSpPr>
          <p:nvPr/>
        </p:nvSpPr>
        <p:spPr bwMode="auto">
          <a:xfrm>
            <a:off x="4013200" y="2457450"/>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8208" name="Line 18"/>
          <p:cNvSpPr>
            <a:spLocks noChangeShapeType="1"/>
          </p:cNvSpPr>
          <p:nvPr/>
        </p:nvSpPr>
        <p:spPr bwMode="auto">
          <a:xfrm flipH="1">
            <a:off x="3416300" y="2651125"/>
            <a:ext cx="596900" cy="0"/>
          </a:xfrm>
          <a:prstGeom prst="line">
            <a:avLst/>
          </a:prstGeom>
          <a:noFill/>
          <a:ln w="25400">
            <a:solidFill>
              <a:schemeClr val="tx1"/>
            </a:solidFill>
            <a:round/>
            <a:headEnd/>
            <a:tailEnd/>
          </a:ln>
        </p:spPr>
        <p:txBody>
          <a:bodyPr wrap="none" anchor="ctr"/>
          <a:lstStyle/>
          <a:p>
            <a:endParaRPr lang="en-IN"/>
          </a:p>
        </p:txBody>
      </p:sp>
      <p:sp>
        <p:nvSpPr>
          <p:cNvPr id="8209" name="Line 19"/>
          <p:cNvSpPr>
            <a:spLocks noChangeShapeType="1"/>
          </p:cNvSpPr>
          <p:nvPr/>
        </p:nvSpPr>
        <p:spPr bwMode="auto">
          <a:xfrm>
            <a:off x="5257800" y="2265363"/>
            <a:ext cx="1003300" cy="0"/>
          </a:xfrm>
          <a:prstGeom prst="line">
            <a:avLst/>
          </a:prstGeom>
          <a:noFill/>
          <a:ln w="25400">
            <a:solidFill>
              <a:schemeClr val="tx1"/>
            </a:solidFill>
            <a:round/>
            <a:headEnd/>
            <a:tailEnd/>
          </a:ln>
        </p:spPr>
        <p:txBody>
          <a:bodyPr wrap="none" anchor="ctr"/>
          <a:lstStyle/>
          <a:p>
            <a:endParaRPr lang="en-IN"/>
          </a:p>
        </p:txBody>
      </p:sp>
      <p:sp>
        <p:nvSpPr>
          <p:cNvPr id="8210" name="Line 20"/>
          <p:cNvSpPr>
            <a:spLocks noChangeShapeType="1"/>
          </p:cNvSpPr>
          <p:nvPr/>
        </p:nvSpPr>
        <p:spPr bwMode="auto">
          <a:xfrm flipV="1">
            <a:off x="4184650" y="2257425"/>
            <a:ext cx="0" cy="200025"/>
          </a:xfrm>
          <a:prstGeom prst="line">
            <a:avLst/>
          </a:prstGeom>
          <a:noFill/>
          <a:ln w="25400">
            <a:solidFill>
              <a:schemeClr val="tx1"/>
            </a:solidFill>
            <a:round/>
            <a:headEnd/>
            <a:tailEnd/>
          </a:ln>
        </p:spPr>
        <p:txBody>
          <a:bodyPr wrap="none" anchor="ctr"/>
          <a:lstStyle/>
          <a:p>
            <a:endParaRPr lang="en-IN"/>
          </a:p>
        </p:txBody>
      </p:sp>
      <p:sp>
        <p:nvSpPr>
          <p:cNvPr id="8211" name="Rectangle 21"/>
          <p:cNvSpPr>
            <a:spLocks noChangeArrowheads="1"/>
          </p:cNvSpPr>
          <p:nvPr/>
        </p:nvSpPr>
        <p:spPr bwMode="auto">
          <a:xfrm>
            <a:off x="5994400" y="2571750"/>
            <a:ext cx="546100" cy="257175"/>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8212" name="Line 22"/>
          <p:cNvSpPr>
            <a:spLocks noChangeShapeType="1"/>
          </p:cNvSpPr>
          <p:nvPr/>
        </p:nvSpPr>
        <p:spPr bwMode="auto">
          <a:xfrm flipV="1">
            <a:off x="6280150" y="2257425"/>
            <a:ext cx="0" cy="300038"/>
          </a:xfrm>
          <a:prstGeom prst="line">
            <a:avLst/>
          </a:prstGeom>
          <a:noFill/>
          <a:ln w="25400">
            <a:solidFill>
              <a:schemeClr val="tx1"/>
            </a:solidFill>
            <a:round/>
            <a:headEnd/>
            <a:tailEnd/>
          </a:ln>
        </p:spPr>
        <p:txBody>
          <a:bodyPr wrap="none" anchor="ctr"/>
          <a:lstStyle/>
          <a:p>
            <a:endParaRPr lang="en-IN"/>
          </a:p>
        </p:txBody>
      </p:sp>
      <p:sp>
        <p:nvSpPr>
          <p:cNvPr id="8213" name="Line 23"/>
          <p:cNvSpPr>
            <a:spLocks noChangeShapeType="1"/>
          </p:cNvSpPr>
          <p:nvPr/>
        </p:nvSpPr>
        <p:spPr bwMode="auto">
          <a:xfrm>
            <a:off x="3422650" y="2657475"/>
            <a:ext cx="0" cy="200025"/>
          </a:xfrm>
          <a:prstGeom prst="line">
            <a:avLst/>
          </a:prstGeom>
          <a:noFill/>
          <a:ln w="25400">
            <a:solidFill>
              <a:schemeClr val="tx1"/>
            </a:solidFill>
            <a:round/>
            <a:headEnd/>
            <a:tailEnd/>
          </a:ln>
        </p:spPr>
        <p:txBody>
          <a:bodyPr wrap="none" anchor="ctr"/>
          <a:lstStyle/>
          <a:p>
            <a:endParaRPr lang="en-IN"/>
          </a:p>
        </p:txBody>
      </p:sp>
      <p:sp>
        <p:nvSpPr>
          <p:cNvPr id="8214" name="Freeform 24"/>
          <p:cNvSpPr>
            <a:spLocks/>
          </p:cNvSpPr>
          <p:nvPr/>
        </p:nvSpPr>
        <p:spPr bwMode="auto">
          <a:xfrm>
            <a:off x="3238500" y="2871788"/>
            <a:ext cx="344488" cy="201612"/>
          </a:xfrm>
          <a:custGeom>
            <a:avLst/>
            <a:gdLst>
              <a:gd name="T0" fmla="*/ 0 w 217"/>
              <a:gd name="T1" fmla="*/ 112 h 113"/>
              <a:gd name="T2" fmla="*/ 112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p:spPr>
        <p:txBody>
          <a:bodyPr/>
          <a:lstStyle/>
          <a:p>
            <a:endParaRPr lang="en-US"/>
          </a:p>
        </p:txBody>
      </p:sp>
      <p:sp>
        <p:nvSpPr>
          <p:cNvPr id="8215" name="Freeform 25"/>
          <p:cNvSpPr>
            <a:spLocks/>
          </p:cNvSpPr>
          <p:nvPr/>
        </p:nvSpPr>
        <p:spPr bwMode="auto">
          <a:xfrm>
            <a:off x="3238500" y="2871788"/>
            <a:ext cx="522288" cy="201612"/>
          </a:xfrm>
          <a:custGeom>
            <a:avLst/>
            <a:gdLst>
              <a:gd name="T0" fmla="*/ 0 w 329"/>
              <a:gd name="T1" fmla="*/ 112 h 113"/>
              <a:gd name="T2" fmla="*/ 112 w 329"/>
              <a:gd name="T3" fmla="*/ 0 h 113"/>
              <a:gd name="T4" fmla="*/ 216 w 329"/>
              <a:gd name="T5" fmla="*/ 112 h 113"/>
              <a:gd name="T6" fmla="*/ 328 w 329"/>
              <a:gd name="T7" fmla="*/ 112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p:spPr>
        <p:txBody>
          <a:bodyPr/>
          <a:lstStyle/>
          <a:p>
            <a:endParaRPr lang="en-US"/>
          </a:p>
        </p:txBody>
      </p:sp>
      <p:sp>
        <p:nvSpPr>
          <p:cNvPr id="8216" name="Freeform 26"/>
          <p:cNvSpPr>
            <a:spLocks/>
          </p:cNvSpPr>
          <p:nvPr/>
        </p:nvSpPr>
        <p:spPr bwMode="auto">
          <a:xfrm>
            <a:off x="2984500" y="3071813"/>
            <a:ext cx="230188" cy="315912"/>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p:spPr>
        <p:txBody>
          <a:bodyPr/>
          <a:lstStyle/>
          <a:p>
            <a:endParaRPr lang="en-US"/>
          </a:p>
        </p:txBody>
      </p:sp>
      <p:sp>
        <p:nvSpPr>
          <p:cNvPr id="8217" name="Line 27"/>
          <p:cNvSpPr>
            <a:spLocks noChangeShapeType="1"/>
          </p:cNvSpPr>
          <p:nvPr/>
        </p:nvSpPr>
        <p:spPr bwMode="auto">
          <a:xfrm>
            <a:off x="3765550" y="3086100"/>
            <a:ext cx="0" cy="285750"/>
          </a:xfrm>
          <a:prstGeom prst="line">
            <a:avLst/>
          </a:prstGeom>
          <a:noFill/>
          <a:ln w="25400">
            <a:solidFill>
              <a:schemeClr val="tx1"/>
            </a:solidFill>
            <a:round/>
            <a:headEnd/>
            <a:tailEnd/>
          </a:ln>
        </p:spPr>
        <p:txBody>
          <a:bodyPr wrap="none" anchor="ctr"/>
          <a:lstStyle/>
          <a:p>
            <a:endParaRPr lang="en-IN"/>
          </a:p>
        </p:txBody>
      </p:sp>
      <p:sp>
        <p:nvSpPr>
          <p:cNvPr id="8218" name="Rectangle 28"/>
          <p:cNvSpPr>
            <a:spLocks noChangeArrowheads="1"/>
          </p:cNvSpPr>
          <p:nvPr/>
        </p:nvSpPr>
        <p:spPr bwMode="auto">
          <a:xfrm>
            <a:off x="3479800" y="3429000"/>
            <a:ext cx="546100" cy="271463"/>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8219" name="Rectangle 29"/>
          <p:cNvSpPr>
            <a:spLocks noChangeArrowheads="1"/>
          </p:cNvSpPr>
          <p:nvPr/>
        </p:nvSpPr>
        <p:spPr bwMode="auto">
          <a:xfrm>
            <a:off x="2717800" y="3429000"/>
            <a:ext cx="533400" cy="271463"/>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8220" name="Line 30"/>
          <p:cNvSpPr>
            <a:spLocks noChangeShapeType="1"/>
          </p:cNvSpPr>
          <p:nvPr/>
        </p:nvSpPr>
        <p:spPr bwMode="auto">
          <a:xfrm>
            <a:off x="2990850" y="3729038"/>
            <a:ext cx="0" cy="185737"/>
          </a:xfrm>
          <a:prstGeom prst="line">
            <a:avLst/>
          </a:prstGeom>
          <a:noFill/>
          <a:ln w="25400">
            <a:solidFill>
              <a:schemeClr val="tx1"/>
            </a:solidFill>
            <a:round/>
            <a:headEnd/>
            <a:tailEnd/>
          </a:ln>
        </p:spPr>
        <p:txBody>
          <a:bodyPr wrap="none" anchor="ctr"/>
          <a:lstStyle/>
          <a:p>
            <a:endParaRPr lang="en-IN"/>
          </a:p>
        </p:txBody>
      </p:sp>
      <p:sp>
        <p:nvSpPr>
          <p:cNvPr id="8221" name="Line 31"/>
          <p:cNvSpPr>
            <a:spLocks noChangeShapeType="1"/>
          </p:cNvSpPr>
          <p:nvPr/>
        </p:nvSpPr>
        <p:spPr bwMode="auto">
          <a:xfrm>
            <a:off x="3765550" y="3729038"/>
            <a:ext cx="0" cy="185737"/>
          </a:xfrm>
          <a:prstGeom prst="line">
            <a:avLst/>
          </a:prstGeom>
          <a:noFill/>
          <a:ln w="25400">
            <a:solidFill>
              <a:schemeClr val="tx1"/>
            </a:solidFill>
            <a:round/>
            <a:headEnd/>
            <a:tailEnd/>
          </a:ln>
        </p:spPr>
        <p:txBody>
          <a:bodyPr wrap="none" anchor="ctr"/>
          <a:lstStyle/>
          <a:p>
            <a:endParaRPr lang="en-IN"/>
          </a:p>
        </p:txBody>
      </p:sp>
      <p:sp>
        <p:nvSpPr>
          <p:cNvPr id="8222" name="Line 32"/>
          <p:cNvSpPr>
            <a:spLocks noChangeShapeType="1"/>
          </p:cNvSpPr>
          <p:nvPr/>
        </p:nvSpPr>
        <p:spPr bwMode="auto">
          <a:xfrm>
            <a:off x="2997200" y="3937000"/>
            <a:ext cx="749300" cy="0"/>
          </a:xfrm>
          <a:prstGeom prst="line">
            <a:avLst/>
          </a:prstGeom>
          <a:noFill/>
          <a:ln w="25400">
            <a:solidFill>
              <a:schemeClr val="tx1"/>
            </a:solidFill>
            <a:round/>
            <a:headEnd/>
            <a:tailEnd/>
          </a:ln>
        </p:spPr>
        <p:txBody>
          <a:bodyPr wrap="none" anchor="ctr"/>
          <a:lstStyle/>
          <a:p>
            <a:endParaRPr lang="en-IN"/>
          </a:p>
        </p:txBody>
      </p:sp>
      <p:sp>
        <p:nvSpPr>
          <p:cNvPr id="8223" name="Line 33"/>
          <p:cNvSpPr>
            <a:spLocks noChangeShapeType="1"/>
          </p:cNvSpPr>
          <p:nvPr/>
        </p:nvSpPr>
        <p:spPr bwMode="auto">
          <a:xfrm>
            <a:off x="4368800" y="2651125"/>
            <a:ext cx="571500" cy="0"/>
          </a:xfrm>
          <a:prstGeom prst="line">
            <a:avLst/>
          </a:prstGeom>
          <a:noFill/>
          <a:ln w="25400">
            <a:solidFill>
              <a:schemeClr val="tx1"/>
            </a:solidFill>
            <a:round/>
            <a:headEnd/>
            <a:tailEnd/>
          </a:ln>
        </p:spPr>
        <p:txBody>
          <a:bodyPr wrap="none" anchor="ctr"/>
          <a:lstStyle/>
          <a:p>
            <a:endParaRPr lang="en-IN"/>
          </a:p>
        </p:txBody>
      </p:sp>
      <p:sp>
        <p:nvSpPr>
          <p:cNvPr id="8224" name="Freeform 34"/>
          <p:cNvSpPr>
            <a:spLocks/>
          </p:cNvSpPr>
          <p:nvPr/>
        </p:nvSpPr>
        <p:spPr bwMode="auto">
          <a:xfrm>
            <a:off x="4787900" y="2871788"/>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8225" name="Freeform 35"/>
          <p:cNvSpPr>
            <a:spLocks/>
          </p:cNvSpPr>
          <p:nvPr/>
        </p:nvSpPr>
        <p:spPr bwMode="auto">
          <a:xfrm>
            <a:off x="4787900" y="2871788"/>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8226" name="Freeform 36"/>
          <p:cNvSpPr>
            <a:spLocks/>
          </p:cNvSpPr>
          <p:nvPr/>
        </p:nvSpPr>
        <p:spPr bwMode="auto">
          <a:xfrm>
            <a:off x="4521200" y="3071813"/>
            <a:ext cx="230188" cy="315912"/>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p:spPr>
        <p:txBody>
          <a:bodyPr/>
          <a:lstStyle/>
          <a:p>
            <a:endParaRPr lang="en-US"/>
          </a:p>
        </p:txBody>
      </p:sp>
      <p:sp>
        <p:nvSpPr>
          <p:cNvPr id="8227" name="Line 37"/>
          <p:cNvSpPr>
            <a:spLocks noChangeShapeType="1"/>
          </p:cNvSpPr>
          <p:nvPr/>
        </p:nvSpPr>
        <p:spPr bwMode="auto">
          <a:xfrm>
            <a:off x="5302250" y="3086100"/>
            <a:ext cx="0" cy="285750"/>
          </a:xfrm>
          <a:prstGeom prst="line">
            <a:avLst/>
          </a:prstGeom>
          <a:noFill/>
          <a:ln w="25400">
            <a:solidFill>
              <a:schemeClr val="tx1"/>
            </a:solidFill>
            <a:round/>
            <a:headEnd/>
            <a:tailEnd/>
          </a:ln>
        </p:spPr>
        <p:txBody>
          <a:bodyPr wrap="none" anchor="ctr"/>
          <a:lstStyle/>
          <a:p>
            <a:endParaRPr lang="en-IN"/>
          </a:p>
        </p:txBody>
      </p:sp>
      <p:sp>
        <p:nvSpPr>
          <p:cNvPr id="8228" name="Rectangle 38"/>
          <p:cNvSpPr>
            <a:spLocks noChangeArrowheads="1"/>
          </p:cNvSpPr>
          <p:nvPr/>
        </p:nvSpPr>
        <p:spPr bwMode="auto">
          <a:xfrm>
            <a:off x="5029200" y="3429000"/>
            <a:ext cx="546100" cy="271463"/>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8229" name="Rectangle 39"/>
          <p:cNvSpPr>
            <a:spLocks noChangeArrowheads="1"/>
          </p:cNvSpPr>
          <p:nvPr/>
        </p:nvSpPr>
        <p:spPr bwMode="auto">
          <a:xfrm>
            <a:off x="4254500" y="3429000"/>
            <a:ext cx="546100" cy="271463"/>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8230" name="Line 40"/>
          <p:cNvSpPr>
            <a:spLocks noChangeShapeType="1"/>
          </p:cNvSpPr>
          <p:nvPr/>
        </p:nvSpPr>
        <p:spPr bwMode="auto">
          <a:xfrm>
            <a:off x="4527550" y="3729038"/>
            <a:ext cx="0" cy="185737"/>
          </a:xfrm>
          <a:prstGeom prst="line">
            <a:avLst/>
          </a:prstGeom>
          <a:noFill/>
          <a:ln w="25400">
            <a:solidFill>
              <a:schemeClr val="tx1"/>
            </a:solidFill>
            <a:round/>
            <a:headEnd/>
            <a:tailEnd/>
          </a:ln>
        </p:spPr>
        <p:txBody>
          <a:bodyPr wrap="none" anchor="ctr"/>
          <a:lstStyle/>
          <a:p>
            <a:endParaRPr lang="en-IN"/>
          </a:p>
        </p:txBody>
      </p:sp>
      <p:sp>
        <p:nvSpPr>
          <p:cNvPr id="8231" name="Line 41"/>
          <p:cNvSpPr>
            <a:spLocks noChangeShapeType="1"/>
          </p:cNvSpPr>
          <p:nvPr/>
        </p:nvSpPr>
        <p:spPr bwMode="auto">
          <a:xfrm>
            <a:off x="5302250" y="3729038"/>
            <a:ext cx="0" cy="185737"/>
          </a:xfrm>
          <a:prstGeom prst="line">
            <a:avLst/>
          </a:prstGeom>
          <a:noFill/>
          <a:ln w="25400">
            <a:solidFill>
              <a:schemeClr val="tx1"/>
            </a:solidFill>
            <a:round/>
            <a:headEnd/>
            <a:tailEnd/>
          </a:ln>
        </p:spPr>
        <p:txBody>
          <a:bodyPr wrap="none" anchor="ctr"/>
          <a:lstStyle/>
          <a:p>
            <a:endParaRPr lang="en-IN"/>
          </a:p>
        </p:txBody>
      </p:sp>
      <p:sp>
        <p:nvSpPr>
          <p:cNvPr id="8232" name="Line 42"/>
          <p:cNvSpPr>
            <a:spLocks noChangeShapeType="1"/>
          </p:cNvSpPr>
          <p:nvPr/>
        </p:nvSpPr>
        <p:spPr bwMode="auto">
          <a:xfrm>
            <a:off x="4940300" y="3937000"/>
            <a:ext cx="342900" cy="0"/>
          </a:xfrm>
          <a:prstGeom prst="line">
            <a:avLst/>
          </a:prstGeom>
          <a:noFill/>
          <a:ln w="25400">
            <a:solidFill>
              <a:schemeClr val="tx1"/>
            </a:solidFill>
            <a:round/>
            <a:headEnd/>
            <a:tailEnd/>
          </a:ln>
        </p:spPr>
        <p:txBody>
          <a:bodyPr wrap="none" anchor="ctr"/>
          <a:lstStyle/>
          <a:p>
            <a:endParaRPr lang="en-IN"/>
          </a:p>
        </p:txBody>
      </p:sp>
      <p:sp>
        <p:nvSpPr>
          <p:cNvPr id="8233" name="Line 43"/>
          <p:cNvSpPr>
            <a:spLocks noChangeShapeType="1"/>
          </p:cNvSpPr>
          <p:nvPr/>
        </p:nvSpPr>
        <p:spPr bwMode="auto">
          <a:xfrm>
            <a:off x="4959350" y="2657475"/>
            <a:ext cx="0" cy="200025"/>
          </a:xfrm>
          <a:prstGeom prst="line">
            <a:avLst/>
          </a:prstGeom>
          <a:noFill/>
          <a:ln w="25400">
            <a:solidFill>
              <a:schemeClr val="tx1"/>
            </a:solidFill>
            <a:round/>
            <a:headEnd/>
            <a:tailEnd/>
          </a:ln>
        </p:spPr>
        <p:txBody>
          <a:bodyPr wrap="none" anchor="ctr"/>
          <a:lstStyle/>
          <a:p>
            <a:endParaRPr lang="en-IN"/>
          </a:p>
        </p:txBody>
      </p:sp>
      <p:sp>
        <p:nvSpPr>
          <p:cNvPr id="8234" name="Line 44"/>
          <p:cNvSpPr>
            <a:spLocks noChangeShapeType="1"/>
          </p:cNvSpPr>
          <p:nvPr/>
        </p:nvSpPr>
        <p:spPr bwMode="auto">
          <a:xfrm>
            <a:off x="4533900" y="3937000"/>
            <a:ext cx="381000" cy="0"/>
          </a:xfrm>
          <a:prstGeom prst="line">
            <a:avLst/>
          </a:prstGeom>
          <a:noFill/>
          <a:ln w="25400">
            <a:solidFill>
              <a:schemeClr val="tx1"/>
            </a:solidFill>
            <a:round/>
            <a:headEnd/>
            <a:tailEnd/>
          </a:ln>
        </p:spPr>
        <p:txBody>
          <a:bodyPr wrap="none" anchor="ctr"/>
          <a:lstStyle/>
          <a:p>
            <a:endParaRPr lang="en-IN"/>
          </a:p>
        </p:txBody>
      </p:sp>
      <p:sp>
        <p:nvSpPr>
          <p:cNvPr id="8235" name="Oval 45"/>
          <p:cNvSpPr>
            <a:spLocks noChangeArrowheads="1"/>
          </p:cNvSpPr>
          <p:nvPr/>
        </p:nvSpPr>
        <p:spPr bwMode="auto">
          <a:xfrm>
            <a:off x="4876800" y="3914775"/>
            <a:ext cx="38100" cy="42863"/>
          </a:xfrm>
          <a:prstGeom prst="ellipse">
            <a:avLst/>
          </a:prstGeom>
          <a:solidFill>
            <a:srgbClr val="000000"/>
          </a:solidFill>
          <a:ln w="25400">
            <a:solidFill>
              <a:schemeClr val="tx1"/>
            </a:solidFill>
            <a:round/>
            <a:headEnd/>
            <a:tailEnd/>
          </a:ln>
        </p:spPr>
        <p:txBody>
          <a:bodyPr wrap="none" anchor="ctr"/>
          <a:lstStyle/>
          <a:p>
            <a:endParaRPr lang="en-US"/>
          </a:p>
        </p:txBody>
      </p:sp>
      <p:sp>
        <p:nvSpPr>
          <p:cNvPr id="8236" name="Oval 46"/>
          <p:cNvSpPr>
            <a:spLocks noChangeArrowheads="1"/>
          </p:cNvSpPr>
          <p:nvPr/>
        </p:nvSpPr>
        <p:spPr bwMode="auto">
          <a:xfrm>
            <a:off x="3340100" y="3914775"/>
            <a:ext cx="25400" cy="42863"/>
          </a:xfrm>
          <a:prstGeom prst="ellipse">
            <a:avLst/>
          </a:prstGeom>
          <a:solidFill>
            <a:srgbClr val="000000"/>
          </a:solidFill>
          <a:ln w="25400">
            <a:solidFill>
              <a:schemeClr val="tx1"/>
            </a:solidFill>
            <a:round/>
            <a:headEnd/>
            <a:tailEnd/>
          </a:ln>
        </p:spPr>
        <p:txBody>
          <a:bodyPr wrap="none" anchor="ctr"/>
          <a:lstStyle/>
          <a:p>
            <a:endParaRPr lang="en-US"/>
          </a:p>
        </p:txBody>
      </p:sp>
      <p:sp>
        <p:nvSpPr>
          <p:cNvPr id="8237" name="Line 47"/>
          <p:cNvSpPr>
            <a:spLocks noChangeShapeType="1"/>
          </p:cNvSpPr>
          <p:nvPr/>
        </p:nvSpPr>
        <p:spPr bwMode="auto">
          <a:xfrm>
            <a:off x="4908550" y="3943350"/>
            <a:ext cx="0" cy="200025"/>
          </a:xfrm>
          <a:prstGeom prst="line">
            <a:avLst/>
          </a:prstGeom>
          <a:noFill/>
          <a:ln w="25400">
            <a:solidFill>
              <a:schemeClr val="tx1"/>
            </a:solidFill>
            <a:round/>
            <a:headEnd/>
            <a:tailEnd/>
          </a:ln>
        </p:spPr>
        <p:txBody>
          <a:bodyPr wrap="none" anchor="ctr"/>
          <a:lstStyle/>
          <a:p>
            <a:endParaRPr lang="en-IN"/>
          </a:p>
        </p:txBody>
      </p:sp>
      <p:sp>
        <p:nvSpPr>
          <p:cNvPr id="8238" name="Line 48"/>
          <p:cNvSpPr>
            <a:spLocks noChangeShapeType="1"/>
          </p:cNvSpPr>
          <p:nvPr/>
        </p:nvSpPr>
        <p:spPr bwMode="auto">
          <a:xfrm flipH="1">
            <a:off x="4241800" y="4165600"/>
            <a:ext cx="622300" cy="0"/>
          </a:xfrm>
          <a:prstGeom prst="line">
            <a:avLst/>
          </a:prstGeom>
          <a:noFill/>
          <a:ln w="25400">
            <a:solidFill>
              <a:schemeClr val="tx1"/>
            </a:solidFill>
            <a:round/>
            <a:headEnd/>
            <a:tailEnd/>
          </a:ln>
        </p:spPr>
        <p:txBody>
          <a:bodyPr wrap="none" anchor="ctr"/>
          <a:lstStyle/>
          <a:p>
            <a:endParaRPr lang="en-IN"/>
          </a:p>
        </p:txBody>
      </p:sp>
      <p:sp>
        <p:nvSpPr>
          <p:cNvPr id="8239" name="Line 49"/>
          <p:cNvSpPr>
            <a:spLocks noChangeShapeType="1"/>
          </p:cNvSpPr>
          <p:nvPr/>
        </p:nvSpPr>
        <p:spPr bwMode="auto">
          <a:xfrm>
            <a:off x="3365500" y="4165600"/>
            <a:ext cx="838200" cy="0"/>
          </a:xfrm>
          <a:prstGeom prst="line">
            <a:avLst/>
          </a:prstGeom>
          <a:noFill/>
          <a:ln w="25400">
            <a:solidFill>
              <a:schemeClr val="tx1"/>
            </a:solidFill>
            <a:round/>
            <a:headEnd/>
            <a:tailEnd/>
          </a:ln>
        </p:spPr>
        <p:txBody>
          <a:bodyPr wrap="none" anchor="ctr"/>
          <a:lstStyle/>
          <a:p>
            <a:endParaRPr lang="en-IN"/>
          </a:p>
        </p:txBody>
      </p:sp>
      <p:sp>
        <p:nvSpPr>
          <p:cNvPr id="8240" name="Oval 50"/>
          <p:cNvSpPr>
            <a:spLocks noChangeArrowheads="1"/>
          </p:cNvSpPr>
          <p:nvPr/>
        </p:nvSpPr>
        <p:spPr bwMode="auto">
          <a:xfrm>
            <a:off x="4191000" y="4143375"/>
            <a:ext cx="38100" cy="28575"/>
          </a:xfrm>
          <a:prstGeom prst="ellipse">
            <a:avLst/>
          </a:prstGeom>
          <a:solidFill>
            <a:srgbClr val="000000"/>
          </a:solidFill>
          <a:ln w="25400">
            <a:solidFill>
              <a:schemeClr val="tx1"/>
            </a:solidFill>
            <a:round/>
            <a:headEnd/>
            <a:tailEnd/>
          </a:ln>
        </p:spPr>
        <p:txBody>
          <a:bodyPr wrap="none" anchor="ctr"/>
          <a:lstStyle/>
          <a:p>
            <a:endParaRPr lang="en-US"/>
          </a:p>
        </p:txBody>
      </p:sp>
      <p:sp>
        <p:nvSpPr>
          <p:cNvPr id="8241" name="Freeform 51"/>
          <p:cNvSpPr>
            <a:spLocks/>
          </p:cNvSpPr>
          <p:nvPr/>
        </p:nvSpPr>
        <p:spPr bwMode="auto">
          <a:xfrm>
            <a:off x="4216400" y="4186238"/>
            <a:ext cx="534988" cy="230187"/>
          </a:xfrm>
          <a:custGeom>
            <a:avLst/>
            <a:gdLst>
              <a:gd name="T0" fmla="*/ 0 w 337"/>
              <a:gd name="T1" fmla="*/ 0 h 129"/>
              <a:gd name="T2" fmla="*/ 0 w 337"/>
              <a:gd name="T3" fmla="*/ 128 h 129"/>
              <a:gd name="T4" fmla="*/ 336 w 337"/>
              <a:gd name="T5" fmla="*/ 128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25400" cap="rnd">
            <a:solidFill>
              <a:schemeClr val="tx1"/>
            </a:solidFill>
            <a:round/>
            <a:headEnd/>
            <a:tailEnd/>
          </a:ln>
        </p:spPr>
        <p:txBody>
          <a:bodyPr/>
          <a:lstStyle/>
          <a:p>
            <a:endParaRPr lang="en-US"/>
          </a:p>
        </p:txBody>
      </p:sp>
      <p:sp>
        <p:nvSpPr>
          <p:cNvPr id="8242" name="Oval 52"/>
          <p:cNvSpPr>
            <a:spLocks noChangeArrowheads="1"/>
          </p:cNvSpPr>
          <p:nvPr/>
        </p:nvSpPr>
        <p:spPr bwMode="auto">
          <a:xfrm>
            <a:off x="4737100" y="4400550"/>
            <a:ext cx="38100" cy="28575"/>
          </a:xfrm>
          <a:prstGeom prst="ellipse">
            <a:avLst/>
          </a:prstGeom>
          <a:solidFill>
            <a:srgbClr val="000000"/>
          </a:solidFill>
          <a:ln w="25400">
            <a:solidFill>
              <a:schemeClr val="tx1"/>
            </a:solidFill>
            <a:round/>
            <a:headEnd/>
            <a:tailEnd/>
          </a:ln>
        </p:spPr>
        <p:txBody>
          <a:bodyPr wrap="none" anchor="ctr"/>
          <a:lstStyle/>
          <a:p>
            <a:endParaRPr lang="en-US"/>
          </a:p>
        </p:txBody>
      </p:sp>
      <p:sp>
        <p:nvSpPr>
          <p:cNvPr id="8243" name="Line 53"/>
          <p:cNvSpPr>
            <a:spLocks noChangeShapeType="1"/>
          </p:cNvSpPr>
          <p:nvPr/>
        </p:nvSpPr>
        <p:spPr bwMode="auto">
          <a:xfrm>
            <a:off x="6280150" y="2857500"/>
            <a:ext cx="0" cy="1543050"/>
          </a:xfrm>
          <a:prstGeom prst="line">
            <a:avLst/>
          </a:prstGeom>
          <a:noFill/>
          <a:ln w="25400">
            <a:solidFill>
              <a:schemeClr val="tx1"/>
            </a:solidFill>
            <a:round/>
            <a:headEnd/>
            <a:tailEnd/>
          </a:ln>
        </p:spPr>
        <p:txBody>
          <a:bodyPr wrap="none" anchor="ctr"/>
          <a:lstStyle/>
          <a:p>
            <a:endParaRPr lang="en-IN"/>
          </a:p>
        </p:txBody>
      </p:sp>
      <p:sp>
        <p:nvSpPr>
          <p:cNvPr id="8244" name="Line 54"/>
          <p:cNvSpPr>
            <a:spLocks noChangeShapeType="1"/>
          </p:cNvSpPr>
          <p:nvPr/>
        </p:nvSpPr>
        <p:spPr bwMode="auto">
          <a:xfrm>
            <a:off x="4800600" y="4422775"/>
            <a:ext cx="1460500" cy="0"/>
          </a:xfrm>
          <a:prstGeom prst="line">
            <a:avLst/>
          </a:prstGeom>
          <a:noFill/>
          <a:ln w="25400">
            <a:solidFill>
              <a:schemeClr val="tx1"/>
            </a:solidFill>
            <a:round/>
            <a:headEnd/>
            <a:tailEnd/>
          </a:ln>
        </p:spPr>
        <p:txBody>
          <a:bodyPr wrap="none" anchor="ctr"/>
          <a:lstStyle/>
          <a:p>
            <a:endParaRPr lang="en-IN"/>
          </a:p>
        </p:txBody>
      </p:sp>
      <p:sp>
        <p:nvSpPr>
          <p:cNvPr id="8245" name="Freeform 55"/>
          <p:cNvSpPr>
            <a:spLocks/>
          </p:cNvSpPr>
          <p:nvPr/>
        </p:nvSpPr>
        <p:spPr bwMode="auto">
          <a:xfrm>
            <a:off x="4584700" y="4672013"/>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8246" name="Freeform 56"/>
          <p:cNvSpPr>
            <a:spLocks/>
          </p:cNvSpPr>
          <p:nvPr/>
        </p:nvSpPr>
        <p:spPr bwMode="auto">
          <a:xfrm>
            <a:off x="4584700" y="4672013"/>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8247" name="Line 57"/>
          <p:cNvSpPr>
            <a:spLocks noChangeShapeType="1"/>
          </p:cNvSpPr>
          <p:nvPr/>
        </p:nvSpPr>
        <p:spPr bwMode="auto">
          <a:xfrm flipV="1">
            <a:off x="4756150" y="4414838"/>
            <a:ext cx="0" cy="257175"/>
          </a:xfrm>
          <a:prstGeom prst="line">
            <a:avLst/>
          </a:prstGeom>
          <a:noFill/>
          <a:ln w="25400">
            <a:solidFill>
              <a:schemeClr val="tx1"/>
            </a:solidFill>
            <a:round/>
            <a:headEnd/>
            <a:tailEnd/>
          </a:ln>
        </p:spPr>
        <p:txBody>
          <a:bodyPr wrap="none" anchor="ctr"/>
          <a:lstStyle/>
          <a:p>
            <a:endParaRPr lang="en-IN"/>
          </a:p>
        </p:txBody>
      </p:sp>
      <p:sp>
        <p:nvSpPr>
          <p:cNvPr id="8248" name="Freeform 58"/>
          <p:cNvSpPr>
            <a:spLocks/>
          </p:cNvSpPr>
          <p:nvPr/>
        </p:nvSpPr>
        <p:spPr bwMode="auto">
          <a:xfrm>
            <a:off x="4927600" y="1714500"/>
            <a:ext cx="1970088" cy="3159125"/>
          </a:xfrm>
          <a:custGeom>
            <a:avLst/>
            <a:gdLst>
              <a:gd name="T0" fmla="*/ 0 w 1241"/>
              <a:gd name="T1" fmla="*/ 1768 h 1769"/>
              <a:gd name="T2" fmla="*/ 1240 w 1241"/>
              <a:gd name="T3" fmla="*/ 1768 h 1769"/>
              <a:gd name="T4" fmla="*/ 1240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p:spPr>
        <p:txBody>
          <a:bodyPr/>
          <a:lstStyle/>
          <a:p>
            <a:endParaRPr lang="en-US"/>
          </a:p>
        </p:txBody>
      </p:sp>
      <p:grpSp>
        <p:nvGrpSpPr>
          <p:cNvPr id="4" name="Group 59"/>
          <p:cNvGrpSpPr>
            <a:grpSpLocks/>
          </p:cNvGrpSpPr>
          <p:nvPr/>
        </p:nvGrpSpPr>
        <p:grpSpPr bwMode="auto">
          <a:xfrm>
            <a:off x="4711700" y="5072063"/>
            <a:ext cx="65088" cy="230187"/>
            <a:chOff x="2608" y="2712"/>
            <a:chExt cx="41" cy="129"/>
          </a:xfrm>
        </p:grpSpPr>
        <p:sp>
          <p:nvSpPr>
            <p:cNvPr id="8272" name="Freeform 60"/>
            <p:cNvSpPr>
              <a:spLocks/>
            </p:cNvSpPr>
            <p:nvPr/>
          </p:nvSpPr>
          <p:spPr bwMode="auto">
            <a:xfrm>
              <a:off x="2608" y="2752"/>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p>
              <a:endParaRPr lang="en-US"/>
            </a:p>
          </p:txBody>
        </p:sp>
        <p:sp>
          <p:nvSpPr>
            <p:cNvPr id="8273" name="Line 61"/>
            <p:cNvSpPr>
              <a:spLocks noChangeShapeType="1"/>
            </p:cNvSpPr>
            <p:nvPr/>
          </p:nvSpPr>
          <p:spPr bwMode="auto">
            <a:xfrm>
              <a:off x="2636" y="2712"/>
              <a:ext cx="0" cy="32"/>
            </a:xfrm>
            <a:prstGeom prst="line">
              <a:avLst/>
            </a:prstGeom>
            <a:noFill/>
            <a:ln w="25400">
              <a:solidFill>
                <a:schemeClr val="tx1"/>
              </a:solidFill>
              <a:round/>
              <a:headEnd/>
              <a:tailEnd/>
            </a:ln>
          </p:spPr>
          <p:txBody>
            <a:bodyPr wrap="none" anchor="ctr"/>
            <a:lstStyle/>
            <a:p>
              <a:endParaRPr lang="en-IN"/>
            </a:p>
          </p:txBody>
        </p:sp>
      </p:grpSp>
      <p:sp>
        <p:nvSpPr>
          <p:cNvPr id="8250" name="Line 62"/>
          <p:cNvSpPr>
            <a:spLocks noChangeShapeType="1"/>
          </p:cNvSpPr>
          <p:nvPr/>
        </p:nvSpPr>
        <p:spPr bwMode="auto">
          <a:xfrm flipV="1">
            <a:off x="4756150" y="5057775"/>
            <a:ext cx="0" cy="128588"/>
          </a:xfrm>
          <a:prstGeom prst="line">
            <a:avLst/>
          </a:prstGeom>
          <a:noFill/>
          <a:ln w="25400">
            <a:solidFill>
              <a:schemeClr val="tx1"/>
            </a:solidFill>
            <a:round/>
            <a:headEnd/>
            <a:tailEnd/>
          </a:ln>
        </p:spPr>
        <p:txBody>
          <a:bodyPr wrap="none" anchor="ctr"/>
          <a:lstStyle/>
          <a:p>
            <a:endParaRPr lang="en-IN"/>
          </a:p>
        </p:txBody>
      </p:sp>
      <p:sp>
        <p:nvSpPr>
          <p:cNvPr id="176191" name="Rectangle 63"/>
          <p:cNvSpPr>
            <a:spLocks noChangeArrowheads="1"/>
          </p:cNvSpPr>
          <p:nvPr/>
        </p:nvSpPr>
        <p:spPr bwMode="auto">
          <a:xfrm>
            <a:off x="6950075" y="3538538"/>
            <a:ext cx="1258888"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128" charset="0"/>
              </a:rPr>
              <a:t>loop &lt; 20 X</a:t>
            </a:r>
          </a:p>
        </p:txBody>
      </p:sp>
      <p:sp>
        <p:nvSpPr>
          <p:cNvPr id="8252" name="Freeform 64"/>
          <p:cNvSpPr>
            <a:spLocks/>
          </p:cNvSpPr>
          <p:nvPr/>
        </p:nvSpPr>
        <p:spPr bwMode="auto">
          <a:xfrm>
            <a:off x="4902200" y="2257425"/>
            <a:ext cx="344488" cy="2016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8253" name="Freeform 65"/>
          <p:cNvSpPr>
            <a:spLocks/>
          </p:cNvSpPr>
          <p:nvPr/>
        </p:nvSpPr>
        <p:spPr bwMode="auto">
          <a:xfrm>
            <a:off x="4902200" y="2257425"/>
            <a:ext cx="344488" cy="2016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8254" name="Freeform 66"/>
          <p:cNvSpPr>
            <a:spLocks/>
          </p:cNvSpPr>
          <p:nvPr/>
        </p:nvSpPr>
        <p:spPr bwMode="auto">
          <a:xfrm>
            <a:off x="4013200" y="2643188"/>
            <a:ext cx="344488" cy="201612"/>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8255" name="Freeform 67"/>
          <p:cNvSpPr>
            <a:spLocks/>
          </p:cNvSpPr>
          <p:nvPr/>
        </p:nvSpPr>
        <p:spPr bwMode="auto">
          <a:xfrm>
            <a:off x="4013200" y="2643188"/>
            <a:ext cx="344488" cy="201612"/>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8256" name="Freeform 68"/>
          <p:cNvSpPr>
            <a:spLocks/>
          </p:cNvSpPr>
          <p:nvPr/>
        </p:nvSpPr>
        <p:spPr bwMode="auto">
          <a:xfrm>
            <a:off x="3238500" y="3071813"/>
            <a:ext cx="344488" cy="18732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p:spPr>
        <p:txBody>
          <a:bodyPr/>
          <a:lstStyle/>
          <a:p>
            <a:endParaRPr lang="en-US"/>
          </a:p>
        </p:txBody>
      </p:sp>
      <p:sp>
        <p:nvSpPr>
          <p:cNvPr id="8257" name="Freeform 69"/>
          <p:cNvSpPr>
            <a:spLocks/>
          </p:cNvSpPr>
          <p:nvPr/>
        </p:nvSpPr>
        <p:spPr bwMode="auto">
          <a:xfrm>
            <a:off x="3238500" y="3071813"/>
            <a:ext cx="344488" cy="18732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p:spPr>
        <p:txBody>
          <a:bodyPr/>
          <a:lstStyle/>
          <a:p>
            <a:endParaRPr lang="en-US"/>
          </a:p>
        </p:txBody>
      </p:sp>
      <p:sp>
        <p:nvSpPr>
          <p:cNvPr id="8258" name="Freeform 70"/>
          <p:cNvSpPr>
            <a:spLocks/>
          </p:cNvSpPr>
          <p:nvPr/>
        </p:nvSpPr>
        <p:spPr bwMode="auto">
          <a:xfrm>
            <a:off x="4787900" y="3071813"/>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8259" name="Freeform 71"/>
          <p:cNvSpPr>
            <a:spLocks/>
          </p:cNvSpPr>
          <p:nvPr/>
        </p:nvSpPr>
        <p:spPr bwMode="auto">
          <a:xfrm>
            <a:off x="4787900" y="3071813"/>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8260" name="Freeform 72"/>
          <p:cNvSpPr>
            <a:spLocks/>
          </p:cNvSpPr>
          <p:nvPr/>
        </p:nvSpPr>
        <p:spPr bwMode="auto">
          <a:xfrm>
            <a:off x="4584700" y="4872038"/>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8261" name="Freeform 73"/>
          <p:cNvSpPr>
            <a:spLocks/>
          </p:cNvSpPr>
          <p:nvPr/>
        </p:nvSpPr>
        <p:spPr bwMode="auto">
          <a:xfrm>
            <a:off x="4584700" y="4872038"/>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8262" name="Line 74"/>
          <p:cNvSpPr>
            <a:spLocks noChangeShapeType="1"/>
          </p:cNvSpPr>
          <p:nvPr/>
        </p:nvSpPr>
        <p:spPr bwMode="auto">
          <a:xfrm>
            <a:off x="5143500" y="3079750"/>
            <a:ext cx="114300" cy="0"/>
          </a:xfrm>
          <a:prstGeom prst="line">
            <a:avLst/>
          </a:prstGeom>
          <a:noFill/>
          <a:ln w="25400">
            <a:solidFill>
              <a:schemeClr val="tx1"/>
            </a:solidFill>
            <a:round/>
            <a:headEnd/>
            <a:tailEnd/>
          </a:ln>
        </p:spPr>
        <p:txBody>
          <a:bodyPr wrap="none" anchor="ctr"/>
          <a:lstStyle/>
          <a:p>
            <a:endParaRPr lang="en-IN"/>
          </a:p>
        </p:txBody>
      </p:sp>
      <p:sp>
        <p:nvSpPr>
          <p:cNvPr id="176203" name="Rectangle 75"/>
          <p:cNvSpPr>
            <a:spLocks noChangeArrowheads="1"/>
          </p:cNvSpPr>
          <p:nvPr/>
        </p:nvSpPr>
        <p:spPr bwMode="auto">
          <a:xfrm>
            <a:off x="2360613" y="5575300"/>
            <a:ext cx="5351462"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There are 10   possible paths! If we execute one</a:t>
            </a:r>
          </a:p>
          <a:p>
            <a:pPr>
              <a:defRPr/>
            </a:pPr>
            <a:endParaRPr lang="en-US" sz="1800" b="1">
              <a:effectLst>
                <a:outerShdw blurRad="38100" dist="38100" dir="2700000" algn="tl">
                  <a:srgbClr val="FFFFFF"/>
                </a:outerShdw>
              </a:effectLst>
              <a:latin typeface="Helvetica" pitchFamily="-128" charset="0"/>
            </a:endParaRPr>
          </a:p>
        </p:txBody>
      </p:sp>
      <p:sp>
        <p:nvSpPr>
          <p:cNvPr id="176204" name="Rectangle 76"/>
          <p:cNvSpPr>
            <a:spLocks noChangeArrowheads="1"/>
          </p:cNvSpPr>
          <p:nvPr/>
        </p:nvSpPr>
        <p:spPr bwMode="auto">
          <a:xfrm>
            <a:off x="2360613" y="5832475"/>
            <a:ext cx="5414962"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test per millisecond, it would take 3,170 years to</a:t>
            </a:r>
          </a:p>
          <a:p>
            <a:pPr>
              <a:defRPr/>
            </a:pPr>
            <a:endParaRPr lang="en-US" sz="1800" b="1">
              <a:effectLst>
                <a:outerShdw blurRad="38100" dist="38100" dir="2700000" algn="tl">
                  <a:srgbClr val="FFFFFF"/>
                </a:outerShdw>
              </a:effectLst>
              <a:latin typeface="Helvetica" pitchFamily="-128" charset="0"/>
            </a:endParaRPr>
          </a:p>
        </p:txBody>
      </p:sp>
      <p:sp>
        <p:nvSpPr>
          <p:cNvPr id="176205" name="Rectangle 77"/>
          <p:cNvSpPr>
            <a:spLocks noChangeArrowheads="1"/>
          </p:cNvSpPr>
          <p:nvPr/>
        </p:nvSpPr>
        <p:spPr bwMode="auto">
          <a:xfrm>
            <a:off x="2360613" y="6089650"/>
            <a:ext cx="22002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test this program!!</a:t>
            </a:r>
          </a:p>
        </p:txBody>
      </p:sp>
      <p:sp>
        <p:nvSpPr>
          <p:cNvPr id="176206" name="Rectangle 78"/>
          <p:cNvSpPr>
            <a:spLocks noChangeArrowheads="1"/>
          </p:cNvSpPr>
          <p:nvPr/>
        </p:nvSpPr>
        <p:spPr bwMode="auto">
          <a:xfrm>
            <a:off x="3656013" y="5470525"/>
            <a:ext cx="379412" cy="301625"/>
          </a:xfrm>
          <a:prstGeom prst="rect">
            <a:avLst/>
          </a:prstGeom>
          <a:noFill/>
          <a:ln w="25400">
            <a:noFill/>
            <a:miter lim="800000"/>
            <a:headEnd/>
            <a:tailEnd/>
          </a:ln>
          <a:effectLst/>
        </p:spPr>
        <p:txBody>
          <a:bodyPr wrap="none" lIns="90487" tIns="44450" rIns="90487" bIns="44450">
            <a:spAutoFit/>
          </a:bodyPr>
          <a:lstStyle/>
          <a:p>
            <a:pPr>
              <a:defRPr/>
            </a:pPr>
            <a:r>
              <a:rPr lang="en-US" sz="1400" b="1">
                <a:effectLst>
                  <a:outerShdw blurRad="38100" dist="38100" dir="2700000" algn="tl">
                    <a:srgbClr val="FFFFFF"/>
                  </a:outerShdw>
                </a:effectLst>
                <a:latin typeface="Helvetica" pitchFamily="-128" charset="0"/>
              </a:rPr>
              <a:t>14</a:t>
            </a:r>
          </a:p>
        </p:txBody>
      </p:sp>
      <p:sp>
        <p:nvSpPr>
          <p:cNvPr id="8267" name="AutoShape 79"/>
          <p:cNvSpPr>
            <a:spLocks noChangeArrowheads="1"/>
          </p:cNvSpPr>
          <p:nvPr/>
        </p:nvSpPr>
        <p:spPr bwMode="auto">
          <a:xfrm>
            <a:off x="4851400" y="2028825"/>
            <a:ext cx="419100" cy="428625"/>
          </a:xfrm>
          <a:prstGeom prst="diamond">
            <a:avLst/>
          </a:prstGeom>
          <a:solidFill>
            <a:schemeClr val="tx2"/>
          </a:solidFill>
          <a:ln w="25400">
            <a:noFill/>
            <a:miter lim="800000"/>
            <a:headEnd/>
            <a:tailEnd/>
          </a:ln>
        </p:spPr>
        <p:txBody>
          <a:bodyPr wrap="none" anchor="ctr"/>
          <a:lstStyle/>
          <a:p>
            <a:endParaRPr lang="en-US"/>
          </a:p>
        </p:txBody>
      </p:sp>
      <p:sp>
        <p:nvSpPr>
          <p:cNvPr id="8268" name="AutoShape 80"/>
          <p:cNvSpPr>
            <a:spLocks noChangeArrowheads="1"/>
          </p:cNvSpPr>
          <p:nvPr/>
        </p:nvSpPr>
        <p:spPr bwMode="auto">
          <a:xfrm>
            <a:off x="3962400" y="2428875"/>
            <a:ext cx="419100" cy="428625"/>
          </a:xfrm>
          <a:prstGeom prst="diamond">
            <a:avLst/>
          </a:prstGeom>
          <a:solidFill>
            <a:schemeClr val="tx2"/>
          </a:solidFill>
          <a:ln w="25400">
            <a:noFill/>
            <a:miter lim="800000"/>
            <a:headEnd/>
            <a:tailEnd/>
          </a:ln>
        </p:spPr>
        <p:txBody>
          <a:bodyPr wrap="none" anchor="ctr"/>
          <a:lstStyle/>
          <a:p>
            <a:endParaRPr lang="en-US"/>
          </a:p>
        </p:txBody>
      </p:sp>
      <p:sp>
        <p:nvSpPr>
          <p:cNvPr id="8269" name="AutoShape 81"/>
          <p:cNvSpPr>
            <a:spLocks noChangeArrowheads="1"/>
          </p:cNvSpPr>
          <p:nvPr/>
        </p:nvSpPr>
        <p:spPr bwMode="auto">
          <a:xfrm>
            <a:off x="3187700" y="2843213"/>
            <a:ext cx="419100" cy="428625"/>
          </a:xfrm>
          <a:prstGeom prst="diamond">
            <a:avLst/>
          </a:prstGeom>
          <a:solidFill>
            <a:schemeClr val="tx2"/>
          </a:solidFill>
          <a:ln w="25400">
            <a:noFill/>
            <a:miter lim="800000"/>
            <a:headEnd/>
            <a:tailEnd/>
          </a:ln>
        </p:spPr>
        <p:txBody>
          <a:bodyPr wrap="none" anchor="ctr"/>
          <a:lstStyle/>
          <a:p>
            <a:endParaRPr lang="en-US"/>
          </a:p>
        </p:txBody>
      </p:sp>
      <p:sp>
        <p:nvSpPr>
          <p:cNvPr id="8270" name="AutoShape 82"/>
          <p:cNvSpPr>
            <a:spLocks noChangeArrowheads="1"/>
          </p:cNvSpPr>
          <p:nvPr/>
        </p:nvSpPr>
        <p:spPr bwMode="auto">
          <a:xfrm>
            <a:off x="4737100" y="2843213"/>
            <a:ext cx="419100" cy="428625"/>
          </a:xfrm>
          <a:prstGeom prst="diamond">
            <a:avLst/>
          </a:prstGeom>
          <a:solidFill>
            <a:schemeClr val="tx2"/>
          </a:solidFill>
          <a:ln w="25400">
            <a:noFill/>
            <a:miter lim="800000"/>
            <a:headEnd/>
            <a:tailEnd/>
          </a:ln>
        </p:spPr>
        <p:txBody>
          <a:bodyPr wrap="none" anchor="ctr"/>
          <a:lstStyle/>
          <a:p>
            <a:endParaRPr lang="en-US"/>
          </a:p>
        </p:txBody>
      </p:sp>
      <p:sp>
        <p:nvSpPr>
          <p:cNvPr id="8271" name="AutoShape 83"/>
          <p:cNvSpPr>
            <a:spLocks noChangeArrowheads="1"/>
          </p:cNvSpPr>
          <p:nvPr/>
        </p:nvSpPr>
        <p:spPr bwMode="auto">
          <a:xfrm>
            <a:off x="4521200" y="4643438"/>
            <a:ext cx="419100" cy="428625"/>
          </a:xfrm>
          <a:prstGeom prst="diamond">
            <a:avLst/>
          </a:prstGeom>
          <a:solidFill>
            <a:schemeClr val="tx2"/>
          </a:solidFill>
          <a:ln w="25400">
            <a:no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1"/>
          </p:nvPr>
        </p:nvSpPr>
        <p:spPr/>
        <p:txBody>
          <a:bodyPr/>
          <a:lstStyle/>
          <a:p>
            <a:pPr>
              <a:defRPr/>
            </a:pPr>
            <a:fld id="{49517AA2-D202-4434-939D-35966AE03E9A}" type="slidenum">
              <a:rPr lang="en-US"/>
              <a:pPr>
                <a:defRPr/>
              </a:pPr>
              <a:t>23</a:t>
            </a:fld>
            <a:endParaRPr lang="en-US"/>
          </a:p>
        </p:txBody>
      </p:sp>
      <p:sp>
        <p:nvSpPr>
          <p:cNvPr id="9220" name="Rectangle 2"/>
          <p:cNvSpPr>
            <a:spLocks noGrp="1" noChangeArrowheads="1"/>
          </p:cNvSpPr>
          <p:nvPr>
            <p:ph type="title"/>
          </p:nvPr>
        </p:nvSpPr>
        <p:spPr>
          <a:xfrm>
            <a:off x="1697038" y="304801"/>
            <a:ext cx="5794375" cy="533400"/>
          </a:xfrm>
          <a:noFill/>
        </p:spPr>
        <p:txBody>
          <a:bodyPr lIns="90487" tIns="44450" rIns="90487" bIns="44450" anchor="ctr">
            <a:normAutofit fontScale="90000"/>
          </a:bodyPr>
          <a:lstStyle/>
          <a:p>
            <a:pPr eaLnBrk="1" hangingPunct="1"/>
            <a:r>
              <a:rPr lang="en-US" b="1" dirty="0" smtClean="0"/>
              <a:t>Selective Testing</a:t>
            </a:r>
          </a:p>
        </p:txBody>
      </p:sp>
      <p:sp>
        <p:nvSpPr>
          <p:cNvPr id="9221" name="Line 3"/>
          <p:cNvSpPr>
            <a:spLocks noChangeShapeType="1"/>
          </p:cNvSpPr>
          <p:nvPr/>
        </p:nvSpPr>
        <p:spPr bwMode="auto">
          <a:xfrm>
            <a:off x="3130550" y="4643438"/>
            <a:ext cx="0" cy="171450"/>
          </a:xfrm>
          <a:prstGeom prst="line">
            <a:avLst/>
          </a:prstGeom>
          <a:noFill/>
          <a:ln w="50800">
            <a:solidFill>
              <a:schemeClr val="folHlink"/>
            </a:solidFill>
            <a:round/>
            <a:headEnd/>
            <a:tailEnd/>
          </a:ln>
        </p:spPr>
        <p:txBody>
          <a:bodyPr wrap="none" anchor="ctr"/>
          <a:lstStyle/>
          <a:p>
            <a:endParaRPr lang="en-IN"/>
          </a:p>
        </p:txBody>
      </p:sp>
      <p:sp>
        <p:nvSpPr>
          <p:cNvPr id="9222" name="Line 4"/>
          <p:cNvSpPr>
            <a:spLocks noChangeShapeType="1"/>
          </p:cNvSpPr>
          <p:nvPr/>
        </p:nvSpPr>
        <p:spPr bwMode="auto">
          <a:xfrm>
            <a:off x="4854575" y="1954213"/>
            <a:ext cx="0" cy="261937"/>
          </a:xfrm>
          <a:prstGeom prst="line">
            <a:avLst/>
          </a:prstGeom>
          <a:noFill/>
          <a:ln w="25400">
            <a:solidFill>
              <a:schemeClr val="folHlink"/>
            </a:solidFill>
            <a:round/>
            <a:headEnd/>
            <a:tailEnd/>
          </a:ln>
        </p:spPr>
        <p:txBody>
          <a:bodyPr wrap="none" anchor="ctr"/>
          <a:lstStyle/>
          <a:p>
            <a:endParaRPr lang="en-IN"/>
          </a:p>
        </p:txBody>
      </p:sp>
      <p:sp>
        <p:nvSpPr>
          <p:cNvPr id="9223" name="Rectangle 5"/>
          <p:cNvSpPr>
            <a:spLocks noChangeArrowheads="1"/>
          </p:cNvSpPr>
          <p:nvPr/>
        </p:nvSpPr>
        <p:spPr bwMode="auto">
          <a:xfrm>
            <a:off x="4572000" y="2286000"/>
            <a:ext cx="546100" cy="257175"/>
          </a:xfrm>
          <a:prstGeom prst="rect">
            <a:avLst/>
          </a:prstGeom>
          <a:solidFill>
            <a:schemeClr val="tx2"/>
          </a:solidFill>
          <a:ln w="25400">
            <a:solidFill>
              <a:schemeClr val="tx1"/>
            </a:solidFill>
            <a:miter lim="800000"/>
            <a:headEnd/>
            <a:tailEnd/>
          </a:ln>
        </p:spPr>
        <p:txBody>
          <a:bodyPr wrap="none" anchor="ctr"/>
          <a:lstStyle/>
          <a:p>
            <a:endParaRPr lang="en-US"/>
          </a:p>
        </p:txBody>
      </p:sp>
      <p:grpSp>
        <p:nvGrpSpPr>
          <p:cNvPr id="2" name="Group 6"/>
          <p:cNvGrpSpPr>
            <a:grpSpLocks/>
          </p:cNvGrpSpPr>
          <p:nvPr/>
        </p:nvGrpSpPr>
        <p:grpSpPr bwMode="auto">
          <a:xfrm>
            <a:off x="5130800" y="2357438"/>
            <a:ext cx="1524000" cy="73025"/>
            <a:chOff x="2976" y="1152"/>
            <a:chExt cx="960" cy="41"/>
          </a:xfrm>
        </p:grpSpPr>
        <p:sp>
          <p:nvSpPr>
            <p:cNvPr id="9296" name="Freeform 7"/>
            <p:cNvSpPr>
              <a:spLocks/>
            </p:cNvSpPr>
            <p:nvPr/>
          </p:nvSpPr>
          <p:spPr bwMode="auto">
            <a:xfrm>
              <a:off x="2976" y="1152"/>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headEnd/>
              <a:tailEnd type="triangle" w="med" len="med"/>
            </a:ln>
          </p:spPr>
          <p:txBody>
            <a:bodyPr/>
            <a:lstStyle/>
            <a:p>
              <a:endParaRPr lang="en-US"/>
            </a:p>
          </p:txBody>
        </p:sp>
        <p:sp>
          <p:nvSpPr>
            <p:cNvPr id="9297" name="Line 8"/>
            <p:cNvSpPr>
              <a:spLocks noChangeShapeType="1"/>
            </p:cNvSpPr>
            <p:nvPr/>
          </p:nvSpPr>
          <p:spPr bwMode="auto">
            <a:xfrm>
              <a:off x="3080" y="1180"/>
              <a:ext cx="856" cy="0"/>
            </a:xfrm>
            <a:prstGeom prst="line">
              <a:avLst/>
            </a:prstGeom>
            <a:noFill/>
            <a:ln w="25400">
              <a:solidFill>
                <a:schemeClr val="tx1"/>
              </a:solidFill>
              <a:round/>
              <a:headEnd/>
              <a:tailEnd/>
            </a:ln>
          </p:spPr>
          <p:txBody>
            <a:bodyPr wrap="none" anchor="ctr"/>
            <a:lstStyle/>
            <a:p>
              <a:endParaRPr lang="en-IN"/>
            </a:p>
          </p:txBody>
        </p:sp>
      </p:grpSp>
      <p:sp>
        <p:nvSpPr>
          <p:cNvPr id="9225" name="Line 9"/>
          <p:cNvSpPr>
            <a:spLocks noChangeShapeType="1"/>
          </p:cNvSpPr>
          <p:nvPr/>
        </p:nvSpPr>
        <p:spPr bwMode="auto">
          <a:xfrm>
            <a:off x="4845050" y="2586038"/>
            <a:ext cx="0" cy="142875"/>
          </a:xfrm>
          <a:prstGeom prst="line">
            <a:avLst/>
          </a:prstGeom>
          <a:noFill/>
          <a:ln w="50800">
            <a:solidFill>
              <a:schemeClr val="folHlink"/>
            </a:solidFill>
            <a:round/>
            <a:headEnd/>
            <a:tailEnd/>
          </a:ln>
        </p:spPr>
        <p:txBody>
          <a:bodyPr wrap="none" anchor="ctr"/>
          <a:lstStyle/>
          <a:p>
            <a:endParaRPr lang="en-IN"/>
          </a:p>
        </p:txBody>
      </p:sp>
      <p:sp>
        <p:nvSpPr>
          <p:cNvPr id="9226" name="Freeform 10"/>
          <p:cNvSpPr>
            <a:spLocks/>
          </p:cNvSpPr>
          <p:nvPr/>
        </p:nvSpPr>
        <p:spPr bwMode="auto">
          <a:xfrm>
            <a:off x="4673600" y="2757488"/>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9227" name="Freeform 11"/>
          <p:cNvSpPr>
            <a:spLocks/>
          </p:cNvSpPr>
          <p:nvPr/>
        </p:nvSpPr>
        <p:spPr bwMode="auto">
          <a:xfrm>
            <a:off x="4673600" y="2757488"/>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9228" name="Line 12"/>
          <p:cNvSpPr>
            <a:spLocks noChangeShapeType="1"/>
          </p:cNvSpPr>
          <p:nvPr/>
        </p:nvSpPr>
        <p:spPr bwMode="auto">
          <a:xfrm flipH="1">
            <a:off x="3962400" y="2951163"/>
            <a:ext cx="673100" cy="0"/>
          </a:xfrm>
          <a:prstGeom prst="line">
            <a:avLst/>
          </a:prstGeom>
          <a:noFill/>
          <a:ln w="50800">
            <a:solidFill>
              <a:schemeClr val="folHlink"/>
            </a:solidFill>
            <a:round/>
            <a:headEnd/>
            <a:tailEnd/>
          </a:ln>
        </p:spPr>
        <p:txBody>
          <a:bodyPr wrap="none" anchor="ctr"/>
          <a:lstStyle/>
          <a:p>
            <a:endParaRPr lang="en-IN"/>
          </a:p>
        </p:txBody>
      </p:sp>
      <p:sp>
        <p:nvSpPr>
          <p:cNvPr id="9229" name="Freeform 13"/>
          <p:cNvSpPr>
            <a:spLocks/>
          </p:cNvSpPr>
          <p:nvPr/>
        </p:nvSpPr>
        <p:spPr bwMode="auto">
          <a:xfrm>
            <a:off x="3784600" y="3143250"/>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9230" name="Freeform 14"/>
          <p:cNvSpPr>
            <a:spLocks/>
          </p:cNvSpPr>
          <p:nvPr/>
        </p:nvSpPr>
        <p:spPr bwMode="auto">
          <a:xfrm>
            <a:off x="3784600" y="3143250"/>
            <a:ext cx="344488" cy="187325"/>
          </a:xfrm>
          <a:custGeom>
            <a:avLst/>
            <a:gdLst>
              <a:gd name="T0" fmla="*/ 0 w 217"/>
              <a:gd name="T1" fmla="*/ 104 h 105"/>
              <a:gd name="T2" fmla="*/ 104 w 217"/>
              <a:gd name="T3" fmla="*/ 0 h 105"/>
              <a:gd name="T4" fmla="*/ 216 w 217"/>
              <a:gd name="T5" fmla="*/ 104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headEnd/>
            <a:tailEnd/>
          </a:ln>
        </p:spPr>
        <p:txBody>
          <a:bodyPr/>
          <a:lstStyle/>
          <a:p>
            <a:endParaRPr lang="en-US"/>
          </a:p>
        </p:txBody>
      </p:sp>
      <p:sp>
        <p:nvSpPr>
          <p:cNvPr id="9231" name="Line 15"/>
          <p:cNvSpPr>
            <a:spLocks noChangeShapeType="1"/>
          </p:cNvSpPr>
          <p:nvPr/>
        </p:nvSpPr>
        <p:spPr bwMode="auto">
          <a:xfrm flipH="1">
            <a:off x="3187700" y="3336925"/>
            <a:ext cx="596900" cy="0"/>
          </a:xfrm>
          <a:prstGeom prst="line">
            <a:avLst/>
          </a:prstGeom>
          <a:noFill/>
          <a:ln w="50800">
            <a:solidFill>
              <a:schemeClr val="folHlink"/>
            </a:solidFill>
            <a:round/>
            <a:headEnd/>
            <a:tailEnd/>
          </a:ln>
        </p:spPr>
        <p:txBody>
          <a:bodyPr wrap="none" anchor="ctr"/>
          <a:lstStyle/>
          <a:p>
            <a:endParaRPr lang="en-IN"/>
          </a:p>
        </p:txBody>
      </p:sp>
      <p:sp>
        <p:nvSpPr>
          <p:cNvPr id="9232" name="Line 16"/>
          <p:cNvSpPr>
            <a:spLocks noChangeShapeType="1"/>
          </p:cNvSpPr>
          <p:nvPr/>
        </p:nvSpPr>
        <p:spPr bwMode="auto">
          <a:xfrm>
            <a:off x="5029200" y="2951163"/>
            <a:ext cx="1003300" cy="0"/>
          </a:xfrm>
          <a:prstGeom prst="line">
            <a:avLst/>
          </a:prstGeom>
          <a:noFill/>
          <a:ln w="25400">
            <a:solidFill>
              <a:schemeClr val="tx1"/>
            </a:solidFill>
            <a:round/>
            <a:headEnd/>
            <a:tailEnd/>
          </a:ln>
        </p:spPr>
        <p:txBody>
          <a:bodyPr wrap="none" anchor="ctr"/>
          <a:lstStyle/>
          <a:p>
            <a:endParaRPr lang="en-IN"/>
          </a:p>
        </p:txBody>
      </p:sp>
      <p:sp>
        <p:nvSpPr>
          <p:cNvPr id="9233" name="Line 17"/>
          <p:cNvSpPr>
            <a:spLocks noChangeShapeType="1"/>
          </p:cNvSpPr>
          <p:nvPr/>
        </p:nvSpPr>
        <p:spPr bwMode="auto">
          <a:xfrm flipV="1">
            <a:off x="3956050" y="2943225"/>
            <a:ext cx="0" cy="200025"/>
          </a:xfrm>
          <a:prstGeom prst="line">
            <a:avLst/>
          </a:prstGeom>
          <a:noFill/>
          <a:ln w="50800">
            <a:solidFill>
              <a:schemeClr val="folHlink"/>
            </a:solidFill>
            <a:round/>
            <a:headEnd/>
            <a:tailEnd/>
          </a:ln>
        </p:spPr>
        <p:txBody>
          <a:bodyPr wrap="none" anchor="ctr"/>
          <a:lstStyle/>
          <a:p>
            <a:endParaRPr lang="en-IN"/>
          </a:p>
        </p:txBody>
      </p:sp>
      <p:sp>
        <p:nvSpPr>
          <p:cNvPr id="9234" name="Rectangle 18"/>
          <p:cNvSpPr>
            <a:spLocks noChangeArrowheads="1"/>
          </p:cNvSpPr>
          <p:nvPr/>
        </p:nvSpPr>
        <p:spPr bwMode="auto">
          <a:xfrm>
            <a:off x="5765800" y="3257550"/>
            <a:ext cx="546100" cy="257175"/>
          </a:xfrm>
          <a:prstGeom prst="rect">
            <a:avLst/>
          </a:prstGeom>
          <a:solidFill>
            <a:schemeClr val="tx2"/>
          </a:solidFill>
          <a:ln w="25400">
            <a:solidFill>
              <a:schemeClr val="tx1"/>
            </a:solidFill>
            <a:miter lim="800000"/>
            <a:headEnd/>
            <a:tailEnd/>
          </a:ln>
        </p:spPr>
        <p:txBody>
          <a:bodyPr wrap="none" anchor="ctr"/>
          <a:lstStyle/>
          <a:p>
            <a:endParaRPr lang="en-US"/>
          </a:p>
        </p:txBody>
      </p:sp>
      <p:sp>
        <p:nvSpPr>
          <p:cNvPr id="9235" name="Line 19"/>
          <p:cNvSpPr>
            <a:spLocks noChangeShapeType="1"/>
          </p:cNvSpPr>
          <p:nvPr/>
        </p:nvSpPr>
        <p:spPr bwMode="auto">
          <a:xfrm flipV="1">
            <a:off x="6051550" y="2943225"/>
            <a:ext cx="0" cy="300038"/>
          </a:xfrm>
          <a:prstGeom prst="line">
            <a:avLst/>
          </a:prstGeom>
          <a:noFill/>
          <a:ln w="25400">
            <a:solidFill>
              <a:schemeClr val="tx1"/>
            </a:solidFill>
            <a:round/>
            <a:headEnd/>
            <a:tailEnd/>
          </a:ln>
        </p:spPr>
        <p:txBody>
          <a:bodyPr wrap="none" anchor="ctr"/>
          <a:lstStyle/>
          <a:p>
            <a:endParaRPr lang="en-IN"/>
          </a:p>
        </p:txBody>
      </p:sp>
      <p:sp>
        <p:nvSpPr>
          <p:cNvPr id="9236" name="Line 20"/>
          <p:cNvSpPr>
            <a:spLocks noChangeShapeType="1"/>
          </p:cNvSpPr>
          <p:nvPr/>
        </p:nvSpPr>
        <p:spPr bwMode="auto">
          <a:xfrm>
            <a:off x="3194050" y="3357563"/>
            <a:ext cx="0" cy="171450"/>
          </a:xfrm>
          <a:prstGeom prst="line">
            <a:avLst/>
          </a:prstGeom>
          <a:noFill/>
          <a:ln w="50800">
            <a:solidFill>
              <a:schemeClr val="folHlink"/>
            </a:solidFill>
            <a:round/>
            <a:headEnd/>
            <a:tailEnd/>
          </a:ln>
        </p:spPr>
        <p:txBody>
          <a:bodyPr wrap="none" anchor="ctr"/>
          <a:lstStyle/>
          <a:p>
            <a:endParaRPr lang="en-IN"/>
          </a:p>
        </p:txBody>
      </p:sp>
      <p:sp>
        <p:nvSpPr>
          <p:cNvPr id="9237" name="Freeform 21"/>
          <p:cNvSpPr>
            <a:spLocks/>
          </p:cNvSpPr>
          <p:nvPr/>
        </p:nvSpPr>
        <p:spPr bwMode="auto">
          <a:xfrm>
            <a:off x="3009900" y="3557588"/>
            <a:ext cx="344488" cy="201612"/>
          </a:xfrm>
          <a:custGeom>
            <a:avLst/>
            <a:gdLst>
              <a:gd name="T0" fmla="*/ 0 w 217"/>
              <a:gd name="T1" fmla="*/ 112 h 113"/>
              <a:gd name="T2" fmla="*/ 112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headEnd/>
            <a:tailEnd/>
          </a:ln>
        </p:spPr>
        <p:txBody>
          <a:bodyPr/>
          <a:lstStyle/>
          <a:p>
            <a:endParaRPr lang="en-US"/>
          </a:p>
        </p:txBody>
      </p:sp>
      <p:sp>
        <p:nvSpPr>
          <p:cNvPr id="9238" name="Freeform 22"/>
          <p:cNvSpPr>
            <a:spLocks/>
          </p:cNvSpPr>
          <p:nvPr/>
        </p:nvSpPr>
        <p:spPr bwMode="auto">
          <a:xfrm>
            <a:off x="3009900" y="3557588"/>
            <a:ext cx="522288" cy="201612"/>
          </a:xfrm>
          <a:custGeom>
            <a:avLst/>
            <a:gdLst>
              <a:gd name="T0" fmla="*/ 0 w 329"/>
              <a:gd name="T1" fmla="*/ 112 h 113"/>
              <a:gd name="T2" fmla="*/ 112 w 329"/>
              <a:gd name="T3" fmla="*/ 0 h 113"/>
              <a:gd name="T4" fmla="*/ 216 w 329"/>
              <a:gd name="T5" fmla="*/ 112 h 113"/>
              <a:gd name="T6" fmla="*/ 328 w 329"/>
              <a:gd name="T7" fmla="*/ 112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headEnd/>
            <a:tailEnd/>
          </a:ln>
        </p:spPr>
        <p:txBody>
          <a:bodyPr/>
          <a:lstStyle/>
          <a:p>
            <a:endParaRPr lang="en-US"/>
          </a:p>
        </p:txBody>
      </p:sp>
      <p:sp>
        <p:nvSpPr>
          <p:cNvPr id="9239" name="Freeform 23"/>
          <p:cNvSpPr>
            <a:spLocks/>
          </p:cNvSpPr>
          <p:nvPr/>
        </p:nvSpPr>
        <p:spPr bwMode="auto">
          <a:xfrm>
            <a:off x="2755900" y="3757613"/>
            <a:ext cx="230188" cy="315912"/>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50800" cap="rnd">
            <a:solidFill>
              <a:schemeClr val="folHlink"/>
            </a:solidFill>
            <a:round/>
            <a:headEnd/>
            <a:tailEnd/>
          </a:ln>
        </p:spPr>
        <p:txBody>
          <a:bodyPr/>
          <a:lstStyle/>
          <a:p>
            <a:endParaRPr lang="en-US"/>
          </a:p>
        </p:txBody>
      </p:sp>
      <p:sp>
        <p:nvSpPr>
          <p:cNvPr id="9240" name="Line 24"/>
          <p:cNvSpPr>
            <a:spLocks noChangeShapeType="1"/>
          </p:cNvSpPr>
          <p:nvPr/>
        </p:nvSpPr>
        <p:spPr bwMode="auto">
          <a:xfrm>
            <a:off x="3536950" y="3771900"/>
            <a:ext cx="0" cy="285750"/>
          </a:xfrm>
          <a:prstGeom prst="line">
            <a:avLst/>
          </a:prstGeom>
          <a:noFill/>
          <a:ln w="25400">
            <a:solidFill>
              <a:schemeClr val="tx1"/>
            </a:solidFill>
            <a:round/>
            <a:headEnd/>
            <a:tailEnd/>
          </a:ln>
        </p:spPr>
        <p:txBody>
          <a:bodyPr wrap="none" anchor="ctr"/>
          <a:lstStyle/>
          <a:p>
            <a:endParaRPr lang="en-IN"/>
          </a:p>
        </p:txBody>
      </p:sp>
      <p:sp>
        <p:nvSpPr>
          <p:cNvPr id="9241" name="Rectangle 25"/>
          <p:cNvSpPr>
            <a:spLocks noChangeArrowheads="1"/>
          </p:cNvSpPr>
          <p:nvPr/>
        </p:nvSpPr>
        <p:spPr bwMode="auto">
          <a:xfrm>
            <a:off x="3251200" y="4114800"/>
            <a:ext cx="546100" cy="271463"/>
          </a:xfrm>
          <a:prstGeom prst="rect">
            <a:avLst/>
          </a:prstGeom>
          <a:solidFill>
            <a:schemeClr val="tx2"/>
          </a:solidFill>
          <a:ln w="25400">
            <a:solidFill>
              <a:schemeClr val="tx1"/>
            </a:solidFill>
            <a:miter lim="800000"/>
            <a:headEnd/>
            <a:tailEnd/>
          </a:ln>
        </p:spPr>
        <p:txBody>
          <a:bodyPr wrap="none" anchor="ctr"/>
          <a:lstStyle/>
          <a:p>
            <a:endParaRPr lang="en-US"/>
          </a:p>
        </p:txBody>
      </p:sp>
      <p:sp>
        <p:nvSpPr>
          <p:cNvPr id="9242" name="Rectangle 26"/>
          <p:cNvSpPr>
            <a:spLocks noChangeArrowheads="1"/>
          </p:cNvSpPr>
          <p:nvPr/>
        </p:nvSpPr>
        <p:spPr bwMode="auto">
          <a:xfrm>
            <a:off x="2489200" y="4114800"/>
            <a:ext cx="533400" cy="271463"/>
          </a:xfrm>
          <a:prstGeom prst="rect">
            <a:avLst/>
          </a:prstGeom>
          <a:solidFill>
            <a:schemeClr val="tx2"/>
          </a:solidFill>
          <a:ln w="25400">
            <a:solidFill>
              <a:schemeClr val="tx1"/>
            </a:solidFill>
            <a:miter lim="800000"/>
            <a:headEnd/>
            <a:tailEnd/>
          </a:ln>
        </p:spPr>
        <p:txBody>
          <a:bodyPr wrap="none" anchor="ctr"/>
          <a:lstStyle/>
          <a:p>
            <a:endParaRPr lang="en-US"/>
          </a:p>
        </p:txBody>
      </p:sp>
      <p:sp>
        <p:nvSpPr>
          <p:cNvPr id="9243" name="Line 27"/>
          <p:cNvSpPr>
            <a:spLocks noChangeShapeType="1"/>
          </p:cNvSpPr>
          <p:nvPr/>
        </p:nvSpPr>
        <p:spPr bwMode="auto">
          <a:xfrm>
            <a:off x="2762250" y="4414838"/>
            <a:ext cx="0" cy="185737"/>
          </a:xfrm>
          <a:prstGeom prst="line">
            <a:avLst/>
          </a:prstGeom>
          <a:noFill/>
          <a:ln w="25400">
            <a:solidFill>
              <a:schemeClr val="folHlink"/>
            </a:solidFill>
            <a:round/>
            <a:headEnd/>
            <a:tailEnd/>
          </a:ln>
        </p:spPr>
        <p:txBody>
          <a:bodyPr wrap="none" anchor="ctr"/>
          <a:lstStyle/>
          <a:p>
            <a:endParaRPr lang="en-IN"/>
          </a:p>
        </p:txBody>
      </p:sp>
      <p:sp>
        <p:nvSpPr>
          <p:cNvPr id="9244" name="Line 28"/>
          <p:cNvSpPr>
            <a:spLocks noChangeShapeType="1"/>
          </p:cNvSpPr>
          <p:nvPr/>
        </p:nvSpPr>
        <p:spPr bwMode="auto">
          <a:xfrm>
            <a:off x="3536950" y="4414838"/>
            <a:ext cx="0" cy="185737"/>
          </a:xfrm>
          <a:prstGeom prst="line">
            <a:avLst/>
          </a:prstGeom>
          <a:noFill/>
          <a:ln w="25400">
            <a:solidFill>
              <a:schemeClr val="tx1"/>
            </a:solidFill>
            <a:round/>
            <a:headEnd/>
            <a:tailEnd/>
          </a:ln>
        </p:spPr>
        <p:txBody>
          <a:bodyPr wrap="none" anchor="ctr"/>
          <a:lstStyle/>
          <a:p>
            <a:endParaRPr lang="en-IN"/>
          </a:p>
        </p:txBody>
      </p:sp>
      <p:sp>
        <p:nvSpPr>
          <p:cNvPr id="9245" name="Line 29"/>
          <p:cNvSpPr>
            <a:spLocks noChangeShapeType="1"/>
          </p:cNvSpPr>
          <p:nvPr/>
        </p:nvSpPr>
        <p:spPr bwMode="auto">
          <a:xfrm>
            <a:off x="4140200" y="3336925"/>
            <a:ext cx="571500" cy="0"/>
          </a:xfrm>
          <a:prstGeom prst="line">
            <a:avLst/>
          </a:prstGeom>
          <a:noFill/>
          <a:ln w="25400">
            <a:solidFill>
              <a:schemeClr val="tx1"/>
            </a:solidFill>
            <a:round/>
            <a:headEnd/>
            <a:tailEnd/>
          </a:ln>
        </p:spPr>
        <p:txBody>
          <a:bodyPr wrap="none" anchor="ctr"/>
          <a:lstStyle/>
          <a:p>
            <a:endParaRPr lang="en-IN"/>
          </a:p>
        </p:txBody>
      </p:sp>
      <p:sp>
        <p:nvSpPr>
          <p:cNvPr id="9246" name="Freeform 30"/>
          <p:cNvSpPr>
            <a:spLocks/>
          </p:cNvSpPr>
          <p:nvPr/>
        </p:nvSpPr>
        <p:spPr bwMode="auto">
          <a:xfrm>
            <a:off x="4559300" y="3557588"/>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9247" name="Freeform 31"/>
          <p:cNvSpPr>
            <a:spLocks/>
          </p:cNvSpPr>
          <p:nvPr/>
        </p:nvSpPr>
        <p:spPr bwMode="auto">
          <a:xfrm>
            <a:off x="4559300" y="3557588"/>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9248" name="Freeform 32"/>
          <p:cNvSpPr>
            <a:spLocks/>
          </p:cNvSpPr>
          <p:nvPr/>
        </p:nvSpPr>
        <p:spPr bwMode="auto">
          <a:xfrm>
            <a:off x="4292600" y="3757613"/>
            <a:ext cx="230188" cy="315912"/>
          </a:xfrm>
          <a:custGeom>
            <a:avLst/>
            <a:gdLst>
              <a:gd name="T0" fmla="*/ 144 w 145"/>
              <a:gd name="T1" fmla="*/ 0 h 177"/>
              <a:gd name="T2" fmla="*/ 0 w 145"/>
              <a:gd name="T3" fmla="*/ 0 h 177"/>
              <a:gd name="T4" fmla="*/ 0 w 145"/>
              <a:gd name="T5" fmla="*/ 17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headEnd/>
            <a:tailEnd/>
          </a:ln>
        </p:spPr>
        <p:txBody>
          <a:bodyPr/>
          <a:lstStyle/>
          <a:p>
            <a:endParaRPr lang="en-US"/>
          </a:p>
        </p:txBody>
      </p:sp>
      <p:sp>
        <p:nvSpPr>
          <p:cNvPr id="9249" name="Line 33"/>
          <p:cNvSpPr>
            <a:spLocks noChangeShapeType="1"/>
          </p:cNvSpPr>
          <p:nvPr/>
        </p:nvSpPr>
        <p:spPr bwMode="auto">
          <a:xfrm>
            <a:off x="5073650" y="3771900"/>
            <a:ext cx="0" cy="285750"/>
          </a:xfrm>
          <a:prstGeom prst="line">
            <a:avLst/>
          </a:prstGeom>
          <a:noFill/>
          <a:ln w="25400">
            <a:solidFill>
              <a:schemeClr val="tx1"/>
            </a:solidFill>
            <a:round/>
            <a:headEnd/>
            <a:tailEnd/>
          </a:ln>
        </p:spPr>
        <p:txBody>
          <a:bodyPr wrap="none" anchor="ctr"/>
          <a:lstStyle/>
          <a:p>
            <a:endParaRPr lang="en-IN"/>
          </a:p>
        </p:txBody>
      </p:sp>
      <p:sp>
        <p:nvSpPr>
          <p:cNvPr id="9250" name="Rectangle 34"/>
          <p:cNvSpPr>
            <a:spLocks noChangeArrowheads="1"/>
          </p:cNvSpPr>
          <p:nvPr/>
        </p:nvSpPr>
        <p:spPr bwMode="auto">
          <a:xfrm>
            <a:off x="4800600" y="4114800"/>
            <a:ext cx="546100" cy="271463"/>
          </a:xfrm>
          <a:prstGeom prst="rect">
            <a:avLst/>
          </a:prstGeom>
          <a:solidFill>
            <a:schemeClr val="tx2"/>
          </a:solidFill>
          <a:ln w="25400">
            <a:solidFill>
              <a:schemeClr val="tx1"/>
            </a:solidFill>
            <a:miter lim="800000"/>
            <a:headEnd/>
            <a:tailEnd/>
          </a:ln>
        </p:spPr>
        <p:txBody>
          <a:bodyPr wrap="none" anchor="ctr"/>
          <a:lstStyle/>
          <a:p>
            <a:endParaRPr lang="en-US"/>
          </a:p>
        </p:txBody>
      </p:sp>
      <p:sp>
        <p:nvSpPr>
          <p:cNvPr id="9251" name="Rectangle 35"/>
          <p:cNvSpPr>
            <a:spLocks noChangeArrowheads="1"/>
          </p:cNvSpPr>
          <p:nvPr/>
        </p:nvSpPr>
        <p:spPr bwMode="auto">
          <a:xfrm>
            <a:off x="4025900" y="4114800"/>
            <a:ext cx="546100" cy="271463"/>
          </a:xfrm>
          <a:prstGeom prst="rect">
            <a:avLst/>
          </a:prstGeom>
          <a:solidFill>
            <a:schemeClr val="tx2"/>
          </a:solidFill>
          <a:ln w="25400">
            <a:solidFill>
              <a:schemeClr val="tx1"/>
            </a:solidFill>
            <a:miter lim="800000"/>
            <a:headEnd/>
            <a:tailEnd/>
          </a:ln>
        </p:spPr>
        <p:txBody>
          <a:bodyPr wrap="none" anchor="ctr"/>
          <a:lstStyle/>
          <a:p>
            <a:endParaRPr lang="en-US"/>
          </a:p>
        </p:txBody>
      </p:sp>
      <p:sp>
        <p:nvSpPr>
          <p:cNvPr id="9252" name="Line 36"/>
          <p:cNvSpPr>
            <a:spLocks noChangeShapeType="1"/>
          </p:cNvSpPr>
          <p:nvPr/>
        </p:nvSpPr>
        <p:spPr bwMode="auto">
          <a:xfrm>
            <a:off x="4298950" y="4414838"/>
            <a:ext cx="0" cy="185737"/>
          </a:xfrm>
          <a:prstGeom prst="line">
            <a:avLst/>
          </a:prstGeom>
          <a:noFill/>
          <a:ln w="25400">
            <a:solidFill>
              <a:schemeClr val="tx1"/>
            </a:solidFill>
            <a:round/>
            <a:headEnd/>
            <a:tailEnd/>
          </a:ln>
        </p:spPr>
        <p:txBody>
          <a:bodyPr wrap="none" anchor="ctr"/>
          <a:lstStyle/>
          <a:p>
            <a:endParaRPr lang="en-IN"/>
          </a:p>
        </p:txBody>
      </p:sp>
      <p:sp>
        <p:nvSpPr>
          <p:cNvPr id="9253" name="Line 37"/>
          <p:cNvSpPr>
            <a:spLocks noChangeShapeType="1"/>
          </p:cNvSpPr>
          <p:nvPr/>
        </p:nvSpPr>
        <p:spPr bwMode="auto">
          <a:xfrm>
            <a:off x="5073650" y="4414838"/>
            <a:ext cx="0" cy="185737"/>
          </a:xfrm>
          <a:prstGeom prst="line">
            <a:avLst/>
          </a:prstGeom>
          <a:noFill/>
          <a:ln w="25400">
            <a:solidFill>
              <a:schemeClr val="tx1"/>
            </a:solidFill>
            <a:round/>
            <a:headEnd/>
            <a:tailEnd/>
          </a:ln>
        </p:spPr>
        <p:txBody>
          <a:bodyPr wrap="none" anchor="ctr"/>
          <a:lstStyle/>
          <a:p>
            <a:endParaRPr lang="en-IN"/>
          </a:p>
        </p:txBody>
      </p:sp>
      <p:sp>
        <p:nvSpPr>
          <p:cNvPr id="9254" name="Line 38"/>
          <p:cNvSpPr>
            <a:spLocks noChangeShapeType="1"/>
          </p:cNvSpPr>
          <p:nvPr/>
        </p:nvSpPr>
        <p:spPr bwMode="auto">
          <a:xfrm>
            <a:off x="4711700" y="4622800"/>
            <a:ext cx="342900" cy="0"/>
          </a:xfrm>
          <a:prstGeom prst="line">
            <a:avLst/>
          </a:prstGeom>
          <a:noFill/>
          <a:ln w="25400">
            <a:solidFill>
              <a:schemeClr val="tx1"/>
            </a:solidFill>
            <a:round/>
            <a:headEnd/>
            <a:tailEnd/>
          </a:ln>
        </p:spPr>
        <p:txBody>
          <a:bodyPr wrap="none" anchor="ctr"/>
          <a:lstStyle/>
          <a:p>
            <a:endParaRPr lang="en-IN"/>
          </a:p>
        </p:txBody>
      </p:sp>
      <p:sp>
        <p:nvSpPr>
          <p:cNvPr id="9255" name="Line 39"/>
          <p:cNvSpPr>
            <a:spLocks noChangeShapeType="1"/>
          </p:cNvSpPr>
          <p:nvPr/>
        </p:nvSpPr>
        <p:spPr bwMode="auto">
          <a:xfrm>
            <a:off x="4730750" y="3343275"/>
            <a:ext cx="0" cy="200025"/>
          </a:xfrm>
          <a:prstGeom prst="line">
            <a:avLst/>
          </a:prstGeom>
          <a:noFill/>
          <a:ln w="25400">
            <a:solidFill>
              <a:schemeClr val="tx1"/>
            </a:solidFill>
            <a:round/>
            <a:headEnd/>
            <a:tailEnd/>
          </a:ln>
        </p:spPr>
        <p:txBody>
          <a:bodyPr wrap="none" anchor="ctr"/>
          <a:lstStyle/>
          <a:p>
            <a:endParaRPr lang="en-IN"/>
          </a:p>
        </p:txBody>
      </p:sp>
      <p:sp>
        <p:nvSpPr>
          <p:cNvPr id="9256" name="Line 40"/>
          <p:cNvSpPr>
            <a:spLocks noChangeShapeType="1"/>
          </p:cNvSpPr>
          <p:nvPr/>
        </p:nvSpPr>
        <p:spPr bwMode="auto">
          <a:xfrm>
            <a:off x="4305300" y="4622800"/>
            <a:ext cx="381000" cy="0"/>
          </a:xfrm>
          <a:prstGeom prst="line">
            <a:avLst/>
          </a:prstGeom>
          <a:noFill/>
          <a:ln w="25400">
            <a:solidFill>
              <a:schemeClr val="tx1"/>
            </a:solidFill>
            <a:round/>
            <a:headEnd/>
            <a:tailEnd/>
          </a:ln>
        </p:spPr>
        <p:txBody>
          <a:bodyPr wrap="none" anchor="ctr"/>
          <a:lstStyle/>
          <a:p>
            <a:endParaRPr lang="en-IN"/>
          </a:p>
        </p:txBody>
      </p:sp>
      <p:sp>
        <p:nvSpPr>
          <p:cNvPr id="9257" name="Oval 41"/>
          <p:cNvSpPr>
            <a:spLocks noChangeArrowheads="1"/>
          </p:cNvSpPr>
          <p:nvPr/>
        </p:nvSpPr>
        <p:spPr bwMode="auto">
          <a:xfrm>
            <a:off x="4648200" y="4600575"/>
            <a:ext cx="38100" cy="42863"/>
          </a:xfrm>
          <a:prstGeom prst="ellipse">
            <a:avLst/>
          </a:prstGeom>
          <a:solidFill>
            <a:srgbClr val="000000"/>
          </a:solidFill>
          <a:ln w="25400">
            <a:solidFill>
              <a:schemeClr val="tx1"/>
            </a:solidFill>
            <a:round/>
            <a:headEnd/>
            <a:tailEnd/>
          </a:ln>
        </p:spPr>
        <p:txBody>
          <a:bodyPr wrap="none" anchor="ctr"/>
          <a:lstStyle/>
          <a:p>
            <a:endParaRPr lang="en-US"/>
          </a:p>
        </p:txBody>
      </p:sp>
      <p:sp>
        <p:nvSpPr>
          <p:cNvPr id="9258" name="Oval 42"/>
          <p:cNvSpPr>
            <a:spLocks noChangeArrowheads="1"/>
          </p:cNvSpPr>
          <p:nvPr/>
        </p:nvSpPr>
        <p:spPr bwMode="auto">
          <a:xfrm>
            <a:off x="3111500" y="4600575"/>
            <a:ext cx="25400" cy="42863"/>
          </a:xfrm>
          <a:prstGeom prst="ellipse">
            <a:avLst/>
          </a:prstGeom>
          <a:solidFill>
            <a:srgbClr val="000000"/>
          </a:solidFill>
          <a:ln w="25400">
            <a:solidFill>
              <a:schemeClr val="tx1"/>
            </a:solidFill>
            <a:round/>
            <a:headEnd/>
            <a:tailEnd/>
          </a:ln>
        </p:spPr>
        <p:txBody>
          <a:bodyPr wrap="none" anchor="ctr"/>
          <a:lstStyle/>
          <a:p>
            <a:endParaRPr lang="en-US"/>
          </a:p>
        </p:txBody>
      </p:sp>
      <p:sp>
        <p:nvSpPr>
          <p:cNvPr id="9259" name="Line 43"/>
          <p:cNvSpPr>
            <a:spLocks noChangeShapeType="1"/>
          </p:cNvSpPr>
          <p:nvPr/>
        </p:nvSpPr>
        <p:spPr bwMode="auto">
          <a:xfrm>
            <a:off x="4679950" y="4629150"/>
            <a:ext cx="0" cy="200025"/>
          </a:xfrm>
          <a:prstGeom prst="line">
            <a:avLst/>
          </a:prstGeom>
          <a:noFill/>
          <a:ln w="25400">
            <a:solidFill>
              <a:schemeClr val="tx1"/>
            </a:solidFill>
            <a:round/>
            <a:headEnd/>
            <a:tailEnd/>
          </a:ln>
        </p:spPr>
        <p:txBody>
          <a:bodyPr wrap="none" anchor="ctr"/>
          <a:lstStyle/>
          <a:p>
            <a:endParaRPr lang="en-IN"/>
          </a:p>
        </p:txBody>
      </p:sp>
      <p:sp>
        <p:nvSpPr>
          <p:cNvPr id="9260" name="Line 44"/>
          <p:cNvSpPr>
            <a:spLocks noChangeShapeType="1"/>
          </p:cNvSpPr>
          <p:nvPr/>
        </p:nvSpPr>
        <p:spPr bwMode="auto">
          <a:xfrm flipH="1">
            <a:off x="4013200" y="4851400"/>
            <a:ext cx="622300" cy="0"/>
          </a:xfrm>
          <a:prstGeom prst="line">
            <a:avLst/>
          </a:prstGeom>
          <a:noFill/>
          <a:ln w="25400">
            <a:solidFill>
              <a:schemeClr val="tx1"/>
            </a:solidFill>
            <a:round/>
            <a:headEnd/>
            <a:tailEnd/>
          </a:ln>
        </p:spPr>
        <p:txBody>
          <a:bodyPr wrap="none" anchor="ctr"/>
          <a:lstStyle/>
          <a:p>
            <a:endParaRPr lang="en-IN"/>
          </a:p>
        </p:txBody>
      </p:sp>
      <p:sp>
        <p:nvSpPr>
          <p:cNvPr id="9261" name="Line 45"/>
          <p:cNvSpPr>
            <a:spLocks noChangeShapeType="1"/>
          </p:cNvSpPr>
          <p:nvPr/>
        </p:nvSpPr>
        <p:spPr bwMode="auto">
          <a:xfrm>
            <a:off x="3149600" y="4851400"/>
            <a:ext cx="812800" cy="0"/>
          </a:xfrm>
          <a:prstGeom prst="line">
            <a:avLst/>
          </a:prstGeom>
          <a:noFill/>
          <a:ln w="50800">
            <a:solidFill>
              <a:schemeClr val="folHlink"/>
            </a:solidFill>
            <a:round/>
            <a:headEnd/>
            <a:tailEnd/>
          </a:ln>
        </p:spPr>
        <p:txBody>
          <a:bodyPr wrap="none" anchor="ctr"/>
          <a:lstStyle/>
          <a:p>
            <a:endParaRPr lang="en-IN"/>
          </a:p>
        </p:txBody>
      </p:sp>
      <p:sp>
        <p:nvSpPr>
          <p:cNvPr id="9262" name="Oval 46"/>
          <p:cNvSpPr>
            <a:spLocks noChangeArrowheads="1"/>
          </p:cNvSpPr>
          <p:nvPr/>
        </p:nvSpPr>
        <p:spPr bwMode="auto">
          <a:xfrm>
            <a:off x="3962400" y="4829175"/>
            <a:ext cx="38100" cy="28575"/>
          </a:xfrm>
          <a:prstGeom prst="ellipse">
            <a:avLst/>
          </a:prstGeom>
          <a:solidFill>
            <a:srgbClr val="000000"/>
          </a:solidFill>
          <a:ln w="25400">
            <a:solidFill>
              <a:schemeClr val="tx1"/>
            </a:solidFill>
            <a:round/>
            <a:headEnd/>
            <a:tailEnd/>
          </a:ln>
        </p:spPr>
        <p:txBody>
          <a:bodyPr wrap="none" anchor="ctr"/>
          <a:lstStyle/>
          <a:p>
            <a:endParaRPr lang="en-US"/>
          </a:p>
        </p:txBody>
      </p:sp>
      <p:sp>
        <p:nvSpPr>
          <p:cNvPr id="9263" name="Freeform 47"/>
          <p:cNvSpPr>
            <a:spLocks/>
          </p:cNvSpPr>
          <p:nvPr/>
        </p:nvSpPr>
        <p:spPr bwMode="auto">
          <a:xfrm>
            <a:off x="3987800" y="4872038"/>
            <a:ext cx="534988" cy="230187"/>
          </a:xfrm>
          <a:custGeom>
            <a:avLst/>
            <a:gdLst>
              <a:gd name="T0" fmla="*/ 0 w 337"/>
              <a:gd name="T1" fmla="*/ 0 h 129"/>
              <a:gd name="T2" fmla="*/ 0 w 337"/>
              <a:gd name="T3" fmla="*/ 128 h 129"/>
              <a:gd name="T4" fmla="*/ 336 w 337"/>
              <a:gd name="T5" fmla="*/ 128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50800" cap="rnd">
            <a:solidFill>
              <a:schemeClr val="folHlink"/>
            </a:solidFill>
            <a:round/>
            <a:headEnd/>
            <a:tailEnd/>
          </a:ln>
        </p:spPr>
        <p:txBody>
          <a:bodyPr/>
          <a:lstStyle/>
          <a:p>
            <a:endParaRPr lang="en-US"/>
          </a:p>
        </p:txBody>
      </p:sp>
      <p:sp>
        <p:nvSpPr>
          <p:cNvPr id="9264" name="Oval 48"/>
          <p:cNvSpPr>
            <a:spLocks noChangeArrowheads="1"/>
          </p:cNvSpPr>
          <p:nvPr/>
        </p:nvSpPr>
        <p:spPr bwMode="auto">
          <a:xfrm>
            <a:off x="4508500" y="5086350"/>
            <a:ext cx="38100" cy="28575"/>
          </a:xfrm>
          <a:prstGeom prst="ellipse">
            <a:avLst/>
          </a:prstGeom>
          <a:solidFill>
            <a:srgbClr val="000000"/>
          </a:solidFill>
          <a:ln w="25400">
            <a:solidFill>
              <a:schemeClr val="tx1"/>
            </a:solidFill>
            <a:round/>
            <a:headEnd/>
            <a:tailEnd/>
          </a:ln>
        </p:spPr>
        <p:txBody>
          <a:bodyPr wrap="none" anchor="ctr"/>
          <a:lstStyle/>
          <a:p>
            <a:endParaRPr lang="en-US"/>
          </a:p>
        </p:txBody>
      </p:sp>
      <p:sp>
        <p:nvSpPr>
          <p:cNvPr id="9265" name="Line 49"/>
          <p:cNvSpPr>
            <a:spLocks noChangeShapeType="1"/>
          </p:cNvSpPr>
          <p:nvPr/>
        </p:nvSpPr>
        <p:spPr bwMode="auto">
          <a:xfrm>
            <a:off x="6051550" y="3543300"/>
            <a:ext cx="0" cy="1543050"/>
          </a:xfrm>
          <a:prstGeom prst="line">
            <a:avLst/>
          </a:prstGeom>
          <a:noFill/>
          <a:ln w="25400">
            <a:solidFill>
              <a:schemeClr val="tx1"/>
            </a:solidFill>
            <a:round/>
            <a:headEnd/>
            <a:tailEnd/>
          </a:ln>
        </p:spPr>
        <p:txBody>
          <a:bodyPr wrap="none" anchor="ctr"/>
          <a:lstStyle/>
          <a:p>
            <a:endParaRPr lang="en-IN"/>
          </a:p>
        </p:txBody>
      </p:sp>
      <p:sp>
        <p:nvSpPr>
          <p:cNvPr id="9266" name="Line 50"/>
          <p:cNvSpPr>
            <a:spLocks noChangeShapeType="1"/>
          </p:cNvSpPr>
          <p:nvPr/>
        </p:nvSpPr>
        <p:spPr bwMode="auto">
          <a:xfrm>
            <a:off x="4572000" y="5108575"/>
            <a:ext cx="1460500" cy="0"/>
          </a:xfrm>
          <a:prstGeom prst="line">
            <a:avLst/>
          </a:prstGeom>
          <a:noFill/>
          <a:ln w="25400">
            <a:solidFill>
              <a:schemeClr val="tx1"/>
            </a:solidFill>
            <a:round/>
            <a:headEnd/>
            <a:tailEnd/>
          </a:ln>
        </p:spPr>
        <p:txBody>
          <a:bodyPr wrap="none" anchor="ctr"/>
          <a:lstStyle/>
          <a:p>
            <a:endParaRPr lang="en-IN"/>
          </a:p>
        </p:txBody>
      </p:sp>
      <p:sp>
        <p:nvSpPr>
          <p:cNvPr id="9267" name="Freeform 51"/>
          <p:cNvSpPr>
            <a:spLocks/>
          </p:cNvSpPr>
          <p:nvPr/>
        </p:nvSpPr>
        <p:spPr bwMode="auto">
          <a:xfrm>
            <a:off x="4356100" y="5357813"/>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9268" name="Freeform 52"/>
          <p:cNvSpPr>
            <a:spLocks/>
          </p:cNvSpPr>
          <p:nvPr/>
        </p:nvSpPr>
        <p:spPr bwMode="auto">
          <a:xfrm>
            <a:off x="4356100" y="5357813"/>
            <a:ext cx="344488" cy="201612"/>
          </a:xfrm>
          <a:custGeom>
            <a:avLst/>
            <a:gdLst>
              <a:gd name="T0" fmla="*/ 0 w 217"/>
              <a:gd name="T1" fmla="*/ 112 h 113"/>
              <a:gd name="T2" fmla="*/ 104 w 217"/>
              <a:gd name="T3" fmla="*/ 0 h 113"/>
              <a:gd name="T4" fmla="*/ 216 w 217"/>
              <a:gd name="T5" fmla="*/ 112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headEnd/>
            <a:tailEnd/>
          </a:ln>
        </p:spPr>
        <p:txBody>
          <a:bodyPr/>
          <a:lstStyle/>
          <a:p>
            <a:endParaRPr lang="en-US"/>
          </a:p>
        </p:txBody>
      </p:sp>
      <p:sp>
        <p:nvSpPr>
          <p:cNvPr id="9269" name="Line 53"/>
          <p:cNvSpPr>
            <a:spLocks noChangeShapeType="1"/>
          </p:cNvSpPr>
          <p:nvPr/>
        </p:nvSpPr>
        <p:spPr bwMode="auto">
          <a:xfrm flipV="1">
            <a:off x="4527550" y="5100638"/>
            <a:ext cx="0" cy="257175"/>
          </a:xfrm>
          <a:prstGeom prst="line">
            <a:avLst/>
          </a:prstGeom>
          <a:noFill/>
          <a:ln w="50800">
            <a:solidFill>
              <a:schemeClr val="folHlink"/>
            </a:solidFill>
            <a:round/>
            <a:headEnd/>
            <a:tailEnd/>
          </a:ln>
        </p:spPr>
        <p:txBody>
          <a:bodyPr wrap="none" anchor="ctr"/>
          <a:lstStyle/>
          <a:p>
            <a:endParaRPr lang="en-IN"/>
          </a:p>
        </p:txBody>
      </p:sp>
      <p:sp>
        <p:nvSpPr>
          <p:cNvPr id="9270" name="Freeform 54"/>
          <p:cNvSpPr>
            <a:spLocks/>
          </p:cNvSpPr>
          <p:nvPr/>
        </p:nvSpPr>
        <p:spPr bwMode="auto">
          <a:xfrm>
            <a:off x="4699000" y="2400300"/>
            <a:ext cx="1970088" cy="3159125"/>
          </a:xfrm>
          <a:custGeom>
            <a:avLst/>
            <a:gdLst>
              <a:gd name="T0" fmla="*/ 0 w 1241"/>
              <a:gd name="T1" fmla="*/ 1768 h 1769"/>
              <a:gd name="T2" fmla="*/ 1240 w 1241"/>
              <a:gd name="T3" fmla="*/ 1768 h 1769"/>
              <a:gd name="T4" fmla="*/ 1240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headEnd/>
            <a:tailEnd/>
          </a:ln>
        </p:spPr>
        <p:txBody>
          <a:bodyPr/>
          <a:lstStyle/>
          <a:p>
            <a:endParaRPr lang="en-US"/>
          </a:p>
        </p:txBody>
      </p:sp>
      <p:grpSp>
        <p:nvGrpSpPr>
          <p:cNvPr id="3" name="Group 55"/>
          <p:cNvGrpSpPr>
            <a:grpSpLocks/>
          </p:cNvGrpSpPr>
          <p:nvPr/>
        </p:nvGrpSpPr>
        <p:grpSpPr bwMode="auto">
          <a:xfrm>
            <a:off x="4483100" y="5757863"/>
            <a:ext cx="65088" cy="230187"/>
            <a:chOff x="2568" y="3056"/>
            <a:chExt cx="41" cy="129"/>
          </a:xfrm>
        </p:grpSpPr>
        <p:sp>
          <p:nvSpPr>
            <p:cNvPr id="9294" name="Freeform 56"/>
            <p:cNvSpPr>
              <a:spLocks/>
            </p:cNvSpPr>
            <p:nvPr/>
          </p:nvSpPr>
          <p:spPr bwMode="auto">
            <a:xfrm>
              <a:off x="2568" y="3096"/>
              <a:ext cx="41" cy="89"/>
            </a:xfrm>
            <a:custGeom>
              <a:avLst/>
              <a:gdLst>
                <a:gd name="T0" fmla="*/ 20 w 41"/>
                <a:gd name="T1" fmla="*/ 88 h 89"/>
                <a:gd name="T2" fmla="*/ 0 w 41"/>
                <a:gd name="T3" fmla="*/ 0 h 89"/>
                <a:gd name="T4" fmla="*/ 20 w 41"/>
                <a:gd name="T5" fmla="*/ 0 h 89"/>
                <a:gd name="T6" fmla="*/ 40 w 41"/>
                <a:gd name="T7" fmla="*/ 0 h 89"/>
                <a:gd name="T8" fmla="*/ 20 w 41"/>
                <a:gd name="T9" fmla="*/ 88 h 89"/>
                <a:gd name="T10" fmla="*/ 0 60000 65536"/>
                <a:gd name="T11" fmla="*/ 0 60000 65536"/>
                <a:gd name="T12" fmla="*/ 0 60000 65536"/>
                <a:gd name="T13" fmla="*/ 0 60000 65536"/>
                <a:gd name="T14" fmla="*/ 0 60000 65536"/>
                <a:gd name="T15" fmla="*/ 0 w 41"/>
                <a:gd name="T16" fmla="*/ 0 h 89"/>
                <a:gd name="T17" fmla="*/ 41 w 41"/>
                <a:gd name="T18" fmla="*/ 89 h 89"/>
              </a:gdLst>
              <a:ahLst/>
              <a:cxnLst>
                <a:cxn ang="T10">
                  <a:pos x="T0" y="T1"/>
                </a:cxn>
                <a:cxn ang="T11">
                  <a:pos x="T2" y="T3"/>
                </a:cxn>
                <a:cxn ang="T12">
                  <a:pos x="T4" y="T5"/>
                </a:cxn>
                <a:cxn ang="T13">
                  <a:pos x="T6" y="T7"/>
                </a:cxn>
                <a:cxn ang="T14">
                  <a:pos x="T8" y="T9"/>
                </a:cxn>
              </a:cxnLst>
              <a:rect l="T15" t="T16" r="T17" b="T18"/>
              <a:pathLst>
                <a:path w="41" h="89">
                  <a:moveTo>
                    <a:pt x="20" y="88"/>
                  </a:moveTo>
                  <a:lnTo>
                    <a:pt x="0" y="0"/>
                  </a:lnTo>
                  <a:lnTo>
                    <a:pt x="20" y="0"/>
                  </a:lnTo>
                  <a:lnTo>
                    <a:pt x="40" y="0"/>
                  </a:lnTo>
                  <a:lnTo>
                    <a:pt x="20" y="88"/>
                  </a:lnTo>
                </a:path>
              </a:pathLst>
            </a:custGeom>
            <a:solidFill>
              <a:srgbClr val="000000"/>
            </a:solidFill>
            <a:ln w="25400" cap="rnd">
              <a:solidFill>
                <a:schemeClr val="tx1"/>
              </a:solidFill>
              <a:round/>
              <a:headEnd/>
              <a:tailEnd type="triangle" w="med" len="med"/>
            </a:ln>
          </p:spPr>
          <p:txBody>
            <a:bodyPr/>
            <a:lstStyle/>
            <a:p>
              <a:endParaRPr lang="en-US"/>
            </a:p>
          </p:txBody>
        </p:sp>
        <p:sp>
          <p:nvSpPr>
            <p:cNvPr id="9295" name="Line 57"/>
            <p:cNvSpPr>
              <a:spLocks noChangeShapeType="1"/>
            </p:cNvSpPr>
            <p:nvPr/>
          </p:nvSpPr>
          <p:spPr bwMode="auto">
            <a:xfrm>
              <a:off x="2596" y="3056"/>
              <a:ext cx="0" cy="32"/>
            </a:xfrm>
            <a:prstGeom prst="line">
              <a:avLst/>
            </a:prstGeom>
            <a:noFill/>
            <a:ln w="25400">
              <a:solidFill>
                <a:schemeClr val="tx1"/>
              </a:solidFill>
              <a:round/>
              <a:headEnd/>
              <a:tailEnd/>
            </a:ln>
          </p:spPr>
          <p:txBody>
            <a:bodyPr wrap="none" anchor="ctr"/>
            <a:lstStyle/>
            <a:p>
              <a:endParaRPr lang="en-IN"/>
            </a:p>
          </p:txBody>
        </p:sp>
      </p:grpSp>
      <p:sp>
        <p:nvSpPr>
          <p:cNvPr id="9272" name="Line 58"/>
          <p:cNvSpPr>
            <a:spLocks noChangeShapeType="1"/>
          </p:cNvSpPr>
          <p:nvPr/>
        </p:nvSpPr>
        <p:spPr bwMode="auto">
          <a:xfrm flipV="1">
            <a:off x="4527550" y="5743575"/>
            <a:ext cx="0" cy="128588"/>
          </a:xfrm>
          <a:prstGeom prst="line">
            <a:avLst/>
          </a:prstGeom>
          <a:noFill/>
          <a:ln w="50800">
            <a:solidFill>
              <a:schemeClr val="bg2"/>
            </a:solidFill>
            <a:round/>
            <a:headEnd/>
            <a:tailEnd/>
          </a:ln>
        </p:spPr>
        <p:txBody>
          <a:bodyPr wrap="none" anchor="ctr"/>
          <a:lstStyle/>
          <a:p>
            <a:endParaRPr lang="en-IN"/>
          </a:p>
        </p:txBody>
      </p:sp>
      <p:sp>
        <p:nvSpPr>
          <p:cNvPr id="177211" name="Rectangle 59"/>
          <p:cNvSpPr>
            <a:spLocks noChangeArrowheads="1"/>
          </p:cNvSpPr>
          <p:nvPr/>
        </p:nvSpPr>
        <p:spPr bwMode="auto">
          <a:xfrm>
            <a:off x="6710363" y="4160838"/>
            <a:ext cx="1258887" cy="333375"/>
          </a:xfrm>
          <a:prstGeom prst="rect">
            <a:avLst/>
          </a:prstGeom>
          <a:noFill/>
          <a:ln w="25400">
            <a:noFill/>
            <a:miter lim="800000"/>
            <a:headEnd/>
            <a:tailEnd/>
          </a:ln>
          <a:effec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itchFamily="-128" charset="0"/>
              </a:rPr>
              <a:t>loop &lt; 20 X</a:t>
            </a:r>
          </a:p>
        </p:txBody>
      </p:sp>
      <p:sp>
        <p:nvSpPr>
          <p:cNvPr id="9274" name="Freeform 60"/>
          <p:cNvSpPr>
            <a:spLocks/>
          </p:cNvSpPr>
          <p:nvPr/>
        </p:nvSpPr>
        <p:spPr bwMode="auto">
          <a:xfrm>
            <a:off x="4673600" y="2943225"/>
            <a:ext cx="344488" cy="2016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9275" name="Freeform 61"/>
          <p:cNvSpPr>
            <a:spLocks/>
          </p:cNvSpPr>
          <p:nvPr/>
        </p:nvSpPr>
        <p:spPr bwMode="auto">
          <a:xfrm>
            <a:off x="4673600" y="2943225"/>
            <a:ext cx="344488" cy="201613"/>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9276" name="Freeform 62"/>
          <p:cNvSpPr>
            <a:spLocks/>
          </p:cNvSpPr>
          <p:nvPr/>
        </p:nvSpPr>
        <p:spPr bwMode="auto">
          <a:xfrm>
            <a:off x="3784600" y="3328988"/>
            <a:ext cx="344488" cy="201612"/>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9277" name="Freeform 63"/>
          <p:cNvSpPr>
            <a:spLocks/>
          </p:cNvSpPr>
          <p:nvPr/>
        </p:nvSpPr>
        <p:spPr bwMode="auto">
          <a:xfrm>
            <a:off x="3784600" y="3328988"/>
            <a:ext cx="344488" cy="201612"/>
          </a:xfrm>
          <a:custGeom>
            <a:avLst/>
            <a:gdLst>
              <a:gd name="T0" fmla="*/ 0 w 217"/>
              <a:gd name="T1" fmla="*/ 0 h 113"/>
              <a:gd name="T2" fmla="*/ 104 w 217"/>
              <a:gd name="T3" fmla="*/ 112 h 113"/>
              <a:gd name="T4" fmla="*/ 216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headEnd/>
            <a:tailEnd/>
          </a:ln>
        </p:spPr>
        <p:txBody>
          <a:bodyPr/>
          <a:lstStyle/>
          <a:p>
            <a:endParaRPr lang="en-US"/>
          </a:p>
        </p:txBody>
      </p:sp>
      <p:sp>
        <p:nvSpPr>
          <p:cNvPr id="9278" name="Freeform 64"/>
          <p:cNvSpPr>
            <a:spLocks/>
          </p:cNvSpPr>
          <p:nvPr/>
        </p:nvSpPr>
        <p:spPr bwMode="auto">
          <a:xfrm>
            <a:off x="3009900" y="3757613"/>
            <a:ext cx="344488" cy="18732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p:spPr>
        <p:txBody>
          <a:bodyPr/>
          <a:lstStyle/>
          <a:p>
            <a:endParaRPr lang="en-US"/>
          </a:p>
        </p:txBody>
      </p:sp>
      <p:sp>
        <p:nvSpPr>
          <p:cNvPr id="9279" name="Freeform 65"/>
          <p:cNvSpPr>
            <a:spLocks/>
          </p:cNvSpPr>
          <p:nvPr/>
        </p:nvSpPr>
        <p:spPr bwMode="auto">
          <a:xfrm>
            <a:off x="3009900" y="3757613"/>
            <a:ext cx="344488" cy="187325"/>
          </a:xfrm>
          <a:custGeom>
            <a:avLst/>
            <a:gdLst>
              <a:gd name="T0" fmla="*/ 0 w 217"/>
              <a:gd name="T1" fmla="*/ 0 h 105"/>
              <a:gd name="T2" fmla="*/ 112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headEnd/>
            <a:tailEnd/>
          </a:ln>
        </p:spPr>
        <p:txBody>
          <a:bodyPr/>
          <a:lstStyle/>
          <a:p>
            <a:endParaRPr lang="en-US"/>
          </a:p>
        </p:txBody>
      </p:sp>
      <p:sp>
        <p:nvSpPr>
          <p:cNvPr id="9280" name="Freeform 66"/>
          <p:cNvSpPr>
            <a:spLocks/>
          </p:cNvSpPr>
          <p:nvPr/>
        </p:nvSpPr>
        <p:spPr bwMode="auto">
          <a:xfrm>
            <a:off x="4559300" y="3757613"/>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9281" name="Freeform 67"/>
          <p:cNvSpPr>
            <a:spLocks/>
          </p:cNvSpPr>
          <p:nvPr/>
        </p:nvSpPr>
        <p:spPr bwMode="auto">
          <a:xfrm>
            <a:off x="4559300" y="3757613"/>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9282" name="Freeform 68"/>
          <p:cNvSpPr>
            <a:spLocks/>
          </p:cNvSpPr>
          <p:nvPr/>
        </p:nvSpPr>
        <p:spPr bwMode="auto">
          <a:xfrm>
            <a:off x="4356100" y="5557838"/>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9283" name="Freeform 69"/>
          <p:cNvSpPr>
            <a:spLocks/>
          </p:cNvSpPr>
          <p:nvPr/>
        </p:nvSpPr>
        <p:spPr bwMode="auto">
          <a:xfrm>
            <a:off x="4356100" y="5557838"/>
            <a:ext cx="344488" cy="187325"/>
          </a:xfrm>
          <a:custGeom>
            <a:avLst/>
            <a:gdLst>
              <a:gd name="T0" fmla="*/ 0 w 217"/>
              <a:gd name="T1" fmla="*/ 0 h 105"/>
              <a:gd name="T2" fmla="*/ 104 w 217"/>
              <a:gd name="T3" fmla="*/ 104 h 105"/>
              <a:gd name="T4" fmla="*/ 216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headEnd/>
            <a:tailEnd/>
          </a:ln>
        </p:spPr>
        <p:txBody>
          <a:bodyPr/>
          <a:lstStyle/>
          <a:p>
            <a:endParaRPr lang="en-US"/>
          </a:p>
        </p:txBody>
      </p:sp>
      <p:sp>
        <p:nvSpPr>
          <p:cNvPr id="9284" name="Line 70"/>
          <p:cNvSpPr>
            <a:spLocks noChangeShapeType="1"/>
          </p:cNvSpPr>
          <p:nvPr/>
        </p:nvSpPr>
        <p:spPr bwMode="auto">
          <a:xfrm>
            <a:off x="4914900" y="3765550"/>
            <a:ext cx="114300" cy="0"/>
          </a:xfrm>
          <a:prstGeom prst="line">
            <a:avLst/>
          </a:prstGeom>
          <a:noFill/>
          <a:ln w="25400">
            <a:solidFill>
              <a:schemeClr val="tx1"/>
            </a:solidFill>
            <a:round/>
            <a:headEnd/>
            <a:tailEnd/>
          </a:ln>
        </p:spPr>
        <p:txBody>
          <a:bodyPr wrap="none" anchor="ctr"/>
          <a:lstStyle/>
          <a:p>
            <a:endParaRPr lang="en-IN"/>
          </a:p>
        </p:txBody>
      </p:sp>
      <p:sp>
        <p:nvSpPr>
          <p:cNvPr id="9285" name="AutoShape 71"/>
          <p:cNvSpPr>
            <a:spLocks noChangeArrowheads="1"/>
          </p:cNvSpPr>
          <p:nvPr/>
        </p:nvSpPr>
        <p:spPr bwMode="auto">
          <a:xfrm>
            <a:off x="4622800" y="2714625"/>
            <a:ext cx="419100" cy="428625"/>
          </a:xfrm>
          <a:prstGeom prst="diamond">
            <a:avLst/>
          </a:prstGeom>
          <a:solidFill>
            <a:schemeClr val="tx2"/>
          </a:solidFill>
          <a:ln w="25400">
            <a:solidFill>
              <a:schemeClr val="bg2"/>
            </a:solidFill>
            <a:miter lim="800000"/>
            <a:headEnd/>
            <a:tailEnd/>
          </a:ln>
        </p:spPr>
        <p:txBody>
          <a:bodyPr wrap="none" anchor="ctr"/>
          <a:lstStyle/>
          <a:p>
            <a:endParaRPr lang="en-US"/>
          </a:p>
        </p:txBody>
      </p:sp>
      <p:sp>
        <p:nvSpPr>
          <p:cNvPr id="9286" name="AutoShape 72"/>
          <p:cNvSpPr>
            <a:spLocks noChangeArrowheads="1"/>
          </p:cNvSpPr>
          <p:nvPr/>
        </p:nvSpPr>
        <p:spPr bwMode="auto">
          <a:xfrm>
            <a:off x="3733800" y="3114675"/>
            <a:ext cx="419100" cy="428625"/>
          </a:xfrm>
          <a:prstGeom prst="diamond">
            <a:avLst/>
          </a:prstGeom>
          <a:solidFill>
            <a:schemeClr val="tx2"/>
          </a:solidFill>
          <a:ln w="25400">
            <a:solidFill>
              <a:schemeClr val="bg2"/>
            </a:solidFill>
            <a:miter lim="800000"/>
            <a:headEnd/>
            <a:tailEnd/>
          </a:ln>
        </p:spPr>
        <p:txBody>
          <a:bodyPr wrap="none" anchor="ctr"/>
          <a:lstStyle/>
          <a:p>
            <a:endParaRPr lang="en-US"/>
          </a:p>
        </p:txBody>
      </p:sp>
      <p:sp>
        <p:nvSpPr>
          <p:cNvPr id="9287" name="AutoShape 73"/>
          <p:cNvSpPr>
            <a:spLocks noChangeArrowheads="1"/>
          </p:cNvSpPr>
          <p:nvPr/>
        </p:nvSpPr>
        <p:spPr bwMode="auto">
          <a:xfrm>
            <a:off x="2959100" y="3529013"/>
            <a:ext cx="419100" cy="428625"/>
          </a:xfrm>
          <a:prstGeom prst="diamond">
            <a:avLst/>
          </a:prstGeom>
          <a:solidFill>
            <a:schemeClr val="tx2"/>
          </a:solidFill>
          <a:ln w="25400">
            <a:solidFill>
              <a:schemeClr val="bg2"/>
            </a:solidFill>
            <a:miter lim="800000"/>
            <a:headEnd/>
            <a:tailEnd/>
          </a:ln>
        </p:spPr>
        <p:txBody>
          <a:bodyPr wrap="none" anchor="ctr"/>
          <a:lstStyle/>
          <a:p>
            <a:endParaRPr lang="en-US"/>
          </a:p>
        </p:txBody>
      </p:sp>
      <p:sp>
        <p:nvSpPr>
          <p:cNvPr id="9288" name="AutoShape 74"/>
          <p:cNvSpPr>
            <a:spLocks noChangeArrowheads="1"/>
          </p:cNvSpPr>
          <p:nvPr/>
        </p:nvSpPr>
        <p:spPr bwMode="auto">
          <a:xfrm>
            <a:off x="4508500" y="3529013"/>
            <a:ext cx="419100" cy="428625"/>
          </a:xfrm>
          <a:prstGeom prst="diamond">
            <a:avLst/>
          </a:prstGeom>
          <a:solidFill>
            <a:schemeClr val="tx2"/>
          </a:solidFill>
          <a:ln w="25400">
            <a:solidFill>
              <a:schemeClr val="tx1"/>
            </a:solidFill>
            <a:miter lim="800000"/>
            <a:headEnd/>
            <a:tailEnd/>
          </a:ln>
        </p:spPr>
        <p:txBody>
          <a:bodyPr wrap="none" anchor="ctr"/>
          <a:lstStyle/>
          <a:p>
            <a:endParaRPr lang="en-US"/>
          </a:p>
        </p:txBody>
      </p:sp>
      <p:sp>
        <p:nvSpPr>
          <p:cNvPr id="9289" name="AutoShape 75"/>
          <p:cNvSpPr>
            <a:spLocks noChangeArrowheads="1"/>
          </p:cNvSpPr>
          <p:nvPr/>
        </p:nvSpPr>
        <p:spPr bwMode="auto">
          <a:xfrm>
            <a:off x="4292600" y="5329238"/>
            <a:ext cx="419100" cy="428625"/>
          </a:xfrm>
          <a:prstGeom prst="diamond">
            <a:avLst/>
          </a:prstGeom>
          <a:solidFill>
            <a:schemeClr val="tx2"/>
          </a:solidFill>
          <a:ln w="25400">
            <a:solidFill>
              <a:schemeClr val="bg2"/>
            </a:solidFill>
            <a:miter lim="800000"/>
            <a:headEnd/>
            <a:tailEnd/>
          </a:ln>
        </p:spPr>
        <p:txBody>
          <a:bodyPr wrap="none" anchor="ctr"/>
          <a:lstStyle/>
          <a:p>
            <a:endParaRPr lang="en-US"/>
          </a:p>
        </p:txBody>
      </p:sp>
      <p:sp>
        <p:nvSpPr>
          <p:cNvPr id="9290" name="Line 76"/>
          <p:cNvSpPr>
            <a:spLocks noChangeShapeType="1"/>
          </p:cNvSpPr>
          <p:nvPr/>
        </p:nvSpPr>
        <p:spPr bwMode="auto">
          <a:xfrm>
            <a:off x="2781300" y="4629150"/>
            <a:ext cx="304800" cy="0"/>
          </a:xfrm>
          <a:prstGeom prst="line">
            <a:avLst/>
          </a:prstGeom>
          <a:noFill/>
          <a:ln w="50800">
            <a:solidFill>
              <a:schemeClr val="folHlink"/>
            </a:solidFill>
            <a:round/>
            <a:headEnd/>
            <a:tailEnd/>
          </a:ln>
        </p:spPr>
        <p:txBody>
          <a:bodyPr wrap="none" anchor="ctr"/>
          <a:lstStyle/>
          <a:p>
            <a:endParaRPr lang="en-IN"/>
          </a:p>
        </p:txBody>
      </p:sp>
      <p:sp>
        <p:nvSpPr>
          <p:cNvPr id="9291" name="Line 77"/>
          <p:cNvSpPr>
            <a:spLocks noChangeShapeType="1"/>
          </p:cNvSpPr>
          <p:nvPr/>
        </p:nvSpPr>
        <p:spPr bwMode="auto">
          <a:xfrm>
            <a:off x="3175000" y="4629150"/>
            <a:ext cx="330200" cy="0"/>
          </a:xfrm>
          <a:prstGeom prst="line">
            <a:avLst/>
          </a:prstGeom>
          <a:noFill/>
          <a:ln w="25400">
            <a:solidFill>
              <a:schemeClr val="tx1"/>
            </a:solidFill>
            <a:round/>
            <a:headEnd/>
            <a:tailEnd/>
          </a:ln>
        </p:spPr>
        <p:txBody>
          <a:bodyPr wrap="none" anchor="ctr"/>
          <a:lstStyle/>
          <a:p>
            <a:endParaRPr lang="en-IN"/>
          </a:p>
        </p:txBody>
      </p:sp>
      <p:sp>
        <p:nvSpPr>
          <p:cNvPr id="177230" name="Rectangle 78"/>
          <p:cNvSpPr>
            <a:spLocks noChangeArrowheads="1"/>
          </p:cNvSpPr>
          <p:nvPr/>
        </p:nvSpPr>
        <p:spPr bwMode="auto">
          <a:xfrm>
            <a:off x="1930400" y="2281238"/>
            <a:ext cx="1831975" cy="393700"/>
          </a:xfrm>
          <a:prstGeom prst="rect">
            <a:avLst/>
          </a:prstGeom>
          <a:noFill/>
          <a:ln w="25400">
            <a:noFill/>
            <a:miter lim="800000"/>
            <a:headEnd/>
            <a:tailEnd/>
          </a:ln>
          <a:effectLst/>
        </p:spPr>
        <p:txBody>
          <a:bodyPr wrap="none" lIns="90487" tIns="44450" rIns="90487" bIns="44450">
            <a:spAutoFit/>
          </a:bodyPr>
          <a:lstStyle/>
          <a:p>
            <a:pPr>
              <a:defRPr/>
            </a:pPr>
            <a:r>
              <a:rPr lang="en-US" sz="2000" b="1">
                <a:solidFill>
                  <a:schemeClr val="folHlink"/>
                </a:solidFill>
                <a:latin typeface="Helvetica" pitchFamily="-128" charset="0"/>
              </a:rPr>
              <a:t>Selected path</a:t>
            </a:r>
            <a:endParaRPr lang="en-US" sz="2000" b="1">
              <a:solidFill>
                <a:schemeClr val="bg1"/>
              </a:solidFill>
              <a:effectLst>
                <a:outerShdw blurRad="38100" dist="38100" dir="2700000" algn="tl">
                  <a:srgbClr val="000000"/>
                </a:outerShdw>
              </a:effectLst>
              <a:latin typeface="Helvetica" pitchFamily="-128" charset="0"/>
            </a:endParaRPr>
          </a:p>
        </p:txBody>
      </p:sp>
      <p:sp>
        <p:nvSpPr>
          <p:cNvPr id="9293" name="Line 79"/>
          <p:cNvSpPr>
            <a:spLocks noChangeShapeType="1"/>
          </p:cNvSpPr>
          <p:nvPr/>
        </p:nvSpPr>
        <p:spPr bwMode="auto">
          <a:xfrm>
            <a:off x="2859088" y="2647950"/>
            <a:ext cx="568325" cy="584200"/>
          </a:xfrm>
          <a:prstGeom prst="line">
            <a:avLst/>
          </a:prstGeom>
          <a:noFill/>
          <a:ln w="28575">
            <a:solidFill>
              <a:schemeClr val="tx1"/>
            </a:solidFill>
            <a:round/>
            <a:headEnd/>
            <a:tailEnd type="triangle" w="med" len="me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1"/>
          </p:nvPr>
        </p:nvSpPr>
        <p:spPr/>
        <p:txBody>
          <a:bodyPr/>
          <a:lstStyle/>
          <a:p>
            <a:pPr>
              <a:defRPr/>
            </a:pPr>
            <a:fld id="{F1AA1F1A-49DD-4AFC-AEFF-51BA90652825}" type="slidenum">
              <a:rPr lang="en-US"/>
              <a:pPr>
                <a:defRPr/>
              </a:pPr>
              <a:t>24</a:t>
            </a:fld>
            <a:endParaRPr lang="en-US"/>
          </a:p>
        </p:txBody>
      </p:sp>
      <p:sp>
        <p:nvSpPr>
          <p:cNvPr id="10244" name="Rectangle 2"/>
          <p:cNvSpPr>
            <a:spLocks noGrp="1" noChangeArrowheads="1"/>
          </p:cNvSpPr>
          <p:nvPr>
            <p:ph type="title"/>
          </p:nvPr>
        </p:nvSpPr>
        <p:spPr>
          <a:xfrm>
            <a:off x="2189162" y="304800"/>
            <a:ext cx="5278438" cy="627063"/>
          </a:xfrm>
          <a:noFill/>
        </p:spPr>
        <p:txBody>
          <a:bodyPr lIns="90487" tIns="44450" rIns="90487" bIns="44450" anchor="ctr">
            <a:normAutofit fontScale="90000"/>
          </a:bodyPr>
          <a:lstStyle/>
          <a:p>
            <a:pPr eaLnBrk="1" hangingPunct="1"/>
            <a:r>
              <a:rPr lang="en-US" b="1" dirty="0" smtClean="0"/>
              <a:t>Software Testing</a:t>
            </a:r>
          </a:p>
        </p:txBody>
      </p:sp>
      <p:sp>
        <p:nvSpPr>
          <p:cNvPr id="178179" name="Oval 3"/>
          <p:cNvSpPr>
            <a:spLocks noChangeArrowheads="1"/>
          </p:cNvSpPr>
          <p:nvPr/>
        </p:nvSpPr>
        <p:spPr bwMode="auto">
          <a:xfrm>
            <a:off x="2198688" y="4468813"/>
            <a:ext cx="5638800" cy="1028700"/>
          </a:xfrm>
          <a:prstGeom prst="ellipse">
            <a:avLst/>
          </a:prstGeom>
          <a:solidFill>
            <a:schemeClr val="folHlink"/>
          </a:solidFill>
          <a:ln w="25400">
            <a:noFill/>
            <a:round/>
            <a:headEnd/>
            <a:tailEnd/>
          </a:ln>
          <a:effectLst>
            <a:outerShdw dist="107763" dir="2700000" algn="ctr" rotWithShape="0">
              <a:srgbClr val="808080"/>
            </a:outerShdw>
          </a:effectLst>
        </p:spPr>
        <p:txBody>
          <a:bodyPr wrap="none" anchor="ctr"/>
          <a:lstStyle/>
          <a:p>
            <a:pPr>
              <a:defRPr/>
            </a:pPr>
            <a:endParaRPr lang="en-US"/>
          </a:p>
        </p:txBody>
      </p:sp>
      <p:sp>
        <p:nvSpPr>
          <p:cNvPr id="178180" name="Oval 4"/>
          <p:cNvSpPr>
            <a:spLocks noChangeArrowheads="1"/>
          </p:cNvSpPr>
          <p:nvPr/>
        </p:nvSpPr>
        <p:spPr bwMode="auto">
          <a:xfrm>
            <a:off x="2757488" y="4354513"/>
            <a:ext cx="4559300" cy="642937"/>
          </a:xfrm>
          <a:prstGeom prst="ellipse">
            <a:avLst/>
          </a:prstGeom>
          <a:solidFill>
            <a:schemeClr val="tx2"/>
          </a:solidFill>
          <a:ln w="25400">
            <a:solidFill>
              <a:schemeClr val="folHlink"/>
            </a:solidFill>
            <a:round/>
            <a:headEnd/>
            <a:tailEnd/>
          </a:ln>
          <a:effectLst>
            <a:outerShdw dist="107763" dir="2700000" algn="ctr" rotWithShape="0">
              <a:srgbClr val="808080"/>
            </a:outerShdw>
          </a:effectLst>
        </p:spPr>
        <p:txBody>
          <a:bodyPr wrap="none" anchor="ctr"/>
          <a:lstStyle/>
          <a:p>
            <a:pPr>
              <a:defRPr/>
            </a:pPr>
            <a:endParaRPr lang="en-US"/>
          </a:p>
        </p:txBody>
      </p:sp>
      <p:grpSp>
        <p:nvGrpSpPr>
          <p:cNvPr id="2" name="Group 5"/>
          <p:cNvGrpSpPr>
            <a:grpSpLocks/>
          </p:cNvGrpSpPr>
          <p:nvPr/>
        </p:nvGrpSpPr>
        <p:grpSpPr bwMode="auto">
          <a:xfrm>
            <a:off x="2008188" y="2211388"/>
            <a:ext cx="2224087" cy="2516187"/>
            <a:chOff x="952" y="1072"/>
            <a:chExt cx="1401" cy="1409"/>
          </a:xfrm>
        </p:grpSpPr>
        <p:sp>
          <p:nvSpPr>
            <p:cNvPr id="10256" name="Freeform 6"/>
            <p:cNvSpPr>
              <a:spLocks/>
            </p:cNvSpPr>
            <p:nvPr/>
          </p:nvSpPr>
          <p:spPr bwMode="auto">
            <a:xfrm>
              <a:off x="960" y="1072"/>
              <a:ext cx="1297" cy="537"/>
            </a:xfrm>
            <a:custGeom>
              <a:avLst/>
              <a:gdLst>
                <a:gd name="T0" fmla="*/ 1296 w 1297"/>
                <a:gd name="T1" fmla="*/ 0 h 537"/>
                <a:gd name="T2" fmla="*/ 384 w 1297"/>
                <a:gd name="T3" fmla="*/ 0 h 537"/>
                <a:gd name="T4" fmla="*/ 0 w 1297"/>
                <a:gd name="T5" fmla="*/ 536 h 537"/>
                <a:gd name="T6" fmla="*/ 936 w 1297"/>
                <a:gd name="T7" fmla="*/ 536 h 537"/>
                <a:gd name="T8" fmla="*/ 1296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1296" y="0"/>
                  </a:moveTo>
                  <a:lnTo>
                    <a:pt x="384" y="0"/>
                  </a:lnTo>
                  <a:lnTo>
                    <a:pt x="0" y="536"/>
                  </a:lnTo>
                  <a:lnTo>
                    <a:pt x="936" y="536"/>
                  </a:lnTo>
                  <a:lnTo>
                    <a:pt x="1296" y="0"/>
                  </a:lnTo>
                </a:path>
              </a:pathLst>
            </a:custGeom>
            <a:solidFill>
              <a:schemeClr val="accent1"/>
            </a:solidFill>
            <a:ln w="25400" cap="rnd">
              <a:solidFill>
                <a:schemeClr val="folHlink"/>
              </a:solidFill>
              <a:round/>
              <a:headEnd/>
              <a:tailEnd type="triangle" w="med" len="med"/>
            </a:ln>
          </p:spPr>
          <p:txBody>
            <a:bodyPr/>
            <a:lstStyle/>
            <a:p>
              <a:endParaRPr lang="en-US"/>
            </a:p>
          </p:txBody>
        </p:sp>
        <p:sp>
          <p:nvSpPr>
            <p:cNvPr id="10257" name="Freeform 7"/>
            <p:cNvSpPr>
              <a:spLocks/>
            </p:cNvSpPr>
            <p:nvPr/>
          </p:nvSpPr>
          <p:spPr bwMode="auto">
            <a:xfrm>
              <a:off x="952" y="1592"/>
              <a:ext cx="1401" cy="889"/>
            </a:xfrm>
            <a:custGeom>
              <a:avLst/>
              <a:gdLst>
                <a:gd name="T0" fmla="*/ 0 w 1401"/>
                <a:gd name="T1" fmla="*/ 8 h 889"/>
                <a:gd name="T2" fmla="*/ 1400 w 1401"/>
                <a:gd name="T3" fmla="*/ 888 h 889"/>
                <a:gd name="T4" fmla="*/ 928 w 1401"/>
                <a:gd name="T5" fmla="*/ 0 h 889"/>
                <a:gd name="T6" fmla="*/ 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0" y="8"/>
                  </a:moveTo>
                  <a:lnTo>
                    <a:pt x="1400" y="888"/>
                  </a:lnTo>
                  <a:lnTo>
                    <a:pt x="928" y="0"/>
                  </a:lnTo>
                  <a:lnTo>
                    <a:pt x="0" y="8"/>
                  </a:lnTo>
                </a:path>
              </a:pathLst>
            </a:custGeom>
            <a:solidFill>
              <a:schemeClr val="tx2"/>
            </a:solidFill>
            <a:ln w="25400" cap="rnd">
              <a:solidFill>
                <a:schemeClr val="folHlink"/>
              </a:solidFill>
              <a:round/>
              <a:headEnd/>
              <a:tailEnd type="triangle" w="med" len="med"/>
            </a:ln>
          </p:spPr>
          <p:txBody>
            <a:bodyPr/>
            <a:lstStyle/>
            <a:p>
              <a:endParaRPr lang="en-US"/>
            </a:p>
          </p:txBody>
        </p:sp>
        <p:sp>
          <p:nvSpPr>
            <p:cNvPr id="10258" name="Freeform 8"/>
            <p:cNvSpPr>
              <a:spLocks/>
            </p:cNvSpPr>
            <p:nvPr/>
          </p:nvSpPr>
          <p:spPr bwMode="auto">
            <a:xfrm>
              <a:off x="1880" y="1072"/>
              <a:ext cx="465" cy="1409"/>
            </a:xfrm>
            <a:custGeom>
              <a:avLst/>
              <a:gdLst>
                <a:gd name="T0" fmla="*/ 464 w 465"/>
                <a:gd name="T1" fmla="*/ 1408 h 1409"/>
                <a:gd name="T2" fmla="*/ 0 w 465"/>
                <a:gd name="T3" fmla="*/ 528 h 1409"/>
                <a:gd name="T4" fmla="*/ 360 w 465"/>
                <a:gd name="T5" fmla="*/ 0 h 1409"/>
                <a:gd name="T6" fmla="*/ 464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464" y="1408"/>
                  </a:moveTo>
                  <a:lnTo>
                    <a:pt x="0" y="528"/>
                  </a:lnTo>
                  <a:lnTo>
                    <a:pt x="360" y="0"/>
                  </a:lnTo>
                  <a:lnTo>
                    <a:pt x="464" y="1408"/>
                  </a:lnTo>
                </a:path>
              </a:pathLst>
            </a:custGeom>
            <a:solidFill>
              <a:schemeClr val="accent1"/>
            </a:solidFill>
            <a:ln w="25400" cap="rnd">
              <a:solidFill>
                <a:schemeClr val="folHlink"/>
              </a:solidFill>
              <a:round/>
              <a:headEnd/>
              <a:tailEnd type="triangle" w="med" len="med"/>
            </a:ln>
          </p:spPr>
          <p:txBody>
            <a:bodyPr/>
            <a:lstStyle/>
            <a:p>
              <a:endParaRPr lang="en-US"/>
            </a:p>
          </p:txBody>
        </p:sp>
      </p:grpSp>
      <p:grpSp>
        <p:nvGrpSpPr>
          <p:cNvPr id="3" name="Group 9"/>
          <p:cNvGrpSpPr>
            <a:grpSpLocks/>
          </p:cNvGrpSpPr>
          <p:nvPr/>
        </p:nvGrpSpPr>
        <p:grpSpPr bwMode="auto">
          <a:xfrm>
            <a:off x="5716588" y="2182813"/>
            <a:ext cx="2224087" cy="2516187"/>
            <a:chOff x="3288" y="1056"/>
            <a:chExt cx="1401" cy="1409"/>
          </a:xfrm>
        </p:grpSpPr>
        <p:sp>
          <p:nvSpPr>
            <p:cNvPr id="10253" name="Freeform 10"/>
            <p:cNvSpPr>
              <a:spLocks/>
            </p:cNvSpPr>
            <p:nvPr/>
          </p:nvSpPr>
          <p:spPr bwMode="auto">
            <a:xfrm>
              <a:off x="3384" y="1056"/>
              <a:ext cx="1297" cy="537"/>
            </a:xfrm>
            <a:custGeom>
              <a:avLst/>
              <a:gdLst>
                <a:gd name="T0" fmla="*/ 0 w 1297"/>
                <a:gd name="T1" fmla="*/ 0 h 537"/>
                <a:gd name="T2" fmla="*/ 912 w 1297"/>
                <a:gd name="T3" fmla="*/ 0 h 537"/>
                <a:gd name="T4" fmla="*/ 1296 w 1297"/>
                <a:gd name="T5" fmla="*/ 536 h 537"/>
                <a:gd name="T6" fmla="*/ 360 w 1297"/>
                <a:gd name="T7" fmla="*/ 536 h 537"/>
                <a:gd name="T8" fmla="*/ 0 w 1297"/>
                <a:gd name="T9" fmla="*/ 0 h 537"/>
                <a:gd name="T10" fmla="*/ 0 60000 65536"/>
                <a:gd name="T11" fmla="*/ 0 60000 65536"/>
                <a:gd name="T12" fmla="*/ 0 60000 65536"/>
                <a:gd name="T13" fmla="*/ 0 60000 65536"/>
                <a:gd name="T14" fmla="*/ 0 60000 65536"/>
                <a:gd name="T15" fmla="*/ 0 w 1297"/>
                <a:gd name="T16" fmla="*/ 0 h 537"/>
                <a:gd name="T17" fmla="*/ 1297 w 1297"/>
                <a:gd name="T18" fmla="*/ 537 h 537"/>
              </a:gdLst>
              <a:ahLst/>
              <a:cxnLst>
                <a:cxn ang="T10">
                  <a:pos x="T0" y="T1"/>
                </a:cxn>
                <a:cxn ang="T11">
                  <a:pos x="T2" y="T3"/>
                </a:cxn>
                <a:cxn ang="T12">
                  <a:pos x="T4" y="T5"/>
                </a:cxn>
                <a:cxn ang="T13">
                  <a:pos x="T6" y="T7"/>
                </a:cxn>
                <a:cxn ang="T14">
                  <a:pos x="T8" y="T9"/>
                </a:cxn>
              </a:cxnLst>
              <a:rect l="T15" t="T16" r="T17" b="T18"/>
              <a:pathLst>
                <a:path w="1297" h="537">
                  <a:moveTo>
                    <a:pt x="0" y="0"/>
                  </a:moveTo>
                  <a:lnTo>
                    <a:pt x="912" y="0"/>
                  </a:lnTo>
                  <a:lnTo>
                    <a:pt x="1296" y="536"/>
                  </a:lnTo>
                  <a:lnTo>
                    <a:pt x="360" y="536"/>
                  </a:lnTo>
                  <a:lnTo>
                    <a:pt x="0" y="0"/>
                  </a:lnTo>
                </a:path>
              </a:pathLst>
            </a:custGeom>
            <a:solidFill>
              <a:schemeClr val="accent1"/>
            </a:solidFill>
            <a:ln w="25400" cap="rnd">
              <a:solidFill>
                <a:schemeClr val="folHlink"/>
              </a:solidFill>
              <a:round/>
              <a:headEnd/>
              <a:tailEnd type="triangle" w="med" len="med"/>
            </a:ln>
          </p:spPr>
          <p:txBody>
            <a:bodyPr/>
            <a:lstStyle/>
            <a:p>
              <a:endParaRPr lang="en-US"/>
            </a:p>
          </p:txBody>
        </p:sp>
        <p:sp>
          <p:nvSpPr>
            <p:cNvPr id="10254" name="Freeform 11"/>
            <p:cNvSpPr>
              <a:spLocks/>
            </p:cNvSpPr>
            <p:nvPr/>
          </p:nvSpPr>
          <p:spPr bwMode="auto">
            <a:xfrm>
              <a:off x="3288" y="1576"/>
              <a:ext cx="1401" cy="889"/>
            </a:xfrm>
            <a:custGeom>
              <a:avLst/>
              <a:gdLst>
                <a:gd name="T0" fmla="*/ 1400 w 1401"/>
                <a:gd name="T1" fmla="*/ 8 h 889"/>
                <a:gd name="T2" fmla="*/ 0 w 1401"/>
                <a:gd name="T3" fmla="*/ 888 h 889"/>
                <a:gd name="T4" fmla="*/ 472 w 1401"/>
                <a:gd name="T5" fmla="*/ 0 h 889"/>
                <a:gd name="T6" fmla="*/ 1400 w 1401"/>
                <a:gd name="T7" fmla="*/ 8 h 889"/>
                <a:gd name="T8" fmla="*/ 0 60000 65536"/>
                <a:gd name="T9" fmla="*/ 0 60000 65536"/>
                <a:gd name="T10" fmla="*/ 0 60000 65536"/>
                <a:gd name="T11" fmla="*/ 0 60000 65536"/>
                <a:gd name="T12" fmla="*/ 0 w 1401"/>
                <a:gd name="T13" fmla="*/ 0 h 889"/>
                <a:gd name="T14" fmla="*/ 1401 w 1401"/>
                <a:gd name="T15" fmla="*/ 889 h 889"/>
              </a:gdLst>
              <a:ahLst/>
              <a:cxnLst>
                <a:cxn ang="T8">
                  <a:pos x="T0" y="T1"/>
                </a:cxn>
                <a:cxn ang="T9">
                  <a:pos x="T2" y="T3"/>
                </a:cxn>
                <a:cxn ang="T10">
                  <a:pos x="T4" y="T5"/>
                </a:cxn>
                <a:cxn ang="T11">
                  <a:pos x="T6" y="T7"/>
                </a:cxn>
              </a:cxnLst>
              <a:rect l="T12" t="T13" r="T14" b="T15"/>
              <a:pathLst>
                <a:path w="1401" h="889">
                  <a:moveTo>
                    <a:pt x="1400" y="8"/>
                  </a:moveTo>
                  <a:lnTo>
                    <a:pt x="0" y="888"/>
                  </a:lnTo>
                  <a:lnTo>
                    <a:pt x="472" y="0"/>
                  </a:lnTo>
                  <a:lnTo>
                    <a:pt x="1400" y="8"/>
                  </a:lnTo>
                </a:path>
              </a:pathLst>
            </a:custGeom>
            <a:solidFill>
              <a:schemeClr val="tx2"/>
            </a:solidFill>
            <a:ln w="25400" cap="rnd">
              <a:solidFill>
                <a:schemeClr val="folHlink"/>
              </a:solidFill>
              <a:round/>
              <a:headEnd/>
              <a:tailEnd type="triangle" w="med" len="med"/>
            </a:ln>
          </p:spPr>
          <p:txBody>
            <a:bodyPr/>
            <a:lstStyle/>
            <a:p>
              <a:endParaRPr lang="en-US"/>
            </a:p>
          </p:txBody>
        </p:sp>
        <p:sp>
          <p:nvSpPr>
            <p:cNvPr id="10255" name="Freeform 12"/>
            <p:cNvSpPr>
              <a:spLocks/>
            </p:cNvSpPr>
            <p:nvPr/>
          </p:nvSpPr>
          <p:spPr bwMode="auto">
            <a:xfrm>
              <a:off x="3296" y="1056"/>
              <a:ext cx="465" cy="1409"/>
            </a:xfrm>
            <a:custGeom>
              <a:avLst/>
              <a:gdLst>
                <a:gd name="T0" fmla="*/ 0 w 465"/>
                <a:gd name="T1" fmla="*/ 1408 h 1409"/>
                <a:gd name="T2" fmla="*/ 464 w 465"/>
                <a:gd name="T3" fmla="*/ 528 h 1409"/>
                <a:gd name="T4" fmla="*/ 104 w 465"/>
                <a:gd name="T5" fmla="*/ 0 h 1409"/>
                <a:gd name="T6" fmla="*/ 0 w 465"/>
                <a:gd name="T7" fmla="*/ 1408 h 1409"/>
                <a:gd name="T8" fmla="*/ 0 60000 65536"/>
                <a:gd name="T9" fmla="*/ 0 60000 65536"/>
                <a:gd name="T10" fmla="*/ 0 60000 65536"/>
                <a:gd name="T11" fmla="*/ 0 60000 65536"/>
                <a:gd name="T12" fmla="*/ 0 w 465"/>
                <a:gd name="T13" fmla="*/ 0 h 1409"/>
                <a:gd name="T14" fmla="*/ 465 w 465"/>
                <a:gd name="T15" fmla="*/ 1409 h 1409"/>
              </a:gdLst>
              <a:ahLst/>
              <a:cxnLst>
                <a:cxn ang="T8">
                  <a:pos x="T0" y="T1"/>
                </a:cxn>
                <a:cxn ang="T9">
                  <a:pos x="T2" y="T3"/>
                </a:cxn>
                <a:cxn ang="T10">
                  <a:pos x="T4" y="T5"/>
                </a:cxn>
                <a:cxn ang="T11">
                  <a:pos x="T6" y="T7"/>
                </a:cxn>
              </a:cxnLst>
              <a:rect l="T12" t="T13" r="T14" b="T15"/>
              <a:pathLst>
                <a:path w="465" h="1409">
                  <a:moveTo>
                    <a:pt x="0" y="1408"/>
                  </a:moveTo>
                  <a:lnTo>
                    <a:pt x="464" y="528"/>
                  </a:lnTo>
                  <a:lnTo>
                    <a:pt x="104" y="0"/>
                  </a:lnTo>
                  <a:lnTo>
                    <a:pt x="0" y="1408"/>
                  </a:lnTo>
                </a:path>
              </a:pathLst>
            </a:custGeom>
            <a:solidFill>
              <a:schemeClr val="accent1"/>
            </a:solidFill>
            <a:ln w="25400" cap="rnd">
              <a:solidFill>
                <a:schemeClr val="folHlink"/>
              </a:solidFill>
              <a:round/>
              <a:headEnd/>
              <a:tailEnd type="triangle" w="med" len="med"/>
            </a:ln>
          </p:spPr>
          <p:txBody>
            <a:bodyPr/>
            <a:lstStyle/>
            <a:p>
              <a:endParaRPr lang="en-US"/>
            </a:p>
          </p:txBody>
        </p:sp>
      </p:grpSp>
      <p:sp>
        <p:nvSpPr>
          <p:cNvPr id="10249" name="Rectangle 13"/>
          <p:cNvSpPr>
            <a:spLocks noChangeArrowheads="1"/>
          </p:cNvSpPr>
          <p:nvPr/>
        </p:nvSpPr>
        <p:spPr bwMode="auto">
          <a:xfrm>
            <a:off x="4445000" y="4486275"/>
            <a:ext cx="1057275" cy="363538"/>
          </a:xfrm>
          <a:prstGeom prst="rect">
            <a:avLst/>
          </a:prstGeom>
          <a:noFill/>
          <a:ln w="25400">
            <a:noFill/>
            <a:miter lim="800000"/>
            <a:headEnd/>
            <a:tailEnd/>
          </a:ln>
        </p:spPr>
        <p:txBody>
          <a:bodyPr wrap="none" lIns="90487" tIns="44450" rIns="90487" bIns="44450">
            <a:spAutoFit/>
          </a:bodyPr>
          <a:lstStyle/>
          <a:p>
            <a:r>
              <a:rPr lang="en-US" sz="1800">
                <a:solidFill>
                  <a:schemeClr val="bg1"/>
                </a:solidFill>
                <a:latin typeface="Helvetica" pitchFamily="-128" charset="0"/>
              </a:rPr>
              <a:t>Methods</a:t>
            </a:r>
            <a:endParaRPr lang="en-US" sz="1800">
              <a:solidFill>
                <a:srgbClr val="6E0043"/>
              </a:solidFill>
              <a:latin typeface="Helvetica" pitchFamily="-128" charset="0"/>
            </a:endParaRPr>
          </a:p>
        </p:txBody>
      </p:sp>
      <p:sp>
        <p:nvSpPr>
          <p:cNvPr id="10250" name="Rectangle 14"/>
          <p:cNvSpPr>
            <a:spLocks noChangeArrowheads="1"/>
          </p:cNvSpPr>
          <p:nvPr/>
        </p:nvSpPr>
        <p:spPr bwMode="auto">
          <a:xfrm>
            <a:off x="4394200" y="5086350"/>
            <a:ext cx="1209675" cy="363538"/>
          </a:xfrm>
          <a:prstGeom prst="rect">
            <a:avLst/>
          </a:prstGeom>
          <a:noFill/>
          <a:ln w="25400">
            <a:noFill/>
            <a:miter lim="800000"/>
            <a:headEnd/>
            <a:tailEnd/>
          </a:ln>
        </p:spPr>
        <p:txBody>
          <a:bodyPr wrap="none" lIns="90487" tIns="44450" rIns="90487" bIns="44450">
            <a:spAutoFit/>
          </a:bodyPr>
          <a:lstStyle/>
          <a:p>
            <a:r>
              <a:rPr lang="en-US" sz="1800">
                <a:solidFill>
                  <a:schemeClr val="bg1"/>
                </a:solidFill>
                <a:latin typeface="Helvetica" pitchFamily="-128" charset="0"/>
              </a:rPr>
              <a:t>Strategies</a:t>
            </a:r>
            <a:endParaRPr lang="en-US" sz="1800">
              <a:latin typeface="Helvetica" pitchFamily="-128" charset="0"/>
            </a:endParaRPr>
          </a:p>
        </p:txBody>
      </p:sp>
      <p:sp>
        <p:nvSpPr>
          <p:cNvPr id="10251" name="Rectangle 15"/>
          <p:cNvSpPr>
            <a:spLocks noChangeArrowheads="1"/>
          </p:cNvSpPr>
          <p:nvPr/>
        </p:nvSpPr>
        <p:spPr bwMode="auto">
          <a:xfrm>
            <a:off x="2438400" y="2314575"/>
            <a:ext cx="1374775" cy="638175"/>
          </a:xfrm>
          <a:prstGeom prst="rect">
            <a:avLst/>
          </a:prstGeom>
          <a:noFill/>
          <a:ln w="25400">
            <a:noFill/>
            <a:miter lim="800000"/>
            <a:headEnd/>
            <a:tailEnd/>
          </a:ln>
        </p:spPr>
        <p:txBody>
          <a:bodyPr lIns="90487" tIns="44450" rIns="90487" bIns="44450">
            <a:spAutoFit/>
          </a:bodyPr>
          <a:lstStyle/>
          <a:p>
            <a:pPr algn="r"/>
            <a:r>
              <a:rPr lang="en-US" sz="1800">
                <a:solidFill>
                  <a:schemeClr val="folHlink"/>
                </a:solidFill>
                <a:latin typeface="Helvetica" pitchFamily="-128" charset="0"/>
              </a:rPr>
              <a:t>white-box</a:t>
            </a:r>
          </a:p>
          <a:p>
            <a:r>
              <a:rPr lang="en-US" sz="1800">
                <a:solidFill>
                  <a:schemeClr val="folHlink"/>
                </a:solidFill>
                <a:latin typeface="Helvetica" pitchFamily="-128" charset="0"/>
              </a:rPr>
              <a:t>methods      </a:t>
            </a:r>
          </a:p>
        </p:txBody>
      </p:sp>
      <p:sp>
        <p:nvSpPr>
          <p:cNvPr id="10252" name="Rectangle 16"/>
          <p:cNvSpPr>
            <a:spLocks noChangeArrowheads="1"/>
          </p:cNvSpPr>
          <p:nvPr/>
        </p:nvSpPr>
        <p:spPr bwMode="auto">
          <a:xfrm>
            <a:off x="6172200" y="2286000"/>
            <a:ext cx="1374775" cy="638175"/>
          </a:xfrm>
          <a:prstGeom prst="rect">
            <a:avLst/>
          </a:prstGeom>
          <a:noFill/>
          <a:ln w="25400">
            <a:noFill/>
            <a:miter lim="800000"/>
            <a:headEnd/>
            <a:tailEnd/>
          </a:ln>
        </p:spPr>
        <p:txBody>
          <a:bodyPr lIns="90487" tIns="44450" rIns="90487" bIns="44450">
            <a:spAutoFit/>
          </a:bodyPr>
          <a:lstStyle/>
          <a:p>
            <a:pPr algn="ctr"/>
            <a:r>
              <a:rPr lang="en-US" sz="1800">
                <a:solidFill>
                  <a:schemeClr val="folHlink"/>
                </a:solidFill>
                <a:latin typeface="Helvetica" pitchFamily="-128" charset="0"/>
              </a:rPr>
              <a:t>black-box</a:t>
            </a:r>
          </a:p>
          <a:p>
            <a:pPr algn="ctr"/>
            <a:r>
              <a:rPr lang="en-US" sz="1800">
                <a:solidFill>
                  <a:schemeClr val="folHlink"/>
                </a:solidFill>
                <a:latin typeface="Helvetica" pitchFamily="-128" charset="0"/>
              </a:rPr>
              <a:t>    methods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4"/>
          <p:cNvSpPr>
            <a:spLocks noGrp="1"/>
          </p:cNvSpPr>
          <p:nvPr>
            <p:ph type="sldNum" sz="quarter" idx="11"/>
          </p:nvPr>
        </p:nvSpPr>
        <p:spPr/>
        <p:txBody>
          <a:bodyPr/>
          <a:lstStyle/>
          <a:p>
            <a:pPr>
              <a:defRPr/>
            </a:pPr>
            <a:fld id="{B8797553-E9CB-4321-80FA-C5DB83355241}" type="slidenum">
              <a:rPr lang="en-US"/>
              <a:pPr>
                <a:defRPr/>
              </a:pPr>
              <a:t>25</a:t>
            </a:fld>
            <a:endParaRPr lang="en-US"/>
          </a:p>
        </p:txBody>
      </p:sp>
      <p:sp>
        <p:nvSpPr>
          <p:cNvPr id="11268" name="Rectangle 2"/>
          <p:cNvSpPr>
            <a:spLocks noGrp="1" noChangeArrowheads="1"/>
          </p:cNvSpPr>
          <p:nvPr>
            <p:ph type="title"/>
          </p:nvPr>
        </p:nvSpPr>
        <p:spPr>
          <a:xfrm>
            <a:off x="1981200" y="838200"/>
            <a:ext cx="4886325" cy="728405"/>
          </a:xfrm>
          <a:noFill/>
        </p:spPr>
        <p:txBody>
          <a:bodyPr wrap="square" lIns="63500" tIns="25400" rIns="63500" bIns="25400" anchor="t">
            <a:spAutoFit/>
          </a:bodyPr>
          <a:lstStyle/>
          <a:p>
            <a:pPr eaLnBrk="1" hangingPunct="1"/>
            <a:r>
              <a:rPr lang="en-US" b="1" dirty="0" smtClean="0"/>
              <a:t>White-Box Testing</a:t>
            </a:r>
          </a:p>
        </p:txBody>
      </p:sp>
      <p:sp>
        <p:nvSpPr>
          <p:cNvPr id="11269" name="Oval 3"/>
          <p:cNvSpPr>
            <a:spLocks noChangeArrowheads="1"/>
          </p:cNvSpPr>
          <p:nvPr/>
        </p:nvSpPr>
        <p:spPr bwMode="auto">
          <a:xfrm>
            <a:off x="5300663" y="2413000"/>
            <a:ext cx="63500" cy="114300"/>
          </a:xfrm>
          <a:prstGeom prst="ellipse">
            <a:avLst/>
          </a:prstGeom>
          <a:solidFill>
            <a:srgbClr val="FFFFFF"/>
          </a:solidFill>
          <a:ln w="25400">
            <a:solidFill>
              <a:schemeClr val="tx1"/>
            </a:solidFill>
            <a:round/>
            <a:headEnd/>
            <a:tailEnd/>
          </a:ln>
        </p:spPr>
        <p:txBody>
          <a:bodyPr wrap="none" anchor="ctr"/>
          <a:lstStyle/>
          <a:p>
            <a:endParaRPr lang="en-US"/>
          </a:p>
        </p:txBody>
      </p:sp>
      <p:sp>
        <p:nvSpPr>
          <p:cNvPr id="11270" name="Oval 4"/>
          <p:cNvSpPr>
            <a:spLocks noChangeArrowheads="1"/>
          </p:cNvSpPr>
          <p:nvPr/>
        </p:nvSpPr>
        <p:spPr bwMode="auto">
          <a:xfrm>
            <a:off x="5287963" y="2398713"/>
            <a:ext cx="88900" cy="142875"/>
          </a:xfrm>
          <a:prstGeom prst="ellipse">
            <a:avLst/>
          </a:prstGeom>
          <a:noFill/>
          <a:ln w="25400">
            <a:solidFill>
              <a:schemeClr val="tx1"/>
            </a:solidFill>
            <a:round/>
            <a:headEnd/>
            <a:tailEnd/>
          </a:ln>
        </p:spPr>
        <p:txBody>
          <a:bodyPr wrap="none" anchor="ctr"/>
          <a:lstStyle/>
          <a:p>
            <a:endParaRPr lang="en-US"/>
          </a:p>
        </p:txBody>
      </p:sp>
      <p:sp>
        <p:nvSpPr>
          <p:cNvPr id="11271" name="Line 5"/>
          <p:cNvSpPr>
            <a:spLocks noChangeShapeType="1"/>
          </p:cNvSpPr>
          <p:nvPr/>
        </p:nvSpPr>
        <p:spPr bwMode="auto">
          <a:xfrm>
            <a:off x="5338763" y="2555875"/>
            <a:ext cx="0" cy="85725"/>
          </a:xfrm>
          <a:prstGeom prst="line">
            <a:avLst/>
          </a:prstGeom>
          <a:noFill/>
          <a:ln w="25400">
            <a:solidFill>
              <a:schemeClr val="tx1"/>
            </a:solidFill>
            <a:round/>
            <a:headEnd/>
            <a:tailEnd/>
          </a:ln>
        </p:spPr>
        <p:txBody>
          <a:bodyPr wrap="none" anchor="ctr"/>
          <a:lstStyle/>
          <a:p>
            <a:endParaRPr lang="en-IN"/>
          </a:p>
        </p:txBody>
      </p:sp>
      <p:sp>
        <p:nvSpPr>
          <p:cNvPr id="11272" name="Rectangle 6"/>
          <p:cNvSpPr>
            <a:spLocks noChangeArrowheads="1"/>
          </p:cNvSpPr>
          <p:nvPr/>
        </p:nvSpPr>
        <p:spPr bwMode="auto">
          <a:xfrm>
            <a:off x="5160963" y="2698750"/>
            <a:ext cx="355600" cy="200025"/>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11273" name="Rectangle 7"/>
          <p:cNvSpPr>
            <a:spLocks noChangeArrowheads="1"/>
          </p:cNvSpPr>
          <p:nvPr/>
        </p:nvSpPr>
        <p:spPr bwMode="auto">
          <a:xfrm>
            <a:off x="5148263" y="2684463"/>
            <a:ext cx="381000" cy="228600"/>
          </a:xfrm>
          <a:prstGeom prst="rect">
            <a:avLst/>
          </a:prstGeom>
          <a:noFill/>
          <a:ln w="25400">
            <a:solidFill>
              <a:schemeClr val="tx1"/>
            </a:solidFill>
            <a:miter lim="800000"/>
            <a:headEnd/>
            <a:tailEnd/>
          </a:ln>
        </p:spPr>
        <p:txBody>
          <a:bodyPr wrap="none" anchor="ctr"/>
          <a:lstStyle/>
          <a:p>
            <a:endParaRPr lang="en-US"/>
          </a:p>
        </p:txBody>
      </p:sp>
      <p:sp>
        <p:nvSpPr>
          <p:cNvPr id="11274" name="Line 8"/>
          <p:cNvSpPr>
            <a:spLocks noChangeShapeType="1"/>
          </p:cNvSpPr>
          <p:nvPr/>
        </p:nvSpPr>
        <p:spPr bwMode="auto">
          <a:xfrm>
            <a:off x="5338763" y="2927350"/>
            <a:ext cx="0" cy="71438"/>
          </a:xfrm>
          <a:prstGeom prst="line">
            <a:avLst/>
          </a:prstGeom>
          <a:noFill/>
          <a:ln w="25400">
            <a:solidFill>
              <a:schemeClr val="tx1"/>
            </a:solidFill>
            <a:round/>
            <a:headEnd/>
            <a:tailEnd/>
          </a:ln>
        </p:spPr>
        <p:txBody>
          <a:bodyPr wrap="none" anchor="ctr"/>
          <a:lstStyle/>
          <a:p>
            <a:endParaRPr lang="en-IN"/>
          </a:p>
        </p:txBody>
      </p:sp>
      <p:sp>
        <p:nvSpPr>
          <p:cNvPr id="11275" name="Line 9"/>
          <p:cNvSpPr>
            <a:spLocks noChangeShapeType="1"/>
          </p:cNvSpPr>
          <p:nvPr/>
        </p:nvSpPr>
        <p:spPr bwMode="auto">
          <a:xfrm flipH="1">
            <a:off x="4767263" y="3113088"/>
            <a:ext cx="355600" cy="0"/>
          </a:xfrm>
          <a:prstGeom prst="line">
            <a:avLst/>
          </a:prstGeom>
          <a:noFill/>
          <a:ln w="25400">
            <a:solidFill>
              <a:schemeClr val="tx1"/>
            </a:solidFill>
            <a:round/>
            <a:headEnd/>
            <a:tailEnd/>
          </a:ln>
        </p:spPr>
        <p:txBody>
          <a:bodyPr wrap="none" anchor="ctr"/>
          <a:lstStyle/>
          <a:p>
            <a:endParaRPr lang="en-IN"/>
          </a:p>
        </p:txBody>
      </p:sp>
      <p:sp>
        <p:nvSpPr>
          <p:cNvPr id="11276" name="Rectangle 10"/>
          <p:cNvSpPr>
            <a:spLocks noChangeArrowheads="1"/>
          </p:cNvSpPr>
          <p:nvPr/>
        </p:nvSpPr>
        <p:spPr bwMode="auto">
          <a:xfrm>
            <a:off x="4602163" y="3313113"/>
            <a:ext cx="355600" cy="200025"/>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11277" name="Rectangle 11"/>
          <p:cNvSpPr>
            <a:spLocks noChangeArrowheads="1"/>
          </p:cNvSpPr>
          <p:nvPr/>
        </p:nvSpPr>
        <p:spPr bwMode="auto">
          <a:xfrm>
            <a:off x="4589463" y="3298825"/>
            <a:ext cx="381000" cy="228600"/>
          </a:xfrm>
          <a:prstGeom prst="rect">
            <a:avLst/>
          </a:prstGeom>
          <a:noFill/>
          <a:ln w="25400">
            <a:solidFill>
              <a:schemeClr val="tx1"/>
            </a:solidFill>
            <a:miter lim="800000"/>
            <a:headEnd/>
            <a:tailEnd/>
          </a:ln>
        </p:spPr>
        <p:txBody>
          <a:bodyPr wrap="none" anchor="ctr"/>
          <a:lstStyle/>
          <a:p>
            <a:endParaRPr lang="en-US"/>
          </a:p>
        </p:txBody>
      </p:sp>
      <p:sp>
        <p:nvSpPr>
          <p:cNvPr id="11278" name="Rectangle 12"/>
          <p:cNvSpPr>
            <a:spLocks noChangeArrowheads="1"/>
          </p:cNvSpPr>
          <p:nvPr/>
        </p:nvSpPr>
        <p:spPr bwMode="auto">
          <a:xfrm>
            <a:off x="5719763" y="3341688"/>
            <a:ext cx="355600" cy="200025"/>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11279" name="Rectangle 13"/>
          <p:cNvSpPr>
            <a:spLocks noChangeArrowheads="1"/>
          </p:cNvSpPr>
          <p:nvPr/>
        </p:nvSpPr>
        <p:spPr bwMode="auto">
          <a:xfrm>
            <a:off x="5707063" y="3327400"/>
            <a:ext cx="381000" cy="228600"/>
          </a:xfrm>
          <a:prstGeom prst="rect">
            <a:avLst/>
          </a:prstGeom>
          <a:noFill/>
          <a:ln w="25400">
            <a:solidFill>
              <a:schemeClr val="tx1"/>
            </a:solidFill>
            <a:miter lim="800000"/>
            <a:headEnd/>
            <a:tailEnd/>
          </a:ln>
        </p:spPr>
        <p:txBody>
          <a:bodyPr wrap="none" anchor="ctr"/>
          <a:lstStyle/>
          <a:p>
            <a:endParaRPr lang="en-US"/>
          </a:p>
        </p:txBody>
      </p:sp>
      <p:sp>
        <p:nvSpPr>
          <p:cNvPr id="11280" name="Line 14"/>
          <p:cNvSpPr>
            <a:spLocks noChangeShapeType="1"/>
          </p:cNvSpPr>
          <p:nvPr/>
        </p:nvSpPr>
        <p:spPr bwMode="auto">
          <a:xfrm>
            <a:off x="4779963" y="3113088"/>
            <a:ext cx="0" cy="171450"/>
          </a:xfrm>
          <a:prstGeom prst="line">
            <a:avLst/>
          </a:prstGeom>
          <a:noFill/>
          <a:ln w="25400">
            <a:solidFill>
              <a:schemeClr val="tx1"/>
            </a:solidFill>
            <a:round/>
            <a:headEnd/>
            <a:tailEnd/>
          </a:ln>
        </p:spPr>
        <p:txBody>
          <a:bodyPr wrap="none" anchor="ctr"/>
          <a:lstStyle/>
          <a:p>
            <a:endParaRPr lang="en-IN"/>
          </a:p>
        </p:txBody>
      </p:sp>
      <p:sp>
        <p:nvSpPr>
          <p:cNvPr id="11281" name="Line 15"/>
          <p:cNvSpPr>
            <a:spLocks noChangeShapeType="1"/>
          </p:cNvSpPr>
          <p:nvPr/>
        </p:nvSpPr>
        <p:spPr bwMode="auto">
          <a:xfrm flipH="1">
            <a:off x="5541963" y="3113088"/>
            <a:ext cx="355600" cy="0"/>
          </a:xfrm>
          <a:prstGeom prst="line">
            <a:avLst/>
          </a:prstGeom>
          <a:noFill/>
          <a:ln w="25400">
            <a:solidFill>
              <a:schemeClr val="tx1"/>
            </a:solidFill>
            <a:round/>
            <a:headEnd/>
            <a:tailEnd/>
          </a:ln>
        </p:spPr>
        <p:txBody>
          <a:bodyPr wrap="none" anchor="ctr"/>
          <a:lstStyle/>
          <a:p>
            <a:endParaRPr lang="en-IN"/>
          </a:p>
        </p:txBody>
      </p:sp>
      <p:sp>
        <p:nvSpPr>
          <p:cNvPr id="11282" name="Line 16"/>
          <p:cNvSpPr>
            <a:spLocks noChangeShapeType="1"/>
          </p:cNvSpPr>
          <p:nvPr/>
        </p:nvSpPr>
        <p:spPr bwMode="auto">
          <a:xfrm>
            <a:off x="5897563" y="3113088"/>
            <a:ext cx="0" cy="171450"/>
          </a:xfrm>
          <a:prstGeom prst="line">
            <a:avLst/>
          </a:prstGeom>
          <a:noFill/>
          <a:ln w="25400">
            <a:solidFill>
              <a:schemeClr val="tx1"/>
            </a:solidFill>
            <a:round/>
            <a:headEnd/>
            <a:tailEnd/>
          </a:ln>
        </p:spPr>
        <p:txBody>
          <a:bodyPr wrap="none" anchor="ctr"/>
          <a:lstStyle/>
          <a:p>
            <a:endParaRPr lang="en-IN"/>
          </a:p>
        </p:txBody>
      </p:sp>
      <p:sp>
        <p:nvSpPr>
          <p:cNvPr id="11283" name="Line 17"/>
          <p:cNvSpPr>
            <a:spLocks noChangeShapeType="1"/>
          </p:cNvSpPr>
          <p:nvPr/>
        </p:nvSpPr>
        <p:spPr bwMode="auto">
          <a:xfrm>
            <a:off x="4779963" y="3541713"/>
            <a:ext cx="0" cy="114300"/>
          </a:xfrm>
          <a:prstGeom prst="line">
            <a:avLst/>
          </a:prstGeom>
          <a:noFill/>
          <a:ln w="25400">
            <a:solidFill>
              <a:schemeClr val="tx1"/>
            </a:solidFill>
            <a:round/>
            <a:headEnd/>
            <a:tailEnd/>
          </a:ln>
        </p:spPr>
        <p:txBody>
          <a:bodyPr wrap="none" anchor="ctr"/>
          <a:lstStyle/>
          <a:p>
            <a:endParaRPr lang="en-IN"/>
          </a:p>
        </p:txBody>
      </p:sp>
      <p:sp>
        <p:nvSpPr>
          <p:cNvPr id="11284" name="Line 18"/>
          <p:cNvSpPr>
            <a:spLocks noChangeShapeType="1"/>
          </p:cNvSpPr>
          <p:nvPr/>
        </p:nvSpPr>
        <p:spPr bwMode="auto">
          <a:xfrm>
            <a:off x="5897563" y="3570288"/>
            <a:ext cx="0" cy="114300"/>
          </a:xfrm>
          <a:prstGeom prst="line">
            <a:avLst/>
          </a:prstGeom>
          <a:noFill/>
          <a:ln w="25400">
            <a:solidFill>
              <a:schemeClr val="tx1"/>
            </a:solidFill>
            <a:round/>
            <a:headEnd/>
            <a:tailEnd/>
          </a:ln>
        </p:spPr>
        <p:txBody>
          <a:bodyPr wrap="none" anchor="ctr"/>
          <a:lstStyle/>
          <a:p>
            <a:endParaRPr lang="en-IN"/>
          </a:p>
        </p:txBody>
      </p:sp>
      <p:sp>
        <p:nvSpPr>
          <p:cNvPr id="11285" name="Line 19"/>
          <p:cNvSpPr>
            <a:spLocks noChangeShapeType="1"/>
          </p:cNvSpPr>
          <p:nvPr/>
        </p:nvSpPr>
        <p:spPr bwMode="auto">
          <a:xfrm>
            <a:off x="4779963" y="3698875"/>
            <a:ext cx="1104900" cy="0"/>
          </a:xfrm>
          <a:prstGeom prst="line">
            <a:avLst/>
          </a:prstGeom>
          <a:noFill/>
          <a:ln w="25400">
            <a:solidFill>
              <a:schemeClr val="tx1"/>
            </a:solidFill>
            <a:round/>
            <a:headEnd/>
            <a:tailEnd/>
          </a:ln>
        </p:spPr>
        <p:txBody>
          <a:bodyPr wrap="none" anchor="ctr"/>
          <a:lstStyle/>
          <a:p>
            <a:endParaRPr lang="en-IN"/>
          </a:p>
        </p:txBody>
      </p:sp>
      <p:sp>
        <p:nvSpPr>
          <p:cNvPr id="11286" name="Line 20"/>
          <p:cNvSpPr>
            <a:spLocks noChangeShapeType="1"/>
          </p:cNvSpPr>
          <p:nvPr/>
        </p:nvSpPr>
        <p:spPr bwMode="auto">
          <a:xfrm>
            <a:off x="5338763" y="3698875"/>
            <a:ext cx="0" cy="171450"/>
          </a:xfrm>
          <a:prstGeom prst="line">
            <a:avLst/>
          </a:prstGeom>
          <a:noFill/>
          <a:ln w="25400">
            <a:solidFill>
              <a:schemeClr val="tx1"/>
            </a:solidFill>
            <a:round/>
            <a:headEnd/>
            <a:tailEnd/>
          </a:ln>
        </p:spPr>
        <p:txBody>
          <a:bodyPr wrap="none" anchor="ctr"/>
          <a:lstStyle/>
          <a:p>
            <a:endParaRPr lang="en-IN"/>
          </a:p>
        </p:txBody>
      </p:sp>
      <p:sp>
        <p:nvSpPr>
          <p:cNvPr id="11287" name="Rectangle 21"/>
          <p:cNvSpPr>
            <a:spLocks noChangeArrowheads="1"/>
          </p:cNvSpPr>
          <p:nvPr/>
        </p:nvSpPr>
        <p:spPr bwMode="auto">
          <a:xfrm>
            <a:off x="5160963" y="3927475"/>
            <a:ext cx="355600" cy="200025"/>
          </a:xfrm>
          <a:prstGeom prst="rect">
            <a:avLst/>
          </a:prstGeom>
          <a:solidFill>
            <a:schemeClr val="accent2"/>
          </a:solidFill>
          <a:ln w="25400">
            <a:solidFill>
              <a:schemeClr val="tx1"/>
            </a:solidFill>
            <a:miter lim="800000"/>
            <a:headEnd/>
            <a:tailEnd/>
          </a:ln>
        </p:spPr>
        <p:txBody>
          <a:bodyPr wrap="none" anchor="ctr"/>
          <a:lstStyle/>
          <a:p>
            <a:endParaRPr lang="en-US"/>
          </a:p>
        </p:txBody>
      </p:sp>
      <p:sp>
        <p:nvSpPr>
          <p:cNvPr id="11288" name="Rectangle 22"/>
          <p:cNvSpPr>
            <a:spLocks noChangeArrowheads="1"/>
          </p:cNvSpPr>
          <p:nvPr/>
        </p:nvSpPr>
        <p:spPr bwMode="auto">
          <a:xfrm>
            <a:off x="5148263" y="3913188"/>
            <a:ext cx="381000" cy="228600"/>
          </a:xfrm>
          <a:prstGeom prst="rect">
            <a:avLst/>
          </a:prstGeom>
          <a:noFill/>
          <a:ln w="25400">
            <a:solidFill>
              <a:schemeClr val="tx1"/>
            </a:solidFill>
            <a:miter lim="800000"/>
            <a:headEnd/>
            <a:tailEnd/>
          </a:ln>
        </p:spPr>
        <p:txBody>
          <a:bodyPr wrap="none" anchor="ctr"/>
          <a:lstStyle/>
          <a:p>
            <a:endParaRPr lang="en-US"/>
          </a:p>
        </p:txBody>
      </p:sp>
      <p:sp>
        <p:nvSpPr>
          <p:cNvPr id="11289" name="Line 23"/>
          <p:cNvSpPr>
            <a:spLocks noChangeShapeType="1"/>
          </p:cNvSpPr>
          <p:nvPr/>
        </p:nvSpPr>
        <p:spPr bwMode="auto">
          <a:xfrm>
            <a:off x="5338763" y="4156075"/>
            <a:ext cx="0" cy="214313"/>
          </a:xfrm>
          <a:prstGeom prst="line">
            <a:avLst/>
          </a:prstGeom>
          <a:noFill/>
          <a:ln w="25400">
            <a:solidFill>
              <a:schemeClr val="tx1"/>
            </a:solidFill>
            <a:round/>
            <a:headEnd/>
            <a:tailEnd/>
          </a:ln>
        </p:spPr>
        <p:txBody>
          <a:bodyPr wrap="none" anchor="ctr"/>
          <a:lstStyle/>
          <a:p>
            <a:endParaRPr lang="en-IN"/>
          </a:p>
        </p:txBody>
      </p:sp>
      <p:sp>
        <p:nvSpPr>
          <p:cNvPr id="11290" name="Line 24"/>
          <p:cNvSpPr>
            <a:spLocks noChangeShapeType="1"/>
          </p:cNvSpPr>
          <p:nvPr/>
        </p:nvSpPr>
        <p:spPr bwMode="auto">
          <a:xfrm>
            <a:off x="5338763" y="4498975"/>
            <a:ext cx="0" cy="71438"/>
          </a:xfrm>
          <a:prstGeom prst="line">
            <a:avLst/>
          </a:prstGeom>
          <a:noFill/>
          <a:ln w="25400">
            <a:solidFill>
              <a:schemeClr val="tx1"/>
            </a:solidFill>
            <a:round/>
            <a:headEnd/>
            <a:tailEnd/>
          </a:ln>
        </p:spPr>
        <p:txBody>
          <a:bodyPr wrap="none" anchor="ctr"/>
          <a:lstStyle/>
          <a:p>
            <a:endParaRPr lang="en-IN"/>
          </a:p>
        </p:txBody>
      </p:sp>
      <p:sp>
        <p:nvSpPr>
          <p:cNvPr id="11291" name="Line 25"/>
          <p:cNvSpPr>
            <a:spLocks noChangeShapeType="1"/>
          </p:cNvSpPr>
          <p:nvPr/>
        </p:nvSpPr>
        <p:spPr bwMode="auto">
          <a:xfrm>
            <a:off x="5338763" y="2613025"/>
            <a:ext cx="863600" cy="0"/>
          </a:xfrm>
          <a:prstGeom prst="line">
            <a:avLst/>
          </a:prstGeom>
          <a:noFill/>
          <a:ln w="25400">
            <a:solidFill>
              <a:schemeClr val="tx1"/>
            </a:solidFill>
            <a:round/>
            <a:headEnd/>
            <a:tailEnd/>
          </a:ln>
        </p:spPr>
        <p:txBody>
          <a:bodyPr wrap="none" anchor="ctr"/>
          <a:lstStyle/>
          <a:p>
            <a:endParaRPr lang="en-IN"/>
          </a:p>
        </p:txBody>
      </p:sp>
      <p:sp>
        <p:nvSpPr>
          <p:cNvPr id="11292" name="Line 26"/>
          <p:cNvSpPr>
            <a:spLocks noChangeShapeType="1"/>
          </p:cNvSpPr>
          <p:nvPr/>
        </p:nvSpPr>
        <p:spPr bwMode="auto">
          <a:xfrm>
            <a:off x="5338763" y="4556125"/>
            <a:ext cx="863600" cy="0"/>
          </a:xfrm>
          <a:prstGeom prst="line">
            <a:avLst/>
          </a:prstGeom>
          <a:noFill/>
          <a:ln w="25400">
            <a:solidFill>
              <a:schemeClr val="tx1"/>
            </a:solidFill>
            <a:round/>
            <a:headEnd/>
            <a:tailEnd/>
          </a:ln>
        </p:spPr>
        <p:txBody>
          <a:bodyPr wrap="none" anchor="ctr"/>
          <a:lstStyle/>
          <a:p>
            <a:endParaRPr lang="en-IN"/>
          </a:p>
        </p:txBody>
      </p:sp>
      <p:sp>
        <p:nvSpPr>
          <p:cNvPr id="11293" name="Line 27"/>
          <p:cNvSpPr>
            <a:spLocks noChangeShapeType="1"/>
          </p:cNvSpPr>
          <p:nvPr/>
        </p:nvSpPr>
        <p:spPr bwMode="auto">
          <a:xfrm>
            <a:off x="6215063" y="2613025"/>
            <a:ext cx="0" cy="1928813"/>
          </a:xfrm>
          <a:prstGeom prst="line">
            <a:avLst/>
          </a:prstGeom>
          <a:noFill/>
          <a:ln w="25400">
            <a:solidFill>
              <a:schemeClr val="tx1"/>
            </a:solidFill>
            <a:round/>
            <a:headEnd/>
            <a:tailEnd/>
          </a:ln>
        </p:spPr>
        <p:txBody>
          <a:bodyPr wrap="none" anchor="ctr"/>
          <a:lstStyle/>
          <a:p>
            <a:endParaRPr lang="en-IN"/>
          </a:p>
        </p:txBody>
      </p:sp>
      <p:sp>
        <p:nvSpPr>
          <p:cNvPr id="179228" name="Rectangle 28"/>
          <p:cNvSpPr>
            <a:spLocks noChangeArrowheads="1"/>
          </p:cNvSpPr>
          <p:nvPr/>
        </p:nvSpPr>
        <p:spPr bwMode="auto">
          <a:xfrm>
            <a:off x="2428875" y="5097463"/>
            <a:ext cx="46688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 our goal is to ensure that all </a:t>
            </a:r>
          </a:p>
        </p:txBody>
      </p:sp>
      <p:sp>
        <p:nvSpPr>
          <p:cNvPr id="179229" name="Rectangle 29"/>
          <p:cNvSpPr>
            <a:spLocks noChangeArrowheads="1"/>
          </p:cNvSpPr>
          <p:nvPr/>
        </p:nvSpPr>
        <p:spPr bwMode="auto">
          <a:xfrm>
            <a:off x="2428875" y="5454650"/>
            <a:ext cx="4906963"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statements and conditions have </a:t>
            </a:r>
          </a:p>
        </p:txBody>
      </p:sp>
      <p:sp>
        <p:nvSpPr>
          <p:cNvPr id="179230" name="Rectangle 30"/>
          <p:cNvSpPr>
            <a:spLocks noChangeArrowheads="1"/>
          </p:cNvSpPr>
          <p:nvPr/>
        </p:nvSpPr>
        <p:spPr bwMode="auto">
          <a:xfrm>
            <a:off x="2428875" y="5811838"/>
            <a:ext cx="456882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been executed at least once ...</a:t>
            </a:r>
          </a:p>
        </p:txBody>
      </p:sp>
      <p:sp>
        <p:nvSpPr>
          <p:cNvPr id="11297" name="AutoShape 31"/>
          <p:cNvSpPr>
            <a:spLocks noChangeArrowheads="1"/>
          </p:cNvSpPr>
          <p:nvPr/>
        </p:nvSpPr>
        <p:spPr bwMode="auto">
          <a:xfrm>
            <a:off x="5110163" y="2984500"/>
            <a:ext cx="444500" cy="271463"/>
          </a:xfrm>
          <a:prstGeom prst="diamond">
            <a:avLst/>
          </a:prstGeom>
          <a:solidFill>
            <a:schemeClr val="tx2"/>
          </a:solidFill>
          <a:ln w="25400">
            <a:solidFill>
              <a:schemeClr val="tx1"/>
            </a:solidFill>
            <a:miter lim="800000"/>
            <a:headEnd/>
            <a:tailEnd/>
          </a:ln>
        </p:spPr>
        <p:txBody>
          <a:bodyPr wrap="none" anchor="ctr"/>
          <a:lstStyle/>
          <a:p>
            <a:endParaRPr lang="en-US"/>
          </a:p>
        </p:txBody>
      </p:sp>
      <p:sp>
        <p:nvSpPr>
          <p:cNvPr id="11298" name="AutoShape 32"/>
          <p:cNvSpPr>
            <a:spLocks noChangeArrowheads="1"/>
          </p:cNvSpPr>
          <p:nvPr/>
        </p:nvSpPr>
        <p:spPr bwMode="auto">
          <a:xfrm>
            <a:off x="5110163" y="4398963"/>
            <a:ext cx="444500" cy="271462"/>
          </a:xfrm>
          <a:prstGeom prst="diamond">
            <a:avLst/>
          </a:prstGeom>
          <a:solidFill>
            <a:schemeClr val="tx2"/>
          </a:solidFill>
          <a:ln w="25400">
            <a:solidFill>
              <a:schemeClr val="tx1"/>
            </a:solidFill>
            <a:miter lim="800000"/>
            <a:headEnd/>
            <a:tailEnd/>
          </a:ln>
        </p:spPr>
        <p:txBody>
          <a:bodyPr wrap="none" anchor="ctr"/>
          <a:lstStyle/>
          <a:p>
            <a:endParaRPr lang="en-US"/>
          </a:p>
        </p:txBody>
      </p:sp>
      <p:sp>
        <p:nvSpPr>
          <p:cNvPr id="11299" name="Line 33"/>
          <p:cNvSpPr>
            <a:spLocks noChangeShapeType="1"/>
          </p:cNvSpPr>
          <p:nvPr/>
        </p:nvSpPr>
        <p:spPr bwMode="auto">
          <a:xfrm>
            <a:off x="5338763" y="4713288"/>
            <a:ext cx="0" cy="357187"/>
          </a:xfrm>
          <a:prstGeom prst="line">
            <a:avLst/>
          </a:prstGeom>
          <a:noFill/>
          <a:ln w="25400">
            <a:solidFill>
              <a:schemeClr val="tx1"/>
            </a:solidFill>
            <a:round/>
            <a:headEnd/>
            <a:tailEnd type="triangle" w="med" len="med"/>
          </a:ln>
        </p:spPr>
        <p:txBody>
          <a:bodyPr wrap="none" anchor="ctr"/>
          <a:lstStyle/>
          <a:p>
            <a:endParaRPr lang="en-IN"/>
          </a:p>
        </p:txBody>
      </p:sp>
      <p:pic>
        <p:nvPicPr>
          <p:cNvPr id="11300" name="Picture 34"/>
          <p:cNvPicPr>
            <a:picLocks noChangeArrowheads="1"/>
          </p:cNvPicPr>
          <p:nvPr/>
        </p:nvPicPr>
        <p:blipFill>
          <a:blip r:embed="rId2"/>
          <a:srcRect/>
          <a:stretch>
            <a:fillRect/>
          </a:stretch>
        </p:blipFill>
        <p:spPr bwMode="auto">
          <a:xfrm>
            <a:off x="2895600" y="1828800"/>
            <a:ext cx="2068513" cy="2819400"/>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1"/>
          </p:nvPr>
        </p:nvSpPr>
        <p:spPr/>
        <p:txBody>
          <a:bodyPr/>
          <a:lstStyle/>
          <a:p>
            <a:pPr>
              <a:defRPr/>
            </a:pPr>
            <a:fld id="{ED4BD4CA-66ED-4B8E-9D8A-956BEF58A3B1}" type="slidenum">
              <a:rPr lang="en-US"/>
              <a:pPr>
                <a:defRPr/>
              </a:pPr>
              <a:t>26</a:t>
            </a:fld>
            <a:endParaRPr lang="en-US"/>
          </a:p>
        </p:txBody>
      </p:sp>
      <p:sp>
        <p:nvSpPr>
          <p:cNvPr id="12292" name="Rectangle 2"/>
          <p:cNvSpPr>
            <a:spLocks noGrp="1" noChangeArrowheads="1"/>
          </p:cNvSpPr>
          <p:nvPr>
            <p:ph type="title"/>
          </p:nvPr>
        </p:nvSpPr>
        <p:spPr>
          <a:xfrm>
            <a:off x="2870200" y="457200"/>
            <a:ext cx="2935612" cy="728405"/>
          </a:xfrm>
          <a:noFill/>
        </p:spPr>
        <p:txBody>
          <a:bodyPr wrap="none" lIns="63500" tIns="25400" rIns="63500" bIns="25400" anchor="t">
            <a:spAutoFit/>
          </a:bodyPr>
          <a:lstStyle/>
          <a:p>
            <a:pPr eaLnBrk="1" hangingPunct="1"/>
            <a:r>
              <a:rPr lang="en-US" b="1" dirty="0" smtClean="0"/>
              <a:t>Why Cover?</a:t>
            </a:r>
          </a:p>
        </p:txBody>
      </p:sp>
      <p:sp>
        <p:nvSpPr>
          <p:cNvPr id="180227" name="Rectangle 3"/>
          <p:cNvSpPr>
            <a:spLocks noChangeArrowheads="1"/>
          </p:cNvSpPr>
          <p:nvPr/>
        </p:nvSpPr>
        <p:spPr bwMode="auto">
          <a:xfrm>
            <a:off x="2438400" y="1905000"/>
            <a:ext cx="5741988" cy="328613"/>
          </a:xfrm>
          <a:prstGeom prst="rect">
            <a:avLst/>
          </a:prstGeom>
          <a:noFill/>
          <a:ln w="9525">
            <a:noFill/>
            <a:miter lim="800000"/>
            <a:headEnd/>
            <a:tailEnd/>
          </a:ln>
        </p:spPr>
        <p:txBody>
          <a:bodyPr wrap="none" lIns="0" tIns="0" rIns="0" bIns="0">
            <a:spAutoFit/>
          </a:bodyPr>
          <a:lstStyle/>
          <a:p>
            <a:pPr>
              <a:lnSpc>
                <a:spcPct val="90000"/>
              </a:lnSpc>
              <a:defRPr/>
            </a:pPr>
            <a:r>
              <a:rPr lang="en-US" b="1" dirty="0">
                <a:effectLst>
                  <a:outerShdw blurRad="38100" dist="38100" dir="2700000" algn="tl">
                    <a:srgbClr val="FFFFFF"/>
                  </a:outerShdw>
                </a:effectLst>
                <a:latin typeface="Helvetica" pitchFamily="-128" charset="0"/>
              </a:rPr>
              <a:t>logic errors and incorrect assumptions </a:t>
            </a:r>
            <a:endParaRPr lang="en-US" sz="1800" b="1" dirty="0">
              <a:effectLst>
                <a:outerShdw blurRad="38100" dist="38100" dir="2700000" algn="tl">
                  <a:srgbClr val="FFFFFF"/>
                </a:outerShdw>
              </a:effectLst>
              <a:latin typeface="Helvetica" pitchFamily="-128" charset="0"/>
            </a:endParaRPr>
          </a:p>
        </p:txBody>
      </p:sp>
      <p:sp>
        <p:nvSpPr>
          <p:cNvPr id="180228" name="Rectangle 4"/>
          <p:cNvSpPr>
            <a:spLocks noChangeArrowheads="1"/>
          </p:cNvSpPr>
          <p:nvPr/>
        </p:nvSpPr>
        <p:spPr bwMode="auto">
          <a:xfrm>
            <a:off x="2438400" y="2262188"/>
            <a:ext cx="5424488" cy="328612"/>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are inversely proportional to a path's </a:t>
            </a:r>
            <a:endParaRPr lang="en-US" sz="1800" b="1">
              <a:effectLst>
                <a:outerShdw blurRad="38100" dist="38100" dir="2700000" algn="tl">
                  <a:srgbClr val="FFFFFF"/>
                </a:outerShdw>
              </a:effectLst>
              <a:latin typeface="Helvetica" pitchFamily="-128" charset="0"/>
            </a:endParaRPr>
          </a:p>
        </p:txBody>
      </p:sp>
      <p:sp>
        <p:nvSpPr>
          <p:cNvPr id="180229" name="Rectangle 5"/>
          <p:cNvSpPr>
            <a:spLocks noChangeArrowheads="1"/>
          </p:cNvSpPr>
          <p:nvPr/>
        </p:nvSpPr>
        <p:spPr bwMode="auto">
          <a:xfrm>
            <a:off x="2438400" y="2617788"/>
            <a:ext cx="3065463" cy="328612"/>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execution probability</a:t>
            </a:r>
            <a:endParaRPr lang="en-US" sz="1800" b="1">
              <a:effectLst>
                <a:outerShdw blurRad="38100" dist="38100" dir="2700000" algn="tl">
                  <a:srgbClr val="FFFFFF"/>
                </a:outerShdw>
              </a:effectLst>
              <a:latin typeface="Helvetica" pitchFamily="-128" charset="0"/>
            </a:endParaRPr>
          </a:p>
        </p:txBody>
      </p:sp>
      <p:sp>
        <p:nvSpPr>
          <p:cNvPr id="180230" name="Rectangle 6"/>
          <p:cNvSpPr>
            <a:spLocks noChangeArrowheads="1"/>
          </p:cNvSpPr>
          <p:nvPr/>
        </p:nvSpPr>
        <p:spPr bwMode="auto">
          <a:xfrm>
            <a:off x="2233613" y="2568575"/>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0231" name="Rectangle 7"/>
          <p:cNvSpPr>
            <a:spLocks noChangeArrowheads="1"/>
          </p:cNvSpPr>
          <p:nvPr/>
        </p:nvSpPr>
        <p:spPr bwMode="auto">
          <a:xfrm>
            <a:off x="2438400" y="3330575"/>
            <a:ext cx="1404938" cy="328613"/>
          </a:xfrm>
          <a:prstGeom prst="rect">
            <a:avLst/>
          </a:prstGeom>
          <a:noFill/>
          <a:ln w="9525">
            <a:noFill/>
            <a:miter lim="800000"/>
            <a:headEnd/>
            <a:tailEnd/>
          </a:ln>
        </p:spPr>
        <p:txBody>
          <a:bodyPr wrap="none" lIns="0" tIns="0" rIns="0" bIns="0">
            <a:spAutoFit/>
          </a:bodyPr>
          <a:lstStyle/>
          <a:p>
            <a:pPr>
              <a:lnSpc>
                <a:spcPct val="90000"/>
              </a:lnSpc>
              <a:defRPr/>
            </a:pPr>
            <a:r>
              <a:rPr lang="en-US" b="1" dirty="0">
                <a:effectLst>
                  <a:outerShdw blurRad="38100" dist="38100" dir="2700000" algn="tl">
                    <a:srgbClr val="FFFFFF"/>
                  </a:outerShdw>
                </a:effectLst>
                <a:latin typeface="Helvetica" pitchFamily="-128" charset="0"/>
              </a:rPr>
              <a:t>we often  </a:t>
            </a:r>
            <a:endParaRPr lang="en-US" sz="1800" b="1" dirty="0">
              <a:effectLst>
                <a:outerShdw blurRad="38100" dist="38100" dir="2700000" algn="tl">
                  <a:srgbClr val="FFFFFF"/>
                </a:outerShdw>
              </a:effectLst>
              <a:latin typeface="Helvetica" pitchFamily="-128" charset="0"/>
            </a:endParaRPr>
          </a:p>
        </p:txBody>
      </p:sp>
      <p:sp>
        <p:nvSpPr>
          <p:cNvPr id="180232" name="Rectangle 8"/>
          <p:cNvSpPr>
            <a:spLocks noChangeArrowheads="1"/>
          </p:cNvSpPr>
          <p:nvPr/>
        </p:nvSpPr>
        <p:spPr bwMode="auto">
          <a:xfrm>
            <a:off x="3810000" y="3330575"/>
            <a:ext cx="1033463" cy="328613"/>
          </a:xfrm>
          <a:prstGeom prst="rect">
            <a:avLst/>
          </a:prstGeom>
          <a:noFill/>
          <a:ln w="9525">
            <a:noFill/>
            <a:miter lim="800000"/>
            <a:headEnd/>
            <a:tailEnd/>
          </a:ln>
        </p:spPr>
        <p:txBody>
          <a:bodyPr wrap="none" lIns="0" tIns="0" rIns="0" bIns="0">
            <a:spAutoFit/>
          </a:bodyPr>
          <a:lstStyle/>
          <a:p>
            <a:pPr>
              <a:lnSpc>
                <a:spcPct val="90000"/>
              </a:lnSpc>
              <a:defRPr/>
            </a:pPr>
            <a:r>
              <a:rPr lang="en-US" b="1" u="sng">
                <a:effectLst>
                  <a:outerShdw blurRad="38100" dist="38100" dir="2700000" algn="tl">
                    <a:srgbClr val="FFFFFF"/>
                  </a:outerShdw>
                </a:effectLst>
                <a:latin typeface="Helvetica" pitchFamily="-128" charset="0"/>
              </a:rPr>
              <a:t>believe</a:t>
            </a:r>
            <a:endParaRPr lang="en-US" sz="1800" b="1">
              <a:effectLst>
                <a:outerShdw blurRad="38100" dist="38100" dir="2700000" algn="tl">
                  <a:srgbClr val="FFFFFF"/>
                </a:outerShdw>
              </a:effectLst>
              <a:latin typeface="Helvetica" pitchFamily="-128" charset="0"/>
            </a:endParaRPr>
          </a:p>
        </p:txBody>
      </p:sp>
      <p:sp>
        <p:nvSpPr>
          <p:cNvPr id="180233" name="Rectangle 9"/>
          <p:cNvSpPr>
            <a:spLocks noChangeArrowheads="1"/>
          </p:cNvSpPr>
          <p:nvPr/>
        </p:nvSpPr>
        <p:spPr bwMode="auto">
          <a:xfrm>
            <a:off x="4876800" y="3330575"/>
            <a:ext cx="2608263"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 that a path is not </a:t>
            </a:r>
            <a:endParaRPr lang="en-US" sz="1800" b="1">
              <a:effectLst>
                <a:outerShdw blurRad="38100" dist="38100" dir="2700000" algn="tl">
                  <a:srgbClr val="FFFFFF"/>
                </a:outerShdw>
              </a:effectLst>
              <a:latin typeface="Helvetica" pitchFamily="-128" charset="0"/>
            </a:endParaRPr>
          </a:p>
        </p:txBody>
      </p:sp>
      <p:sp>
        <p:nvSpPr>
          <p:cNvPr id="180234" name="Rectangle 10"/>
          <p:cNvSpPr>
            <a:spLocks noChangeArrowheads="1"/>
          </p:cNvSpPr>
          <p:nvPr/>
        </p:nvSpPr>
        <p:spPr bwMode="auto">
          <a:xfrm>
            <a:off x="2438400" y="3686175"/>
            <a:ext cx="5640388"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likely to be executed;  in fact, reality is </a:t>
            </a:r>
            <a:endParaRPr lang="en-US" sz="1800" b="1">
              <a:effectLst>
                <a:outerShdw blurRad="38100" dist="38100" dir="2700000" algn="tl">
                  <a:srgbClr val="FFFFFF"/>
                </a:outerShdw>
              </a:effectLst>
              <a:latin typeface="Helvetica" pitchFamily="-128" charset="0"/>
            </a:endParaRPr>
          </a:p>
        </p:txBody>
      </p:sp>
      <p:sp>
        <p:nvSpPr>
          <p:cNvPr id="180235" name="Rectangle 11"/>
          <p:cNvSpPr>
            <a:spLocks noChangeArrowheads="1"/>
          </p:cNvSpPr>
          <p:nvPr/>
        </p:nvSpPr>
        <p:spPr bwMode="auto">
          <a:xfrm>
            <a:off x="2438400" y="4041775"/>
            <a:ext cx="3200400"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often counter intuitive</a:t>
            </a:r>
            <a:endParaRPr lang="en-US" sz="1800" b="1">
              <a:effectLst>
                <a:outerShdw blurRad="38100" dist="38100" dir="2700000" algn="tl">
                  <a:srgbClr val="FFFFFF"/>
                </a:outerShdw>
              </a:effectLst>
              <a:latin typeface="Helvetica" pitchFamily="-128" charset="0"/>
            </a:endParaRPr>
          </a:p>
        </p:txBody>
      </p:sp>
      <p:sp>
        <p:nvSpPr>
          <p:cNvPr id="180236" name="Rectangle 12"/>
          <p:cNvSpPr>
            <a:spLocks noChangeArrowheads="1"/>
          </p:cNvSpPr>
          <p:nvPr/>
        </p:nvSpPr>
        <p:spPr bwMode="auto">
          <a:xfrm>
            <a:off x="2233613" y="3990975"/>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0237" name="Rectangle 13"/>
          <p:cNvSpPr>
            <a:spLocks noChangeArrowheads="1"/>
          </p:cNvSpPr>
          <p:nvPr/>
        </p:nvSpPr>
        <p:spPr bwMode="auto">
          <a:xfrm>
            <a:off x="2438400" y="4752975"/>
            <a:ext cx="5492750"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typographical errors are random;  it's </a:t>
            </a:r>
            <a:endParaRPr lang="en-US" sz="1800" b="1">
              <a:effectLst>
                <a:outerShdw blurRad="38100" dist="38100" dir="2700000" algn="tl">
                  <a:srgbClr val="FFFFFF"/>
                </a:outerShdw>
              </a:effectLst>
              <a:latin typeface="Helvetica" pitchFamily="-128" charset="0"/>
            </a:endParaRPr>
          </a:p>
        </p:txBody>
      </p:sp>
      <p:sp>
        <p:nvSpPr>
          <p:cNvPr id="180238" name="Rectangle 14"/>
          <p:cNvSpPr>
            <a:spLocks noChangeArrowheads="1"/>
          </p:cNvSpPr>
          <p:nvPr/>
        </p:nvSpPr>
        <p:spPr bwMode="auto">
          <a:xfrm>
            <a:off x="2438400" y="5108575"/>
            <a:ext cx="5487988"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likely that untested paths will contain </a:t>
            </a:r>
            <a:endParaRPr lang="en-US" sz="1800" b="1">
              <a:effectLst>
                <a:outerShdw blurRad="38100" dist="38100" dir="2700000" algn="tl">
                  <a:srgbClr val="FFFFFF"/>
                </a:outerShdw>
              </a:effectLst>
              <a:latin typeface="Helvetica" pitchFamily="-128" charset="0"/>
            </a:endParaRPr>
          </a:p>
        </p:txBody>
      </p:sp>
      <p:sp>
        <p:nvSpPr>
          <p:cNvPr id="180239" name="Rectangle 15"/>
          <p:cNvSpPr>
            <a:spLocks noChangeArrowheads="1"/>
          </p:cNvSpPr>
          <p:nvPr/>
        </p:nvSpPr>
        <p:spPr bwMode="auto">
          <a:xfrm>
            <a:off x="2438400" y="5464175"/>
            <a:ext cx="881063" cy="328613"/>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some </a:t>
            </a:r>
            <a:endParaRPr lang="en-US" sz="1800" b="1">
              <a:effectLst>
                <a:outerShdw blurRad="38100" dist="38100" dir="2700000" algn="tl">
                  <a:srgbClr val="FFFFFF"/>
                </a:outerShdw>
              </a:effectLst>
              <a:latin typeface="Helvetica" pitchFamily="-128" charset="0"/>
            </a:endParaRPr>
          </a:p>
        </p:txBody>
      </p:sp>
      <p:grpSp>
        <p:nvGrpSpPr>
          <p:cNvPr id="2" name="Group 16"/>
          <p:cNvGrpSpPr>
            <a:grpSpLocks/>
          </p:cNvGrpSpPr>
          <p:nvPr/>
        </p:nvGrpSpPr>
        <p:grpSpPr bwMode="auto">
          <a:xfrm>
            <a:off x="1919288" y="4765675"/>
            <a:ext cx="241300" cy="271463"/>
            <a:chOff x="1080" y="2442"/>
            <a:chExt cx="152" cy="152"/>
          </a:xfrm>
        </p:grpSpPr>
        <p:sp>
          <p:nvSpPr>
            <p:cNvPr id="12313" name="Rectangle 17"/>
            <p:cNvSpPr>
              <a:spLocks noChangeArrowheads="1"/>
            </p:cNvSpPr>
            <p:nvPr/>
          </p:nvSpPr>
          <p:spPr bwMode="auto">
            <a:xfrm>
              <a:off x="1096" y="2458"/>
              <a:ext cx="136" cy="136"/>
            </a:xfrm>
            <a:prstGeom prst="rect">
              <a:avLst/>
            </a:prstGeom>
            <a:solidFill>
              <a:schemeClr val="folHlink"/>
            </a:solidFill>
            <a:ln w="17463">
              <a:solidFill>
                <a:srgbClr val="000000"/>
              </a:solidFill>
              <a:miter lim="800000"/>
              <a:headEnd/>
              <a:tailEnd/>
            </a:ln>
          </p:spPr>
          <p:txBody>
            <a:bodyPr/>
            <a:lstStyle/>
            <a:p>
              <a:endParaRPr lang="en-US"/>
            </a:p>
          </p:txBody>
        </p:sp>
        <p:sp>
          <p:nvSpPr>
            <p:cNvPr id="12314" name="Rectangle 18"/>
            <p:cNvSpPr>
              <a:spLocks noChangeArrowheads="1"/>
            </p:cNvSpPr>
            <p:nvPr/>
          </p:nvSpPr>
          <p:spPr bwMode="auto">
            <a:xfrm>
              <a:off x="1080" y="2442"/>
              <a:ext cx="128" cy="136"/>
            </a:xfrm>
            <a:prstGeom prst="rect">
              <a:avLst/>
            </a:prstGeom>
            <a:solidFill>
              <a:schemeClr val="folHlink"/>
            </a:solidFill>
            <a:ln w="17463">
              <a:solidFill>
                <a:srgbClr val="000000"/>
              </a:solidFill>
              <a:miter lim="800000"/>
              <a:headEnd/>
              <a:tailEnd/>
            </a:ln>
          </p:spPr>
          <p:txBody>
            <a:bodyPr/>
            <a:lstStyle/>
            <a:p>
              <a:endParaRPr lang="en-US"/>
            </a:p>
          </p:txBody>
        </p:sp>
      </p:grpSp>
      <p:grpSp>
        <p:nvGrpSpPr>
          <p:cNvPr id="3" name="Group 19"/>
          <p:cNvGrpSpPr>
            <a:grpSpLocks/>
          </p:cNvGrpSpPr>
          <p:nvPr/>
        </p:nvGrpSpPr>
        <p:grpSpPr bwMode="auto">
          <a:xfrm>
            <a:off x="1919288" y="3328988"/>
            <a:ext cx="241300" cy="269875"/>
            <a:chOff x="1080" y="1637"/>
            <a:chExt cx="152" cy="151"/>
          </a:xfrm>
        </p:grpSpPr>
        <p:sp>
          <p:nvSpPr>
            <p:cNvPr id="12311" name="Rectangle 20"/>
            <p:cNvSpPr>
              <a:spLocks noChangeArrowheads="1"/>
            </p:cNvSpPr>
            <p:nvPr/>
          </p:nvSpPr>
          <p:spPr bwMode="auto">
            <a:xfrm>
              <a:off x="1096" y="1653"/>
              <a:ext cx="136" cy="135"/>
            </a:xfrm>
            <a:prstGeom prst="rect">
              <a:avLst/>
            </a:prstGeom>
            <a:solidFill>
              <a:schemeClr val="folHlink"/>
            </a:solidFill>
            <a:ln w="17463">
              <a:solidFill>
                <a:srgbClr val="000000"/>
              </a:solidFill>
              <a:miter lim="800000"/>
              <a:headEnd/>
              <a:tailEnd/>
            </a:ln>
          </p:spPr>
          <p:txBody>
            <a:bodyPr/>
            <a:lstStyle/>
            <a:p>
              <a:endParaRPr lang="en-US"/>
            </a:p>
          </p:txBody>
        </p:sp>
        <p:sp>
          <p:nvSpPr>
            <p:cNvPr id="12312" name="Rectangle 21"/>
            <p:cNvSpPr>
              <a:spLocks noChangeArrowheads="1"/>
            </p:cNvSpPr>
            <p:nvPr/>
          </p:nvSpPr>
          <p:spPr bwMode="auto">
            <a:xfrm>
              <a:off x="1080" y="1637"/>
              <a:ext cx="128" cy="136"/>
            </a:xfrm>
            <a:prstGeom prst="rect">
              <a:avLst/>
            </a:prstGeom>
            <a:solidFill>
              <a:schemeClr val="folHlink"/>
            </a:solidFill>
            <a:ln w="17463">
              <a:solidFill>
                <a:srgbClr val="000000"/>
              </a:solidFill>
              <a:miter lim="800000"/>
              <a:headEnd/>
              <a:tailEnd/>
            </a:ln>
          </p:spPr>
          <p:txBody>
            <a:bodyPr/>
            <a:lstStyle/>
            <a:p>
              <a:endParaRPr lang="en-US"/>
            </a:p>
          </p:txBody>
        </p:sp>
      </p:grpSp>
      <p:grpSp>
        <p:nvGrpSpPr>
          <p:cNvPr id="4" name="Group 22"/>
          <p:cNvGrpSpPr>
            <a:grpSpLocks/>
          </p:cNvGrpSpPr>
          <p:nvPr/>
        </p:nvGrpSpPr>
        <p:grpSpPr bwMode="auto">
          <a:xfrm>
            <a:off x="1919288" y="1890713"/>
            <a:ext cx="241300" cy="269875"/>
            <a:chOff x="1080" y="832"/>
            <a:chExt cx="152" cy="151"/>
          </a:xfrm>
        </p:grpSpPr>
        <p:sp>
          <p:nvSpPr>
            <p:cNvPr id="12309" name="Rectangle 23"/>
            <p:cNvSpPr>
              <a:spLocks noChangeArrowheads="1"/>
            </p:cNvSpPr>
            <p:nvPr/>
          </p:nvSpPr>
          <p:spPr bwMode="auto">
            <a:xfrm>
              <a:off x="1096" y="848"/>
              <a:ext cx="136" cy="135"/>
            </a:xfrm>
            <a:prstGeom prst="rect">
              <a:avLst/>
            </a:prstGeom>
            <a:solidFill>
              <a:schemeClr val="folHlink"/>
            </a:solidFill>
            <a:ln w="17463">
              <a:solidFill>
                <a:srgbClr val="000000"/>
              </a:solidFill>
              <a:miter lim="800000"/>
              <a:headEnd/>
              <a:tailEnd/>
            </a:ln>
          </p:spPr>
          <p:txBody>
            <a:bodyPr/>
            <a:lstStyle/>
            <a:p>
              <a:endParaRPr lang="en-US"/>
            </a:p>
          </p:txBody>
        </p:sp>
        <p:sp>
          <p:nvSpPr>
            <p:cNvPr id="12310" name="Rectangle 24"/>
            <p:cNvSpPr>
              <a:spLocks noChangeArrowheads="1"/>
            </p:cNvSpPr>
            <p:nvPr/>
          </p:nvSpPr>
          <p:spPr bwMode="auto">
            <a:xfrm>
              <a:off x="1080" y="832"/>
              <a:ext cx="128" cy="127"/>
            </a:xfrm>
            <a:prstGeom prst="rect">
              <a:avLst/>
            </a:prstGeom>
            <a:solidFill>
              <a:schemeClr val="folHlink"/>
            </a:solidFill>
            <a:ln w="17463">
              <a:solidFill>
                <a:srgbClr val="000000"/>
              </a:solidFill>
              <a:miter lim="800000"/>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11"/>
          </p:nvPr>
        </p:nvSpPr>
        <p:spPr/>
        <p:txBody>
          <a:bodyPr/>
          <a:lstStyle/>
          <a:p>
            <a:pPr>
              <a:defRPr/>
            </a:pPr>
            <a:fld id="{F380CACF-0B6A-41FB-9AD3-7876D1D556FC}" type="slidenum">
              <a:rPr lang="en-US"/>
              <a:pPr>
                <a:defRPr/>
              </a:pPr>
              <a:t>27</a:t>
            </a:fld>
            <a:endParaRPr lang="en-US"/>
          </a:p>
        </p:txBody>
      </p:sp>
      <p:sp>
        <p:nvSpPr>
          <p:cNvPr id="13316" name="Rectangle 2"/>
          <p:cNvSpPr>
            <a:spLocks noGrp="1" noChangeArrowheads="1"/>
          </p:cNvSpPr>
          <p:nvPr>
            <p:ph type="title"/>
          </p:nvPr>
        </p:nvSpPr>
        <p:spPr>
          <a:xfrm>
            <a:off x="2260600" y="609600"/>
            <a:ext cx="4673600" cy="728405"/>
          </a:xfrm>
          <a:noFill/>
        </p:spPr>
        <p:txBody>
          <a:bodyPr lIns="63500" tIns="25400" rIns="63500" bIns="25400" anchor="t">
            <a:spAutoFit/>
          </a:bodyPr>
          <a:lstStyle/>
          <a:p>
            <a:pPr eaLnBrk="1" hangingPunct="1"/>
            <a:r>
              <a:rPr lang="en-US" b="1" dirty="0" smtClean="0"/>
              <a:t>Basis Path Testing</a:t>
            </a:r>
          </a:p>
        </p:txBody>
      </p:sp>
      <p:sp>
        <p:nvSpPr>
          <p:cNvPr id="13317" name="Freeform 3"/>
          <p:cNvSpPr>
            <a:spLocks/>
          </p:cNvSpPr>
          <p:nvPr/>
        </p:nvSpPr>
        <p:spPr bwMode="auto">
          <a:xfrm>
            <a:off x="3225800" y="3544888"/>
            <a:ext cx="455613" cy="512762"/>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43" y="0"/>
                </a:moveTo>
                <a:lnTo>
                  <a:pt x="0" y="143"/>
                </a:lnTo>
                <a:lnTo>
                  <a:pt x="143" y="287"/>
                </a:lnTo>
                <a:lnTo>
                  <a:pt x="287" y="143"/>
                </a:lnTo>
                <a:lnTo>
                  <a:pt x="143" y="0"/>
                </a:lnTo>
                <a:close/>
              </a:path>
            </a:pathLst>
          </a:custGeom>
          <a:solidFill>
            <a:srgbClr val="FFFFFF"/>
          </a:solidFill>
          <a:ln w="9525">
            <a:noFill/>
            <a:round/>
            <a:headEnd/>
            <a:tailEnd/>
          </a:ln>
        </p:spPr>
        <p:txBody>
          <a:bodyPr/>
          <a:lstStyle/>
          <a:p>
            <a:endParaRPr lang="en-US"/>
          </a:p>
        </p:txBody>
      </p:sp>
      <p:sp>
        <p:nvSpPr>
          <p:cNvPr id="13318" name="Freeform 4"/>
          <p:cNvSpPr>
            <a:spLocks/>
          </p:cNvSpPr>
          <p:nvPr/>
        </p:nvSpPr>
        <p:spPr bwMode="auto">
          <a:xfrm>
            <a:off x="3225800" y="3544888"/>
            <a:ext cx="455613" cy="512762"/>
          </a:xfrm>
          <a:custGeom>
            <a:avLst/>
            <a:gdLst>
              <a:gd name="T0" fmla="*/ 143 w 287"/>
              <a:gd name="T1" fmla="*/ 0 h 287"/>
              <a:gd name="T2" fmla="*/ 0 w 287"/>
              <a:gd name="T3" fmla="*/ 143 h 287"/>
              <a:gd name="T4" fmla="*/ 0 w 287"/>
              <a:gd name="T5" fmla="*/ 143 h 287"/>
              <a:gd name="T6" fmla="*/ 143 w 287"/>
              <a:gd name="T7" fmla="*/ 287 h 287"/>
              <a:gd name="T8" fmla="*/ 143 w 287"/>
              <a:gd name="T9" fmla="*/ 287 h 287"/>
              <a:gd name="T10" fmla="*/ 287 w 287"/>
              <a:gd name="T11" fmla="*/ 143 h 287"/>
              <a:gd name="T12" fmla="*/ 287 w 287"/>
              <a:gd name="T13" fmla="*/ 143 h 287"/>
              <a:gd name="T14" fmla="*/ 143 w 287"/>
              <a:gd name="T15" fmla="*/ 0 h 287"/>
              <a:gd name="T16" fmla="*/ 143 w 287"/>
              <a:gd name="T17" fmla="*/ 0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87"/>
              <a:gd name="T29" fmla="*/ 287 w 287"/>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87">
                <a:moveTo>
                  <a:pt x="143" y="0"/>
                </a:moveTo>
                <a:lnTo>
                  <a:pt x="0" y="143"/>
                </a:lnTo>
                <a:lnTo>
                  <a:pt x="143" y="287"/>
                </a:lnTo>
                <a:lnTo>
                  <a:pt x="287" y="143"/>
                </a:lnTo>
                <a:lnTo>
                  <a:pt x="143" y="0"/>
                </a:lnTo>
                <a:close/>
              </a:path>
            </a:pathLst>
          </a:custGeom>
          <a:noFill/>
          <a:ln w="30163">
            <a:solidFill>
              <a:srgbClr val="000000"/>
            </a:solidFill>
            <a:round/>
            <a:headEnd/>
            <a:tailEnd/>
          </a:ln>
        </p:spPr>
        <p:txBody>
          <a:bodyPr/>
          <a:lstStyle/>
          <a:p>
            <a:endParaRPr lang="en-US"/>
          </a:p>
        </p:txBody>
      </p:sp>
      <p:sp>
        <p:nvSpPr>
          <p:cNvPr id="13319" name="Freeform 5"/>
          <p:cNvSpPr>
            <a:spLocks/>
          </p:cNvSpPr>
          <p:nvPr/>
        </p:nvSpPr>
        <p:spPr bwMode="auto">
          <a:xfrm>
            <a:off x="3213100" y="3530600"/>
            <a:ext cx="455613" cy="512763"/>
          </a:xfrm>
          <a:custGeom>
            <a:avLst/>
            <a:gdLst>
              <a:gd name="T0" fmla="*/ 143 w 287"/>
              <a:gd name="T1" fmla="*/ 0 h 287"/>
              <a:gd name="T2" fmla="*/ 0 w 287"/>
              <a:gd name="T3" fmla="*/ 143 h 287"/>
              <a:gd name="T4" fmla="*/ 143 w 287"/>
              <a:gd name="T5" fmla="*/ 287 h 287"/>
              <a:gd name="T6" fmla="*/ 287 w 287"/>
              <a:gd name="T7" fmla="*/ 143 h 287"/>
              <a:gd name="T8" fmla="*/ 143 w 287"/>
              <a:gd name="T9" fmla="*/ 0 h 287"/>
              <a:gd name="T10" fmla="*/ 0 60000 65536"/>
              <a:gd name="T11" fmla="*/ 0 60000 65536"/>
              <a:gd name="T12" fmla="*/ 0 60000 65536"/>
              <a:gd name="T13" fmla="*/ 0 60000 65536"/>
              <a:gd name="T14" fmla="*/ 0 60000 65536"/>
              <a:gd name="T15" fmla="*/ 0 w 287"/>
              <a:gd name="T16" fmla="*/ 0 h 287"/>
              <a:gd name="T17" fmla="*/ 287 w 287"/>
              <a:gd name="T18" fmla="*/ 287 h 287"/>
            </a:gdLst>
            <a:ahLst/>
            <a:cxnLst>
              <a:cxn ang="T10">
                <a:pos x="T0" y="T1"/>
              </a:cxn>
              <a:cxn ang="T11">
                <a:pos x="T2" y="T3"/>
              </a:cxn>
              <a:cxn ang="T12">
                <a:pos x="T4" y="T5"/>
              </a:cxn>
              <a:cxn ang="T13">
                <a:pos x="T6" y="T7"/>
              </a:cxn>
              <a:cxn ang="T14">
                <a:pos x="T8" y="T9"/>
              </a:cxn>
            </a:cxnLst>
            <a:rect l="T15" t="T16" r="T17" b="T18"/>
            <a:pathLst>
              <a:path w="287" h="287">
                <a:moveTo>
                  <a:pt x="143" y="0"/>
                </a:moveTo>
                <a:lnTo>
                  <a:pt x="0" y="143"/>
                </a:lnTo>
                <a:lnTo>
                  <a:pt x="143" y="287"/>
                </a:lnTo>
                <a:lnTo>
                  <a:pt x="287" y="143"/>
                </a:lnTo>
                <a:lnTo>
                  <a:pt x="143" y="0"/>
                </a:lnTo>
                <a:close/>
              </a:path>
            </a:pathLst>
          </a:custGeom>
          <a:noFill/>
          <a:ln w="30163">
            <a:solidFill>
              <a:srgbClr val="000000"/>
            </a:solidFill>
            <a:round/>
            <a:headEnd/>
            <a:tailEnd/>
          </a:ln>
        </p:spPr>
        <p:txBody>
          <a:bodyPr/>
          <a:lstStyle/>
          <a:p>
            <a:endParaRPr lang="en-US"/>
          </a:p>
        </p:txBody>
      </p:sp>
      <p:sp>
        <p:nvSpPr>
          <p:cNvPr id="13320" name="Oval 6"/>
          <p:cNvSpPr>
            <a:spLocks noChangeArrowheads="1"/>
          </p:cNvSpPr>
          <p:nvPr/>
        </p:nvSpPr>
        <p:spPr bwMode="auto">
          <a:xfrm>
            <a:off x="2654300" y="1978025"/>
            <a:ext cx="139700" cy="185738"/>
          </a:xfrm>
          <a:prstGeom prst="ellipse">
            <a:avLst/>
          </a:prstGeom>
          <a:solidFill>
            <a:srgbClr val="FFFFFF"/>
          </a:solidFill>
          <a:ln w="9525">
            <a:noFill/>
            <a:round/>
            <a:headEnd/>
            <a:tailEnd/>
          </a:ln>
        </p:spPr>
        <p:txBody>
          <a:bodyPr/>
          <a:lstStyle/>
          <a:p>
            <a:endParaRPr lang="en-US"/>
          </a:p>
        </p:txBody>
      </p:sp>
      <p:sp>
        <p:nvSpPr>
          <p:cNvPr id="13321" name="Oval 7"/>
          <p:cNvSpPr>
            <a:spLocks noChangeArrowheads="1"/>
          </p:cNvSpPr>
          <p:nvPr/>
        </p:nvSpPr>
        <p:spPr bwMode="auto">
          <a:xfrm>
            <a:off x="2641600" y="1963738"/>
            <a:ext cx="165100" cy="214312"/>
          </a:xfrm>
          <a:prstGeom prst="ellipse">
            <a:avLst/>
          </a:prstGeom>
          <a:noFill/>
          <a:ln w="30163">
            <a:solidFill>
              <a:srgbClr val="000000"/>
            </a:solidFill>
            <a:round/>
            <a:headEnd/>
            <a:tailEnd/>
          </a:ln>
        </p:spPr>
        <p:txBody>
          <a:bodyPr/>
          <a:lstStyle/>
          <a:p>
            <a:endParaRPr lang="en-US"/>
          </a:p>
        </p:txBody>
      </p:sp>
      <p:sp>
        <p:nvSpPr>
          <p:cNvPr id="13322" name="Freeform 8"/>
          <p:cNvSpPr>
            <a:spLocks/>
          </p:cNvSpPr>
          <p:nvPr/>
        </p:nvSpPr>
        <p:spPr bwMode="auto">
          <a:xfrm>
            <a:off x="2514600" y="2989263"/>
            <a:ext cx="457200" cy="512762"/>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3"/>
                </a:lnTo>
                <a:lnTo>
                  <a:pt x="144" y="287"/>
                </a:lnTo>
                <a:lnTo>
                  <a:pt x="288" y="143"/>
                </a:lnTo>
                <a:lnTo>
                  <a:pt x="144" y="0"/>
                </a:lnTo>
                <a:close/>
              </a:path>
            </a:pathLst>
          </a:custGeom>
          <a:solidFill>
            <a:srgbClr val="FFFFFF"/>
          </a:solidFill>
          <a:ln w="9525">
            <a:noFill/>
            <a:round/>
            <a:headEnd/>
            <a:tailEnd/>
          </a:ln>
        </p:spPr>
        <p:txBody>
          <a:bodyPr/>
          <a:lstStyle/>
          <a:p>
            <a:endParaRPr lang="en-US"/>
          </a:p>
        </p:txBody>
      </p:sp>
      <p:sp>
        <p:nvSpPr>
          <p:cNvPr id="13323" name="Freeform 9"/>
          <p:cNvSpPr>
            <a:spLocks/>
          </p:cNvSpPr>
          <p:nvPr/>
        </p:nvSpPr>
        <p:spPr bwMode="auto">
          <a:xfrm>
            <a:off x="2514600" y="2989263"/>
            <a:ext cx="457200" cy="512762"/>
          </a:xfrm>
          <a:custGeom>
            <a:avLst/>
            <a:gdLst>
              <a:gd name="T0" fmla="*/ 144 w 288"/>
              <a:gd name="T1" fmla="*/ 0 h 287"/>
              <a:gd name="T2" fmla="*/ 0 w 288"/>
              <a:gd name="T3" fmla="*/ 143 h 287"/>
              <a:gd name="T4" fmla="*/ 0 w 288"/>
              <a:gd name="T5" fmla="*/ 143 h 287"/>
              <a:gd name="T6" fmla="*/ 144 w 288"/>
              <a:gd name="T7" fmla="*/ 287 h 287"/>
              <a:gd name="T8" fmla="*/ 144 w 288"/>
              <a:gd name="T9" fmla="*/ 287 h 287"/>
              <a:gd name="T10" fmla="*/ 288 w 288"/>
              <a:gd name="T11" fmla="*/ 143 h 287"/>
              <a:gd name="T12" fmla="*/ 288 w 288"/>
              <a:gd name="T13" fmla="*/ 143 h 287"/>
              <a:gd name="T14" fmla="*/ 144 w 288"/>
              <a:gd name="T15" fmla="*/ 0 h 287"/>
              <a:gd name="T16" fmla="*/ 144 w 288"/>
              <a:gd name="T17" fmla="*/ 0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7"/>
              <a:gd name="T29" fmla="*/ 288 w 288"/>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7">
                <a:moveTo>
                  <a:pt x="144" y="0"/>
                </a:moveTo>
                <a:lnTo>
                  <a:pt x="0" y="143"/>
                </a:lnTo>
                <a:lnTo>
                  <a:pt x="144" y="287"/>
                </a:lnTo>
                <a:lnTo>
                  <a:pt x="288" y="143"/>
                </a:lnTo>
                <a:lnTo>
                  <a:pt x="144" y="0"/>
                </a:lnTo>
                <a:close/>
              </a:path>
            </a:pathLst>
          </a:custGeom>
          <a:noFill/>
          <a:ln w="30163">
            <a:solidFill>
              <a:srgbClr val="000000"/>
            </a:solidFill>
            <a:round/>
            <a:headEnd/>
            <a:tailEnd/>
          </a:ln>
        </p:spPr>
        <p:txBody>
          <a:bodyPr/>
          <a:lstStyle/>
          <a:p>
            <a:endParaRPr lang="en-US"/>
          </a:p>
        </p:txBody>
      </p:sp>
      <p:sp>
        <p:nvSpPr>
          <p:cNvPr id="13324" name="Freeform 10"/>
          <p:cNvSpPr>
            <a:spLocks/>
          </p:cNvSpPr>
          <p:nvPr/>
        </p:nvSpPr>
        <p:spPr bwMode="auto">
          <a:xfrm>
            <a:off x="2501900" y="2974975"/>
            <a:ext cx="457200" cy="512763"/>
          </a:xfrm>
          <a:custGeom>
            <a:avLst/>
            <a:gdLst>
              <a:gd name="T0" fmla="*/ 144 w 288"/>
              <a:gd name="T1" fmla="*/ 0 h 287"/>
              <a:gd name="T2" fmla="*/ 0 w 288"/>
              <a:gd name="T3" fmla="*/ 143 h 287"/>
              <a:gd name="T4" fmla="*/ 144 w 288"/>
              <a:gd name="T5" fmla="*/ 287 h 287"/>
              <a:gd name="T6" fmla="*/ 288 w 288"/>
              <a:gd name="T7" fmla="*/ 143 h 287"/>
              <a:gd name="T8" fmla="*/ 144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3"/>
                </a:lnTo>
                <a:lnTo>
                  <a:pt x="144" y="287"/>
                </a:lnTo>
                <a:lnTo>
                  <a:pt x="288" y="143"/>
                </a:lnTo>
                <a:lnTo>
                  <a:pt x="144" y="0"/>
                </a:lnTo>
                <a:close/>
              </a:path>
            </a:pathLst>
          </a:custGeom>
          <a:noFill/>
          <a:ln w="30163">
            <a:solidFill>
              <a:srgbClr val="000000"/>
            </a:solidFill>
            <a:round/>
            <a:headEnd/>
            <a:tailEnd/>
          </a:ln>
        </p:spPr>
        <p:txBody>
          <a:bodyPr/>
          <a:lstStyle/>
          <a:p>
            <a:endParaRPr lang="en-US"/>
          </a:p>
        </p:txBody>
      </p:sp>
      <p:sp>
        <p:nvSpPr>
          <p:cNvPr id="13325" name="Freeform 11"/>
          <p:cNvSpPr>
            <a:spLocks/>
          </p:cNvSpPr>
          <p:nvPr/>
        </p:nvSpPr>
        <p:spPr bwMode="auto">
          <a:xfrm>
            <a:off x="2514600" y="4881563"/>
            <a:ext cx="457200" cy="512762"/>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4"/>
                </a:lnTo>
                <a:lnTo>
                  <a:pt x="144" y="287"/>
                </a:lnTo>
                <a:lnTo>
                  <a:pt x="288" y="144"/>
                </a:lnTo>
                <a:lnTo>
                  <a:pt x="144" y="0"/>
                </a:lnTo>
                <a:close/>
              </a:path>
            </a:pathLst>
          </a:custGeom>
          <a:solidFill>
            <a:srgbClr val="FFFFFF"/>
          </a:solidFill>
          <a:ln w="9525">
            <a:noFill/>
            <a:round/>
            <a:headEnd/>
            <a:tailEnd/>
          </a:ln>
        </p:spPr>
        <p:txBody>
          <a:bodyPr/>
          <a:lstStyle/>
          <a:p>
            <a:endParaRPr lang="en-US"/>
          </a:p>
        </p:txBody>
      </p:sp>
      <p:sp>
        <p:nvSpPr>
          <p:cNvPr id="13326" name="Freeform 12"/>
          <p:cNvSpPr>
            <a:spLocks/>
          </p:cNvSpPr>
          <p:nvPr/>
        </p:nvSpPr>
        <p:spPr bwMode="auto">
          <a:xfrm>
            <a:off x="2514600" y="4881563"/>
            <a:ext cx="457200" cy="512762"/>
          </a:xfrm>
          <a:custGeom>
            <a:avLst/>
            <a:gdLst>
              <a:gd name="T0" fmla="*/ 144 w 288"/>
              <a:gd name="T1" fmla="*/ 0 h 287"/>
              <a:gd name="T2" fmla="*/ 0 w 288"/>
              <a:gd name="T3" fmla="*/ 144 h 287"/>
              <a:gd name="T4" fmla="*/ 0 w 288"/>
              <a:gd name="T5" fmla="*/ 144 h 287"/>
              <a:gd name="T6" fmla="*/ 144 w 288"/>
              <a:gd name="T7" fmla="*/ 287 h 287"/>
              <a:gd name="T8" fmla="*/ 144 w 288"/>
              <a:gd name="T9" fmla="*/ 287 h 287"/>
              <a:gd name="T10" fmla="*/ 288 w 288"/>
              <a:gd name="T11" fmla="*/ 144 h 287"/>
              <a:gd name="T12" fmla="*/ 288 w 288"/>
              <a:gd name="T13" fmla="*/ 144 h 287"/>
              <a:gd name="T14" fmla="*/ 144 w 288"/>
              <a:gd name="T15" fmla="*/ 0 h 287"/>
              <a:gd name="T16" fmla="*/ 144 w 288"/>
              <a:gd name="T17" fmla="*/ 0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287"/>
              <a:gd name="T29" fmla="*/ 288 w 288"/>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287">
                <a:moveTo>
                  <a:pt x="144" y="0"/>
                </a:moveTo>
                <a:lnTo>
                  <a:pt x="0" y="144"/>
                </a:lnTo>
                <a:lnTo>
                  <a:pt x="144" y="287"/>
                </a:lnTo>
                <a:lnTo>
                  <a:pt x="288" y="144"/>
                </a:lnTo>
                <a:lnTo>
                  <a:pt x="144" y="0"/>
                </a:lnTo>
                <a:close/>
              </a:path>
            </a:pathLst>
          </a:custGeom>
          <a:noFill/>
          <a:ln w="30163">
            <a:solidFill>
              <a:srgbClr val="000000"/>
            </a:solidFill>
            <a:round/>
            <a:headEnd/>
            <a:tailEnd/>
          </a:ln>
        </p:spPr>
        <p:txBody>
          <a:bodyPr/>
          <a:lstStyle/>
          <a:p>
            <a:endParaRPr lang="en-US"/>
          </a:p>
        </p:txBody>
      </p:sp>
      <p:sp>
        <p:nvSpPr>
          <p:cNvPr id="13327" name="Freeform 13"/>
          <p:cNvSpPr>
            <a:spLocks/>
          </p:cNvSpPr>
          <p:nvPr/>
        </p:nvSpPr>
        <p:spPr bwMode="auto">
          <a:xfrm>
            <a:off x="2501900" y="4867275"/>
            <a:ext cx="457200" cy="512763"/>
          </a:xfrm>
          <a:custGeom>
            <a:avLst/>
            <a:gdLst>
              <a:gd name="T0" fmla="*/ 144 w 288"/>
              <a:gd name="T1" fmla="*/ 0 h 287"/>
              <a:gd name="T2" fmla="*/ 0 w 288"/>
              <a:gd name="T3" fmla="*/ 144 h 287"/>
              <a:gd name="T4" fmla="*/ 144 w 288"/>
              <a:gd name="T5" fmla="*/ 287 h 287"/>
              <a:gd name="T6" fmla="*/ 288 w 288"/>
              <a:gd name="T7" fmla="*/ 144 h 287"/>
              <a:gd name="T8" fmla="*/ 144 w 288"/>
              <a:gd name="T9" fmla="*/ 0 h 287"/>
              <a:gd name="T10" fmla="*/ 0 60000 65536"/>
              <a:gd name="T11" fmla="*/ 0 60000 65536"/>
              <a:gd name="T12" fmla="*/ 0 60000 65536"/>
              <a:gd name="T13" fmla="*/ 0 60000 65536"/>
              <a:gd name="T14" fmla="*/ 0 60000 65536"/>
              <a:gd name="T15" fmla="*/ 0 w 288"/>
              <a:gd name="T16" fmla="*/ 0 h 287"/>
              <a:gd name="T17" fmla="*/ 288 w 288"/>
              <a:gd name="T18" fmla="*/ 287 h 287"/>
            </a:gdLst>
            <a:ahLst/>
            <a:cxnLst>
              <a:cxn ang="T10">
                <a:pos x="T0" y="T1"/>
              </a:cxn>
              <a:cxn ang="T11">
                <a:pos x="T2" y="T3"/>
              </a:cxn>
              <a:cxn ang="T12">
                <a:pos x="T4" y="T5"/>
              </a:cxn>
              <a:cxn ang="T13">
                <a:pos x="T6" y="T7"/>
              </a:cxn>
              <a:cxn ang="T14">
                <a:pos x="T8" y="T9"/>
              </a:cxn>
            </a:cxnLst>
            <a:rect l="T15" t="T16" r="T17" b="T18"/>
            <a:pathLst>
              <a:path w="288" h="287">
                <a:moveTo>
                  <a:pt x="144" y="0"/>
                </a:moveTo>
                <a:lnTo>
                  <a:pt x="0" y="144"/>
                </a:lnTo>
                <a:lnTo>
                  <a:pt x="144" y="287"/>
                </a:lnTo>
                <a:lnTo>
                  <a:pt x="288" y="144"/>
                </a:lnTo>
                <a:lnTo>
                  <a:pt x="144" y="0"/>
                </a:lnTo>
                <a:close/>
              </a:path>
            </a:pathLst>
          </a:custGeom>
          <a:noFill/>
          <a:ln w="30163">
            <a:solidFill>
              <a:srgbClr val="000000"/>
            </a:solidFill>
            <a:round/>
            <a:headEnd/>
            <a:tailEnd/>
          </a:ln>
        </p:spPr>
        <p:txBody>
          <a:bodyPr/>
          <a:lstStyle/>
          <a:p>
            <a:endParaRPr lang="en-US"/>
          </a:p>
        </p:txBody>
      </p:sp>
      <p:sp>
        <p:nvSpPr>
          <p:cNvPr id="13328" name="Freeform 14"/>
          <p:cNvSpPr>
            <a:spLocks/>
          </p:cNvSpPr>
          <p:nvPr/>
        </p:nvSpPr>
        <p:spPr bwMode="auto">
          <a:xfrm>
            <a:off x="2997200" y="3244850"/>
            <a:ext cx="455613" cy="171450"/>
          </a:xfrm>
          <a:custGeom>
            <a:avLst/>
            <a:gdLst>
              <a:gd name="T0" fmla="*/ 0 w 287"/>
              <a:gd name="T1" fmla="*/ 0 h 96"/>
              <a:gd name="T2" fmla="*/ 287 w 287"/>
              <a:gd name="T3" fmla="*/ 0 h 96"/>
              <a:gd name="T4" fmla="*/ 287 w 287"/>
              <a:gd name="T5" fmla="*/ 0 h 96"/>
              <a:gd name="T6" fmla="*/ 287 w 287"/>
              <a:gd name="T7" fmla="*/ 96 h 96"/>
              <a:gd name="T8" fmla="*/ 287 w 287"/>
              <a:gd name="T9" fmla="*/ 96 h 96"/>
              <a:gd name="T10" fmla="*/ 0 60000 65536"/>
              <a:gd name="T11" fmla="*/ 0 60000 65536"/>
              <a:gd name="T12" fmla="*/ 0 60000 65536"/>
              <a:gd name="T13" fmla="*/ 0 60000 65536"/>
              <a:gd name="T14" fmla="*/ 0 60000 65536"/>
              <a:gd name="T15" fmla="*/ 0 w 287"/>
              <a:gd name="T16" fmla="*/ 0 h 96"/>
              <a:gd name="T17" fmla="*/ 287 w 287"/>
              <a:gd name="T18" fmla="*/ 96 h 96"/>
            </a:gdLst>
            <a:ahLst/>
            <a:cxnLst>
              <a:cxn ang="T10">
                <a:pos x="T0" y="T1"/>
              </a:cxn>
              <a:cxn ang="T11">
                <a:pos x="T2" y="T3"/>
              </a:cxn>
              <a:cxn ang="T12">
                <a:pos x="T4" y="T5"/>
              </a:cxn>
              <a:cxn ang="T13">
                <a:pos x="T6" y="T7"/>
              </a:cxn>
              <a:cxn ang="T14">
                <a:pos x="T8" y="T9"/>
              </a:cxn>
            </a:cxnLst>
            <a:rect l="T15" t="T16" r="T17" b="T18"/>
            <a:pathLst>
              <a:path w="287" h="96">
                <a:moveTo>
                  <a:pt x="0" y="0"/>
                </a:moveTo>
                <a:lnTo>
                  <a:pt x="287" y="0"/>
                </a:lnTo>
                <a:lnTo>
                  <a:pt x="287" y="96"/>
                </a:lnTo>
              </a:path>
            </a:pathLst>
          </a:custGeom>
          <a:noFill/>
          <a:ln w="30163">
            <a:solidFill>
              <a:srgbClr val="000000"/>
            </a:solidFill>
            <a:round/>
            <a:headEnd/>
            <a:tailEnd/>
          </a:ln>
        </p:spPr>
        <p:txBody>
          <a:bodyPr/>
          <a:lstStyle/>
          <a:p>
            <a:endParaRPr lang="en-US"/>
          </a:p>
        </p:txBody>
      </p:sp>
      <p:sp>
        <p:nvSpPr>
          <p:cNvPr id="13329" name="Freeform 15"/>
          <p:cNvSpPr>
            <a:spLocks/>
          </p:cNvSpPr>
          <p:nvPr/>
        </p:nvSpPr>
        <p:spPr bwMode="auto">
          <a:xfrm>
            <a:off x="2984500" y="3230563"/>
            <a:ext cx="455613" cy="171450"/>
          </a:xfrm>
          <a:custGeom>
            <a:avLst/>
            <a:gdLst>
              <a:gd name="T0" fmla="*/ 0 w 287"/>
              <a:gd name="T1" fmla="*/ 0 h 96"/>
              <a:gd name="T2" fmla="*/ 287 w 287"/>
              <a:gd name="T3" fmla="*/ 0 h 96"/>
              <a:gd name="T4" fmla="*/ 287 w 287"/>
              <a:gd name="T5" fmla="*/ 96 h 96"/>
              <a:gd name="T6" fmla="*/ 0 60000 65536"/>
              <a:gd name="T7" fmla="*/ 0 60000 65536"/>
              <a:gd name="T8" fmla="*/ 0 60000 65536"/>
              <a:gd name="T9" fmla="*/ 0 w 287"/>
              <a:gd name="T10" fmla="*/ 0 h 96"/>
              <a:gd name="T11" fmla="*/ 287 w 287"/>
              <a:gd name="T12" fmla="*/ 96 h 96"/>
            </a:gdLst>
            <a:ahLst/>
            <a:cxnLst>
              <a:cxn ang="T6">
                <a:pos x="T0" y="T1"/>
              </a:cxn>
              <a:cxn ang="T7">
                <a:pos x="T2" y="T3"/>
              </a:cxn>
              <a:cxn ang="T8">
                <a:pos x="T4" y="T5"/>
              </a:cxn>
            </a:cxnLst>
            <a:rect l="T9" t="T10" r="T11" b="T12"/>
            <a:pathLst>
              <a:path w="287" h="96">
                <a:moveTo>
                  <a:pt x="0" y="0"/>
                </a:moveTo>
                <a:lnTo>
                  <a:pt x="287" y="0"/>
                </a:lnTo>
                <a:lnTo>
                  <a:pt x="287" y="96"/>
                </a:lnTo>
              </a:path>
            </a:pathLst>
          </a:custGeom>
          <a:noFill/>
          <a:ln w="30163">
            <a:solidFill>
              <a:srgbClr val="000000"/>
            </a:solidFill>
            <a:round/>
            <a:headEnd/>
            <a:tailEnd/>
          </a:ln>
        </p:spPr>
        <p:txBody>
          <a:bodyPr/>
          <a:lstStyle/>
          <a:p>
            <a:endParaRPr lang="en-US"/>
          </a:p>
        </p:txBody>
      </p:sp>
      <p:sp>
        <p:nvSpPr>
          <p:cNvPr id="13330" name="Line 16"/>
          <p:cNvSpPr>
            <a:spLocks noChangeShapeType="1"/>
          </p:cNvSpPr>
          <p:nvPr/>
        </p:nvSpPr>
        <p:spPr bwMode="auto">
          <a:xfrm>
            <a:off x="2705100" y="2149475"/>
            <a:ext cx="1588" cy="796925"/>
          </a:xfrm>
          <a:prstGeom prst="line">
            <a:avLst/>
          </a:prstGeom>
          <a:noFill/>
          <a:ln w="30163">
            <a:solidFill>
              <a:srgbClr val="000000"/>
            </a:solidFill>
            <a:round/>
            <a:headEnd/>
            <a:tailEnd/>
          </a:ln>
        </p:spPr>
        <p:txBody>
          <a:bodyPr/>
          <a:lstStyle/>
          <a:p>
            <a:endParaRPr lang="en-IN"/>
          </a:p>
        </p:txBody>
      </p:sp>
      <p:sp>
        <p:nvSpPr>
          <p:cNvPr id="13331" name="Rectangle 17"/>
          <p:cNvSpPr>
            <a:spLocks noChangeArrowheads="1"/>
          </p:cNvSpPr>
          <p:nvPr/>
        </p:nvSpPr>
        <p:spPr bwMode="auto">
          <a:xfrm>
            <a:off x="2514600" y="2362200"/>
            <a:ext cx="393700" cy="341313"/>
          </a:xfrm>
          <a:prstGeom prst="rect">
            <a:avLst/>
          </a:prstGeom>
          <a:solidFill>
            <a:srgbClr val="FFFFFF"/>
          </a:solidFill>
          <a:ln w="9525">
            <a:noFill/>
            <a:miter lim="800000"/>
            <a:headEnd/>
            <a:tailEnd/>
          </a:ln>
        </p:spPr>
        <p:txBody>
          <a:bodyPr/>
          <a:lstStyle/>
          <a:p>
            <a:endParaRPr lang="en-US"/>
          </a:p>
        </p:txBody>
      </p:sp>
      <p:sp>
        <p:nvSpPr>
          <p:cNvPr id="13332" name="Rectangle 18"/>
          <p:cNvSpPr>
            <a:spLocks noChangeArrowheads="1"/>
          </p:cNvSpPr>
          <p:nvPr/>
        </p:nvSpPr>
        <p:spPr bwMode="auto">
          <a:xfrm>
            <a:off x="2501900" y="2347913"/>
            <a:ext cx="419100" cy="369887"/>
          </a:xfrm>
          <a:prstGeom prst="rect">
            <a:avLst/>
          </a:prstGeom>
          <a:noFill/>
          <a:ln w="30163">
            <a:solidFill>
              <a:srgbClr val="000000"/>
            </a:solidFill>
            <a:miter lim="800000"/>
            <a:headEnd/>
            <a:tailEnd/>
          </a:ln>
        </p:spPr>
        <p:txBody>
          <a:bodyPr/>
          <a:lstStyle/>
          <a:p>
            <a:endParaRPr lang="en-US"/>
          </a:p>
        </p:txBody>
      </p:sp>
      <p:sp>
        <p:nvSpPr>
          <p:cNvPr id="13333" name="Freeform 19"/>
          <p:cNvSpPr>
            <a:spLocks/>
          </p:cNvSpPr>
          <p:nvPr/>
        </p:nvSpPr>
        <p:spPr bwMode="auto">
          <a:xfrm>
            <a:off x="2135188" y="3201988"/>
            <a:ext cx="341312" cy="457200"/>
          </a:xfrm>
          <a:custGeom>
            <a:avLst/>
            <a:gdLst>
              <a:gd name="T0" fmla="*/ 215 w 215"/>
              <a:gd name="T1" fmla="*/ 0 h 256"/>
              <a:gd name="T2" fmla="*/ 0 w 215"/>
              <a:gd name="T3" fmla="*/ 0 h 256"/>
              <a:gd name="T4" fmla="*/ 0 w 215"/>
              <a:gd name="T5" fmla="*/ 256 h 256"/>
              <a:gd name="T6" fmla="*/ 0 60000 65536"/>
              <a:gd name="T7" fmla="*/ 0 60000 65536"/>
              <a:gd name="T8" fmla="*/ 0 60000 65536"/>
              <a:gd name="T9" fmla="*/ 0 w 215"/>
              <a:gd name="T10" fmla="*/ 0 h 256"/>
              <a:gd name="T11" fmla="*/ 215 w 215"/>
              <a:gd name="T12" fmla="*/ 256 h 256"/>
            </a:gdLst>
            <a:ahLst/>
            <a:cxnLst>
              <a:cxn ang="T6">
                <a:pos x="T0" y="T1"/>
              </a:cxn>
              <a:cxn ang="T7">
                <a:pos x="T2" y="T3"/>
              </a:cxn>
              <a:cxn ang="T8">
                <a:pos x="T4" y="T5"/>
              </a:cxn>
            </a:cxnLst>
            <a:rect l="T9" t="T10" r="T11" b="T12"/>
            <a:pathLst>
              <a:path w="215" h="256">
                <a:moveTo>
                  <a:pt x="215" y="0"/>
                </a:moveTo>
                <a:lnTo>
                  <a:pt x="0" y="0"/>
                </a:lnTo>
                <a:lnTo>
                  <a:pt x="0" y="256"/>
                </a:lnTo>
              </a:path>
            </a:pathLst>
          </a:custGeom>
          <a:noFill/>
          <a:ln w="30163">
            <a:solidFill>
              <a:srgbClr val="000000"/>
            </a:solidFill>
            <a:round/>
            <a:headEnd/>
            <a:tailEnd/>
          </a:ln>
        </p:spPr>
        <p:txBody>
          <a:bodyPr/>
          <a:lstStyle/>
          <a:p>
            <a:endParaRPr lang="en-US"/>
          </a:p>
        </p:txBody>
      </p:sp>
      <p:sp>
        <p:nvSpPr>
          <p:cNvPr id="13334" name="Freeform 20"/>
          <p:cNvSpPr>
            <a:spLocks/>
          </p:cNvSpPr>
          <p:nvPr/>
        </p:nvSpPr>
        <p:spPr bwMode="auto">
          <a:xfrm>
            <a:off x="3681413" y="3800475"/>
            <a:ext cx="279400" cy="257175"/>
          </a:xfrm>
          <a:custGeom>
            <a:avLst/>
            <a:gdLst>
              <a:gd name="T0" fmla="*/ 0 w 176"/>
              <a:gd name="T1" fmla="*/ 0 h 144"/>
              <a:gd name="T2" fmla="*/ 176 w 176"/>
              <a:gd name="T3" fmla="*/ 0 h 144"/>
              <a:gd name="T4" fmla="*/ 176 w 176"/>
              <a:gd name="T5" fmla="*/ 0 h 144"/>
              <a:gd name="T6" fmla="*/ 176 w 176"/>
              <a:gd name="T7" fmla="*/ 144 h 144"/>
              <a:gd name="T8" fmla="*/ 176 w 176"/>
              <a:gd name="T9" fmla="*/ 144 h 144"/>
              <a:gd name="T10" fmla="*/ 0 60000 65536"/>
              <a:gd name="T11" fmla="*/ 0 60000 65536"/>
              <a:gd name="T12" fmla="*/ 0 60000 65536"/>
              <a:gd name="T13" fmla="*/ 0 60000 65536"/>
              <a:gd name="T14" fmla="*/ 0 60000 65536"/>
              <a:gd name="T15" fmla="*/ 0 w 176"/>
              <a:gd name="T16" fmla="*/ 0 h 144"/>
              <a:gd name="T17" fmla="*/ 176 w 176"/>
              <a:gd name="T18" fmla="*/ 144 h 144"/>
            </a:gdLst>
            <a:ahLst/>
            <a:cxnLst>
              <a:cxn ang="T10">
                <a:pos x="T0" y="T1"/>
              </a:cxn>
              <a:cxn ang="T11">
                <a:pos x="T2" y="T3"/>
              </a:cxn>
              <a:cxn ang="T12">
                <a:pos x="T4" y="T5"/>
              </a:cxn>
              <a:cxn ang="T13">
                <a:pos x="T6" y="T7"/>
              </a:cxn>
              <a:cxn ang="T14">
                <a:pos x="T8" y="T9"/>
              </a:cxn>
            </a:cxnLst>
            <a:rect l="T15" t="T16" r="T17" b="T18"/>
            <a:pathLst>
              <a:path w="176" h="144">
                <a:moveTo>
                  <a:pt x="0" y="0"/>
                </a:moveTo>
                <a:lnTo>
                  <a:pt x="176" y="0"/>
                </a:lnTo>
                <a:lnTo>
                  <a:pt x="176" y="144"/>
                </a:lnTo>
              </a:path>
            </a:pathLst>
          </a:custGeom>
          <a:noFill/>
          <a:ln w="30163">
            <a:solidFill>
              <a:srgbClr val="000000"/>
            </a:solidFill>
            <a:round/>
            <a:headEnd/>
            <a:tailEnd/>
          </a:ln>
        </p:spPr>
        <p:txBody>
          <a:bodyPr/>
          <a:lstStyle/>
          <a:p>
            <a:endParaRPr lang="en-US"/>
          </a:p>
        </p:txBody>
      </p:sp>
      <p:sp>
        <p:nvSpPr>
          <p:cNvPr id="13335" name="Freeform 21"/>
          <p:cNvSpPr>
            <a:spLocks/>
          </p:cNvSpPr>
          <p:nvPr/>
        </p:nvSpPr>
        <p:spPr bwMode="auto">
          <a:xfrm>
            <a:off x="3668713" y="3786188"/>
            <a:ext cx="279400" cy="257175"/>
          </a:xfrm>
          <a:custGeom>
            <a:avLst/>
            <a:gdLst>
              <a:gd name="T0" fmla="*/ 0 w 176"/>
              <a:gd name="T1" fmla="*/ 0 h 144"/>
              <a:gd name="T2" fmla="*/ 176 w 176"/>
              <a:gd name="T3" fmla="*/ 0 h 144"/>
              <a:gd name="T4" fmla="*/ 176 w 176"/>
              <a:gd name="T5" fmla="*/ 144 h 144"/>
              <a:gd name="T6" fmla="*/ 0 60000 65536"/>
              <a:gd name="T7" fmla="*/ 0 60000 65536"/>
              <a:gd name="T8" fmla="*/ 0 60000 65536"/>
              <a:gd name="T9" fmla="*/ 0 w 176"/>
              <a:gd name="T10" fmla="*/ 0 h 144"/>
              <a:gd name="T11" fmla="*/ 176 w 176"/>
              <a:gd name="T12" fmla="*/ 144 h 144"/>
            </a:gdLst>
            <a:ahLst/>
            <a:cxnLst>
              <a:cxn ang="T6">
                <a:pos x="T0" y="T1"/>
              </a:cxn>
              <a:cxn ang="T7">
                <a:pos x="T2" y="T3"/>
              </a:cxn>
              <a:cxn ang="T8">
                <a:pos x="T4" y="T5"/>
              </a:cxn>
            </a:cxnLst>
            <a:rect l="T9" t="T10" r="T11" b="T12"/>
            <a:pathLst>
              <a:path w="176" h="144">
                <a:moveTo>
                  <a:pt x="0" y="0"/>
                </a:moveTo>
                <a:lnTo>
                  <a:pt x="176" y="0"/>
                </a:lnTo>
                <a:lnTo>
                  <a:pt x="176" y="144"/>
                </a:lnTo>
              </a:path>
            </a:pathLst>
          </a:custGeom>
          <a:noFill/>
          <a:ln w="30163">
            <a:solidFill>
              <a:srgbClr val="000000"/>
            </a:solidFill>
            <a:round/>
            <a:headEnd/>
            <a:tailEnd/>
          </a:ln>
        </p:spPr>
        <p:txBody>
          <a:bodyPr/>
          <a:lstStyle/>
          <a:p>
            <a:endParaRPr lang="en-US"/>
          </a:p>
        </p:txBody>
      </p:sp>
      <p:sp>
        <p:nvSpPr>
          <p:cNvPr id="13336" name="Freeform 22"/>
          <p:cNvSpPr>
            <a:spLocks/>
          </p:cNvSpPr>
          <p:nvPr/>
        </p:nvSpPr>
        <p:spPr bwMode="auto">
          <a:xfrm>
            <a:off x="2997200" y="3800475"/>
            <a:ext cx="252413" cy="314325"/>
          </a:xfrm>
          <a:custGeom>
            <a:avLst/>
            <a:gdLst>
              <a:gd name="T0" fmla="*/ 159 w 159"/>
              <a:gd name="T1" fmla="*/ 0 h 176"/>
              <a:gd name="T2" fmla="*/ 0 w 159"/>
              <a:gd name="T3" fmla="*/ 0 h 176"/>
              <a:gd name="T4" fmla="*/ 0 w 159"/>
              <a:gd name="T5" fmla="*/ 0 h 176"/>
              <a:gd name="T6" fmla="*/ 0 w 159"/>
              <a:gd name="T7" fmla="*/ 176 h 176"/>
              <a:gd name="T8" fmla="*/ 0 w 159"/>
              <a:gd name="T9" fmla="*/ 176 h 176"/>
              <a:gd name="T10" fmla="*/ 0 60000 65536"/>
              <a:gd name="T11" fmla="*/ 0 60000 65536"/>
              <a:gd name="T12" fmla="*/ 0 60000 65536"/>
              <a:gd name="T13" fmla="*/ 0 60000 65536"/>
              <a:gd name="T14" fmla="*/ 0 60000 65536"/>
              <a:gd name="T15" fmla="*/ 0 w 159"/>
              <a:gd name="T16" fmla="*/ 0 h 176"/>
              <a:gd name="T17" fmla="*/ 159 w 159"/>
              <a:gd name="T18" fmla="*/ 176 h 176"/>
            </a:gdLst>
            <a:ahLst/>
            <a:cxnLst>
              <a:cxn ang="T10">
                <a:pos x="T0" y="T1"/>
              </a:cxn>
              <a:cxn ang="T11">
                <a:pos x="T2" y="T3"/>
              </a:cxn>
              <a:cxn ang="T12">
                <a:pos x="T4" y="T5"/>
              </a:cxn>
              <a:cxn ang="T13">
                <a:pos x="T6" y="T7"/>
              </a:cxn>
              <a:cxn ang="T14">
                <a:pos x="T8" y="T9"/>
              </a:cxn>
            </a:cxnLst>
            <a:rect l="T15" t="T16" r="T17" b="T18"/>
            <a:pathLst>
              <a:path w="159" h="176">
                <a:moveTo>
                  <a:pt x="159" y="0"/>
                </a:moveTo>
                <a:lnTo>
                  <a:pt x="0" y="0"/>
                </a:lnTo>
                <a:lnTo>
                  <a:pt x="0" y="176"/>
                </a:lnTo>
              </a:path>
            </a:pathLst>
          </a:custGeom>
          <a:noFill/>
          <a:ln w="30163">
            <a:solidFill>
              <a:srgbClr val="000000"/>
            </a:solidFill>
            <a:round/>
            <a:headEnd/>
            <a:tailEnd/>
          </a:ln>
        </p:spPr>
        <p:txBody>
          <a:bodyPr/>
          <a:lstStyle/>
          <a:p>
            <a:endParaRPr lang="en-US"/>
          </a:p>
        </p:txBody>
      </p:sp>
      <p:sp>
        <p:nvSpPr>
          <p:cNvPr id="13337" name="Freeform 23"/>
          <p:cNvSpPr>
            <a:spLocks/>
          </p:cNvSpPr>
          <p:nvPr/>
        </p:nvSpPr>
        <p:spPr bwMode="auto">
          <a:xfrm>
            <a:off x="2984500" y="3786188"/>
            <a:ext cx="252413" cy="314325"/>
          </a:xfrm>
          <a:custGeom>
            <a:avLst/>
            <a:gdLst>
              <a:gd name="T0" fmla="*/ 159 w 159"/>
              <a:gd name="T1" fmla="*/ 0 h 176"/>
              <a:gd name="T2" fmla="*/ 0 w 159"/>
              <a:gd name="T3" fmla="*/ 0 h 176"/>
              <a:gd name="T4" fmla="*/ 0 w 159"/>
              <a:gd name="T5" fmla="*/ 176 h 176"/>
              <a:gd name="T6" fmla="*/ 0 60000 65536"/>
              <a:gd name="T7" fmla="*/ 0 60000 65536"/>
              <a:gd name="T8" fmla="*/ 0 60000 65536"/>
              <a:gd name="T9" fmla="*/ 0 w 159"/>
              <a:gd name="T10" fmla="*/ 0 h 176"/>
              <a:gd name="T11" fmla="*/ 159 w 159"/>
              <a:gd name="T12" fmla="*/ 176 h 176"/>
            </a:gdLst>
            <a:ahLst/>
            <a:cxnLst>
              <a:cxn ang="T6">
                <a:pos x="T0" y="T1"/>
              </a:cxn>
              <a:cxn ang="T7">
                <a:pos x="T2" y="T3"/>
              </a:cxn>
              <a:cxn ang="T8">
                <a:pos x="T4" y="T5"/>
              </a:cxn>
            </a:cxnLst>
            <a:rect l="T9" t="T10" r="T11" b="T12"/>
            <a:pathLst>
              <a:path w="159" h="176">
                <a:moveTo>
                  <a:pt x="159" y="0"/>
                </a:moveTo>
                <a:lnTo>
                  <a:pt x="0" y="0"/>
                </a:lnTo>
                <a:lnTo>
                  <a:pt x="0" y="176"/>
                </a:lnTo>
              </a:path>
            </a:pathLst>
          </a:custGeom>
          <a:noFill/>
          <a:ln w="30163">
            <a:solidFill>
              <a:srgbClr val="000000"/>
            </a:solidFill>
            <a:round/>
            <a:headEnd/>
            <a:tailEnd/>
          </a:ln>
        </p:spPr>
        <p:txBody>
          <a:bodyPr/>
          <a:lstStyle/>
          <a:p>
            <a:endParaRPr lang="en-US"/>
          </a:p>
        </p:txBody>
      </p:sp>
      <p:sp>
        <p:nvSpPr>
          <p:cNvPr id="13338" name="Freeform 24"/>
          <p:cNvSpPr>
            <a:spLocks/>
          </p:cNvSpPr>
          <p:nvPr/>
        </p:nvSpPr>
        <p:spPr bwMode="auto">
          <a:xfrm>
            <a:off x="2971800" y="4268788"/>
            <a:ext cx="989013" cy="157162"/>
          </a:xfrm>
          <a:custGeom>
            <a:avLst/>
            <a:gdLst>
              <a:gd name="T0" fmla="*/ 0 w 623"/>
              <a:gd name="T1" fmla="*/ 0 h 88"/>
              <a:gd name="T2" fmla="*/ 0 w 623"/>
              <a:gd name="T3" fmla="*/ 88 h 88"/>
              <a:gd name="T4" fmla="*/ 0 w 623"/>
              <a:gd name="T5" fmla="*/ 88 h 88"/>
              <a:gd name="T6" fmla="*/ 623 w 623"/>
              <a:gd name="T7" fmla="*/ 88 h 88"/>
              <a:gd name="T8" fmla="*/ 623 w 623"/>
              <a:gd name="T9" fmla="*/ 88 h 88"/>
              <a:gd name="T10" fmla="*/ 623 w 623"/>
              <a:gd name="T11" fmla="*/ 0 h 88"/>
              <a:gd name="T12" fmla="*/ 623 w 623"/>
              <a:gd name="T13" fmla="*/ 0 h 88"/>
              <a:gd name="T14" fmla="*/ 0 60000 65536"/>
              <a:gd name="T15" fmla="*/ 0 60000 65536"/>
              <a:gd name="T16" fmla="*/ 0 60000 65536"/>
              <a:gd name="T17" fmla="*/ 0 60000 65536"/>
              <a:gd name="T18" fmla="*/ 0 60000 65536"/>
              <a:gd name="T19" fmla="*/ 0 60000 65536"/>
              <a:gd name="T20" fmla="*/ 0 60000 65536"/>
              <a:gd name="T21" fmla="*/ 0 w 623"/>
              <a:gd name="T22" fmla="*/ 0 h 88"/>
              <a:gd name="T23" fmla="*/ 623 w 623"/>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3" h="88">
                <a:moveTo>
                  <a:pt x="0" y="0"/>
                </a:moveTo>
                <a:lnTo>
                  <a:pt x="0" y="88"/>
                </a:lnTo>
                <a:lnTo>
                  <a:pt x="623" y="88"/>
                </a:lnTo>
                <a:lnTo>
                  <a:pt x="623" y="0"/>
                </a:lnTo>
              </a:path>
            </a:pathLst>
          </a:custGeom>
          <a:noFill/>
          <a:ln w="30163">
            <a:solidFill>
              <a:srgbClr val="000000"/>
            </a:solidFill>
            <a:round/>
            <a:headEnd/>
            <a:tailEnd/>
          </a:ln>
        </p:spPr>
        <p:txBody>
          <a:bodyPr/>
          <a:lstStyle/>
          <a:p>
            <a:endParaRPr lang="en-US"/>
          </a:p>
        </p:txBody>
      </p:sp>
      <p:sp>
        <p:nvSpPr>
          <p:cNvPr id="13339" name="Rectangle 25"/>
          <p:cNvSpPr>
            <a:spLocks noChangeArrowheads="1"/>
          </p:cNvSpPr>
          <p:nvPr/>
        </p:nvSpPr>
        <p:spPr bwMode="auto">
          <a:xfrm>
            <a:off x="2959100" y="4144963"/>
            <a:ext cx="989013" cy="266700"/>
          </a:xfrm>
          <a:prstGeom prst="rect">
            <a:avLst/>
          </a:prstGeom>
          <a:noFill/>
          <a:ln w="30163">
            <a:solidFill>
              <a:srgbClr val="000000"/>
            </a:solidFill>
            <a:miter lim="800000"/>
            <a:headEnd/>
            <a:tailEnd/>
          </a:ln>
        </p:spPr>
        <p:txBody>
          <a:bodyPr/>
          <a:lstStyle/>
          <a:p>
            <a:endParaRPr lang="en-US"/>
          </a:p>
        </p:txBody>
      </p:sp>
      <p:sp>
        <p:nvSpPr>
          <p:cNvPr id="13340" name="Rectangle 26"/>
          <p:cNvSpPr>
            <a:spLocks noChangeArrowheads="1"/>
          </p:cNvSpPr>
          <p:nvPr/>
        </p:nvSpPr>
        <p:spPr bwMode="auto">
          <a:xfrm>
            <a:off x="2743200" y="3900488"/>
            <a:ext cx="393700" cy="339725"/>
          </a:xfrm>
          <a:prstGeom prst="rect">
            <a:avLst/>
          </a:prstGeom>
          <a:solidFill>
            <a:srgbClr val="FFFFFF"/>
          </a:solidFill>
          <a:ln w="9525">
            <a:noFill/>
            <a:miter lim="800000"/>
            <a:headEnd/>
            <a:tailEnd/>
          </a:ln>
        </p:spPr>
        <p:txBody>
          <a:bodyPr/>
          <a:lstStyle/>
          <a:p>
            <a:endParaRPr lang="en-US"/>
          </a:p>
        </p:txBody>
      </p:sp>
      <p:sp>
        <p:nvSpPr>
          <p:cNvPr id="13341" name="Rectangle 27"/>
          <p:cNvSpPr>
            <a:spLocks noChangeArrowheads="1"/>
          </p:cNvSpPr>
          <p:nvPr/>
        </p:nvSpPr>
        <p:spPr bwMode="auto">
          <a:xfrm>
            <a:off x="2730500" y="3886200"/>
            <a:ext cx="419100" cy="368300"/>
          </a:xfrm>
          <a:prstGeom prst="rect">
            <a:avLst/>
          </a:prstGeom>
          <a:noFill/>
          <a:ln w="30163">
            <a:solidFill>
              <a:srgbClr val="000000"/>
            </a:solidFill>
            <a:miter lim="800000"/>
            <a:headEnd/>
            <a:tailEnd/>
          </a:ln>
        </p:spPr>
        <p:txBody>
          <a:bodyPr/>
          <a:lstStyle/>
          <a:p>
            <a:endParaRPr lang="en-US"/>
          </a:p>
        </p:txBody>
      </p:sp>
      <p:sp>
        <p:nvSpPr>
          <p:cNvPr id="13342" name="Rectangle 28"/>
          <p:cNvSpPr>
            <a:spLocks noChangeArrowheads="1"/>
          </p:cNvSpPr>
          <p:nvPr/>
        </p:nvSpPr>
        <p:spPr bwMode="auto">
          <a:xfrm>
            <a:off x="3744913" y="3900488"/>
            <a:ext cx="393700" cy="339725"/>
          </a:xfrm>
          <a:prstGeom prst="rect">
            <a:avLst/>
          </a:prstGeom>
          <a:solidFill>
            <a:srgbClr val="FFFFFF"/>
          </a:solidFill>
          <a:ln w="9525">
            <a:noFill/>
            <a:miter lim="800000"/>
            <a:headEnd/>
            <a:tailEnd/>
          </a:ln>
        </p:spPr>
        <p:txBody>
          <a:bodyPr/>
          <a:lstStyle/>
          <a:p>
            <a:endParaRPr lang="en-US"/>
          </a:p>
        </p:txBody>
      </p:sp>
      <p:sp>
        <p:nvSpPr>
          <p:cNvPr id="13343" name="Rectangle 29"/>
          <p:cNvSpPr>
            <a:spLocks noChangeArrowheads="1"/>
          </p:cNvSpPr>
          <p:nvPr/>
        </p:nvSpPr>
        <p:spPr bwMode="auto">
          <a:xfrm>
            <a:off x="3732213" y="3886200"/>
            <a:ext cx="419100" cy="368300"/>
          </a:xfrm>
          <a:prstGeom prst="rect">
            <a:avLst/>
          </a:prstGeom>
          <a:noFill/>
          <a:ln w="30163">
            <a:solidFill>
              <a:srgbClr val="000000"/>
            </a:solidFill>
            <a:miter lim="800000"/>
            <a:headEnd/>
            <a:tailEnd/>
          </a:ln>
        </p:spPr>
        <p:txBody>
          <a:bodyPr/>
          <a:lstStyle/>
          <a:p>
            <a:endParaRPr lang="en-US"/>
          </a:p>
        </p:txBody>
      </p:sp>
      <p:sp>
        <p:nvSpPr>
          <p:cNvPr id="13344" name="Rectangle 30"/>
          <p:cNvSpPr>
            <a:spLocks noChangeArrowheads="1"/>
          </p:cNvSpPr>
          <p:nvPr/>
        </p:nvSpPr>
        <p:spPr bwMode="auto">
          <a:xfrm>
            <a:off x="1944688" y="3700463"/>
            <a:ext cx="392112" cy="357187"/>
          </a:xfrm>
          <a:prstGeom prst="rect">
            <a:avLst/>
          </a:prstGeom>
          <a:solidFill>
            <a:srgbClr val="FFFFFF"/>
          </a:solidFill>
          <a:ln w="9525">
            <a:noFill/>
            <a:miter lim="800000"/>
            <a:headEnd/>
            <a:tailEnd/>
          </a:ln>
        </p:spPr>
        <p:txBody>
          <a:bodyPr/>
          <a:lstStyle/>
          <a:p>
            <a:endParaRPr lang="en-US"/>
          </a:p>
        </p:txBody>
      </p:sp>
      <p:sp>
        <p:nvSpPr>
          <p:cNvPr id="13345" name="Rectangle 31"/>
          <p:cNvSpPr>
            <a:spLocks noChangeArrowheads="1"/>
          </p:cNvSpPr>
          <p:nvPr/>
        </p:nvSpPr>
        <p:spPr bwMode="auto">
          <a:xfrm>
            <a:off x="1931988" y="3686175"/>
            <a:ext cx="417512" cy="385763"/>
          </a:xfrm>
          <a:prstGeom prst="rect">
            <a:avLst/>
          </a:prstGeom>
          <a:noFill/>
          <a:ln w="30163">
            <a:solidFill>
              <a:srgbClr val="000000"/>
            </a:solidFill>
            <a:miter lim="800000"/>
            <a:headEnd/>
            <a:tailEnd/>
          </a:ln>
        </p:spPr>
        <p:txBody>
          <a:bodyPr/>
          <a:lstStyle/>
          <a:p>
            <a:endParaRPr lang="en-US"/>
          </a:p>
        </p:txBody>
      </p:sp>
      <p:sp>
        <p:nvSpPr>
          <p:cNvPr id="13346" name="Line 32"/>
          <p:cNvSpPr>
            <a:spLocks noChangeShapeType="1"/>
          </p:cNvSpPr>
          <p:nvPr/>
        </p:nvSpPr>
        <p:spPr bwMode="auto">
          <a:xfrm>
            <a:off x="2730500" y="4625975"/>
            <a:ext cx="1588" cy="255588"/>
          </a:xfrm>
          <a:prstGeom prst="line">
            <a:avLst/>
          </a:prstGeom>
          <a:noFill/>
          <a:ln w="30163">
            <a:solidFill>
              <a:srgbClr val="000000"/>
            </a:solidFill>
            <a:round/>
            <a:headEnd/>
            <a:tailEnd/>
          </a:ln>
        </p:spPr>
        <p:txBody>
          <a:bodyPr/>
          <a:lstStyle/>
          <a:p>
            <a:endParaRPr lang="en-IN"/>
          </a:p>
        </p:txBody>
      </p:sp>
      <p:sp>
        <p:nvSpPr>
          <p:cNvPr id="13347" name="Line 33"/>
          <p:cNvSpPr>
            <a:spLocks noChangeShapeType="1"/>
          </p:cNvSpPr>
          <p:nvPr/>
        </p:nvSpPr>
        <p:spPr bwMode="auto">
          <a:xfrm>
            <a:off x="2717800" y="5394325"/>
            <a:ext cx="1588" cy="255588"/>
          </a:xfrm>
          <a:prstGeom prst="line">
            <a:avLst/>
          </a:prstGeom>
          <a:noFill/>
          <a:ln w="30163">
            <a:solidFill>
              <a:srgbClr val="000000"/>
            </a:solidFill>
            <a:round/>
            <a:headEnd/>
            <a:tailEnd/>
          </a:ln>
        </p:spPr>
        <p:txBody>
          <a:bodyPr/>
          <a:lstStyle/>
          <a:p>
            <a:endParaRPr lang="en-IN"/>
          </a:p>
        </p:txBody>
      </p:sp>
      <p:sp>
        <p:nvSpPr>
          <p:cNvPr id="13348" name="Oval 34"/>
          <p:cNvSpPr>
            <a:spLocks noChangeArrowheads="1"/>
          </p:cNvSpPr>
          <p:nvPr/>
        </p:nvSpPr>
        <p:spPr bwMode="auto">
          <a:xfrm>
            <a:off x="2667000" y="5664200"/>
            <a:ext cx="139700" cy="200025"/>
          </a:xfrm>
          <a:prstGeom prst="ellipse">
            <a:avLst/>
          </a:prstGeom>
          <a:solidFill>
            <a:srgbClr val="FFFFFF"/>
          </a:solidFill>
          <a:ln w="9525">
            <a:noFill/>
            <a:round/>
            <a:headEnd/>
            <a:tailEnd/>
          </a:ln>
        </p:spPr>
        <p:txBody>
          <a:bodyPr/>
          <a:lstStyle/>
          <a:p>
            <a:endParaRPr lang="en-US"/>
          </a:p>
        </p:txBody>
      </p:sp>
      <p:sp>
        <p:nvSpPr>
          <p:cNvPr id="13349" name="Oval 35"/>
          <p:cNvSpPr>
            <a:spLocks noChangeArrowheads="1"/>
          </p:cNvSpPr>
          <p:nvPr/>
        </p:nvSpPr>
        <p:spPr bwMode="auto">
          <a:xfrm>
            <a:off x="2654300" y="5649913"/>
            <a:ext cx="165100" cy="228600"/>
          </a:xfrm>
          <a:prstGeom prst="ellipse">
            <a:avLst/>
          </a:prstGeom>
          <a:noFill/>
          <a:ln w="30163">
            <a:solidFill>
              <a:srgbClr val="000000"/>
            </a:solidFill>
            <a:round/>
            <a:headEnd/>
            <a:tailEnd/>
          </a:ln>
        </p:spPr>
        <p:txBody>
          <a:bodyPr/>
          <a:lstStyle/>
          <a:p>
            <a:endParaRPr lang="en-US"/>
          </a:p>
        </p:txBody>
      </p:sp>
      <p:sp>
        <p:nvSpPr>
          <p:cNvPr id="13350" name="Freeform 36"/>
          <p:cNvSpPr>
            <a:spLocks/>
          </p:cNvSpPr>
          <p:nvPr/>
        </p:nvSpPr>
        <p:spPr bwMode="auto">
          <a:xfrm>
            <a:off x="1766888" y="2932113"/>
            <a:ext cx="976312" cy="2178050"/>
          </a:xfrm>
          <a:custGeom>
            <a:avLst/>
            <a:gdLst>
              <a:gd name="T0" fmla="*/ 471 w 615"/>
              <a:gd name="T1" fmla="*/ 1220 h 1220"/>
              <a:gd name="T2" fmla="*/ 0 w 615"/>
              <a:gd name="T3" fmla="*/ 1220 h 1220"/>
              <a:gd name="T4" fmla="*/ 0 w 615"/>
              <a:gd name="T5" fmla="*/ 1220 h 1220"/>
              <a:gd name="T6" fmla="*/ 0 w 615"/>
              <a:gd name="T7" fmla="*/ 0 h 1220"/>
              <a:gd name="T8" fmla="*/ 0 w 615"/>
              <a:gd name="T9" fmla="*/ 0 h 1220"/>
              <a:gd name="T10" fmla="*/ 615 w 615"/>
              <a:gd name="T11" fmla="*/ 0 h 1220"/>
              <a:gd name="T12" fmla="*/ 615 w 615"/>
              <a:gd name="T13" fmla="*/ 0 h 1220"/>
              <a:gd name="T14" fmla="*/ 0 60000 65536"/>
              <a:gd name="T15" fmla="*/ 0 60000 65536"/>
              <a:gd name="T16" fmla="*/ 0 60000 65536"/>
              <a:gd name="T17" fmla="*/ 0 60000 65536"/>
              <a:gd name="T18" fmla="*/ 0 60000 65536"/>
              <a:gd name="T19" fmla="*/ 0 60000 65536"/>
              <a:gd name="T20" fmla="*/ 0 60000 65536"/>
              <a:gd name="T21" fmla="*/ 0 w 615"/>
              <a:gd name="T22" fmla="*/ 0 h 1220"/>
              <a:gd name="T23" fmla="*/ 615 w 615"/>
              <a:gd name="T24" fmla="*/ 1220 h 12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5" h="1220">
                <a:moveTo>
                  <a:pt x="471" y="1220"/>
                </a:moveTo>
                <a:lnTo>
                  <a:pt x="0" y="1220"/>
                </a:lnTo>
                <a:lnTo>
                  <a:pt x="0" y="0"/>
                </a:lnTo>
                <a:lnTo>
                  <a:pt x="615" y="0"/>
                </a:lnTo>
              </a:path>
            </a:pathLst>
          </a:custGeom>
          <a:noFill/>
          <a:ln w="30163">
            <a:solidFill>
              <a:srgbClr val="000000"/>
            </a:solidFill>
            <a:round/>
            <a:headEnd/>
            <a:tailEnd/>
          </a:ln>
        </p:spPr>
        <p:txBody>
          <a:bodyPr/>
          <a:lstStyle/>
          <a:p>
            <a:endParaRPr lang="en-US"/>
          </a:p>
        </p:txBody>
      </p:sp>
      <p:sp>
        <p:nvSpPr>
          <p:cNvPr id="13351" name="Freeform 37"/>
          <p:cNvSpPr>
            <a:spLocks/>
          </p:cNvSpPr>
          <p:nvPr/>
        </p:nvSpPr>
        <p:spPr bwMode="auto">
          <a:xfrm>
            <a:off x="1754188" y="2917825"/>
            <a:ext cx="976312" cy="2178050"/>
          </a:xfrm>
          <a:custGeom>
            <a:avLst/>
            <a:gdLst>
              <a:gd name="T0" fmla="*/ 471 w 615"/>
              <a:gd name="T1" fmla="*/ 1220 h 1220"/>
              <a:gd name="T2" fmla="*/ 0 w 615"/>
              <a:gd name="T3" fmla="*/ 1220 h 1220"/>
              <a:gd name="T4" fmla="*/ 0 w 615"/>
              <a:gd name="T5" fmla="*/ 0 h 1220"/>
              <a:gd name="T6" fmla="*/ 615 w 615"/>
              <a:gd name="T7" fmla="*/ 0 h 1220"/>
              <a:gd name="T8" fmla="*/ 0 60000 65536"/>
              <a:gd name="T9" fmla="*/ 0 60000 65536"/>
              <a:gd name="T10" fmla="*/ 0 60000 65536"/>
              <a:gd name="T11" fmla="*/ 0 60000 65536"/>
              <a:gd name="T12" fmla="*/ 0 w 615"/>
              <a:gd name="T13" fmla="*/ 0 h 1220"/>
              <a:gd name="T14" fmla="*/ 615 w 615"/>
              <a:gd name="T15" fmla="*/ 1220 h 1220"/>
            </a:gdLst>
            <a:ahLst/>
            <a:cxnLst>
              <a:cxn ang="T8">
                <a:pos x="T0" y="T1"/>
              </a:cxn>
              <a:cxn ang="T9">
                <a:pos x="T2" y="T3"/>
              </a:cxn>
              <a:cxn ang="T10">
                <a:pos x="T4" y="T5"/>
              </a:cxn>
              <a:cxn ang="T11">
                <a:pos x="T6" y="T7"/>
              </a:cxn>
            </a:cxnLst>
            <a:rect l="T12" t="T13" r="T14" b="T15"/>
            <a:pathLst>
              <a:path w="615" h="1220">
                <a:moveTo>
                  <a:pt x="471" y="1220"/>
                </a:moveTo>
                <a:lnTo>
                  <a:pt x="0" y="1220"/>
                </a:lnTo>
                <a:lnTo>
                  <a:pt x="0" y="0"/>
                </a:lnTo>
                <a:lnTo>
                  <a:pt x="615" y="0"/>
                </a:lnTo>
              </a:path>
            </a:pathLst>
          </a:custGeom>
          <a:noFill/>
          <a:ln w="30163">
            <a:solidFill>
              <a:srgbClr val="000000"/>
            </a:solidFill>
            <a:round/>
            <a:headEnd/>
            <a:tailEnd/>
          </a:ln>
        </p:spPr>
        <p:txBody>
          <a:bodyPr/>
          <a:lstStyle/>
          <a:p>
            <a:endParaRPr lang="en-US"/>
          </a:p>
        </p:txBody>
      </p:sp>
      <p:grpSp>
        <p:nvGrpSpPr>
          <p:cNvPr id="2" name="Group 38"/>
          <p:cNvGrpSpPr>
            <a:grpSpLocks/>
          </p:cNvGrpSpPr>
          <p:nvPr/>
        </p:nvGrpSpPr>
        <p:grpSpPr bwMode="auto">
          <a:xfrm>
            <a:off x="2552700" y="2874963"/>
            <a:ext cx="203200" cy="100012"/>
            <a:chOff x="903" y="1334"/>
            <a:chExt cx="128" cy="56"/>
          </a:xfrm>
        </p:grpSpPr>
        <p:sp>
          <p:nvSpPr>
            <p:cNvPr id="13381" name="Freeform 39"/>
            <p:cNvSpPr>
              <a:spLocks/>
            </p:cNvSpPr>
            <p:nvPr/>
          </p:nvSpPr>
          <p:spPr bwMode="auto">
            <a:xfrm>
              <a:off x="911" y="1334"/>
              <a:ext cx="120" cy="56"/>
            </a:xfrm>
            <a:custGeom>
              <a:avLst/>
              <a:gdLst>
                <a:gd name="T0" fmla="*/ 120 w 120"/>
                <a:gd name="T1" fmla="*/ 32 h 56"/>
                <a:gd name="T2" fmla="*/ 0 w 120"/>
                <a:gd name="T3" fmla="*/ 56 h 56"/>
                <a:gd name="T4" fmla="*/ 0 w 120"/>
                <a:gd name="T5" fmla="*/ 32 h 56"/>
                <a:gd name="T6" fmla="*/ 0 w 120"/>
                <a:gd name="T7" fmla="*/ 0 h 56"/>
                <a:gd name="T8" fmla="*/ 120 w 120"/>
                <a:gd name="T9" fmla="*/ 32 h 56"/>
                <a:gd name="T10" fmla="*/ 0 60000 65536"/>
                <a:gd name="T11" fmla="*/ 0 60000 65536"/>
                <a:gd name="T12" fmla="*/ 0 60000 65536"/>
                <a:gd name="T13" fmla="*/ 0 60000 65536"/>
                <a:gd name="T14" fmla="*/ 0 60000 65536"/>
                <a:gd name="T15" fmla="*/ 0 w 120"/>
                <a:gd name="T16" fmla="*/ 0 h 56"/>
                <a:gd name="T17" fmla="*/ 120 w 120"/>
                <a:gd name="T18" fmla="*/ 56 h 56"/>
              </a:gdLst>
              <a:ahLst/>
              <a:cxnLst>
                <a:cxn ang="T10">
                  <a:pos x="T0" y="T1"/>
                </a:cxn>
                <a:cxn ang="T11">
                  <a:pos x="T2" y="T3"/>
                </a:cxn>
                <a:cxn ang="T12">
                  <a:pos x="T4" y="T5"/>
                </a:cxn>
                <a:cxn ang="T13">
                  <a:pos x="T6" y="T7"/>
                </a:cxn>
                <a:cxn ang="T14">
                  <a:pos x="T8" y="T9"/>
                </a:cxn>
              </a:cxnLst>
              <a:rect l="T15" t="T16" r="T17" b="T18"/>
              <a:pathLst>
                <a:path w="120" h="56">
                  <a:moveTo>
                    <a:pt x="120" y="32"/>
                  </a:moveTo>
                  <a:lnTo>
                    <a:pt x="0" y="56"/>
                  </a:lnTo>
                  <a:lnTo>
                    <a:pt x="0" y="32"/>
                  </a:lnTo>
                  <a:lnTo>
                    <a:pt x="0" y="0"/>
                  </a:lnTo>
                  <a:lnTo>
                    <a:pt x="120" y="32"/>
                  </a:lnTo>
                  <a:close/>
                </a:path>
              </a:pathLst>
            </a:custGeom>
            <a:solidFill>
              <a:srgbClr val="000000"/>
            </a:solidFill>
            <a:ln w="9525">
              <a:noFill/>
              <a:round/>
              <a:headEnd/>
              <a:tailEnd/>
            </a:ln>
          </p:spPr>
          <p:txBody>
            <a:bodyPr/>
            <a:lstStyle/>
            <a:p>
              <a:endParaRPr lang="en-US"/>
            </a:p>
          </p:txBody>
        </p:sp>
        <p:sp>
          <p:nvSpPr>
            <p:cNvPr id="13382" name="Line 40"/>
            <p:cNvSpPr>
              <a:spLocks noChangeShapeType="1"/>
            </p:cNvSpPr>
            <p:nvPr/>
          </p:nvSpPr>
          <p:spPr bwMode="auto">
            <a:xfrm>
              <a:off x="903" y="1366"/>
              <a:ext cx="8" cy="1"/>
            </a:xfrm>
            <a:prstGeom prst="line">
              <a:avLst/>
            </a:prstGeom>
            <a:noFill/>
            <a:ln w="17463">
              <a:solidFill>
                <a:srgbClr val="000000"/>
              </a:solidFill>
              <a:round/>
              <a:headEnd/>
              <a:tailEnd/>
            </a:ln>
          </p:spPr>
          <p:txBody>
            <a:bodyPr/>
            <a:lstStyle/>
            <a:p>
              <a:endParaRPr lang="en-IN"/>
            </a:p>
          </p:txBody>
        </p:sp>
      </p:grpSp>
      <p:grpSp>
        <p:nvGrpSpPr>
          <p:cNvPr id="3" name="Group 41"/>
          <p:cNvGrpSpPr>
            <a:grpSpLocks/>
          </p:cNvGrpSpPr>
          <p:nvPr/>
        </p:nvGrpSpPr>
        <p:grpSpPr bwMode="auto">
          <a:xfrm>
            <a:off x="3402013" y="3287713"/>
            <a:ext cx="88900" cy="285750"/>
            <a:chOff x="1438" y="1565"/>
            <a:chExt cx="56" cy="160"/>
          </a:xfrm>
        </p:grpSpPr>
        <p:sp>
          <p:nvSpPr>
            <p:cNvPr id="13379" name="Freeform 42"/>
            <p:cNvSpPr>
              <a:spLocks/>
            </p:cNvSpPr>
            <p:nvPr/>
          </p:nvSpPr>
          <p:spPr bwMode="auto">
            <a:xfrm>
              <a:off x="1438" y="1613"/>
              <a:ext cx="56" cy="112"/>
            </a:xfrm>
            <a:custGeom>
              <a:avLst/>
              <a:gdLst>
                <a:gd name="T0" fmla="*/ 24 w 56"/>
                <a:gd name="T1" fmla="*/ 112 h 112"/>
                <a:gd name="T2" fmla="*/ 0 w 56"/>
                <a:gd name="T3" fmla="*/ 0 h 112"/>
                <a:gd name="T4" fmla="*/ 24 w 56"/>
                <a:gd name="T5" fmla="*/ 0 h 112"/>
                <a:gd name="T6" fmla="*/ 56 w 56"/>
                <a:gd name="T7" fmla="*/ 0 h 112"/>
                <a:gd name="T8" fmla="*/ 24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24" y="112"/>
                  </a:moveTo>
                  <a:lnTo>
                    <a:pt x="0" y="0"/>
                  </a:lnTo>
                  <a:lnTo>
                    <a:pt x="24" y="0"/>
                  </a:lnTo>
                  <a:lnTo>
                    <a:pt x="56" y="0"/>
                  </a:lnTo>
                  <a:lnTo>
                    <a:pt x="24" y="112"/>
                  </a:lnTo>
                  <a:close/>
                </a:path>
              </a:pathLst>
            </a:custGeom>
            <a:solidFill>
              <a:srgbClr val="000000"/>
            </a:solidFill>
            <a:ln w="9525">
              <a:noFill/>
              <a:round/>
              <a:headEnd/>
              <a:tailEnd/>
            </a:ln>
          </p:spPr>
          <p:txBody>
            <a:bodyPr/>
            <a:lstStyle/>
            <a:p>
              <a:endParaRPr lang="en-US"/>
            </a:p>
          </p:txBody>
        </p:sp>
        <p:sp>
          <p:nvSpPr>
            <p:cNvPr id="13380" name="Line 43"/>
            <p:cNvSpPr>
              <a:spLocks noChangeShapeType="1"/>
            </p:cNvSpPr>
            <p:nvPr/>
          </p:nvSpPr>
          <p:spPr bwMode="auto">
            <a:xfrm>
              <a:off x="1462" y="1565"/>
              <a:ext cx="1" cy="48"/>
            </a:xfrm>
            <a:prstGeom prst="line">
              <a:avLst/>
            </a:prstGeom>
            <a:noFill/>
            <a:ln w="17463">
              <a:solidFill>
                <a:srgbClr val="000000"/>
              </a:solidFill>
              <a:round/>
              <a:headEnd/>
              <a:tailEnd/>
            </a:ln>
          </p:spPr>
          <p:txBody>
            <a:bodyPr/>
            <a:lstStyle/>
            <a:p>
              <a:endParaRPr lang="en-IN"/>
            </a:p>
          </p:txBody>
        </p:sp>
      </p:grpSp>
      <p:grpSp>
        <p:nvGrpSpPr>
          <p:cNvPr id="4" name="Group 44"/>
          <p:cNvGrpSpPr>
            <a:grpSpLocks/>
          </p:cNvGrpSpPr>
          <p:nvPr/>
        </p:nvGrpSpPr>
        <p:grpSpPr bwMode="auto">
          <a:xfrm>
            <a:off x="2097088" y="3444875"/>
            <a:ext cx="88900" cy="255588"/>
            <a:chOff x="616" y="1653"/>
            <a:chExt cx="56" cy="143"/>
          </a:xfrm>
        </p:grpSpPr>
        <p:sp>
          <p:nvSpPr>
            <p:cNvPr id="13377" name="Freeform 45"/>
            <p:cNvSpPr>
              <a:spLocks/>
            </p:cNvSpPr>
            <p:nvPr/>
          </p:nvSpPr>
          <p:spPr bwMode="auto">
            <a:xfrm>
              <a:off x="616" y="1685"/>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 name="T10" fmla="*/ 0 60000 65536"/>
                <a:gd name="T11" fmla="*/ 0 60000 65536"/>
                <a:gd name="T12" fmla="*/ 0 60000 65536"/>
                <a:gd name="T13" fmla="*/ 0 60000 65536"/>
                <a:gd name="T14" fmla="*/ 0 60000 65536"/>
                <a:gd name="T15" fmla="*/ 0 w 56"/>
                <a:gd name="T16" fmla="*/ 0 h 111"/>
                <a:gd name="T17" fmla="*/ 56 w 56"/>
                <a:gd name="T18" fmla="*/ 111 h 111"/>
              </a:gdLst>
              <a:ahLst/>
              <a:cxnLst>
                <a:cxn ang="T10">
                  <a:pos x="T0" y="T1"/>
                </a:cxn>
                <a:cxn ang="T11">
                  <a:pos x="T2" y="T3"/>
                </a:cxn>
                <a:cxn ang="T12">
                  <a:pos x="T4" y="T5"/>
                </a:cxn>
                <a:cxn ang="T13">
                  <a:pos x="T6" y="T7"/>
                </a:cxn>
                <a:cxn ang="T14">
                  <a:pos x="T8" y="T9"/>
                </a:cxn>
              </a:cxnLst>
              <a:rect l="T15" t="T16" r="T17" b="T18"/>
              <a:pathLst>
                <a:path w="56" h="111">
                  <a:moveTo>
                    <a:pt x="32" y="111"/>
                  </a:moveTo>
                  <a:lnTo>
                    <a:pt x="0" y="0"/>
                  </a:lnTo>
                  <a:lnTo>
                    <a:pt x="32" y="0"/>
                  </a:lnTo>
                  <a:lnTo>
                    <a:pt x="56" y="0"/>
                  </a:lnTo>
                  <a:lnTo>
                    <a:pt x="32" y="111"/>
                  </a:lnTo>
                  <a:close/>
                </a:path>
              </a:pathLst>
            </a:custGeom>
            <a:solidFill>
              <a:srgbClr val="000000"/>
            </a:solidFill>
            <a:ln w="9525">
              <a:noFill/>
              <a:round/>
              <a:headEnd/>
              <a:tailEnd/>
            </a:ln>
          </p:spPr>
          <p:txBody>
            <a:bodyPr/>
            <a:lstStyle/>
            <a:p>
              <a:endParaRPr lang="en-US"/>
            </a:p>
          </p:txBody>
        </p:sp>
        <p:sp>
          <p:nvSpPr>
            <p:cNvPr id="13378" name="Line 46"/>
            <p:cNvSpPr>
              <a:spLocks noChangeShapeType="1"/>
            </p:cNvSpPr>
            <p:nvPr/>
          </p:nvSpPr>
          <p:spPr bwMode="auto">
            <a:xfrm>
              <a:off x="648" y="1653"/>
              <a:ext cx="1" cy="32"/>
            </a:xfrm>
            <a:prstGeom prst="line">
              <a:avLst/>
            </a:prstGeom>
            <a:noFill/>
            <a:ln w="17463">
              <a:solidFill>
                <a:srgbClr val="000000"/>
              </a:solidFill>
              <a:round/>
              <a:headEnd/>
              <a:tailEnd/>
            </a:ln>
          </p:spPr>
          <p:txBody>
            <a:bodyPr/>
            <a:lstStyle/>
            <a:p>
              <a:endParaRPr lang="en-IN"/>
            </a:p>
          </p:txBody>
        </p:sp>
      </p:grpSp>
      <p:grpSp>
        <p:nvGrpSpPr>
          <p:cNvPr id="5" name="Group 47"/>
          <p:cNvGrpSpPr>
            <a:grpSpLocks/>
          </p:cNvGrpSpPr>
          <p:nvPr/>
        </p:nvGrpSpPr>
        <p:grpSpPr bwMode="auto">
          <a:xfrm>
            <a:off x="2692400" y="4640263"/>
            <a:ext cx="88900" cy="284162"/>
            <a:chOff x="991" y="2323"/>
            <a:chExt cx="56" cy="159"/>
          </a:xfrm>
        </p:grpSpPr>
        <p:sp>
          <p:nvSpPr>
            <p:cNvPr id="13375" name="Freeform 48"/>
            <p:cNvSpPr>
              <a:spLocks/>
            </p:cNvSpPr>
            <p:nvPr/>
          </p:nvSpPr>
          <p:spPr bwMode="auto">
            <a:xfrm>
              <a:off x="991" y="23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32" y="112"/>
                  </a:moveTo>
                  <a:lnTo>
                    <a:pt x="0" y="0"/>
                  </a:lnTo>
                  <a:lnTo>
                    <a:pt x="32" y="0"/>
                  </a:lnTo>
                  <a:lnTo>
                    <a:pt x="56" y="0"/>
                  </a:lnTo>
                  <a:lnTo>
                    <a:pt x="32" y="112"/>
                  </a:lnTo>
                  <a:close/>
                </a:path>
              </a:pathLst>
            </a:custGeom>
            <a:solidFill>
              <a:srgbClr val="000000"/>
            </a:solidFill>
            <a:ln w="9525">
              <a:noFill/>
              <a:round/>
              <a:headEnd/>
              <a:tailEnd/>
            </a:ln>
          </p:spPr>
          <p:txBody>
            <a:bodyPr/>
            <a:lstStyle/>
            <a:p>
              <a:endParaRPr lang="en-US"/>
            </a:p>
          </p:txBody>
        </p:sp>
        <p:sp>
          <p:nvSpPr>
            <p:cNvPr id="13376" name="Line 49"/>
            <p:cNvSpPr>
              <a:spLocks noChangeShapeType="1"/>
            </p:cNvSpPr>
            <p:nvPr/>
          </p:nvSpPr>
          <p:spPr bwMode="auto">
            <a:xfrm>
              <a:off x="1023" y="2323"/>
              <a:ext cx="1" cy="47"/>
            </a:xfrm>
            <a:prstGeom prst="line">
              <a:avLst/>
            </a:prstGeom>
            <a:noFill/>
            <a:ln w="17463">
              <a:solidFill>
                <a:srgbClr val="000000"/>
              </a:solidFill>
              <a:round/>
              <a:headEnd/>
              <a:tailEnd/>
            </a:ln>
          </p:spPr>
          <p:txBody>
            <a:bodyPr/>
            <a:lstStyle/>
            <a:p>
              <a:endParaRPr lang="en-IN"/>
            </a:p>
          </p:txBody>
        </p:sp>
      </p:grpSp>
      <p:grpSp>
        <p:nvGrpSpPr>
          <p:cNvPr id="6" name="Group 50"/>
          <p:cNvGrpSpPr>
            <a:grpSpLocks/>
          </p:cNvGrpSpPr>
          <p:nvPr/>
        </p:nvGrpSpPr>
        <p:grpSpPr bwMode="auto">
          <a:xfrm>
            <a:off x="2667000" y="2746375"/>
            <a:ext cx="88900" cy="214313"/>
            <a:chOff x="975" y="1262"/>
            <a:chExt cx="56" cy="120"/>
          </a:xfrm>
        </p:grpSpPr>
        <p:sp>
          <p:nvSpPr>
            <p:cNvPr id="13373" name="Freeform 51"/>
            <p:cNvSpPr>
              <a:spLocks/>
            </p:cNvSpPr>
            <p:nvPr/>
          </p:nvSpPr>
          <p:spPr bwMode="auto">
            <a:xfrm>
              <a:off x="975" y="1270"/>
              <a:ext cx="56" cy="112"/>
            </a:xfrm>
            <a:custGeom>
              <a:avLst/>
              <a:gdLst>
                <a:gd name="T0" fmla="*/ 32 w 56"/>
                <a:gd name="T1" fmla="*/ 112 h 112"/>
                <a:gd name="T2" fmla="*/ 0 w 56"/>
                <a:gd name="T3" fmla="*/ 0 h 112"/>
                <a:gd name="T4" fmla="*/ 32 w 56"/>
                <a:gd name="T5" fmla="*/ 0 h 112"/>
                <a:gd name="T6" fmla="*/ 56 w 56"/>
                <a:gd name="T7" fmla="*/ 0 h 112"/>
                <a:gd name="T8" fmla="*/ 32 w 56"/>
                <a:gd name="T9" fmla="*/ 112 h 112"/>
                <a:gd name="T10" fmla="*/ 0 60000 65536"/>
                <a:gd name="T11" fmla="*/ 0 60000 65536"/>
                <a:gd name="T12" fmla="*/ 0 60000 65536"/>
                <a:gd name="T13" fmla="*/ 0 60000 65536"/>
                <a:gd name="T14" fmla="*/ 0 60000 65536"/>
                <a:gd name="T15" fmla="*/ 0 w 56"/>
                <a:gd name="T16" fmla="*/ 0 h 112"/>
                <a:gd name="T17" fmla="*/ 56 w 56"/>
                <a:gd name="T18" fmla="*/ 112 h 112"/>
              </a:gdLst>
              <a:ahLst/>
              <a:cxnLst>
                <a:cxn ang="T10">
                  <a:pos x="T0" y="T1"/>
                </a:cxn>
                <a:cxn ang="T11">
                  <a:pos x="T2" y="T3"/>
                </a:cxn>
                <a:cxn ang="T12">
                  <a:pos x="T4" y="T5"/>
                </a:cxn>
                <a:cxn ang="T13">
                  <a:pos x="T6" y="T7"/>
                </a:cxn>
                <a:cxn ang="T14">
                  <a:pos x="T8" y="T9"/>
                </a:cxn>
              </a:cxnLst>
              <a:rect l="T15" t="T16" r="T17" b="T18"/>
              <a:pathLst>
                <a:path w="56" h="112">
                  <a:moveTo>
                    <a:pt x="32" y="112"/>
                  </a:moveTo>
                  <a:lnTo>
                    <a:pt x="0" y="0"/>
                  </a:lnTo>
                  <a:lnTo>
                    <a:pt x="32" y="0"/>
                  </a:lnTo>
                  <a:lnTo>
                    <a:pt x="56" y="0"/>
                  </a:lnTo>
                  <a:lnTo>
                    <a:pt x="32" y="112"/>
                  </a:lnTo>
                  <a:close/>
                </a:path>
              </a:pathLst>
            </a:custGeom>
            <a:solidFill>
              <a:srgbClr val="000000"/>
            </a:solidFill>
            <a:ln w="9525">
              <a:noFill/>
              <a:round/>
              <a:headEnd/>
              <a:tailEnd/>
            </a:ln>
          </p:spPr>
          <p:txBody>
            <a:bodyPr/>
            <a:lstStyle/>
            <a:p>
              <a:endParaRPr lang="en-US"/>
            </a:p>
          </p:txBody>
        </p:sp>
        <p:sp>
          <p:nvSpPr>
            <p:cNvPr id="13374" name="Line 52"/>
            <p:cNvSpPr>
              <a:spLocks noChangeShapeType="1"/>
            </p:cNvSpPr>
            <p:nvPr/>
          </p:nvSpPr>
          <p:spPr bwMode="auto">
            <a:xfrm>
              <a:off x="1007" y="1262"/>
              <a:ext cx="1" cy="8"/>
            </a:xfrm>
            <a:prstGeom prst="line">
              <a:avLst/>
            </a:prstGeom>
            <a:noFill/>
            <a:ln w="17463">
              <a:solidFill>
                <a:srgbClr val="000000"/>
              </a:solidFill>
              <a:round/>
              <a:headEnd/>
              <a:tailEnd/>
            </a:ln>
          </p:spPr>
          <p:txBody>
            <a:bodyPr/>
            <a:lstStyle/>
            <a:p>
              <a:endParaRPr lang="en-IN"/>
            </a:p>
          </p:txBody>
        </p:sp>
      </p:grpSp>
      <p:grpSp>
        <p:nvGrpSpPr>
          <p:cNvPr id="7" name="Group 53"/>
          <p:cNvGrpSpPr>
            <a:grpSpLocks/>
          </p:cNvGrpSpPr>
          <p:nvPr/>
        </p:nvGrpSpPr>
        <p:grpSpPr bwMode="auto">
          <a:xfrm>
            <a:off x="2679700" y="5465763"/>
            <a:ext cx="88900" cy="227012"/>
            <a:chOff x="983" y="2785"/>
            <a:chExt cx="56" cy="127"/>
          </a:xfrm>
        </p:grpSpPr>
        <p:sp>
          <p:nvSpPr>
            <p:cNvPr id="13371" name="Freeform 54"/>
            <p:cNvSpPr>
              <a:spLocks/>
            </p:cNvSpPr>
            <p:nvPr/>
          </p:nvSpPr>
          <p:spPr bwMode="auto">
            <a:xfrm>
              <a:off x="983" y="2801"/>
              <a:ext cx="56" cy="111"/>
            </a:xfrm>
            <a:custGeom>
              <a:avLst/>
              <a:gdLst>
                <a:gd name="T0" fmla="*/ 32 w 56"/>
                <a:gd name="T1" fmla="*/ 111 h 111"/>
                <a:gd name="T2" fmla="*/ 0 w 56"/>
                <a:gd name="T3" fmla="*/ 0 h 111"/>
                <a:gd name="T4" fmla="*/ 32 w 56"/>
                <a:gd name="T5" fmla="*/ 0 h 111"/>
                <a:gd name="T6" fmla="*/ 56 w 56"/>
                <a:gd name="T7" fmla="*/ 0 h 111"/>
                <a:gd name="T8" fmla="*/ 32 w 56"/>
                <a:gd name="T9" fmla="*/ 111 h 111"/>
                <a:gd name="T10" fmla="*/ 0 60000 65536"/>
                <a:gd name="T11" fmla="*/ 0 60000 65536"/>
                <a:gd name="T12" fmla="*/ 0 60000 65536"/>
                <a:gd name="T13" fmla="*/ 0 60000 65536"/>
                <a:gd name="T14" fmla="*/ 0 60000 65536"/>
                <a:gd name="T15" fmla="*/ 0 w 56"/>
                <a:gd name="T16" fmla="*/ 0 h 111"/>
                <a:gd name="T17" fmla="*/ 56 w 56"/>
                <a:gd name="T18" fmla="*/ 111 h 111"/>
              </a:gdLst>
              <a:ahLst/>
              <a:cxnLst>
                <a:cxn ang="T10">
                  <a:pos x="T0" y="T1"/>
                </a:cxn>
                <a:cxn ang="T11">
                  <a:pos x="T2" y="T3"/>
                </a:cxn>
                <a:cxn ang="T12">
                  <a:pos x="T4" y="T5"/>
                </a:cxn>
                <a:cxn ang="T13">
                  <a:pos x="T6" y="T7"/>
                </a:cxn>
                <a:cxn ang="T14">
                  <a:pos x="T8" y="T9"/>
                </a:cxn>
              </a:cxnLst>
              <a:rect l="T15" t="T16" r="T17" b="T18"/>
              <a:pathLst>
                <a:path w="56" h="111">
                  <a:moveTo>
                    <a:pt x="32" y="111"/>
                  </a:moveTo>
                  <a:lnTo>
                    <a:pt x="0" y="0"/>
                  </a:lnTo>
                  <a:lnTo>
                    <a:pt x="32" y="0"/>
                  </a:lnTo>
                  <a:lnTo>
                    <a:pt x="56" y="0"/>
                  </a:lnTo>
                  <a:lnTo>
                    <a:pt x="32" y="111"/>
                  </a:lnTo>
                  <a:close/>
                </a:path>
              </a:pathLst>
            </a:custGeom>
            <a:solidFill>
              <a:srgbClr val="000000"/>
            </a:solidFill>
            <a:ln w="9525">
              <a:noFill/>
              <a:round/>
              <a:headEnd/>
              <a:tailEnd/>
            </a:ln>
          </p:spPr>
          <p:txBody>
            <a:bodyPr/>
            <a:lstStyle/>
            <a:p>
              <a:endParaRPr lang="en-US"/>
            </a:p>
          </p:txBody>
        </p:sp>
        <p:sp>
          <p:nvSpPr>
            <p:cNvPr id="13372" name="Line 55"/>
            <p:cNvSpPr>
              <a:spLocks noChangeShapeType="1"/>
            </p:cNvSpPr>
            <p:nvPr/>
          </p:nvSpPr>
          <p:spPr bwMode="auto">
            <a:xfrm>
              <a:off x="1015" y="2785"/>
              <a:ext cx="1" cy="16"/>
            </a:xfrm>
            <a:prstGeom prst="line">
              <a:avLst/>
            </a:prstGeom>
            <a:noFill/>
            <a:ln w="17463">
              <a:solidFill>
                <a:srgbClr val="000000"/>
              </a:solidFill>
              <a:round/>
              <a:headEnd/>
              <a:tailEnd/>
            </a:ln>
          </p:spPr>
          <p:txBody>
            <a:bodyPr/>
            <a:lstStyle/>
            <a:p>
              <a:endParaRPr lang="en-IN"/>
            </a:p>
          </p:txBody>
        </p:sp>
      </p:grpSp>
      <p:sp>
        <p:nvSpPr>
          <p:cNvPr id="13358" name="Rectangle 56"/>
          <p:cNvSpPr>
            <a:spLocks noChangeArrowheads="1"/>
          </p:cNvSpPr>
          <p:nvPr/>
        </p:nvSpPr>
        <p:spPr bwMode="auto">
          <a:xfrm>
            <a:off x="3962400" y="2132013"/>
            <a:ext cx="4505325"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First, we compute the cyclomatic </a:t>
            </a:r>
            <a:endParaRPr lang="en-US" sz="1800" b="1">
              <a:latin typeface="Helvetica" pitchFamily="-128" charset="0"/>
            </a:endParaRPr>
          </a:p>
        </p:txBody>
      </p:sp>
      <p:sp>
        <p:nvSpPr>
          <p:cNvPr id="13359" name="Rectangle 57"/>
          <p:cNvSpPr>
            <a:spLocks noChangeArrowheads="1"/>
          </p:cNvSpPr>
          <p:nvPr/>
        </p:nvSpPr>
        <p:spPr bwMode="auto">
          <a:xfrm>
            <a:off x="3962400" y="2487613"/>
            <a:ext cx="1524000" cy="328612"/>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complexity:</a:t>
            </a:r>
            <a:endParaRPr lang="en-US" sz="1800" b="1">
              <a:latin typeface="Helvetica" pitchFamily="-128" charset="0"/>
            </a:endParaRPr>
          </a:p>
        </p:txBody>
      </p:sp>
      <p:sp>
        <p:nvSpPr>
          <p:cNvPr id="13360" name="Rectangle 58"/>
          <p:cNvSpPr>
            <a:spLocks noChangeArrowheads="1"/>
          </p:cNvSpPr>
          <p:nvPr/>
        </p:nvSpPr>
        <p:spPr bwMode="auto">
          <a:xfrm>
            <a:off x="3487738" y="2439988"/>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3361" name="Rectangle 59"/>
          <p:cNvSpPr>
            <a:spLocks noChangeArrowheads="1"/>
          </p:cNvSpPr>
          <p:nvPr/>
        </p:nvSpPr>
        <p:spPr bwMode="auto">
          <a:xfrm>
            <a:off x="3962400" y="3200400"/>
            <a:ext cx="4972050"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number of simple decisions + 1         </a:t>
            </a:r>
            <a:endParaRPr lang="en-US" sz="1800" b="1">
              <a:latin typeface="Helvetica" pitchFamily="-128" charset="0"/>
            </a:endParaRPr>
          </a:p>
        </p:txBody>
      </p:sp>
      <p:sp>
        <p:nvSpPr>
          <p:cNvPr id="13362" name="Rectangle 60"/>
          <p:cNvSpPr>
            <a:spLocks noChangeArrowheads="1"/>
          </p:cNvSpPr>
          <p:nvPr/>
        </p:nvSpPr>
        <p:spPr bwMode="auto">
          <a:xfrm>
            <a:off x="3487738" y="3152775"/>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3363" name="Rectangle 61"/>
          <p:cNvSpPr>
            <a:spLocks noChangeArrowheads="1"/>
          </p:cNvSpPr>
          <p:nvPr/>
        </p:nvSpPr>
        <p:spPr bwMode="auto">
          <a:xfrm>
            <a:off x="3962400" y="3911600"/>
            <a:ext cx="1033463"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         or</a:t>
            </a:r>
            <a:endParaRPr lang="en-US" sz="1800" b="1">
              <a:latin typeface="Helvetica" pitchFamily="-128" charset="0"/>
            </a:endParaRPr>
          </a:p>
        </p:txBody>
      </p:sp>
      <p:sp>
        <p:nvSpPr>
          <p:cNvPr id="13364" name="Rectangle 62"/>
          <p:cNvSpPr>
            <a:spLocks noChangeArrowheads="1"/>
          </p:cNvSpPr>
          <p:nvPr/>
        </p:nvSpPr>
        <p:spPr bwMode="auto">
          <a:xfrm>
            <a:off x="3487738" y="3865563"/>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3365" name="Rectangle 63"/>
          <p:cNvSpPr>
            <a:spLocks noChangeArrowheads="1"/>
          </p:cNvSpPr>
          <p:nvPr/>
        </p:nvSpPr>
        <p:spPr bwMode="auto">
          <a:xfrm>
            <a:off x="3962400" y="4622800"/>
            <a:ext cx="4041775"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number of enclosed areas + 1</a:t>
            </a:r>
            <a:endParaRPr lang="en-US" sz="1800" b="1">
              <a:latin typeface="Helvetica" pitchFamily="-128" charset="0"/>
            </a:endParaRPr>
          </a:p>
        </p:txBody>
      </p:sp>
      <p:sp>
        <p:nvSpPr>
          <p:cNvPr id="13366" name="Rectangle 64"/>
          <p:cNvSpPr>
            <a:spLocks noChangeArrowheads="1"/>
          </p:cNvSpPr>
          <p:nvPr/>
        </p:nvSpPr>
        <p:spPr bwMode="auto">
          <a:xfrm>
            <a:off x="3487738" y="4575175"/>
            <a:ext cx="0" cy="247650"/>
          </a:xfrm>
          <a:prstGeom prst="rect">
            <a:avLst/>
          </a:prstGeom>
          <a:noFill/>
          <a:ln w="9525">
            <a:noFill/>
            <a:miter lim="800000"/>
            <a:headEnd/>
            <a:tailEnd/>
          </a:ln>
        </p:spPr>
        <p:txBody>
          <a:bodyPr wrap="none" lIns="0" tIns="0" rIns="0" bIns="0">
            <a:spAutoFit/>
          </a:bodyPr>
          <a:lstStyle/>
          <a:p>
            <a:pPr>
              <a:lnSpc>
                <a:spcPct val="90000"/>
              </a:lnSpc>
            </a:pPr>
            <a:endParaRPr lang="en-US" sz="1800" b="1">
              <a:solidFill>
                <a:schemeClr val="bg1"/>
              </a:solidFill>
              <a:latin typeface="Helvetica" pitchFamily="-128" charset="0"/>
            </a:endParaRPr>
          </a:p>
        </p:txBody>
      </p:sp>
      <p:sp>
        <p:nvSpPr>
          <p:cNvPr id="13367" name="Rectangle 65"/>
          <p:cNvSpPr>
            <a:spLocks noChangeArrowheads="1"/>
          </p:cNvSpPr>
          <p:nvPr/>
        </p:nvSpPr>
        <p:spPr bwMode="auto">
          <a:xfrm>
            <a:off x="3962400" y="5334000"/>
            <a:ext cx="2871788" cy="328613"/>
          </a:xfrm>
          <a:prstGeom prst="rect">
            <a:avLst/>
          </a:prstGeom>
          <a:noFill/>
          <a:ln w="9525">
            <a:noFill/>
            <a:miter lim="800000"/>
            <a:headEnd/>
            <a:tailEnd/>
          </a:ln>
        </p:spPr>
        <p:txBody>
          <a:bodyPr wrap="none" lIns="0" tIns="0" rIns="0" bIns="0">
            <a:spAutoFit/>
          </a:bodyPr>
          <a:lstStyle/>
          <a:p>
            <a:pPr>
              <a:lnSpc>
                <a:spcPct val="90000"/>
              </a:lnSpc>
            </a:pPr>
            <a:r>
              <a:rPr lang="en-US">
                <a:latin typeface="Helvetica" pitchFamily="-128" charset="0"/>
              </a:rPr>
              <a:t>In this case, V(G) = 4</a:t>
            </a:r>
            <a:endParaRPr lang="en-US" sz="1800" b="1">
              <a:latin typeface="Helvetica" pitchFamily="-128" charset="0"/>
            </a:endParaRPr>
          </a:p>
        </p:txBody>
      </p:sp>
      <p:sp>
        <p:nvSpPr>
          <p:cNvPr id="13368" name="Freeform 66"/>
          <p:cNvSpPr>
            <a:spLocks/>
          </p:cNvSpPr>
          <p:nvPr/>
        </p:nvSpPr>
        <p:spPr bwMode="auto">
          <a:xfrm>
            <a:off x="2173288" y="4086225"/>
            <a:ext cx="1279525" cy="539750"/>
          </a:xfrm>
          <a:custGeom>
            <a:avLst/>
            <a:gdLst>
              <a:gd name="T0" fmla="*/ 806 w 806"/>
              <a:gd name="T1" fmla="*/ 215 h 303"/>
              <a:gd name="T2" fmla="*/ 806 w 806"/>
              <a:gd name="T3" fmla="*/ 303 h 303"/>
              <a:gd name="T4" fmla="*/ 806 w 806"/>
              <a:gd name="T5" fmla="*/ 303 h 303"/>
              <a:gd name="T6" fmla="*/ 0 w 806"/>
              <a:gd name="T7" fmla="*/ 303 h 303"/>
              <a:gd name="T8" fmla="*/ 0 w 806"/>
              <a:gd name="T9" fmla="*/ 303 h 303"/>
              <a:gd name="T10" fmla="*/ 0 w 806"/>
              <a:gd name="T11" fmla="*/ 0 h 303"/>
              <a:gd name="T12" fmla="*/ 0 w 806"/>
              <a:gd name="T13" fmla="*/ 0 h 303"/>
              <a:gd name="T14" fmla="*/ 0 60000 65536"/>
              <a:gd name="T15" fmla="*/ 0 60000 65536"/>
              <a:gd name="T16" fmla="*/ 0 60000 65536"/>
              <a:gd name="T17" fmla="*/ 0 60000 65536"/>
              <a:gd name="T18" fmla="*/ 0 60000 65536"/>
              <a:gd name="T19" fmla="*/ 0 60000 65536"/>
              <a:gd name="T20" fmla="*/ 0 60000 65536"/>
              <a:gd name="T21" fmla="*/ 0 w 806"/>
              <a:gd name="T22" fmla="*/ 0 h 303"/>
              <a:gd name="T23" fmla="*/ 806 w 806"/>
              <a:gd name="T24" fmla="*/ 303 h 3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6" h="303">
                <a:moveTo>
                  <a:pt x="806" y="215"/>
                </a:moveTo>
                <a:lnTo>
                  <a:pt x="806" y="303"/>
                </a:lnTo>
                <a:lnTo>
                  <a:pt x="0" y="303"/>
                </a:lnTo>
                <a:lnTo>
                  <a:pt x="0" y="0"/>
                </a:lnTo>
              </a:path>
            </a:pathLst>
          </a:custGeom>
          <a:noFill/>
          <a:ln w="30163">
            <a:solidFill>
              <a:srgbClr val="000000"/>
            </a:solidFill>
            <a:round/>
            <a:headEnd/>
            <a:tailEnd/>
          </a:ln>
        </p:spPr>
        <p:txBody>
          <a:bodyPr/>
          <a:lstStyle/>
          <a:p>
            <a:endParaRPr lang="en-US"/>
          </a:p>
        </p:txBody>
      </p:sp>
      <p:sp>
        <p:nvSpPr>
          <p:cNvPr id="13369" name="Freeform 67"/>
          <p:cNvSpPr>
            <a:spLocks/>
          </p:cNvSpPr>
          <p:nvPr/>
        </p:nvSpPr>
        <p:spPr bwMode="auto">
          <a:xfrm>
            <a:off x="2160588" y="4071938"/>
            <a:ext cx="1279525" cy="539750"/>
          </a:xfrm>
          <a:custGeom>
            <a:avLst/>
            <a:gdLst>
              <a:gd name="T0" fmla="*/ 806 w 806"/>
              <a:gd name="T1" fmla="*/ 215 h 303"/>
              <a:gd name="T2" fmla="*/ 806 w 806"/>
              <a:gd name="T3" fmla="*/ 303 h 303"/>
              <a:gd name="T4" fmla="*/ 0 w 806"/>
              <a:gd name="T5" fmla="*/ 303 h 303"/>
              <a:gd name="T6" fmla="*/ 0 w 806"/>
              <a:gd name="T7" fmla="*/ 0 h 303"/>
              <a:gd name="T8" fmla="*/ 0 60000 65536"/>
              <a:gd name="T9" fmla="*/ 0 60000 65536"/>
              <a:gd name="T10" fmla="*/ 0 60000 65536"/>
              <a:gd name="T11" fmla="*/ 0 60000 65536"/>
              <a:gd name="T12" fmla="*/ 0 w 806"/>
              <a:gd name="T13" fmla="*/ 0 h 303"/>
              <a:gd name="T14" fmla="*/ 806 w 806"/>
              <a:gd name="T15" fmla="*/ 303 h 303"/>
            </a:gdLst>
            <a:ahLst/>
            <a:cxnLst>
              <a:cxn ang="T8">
                <a:pos x="T0" y="T1"/>
              </a:cxn>
              <a:cxn ang="T9">
                <a:pos x="T2" y="T3"/>
              </a:cxn>
              <a:cxn ang="T10">
                <a:pos x="T4" y="T5"/>
              </a:cxn>
              <a:cxn ang="T11">
                <a:pos x="T6" y="T7"/>
              </a:cxn>
            </a:cxnLst>
            <a:rect l="T12" t="T13" r="T14" b="T15"/>
            <a:pathLst>
              <a:path w="806" h="303">
                <a:moveTo>
                  <a:pt x="806" y="215"/>
                </a:moveTo>
                <a:lnTo>
                  <a:pt x="806" y="303"/>
                </a:lnTo>
                <a:lnTo>
                  <a:pt x="0" y="303"/>
                </a:lnTo>
                <a:lnTo>
                  <a:pt x="0" y="0"/>
                </a:lnTo>
              </a:path>
            </a:pathLst>
          </a:custGeom>
          <a:noFill/>
          <a:ln w="30163">
            <a:solidFill>
              <a:srgbClr val="000000"/>
            </a:solidFill>
            <a:round/>
            <a:headEnd/>
            <a:tailEnd/>
          </a:ln>
        </p:spPr>
        <p:txBody>
          <a:bodyPr/>
          <a:lstStyle/>
          <a:p>
            <a:endParaRPr lang="en-US"/>
          </a:p>
        </p:txBody>
      </p:sp>
      <p:sp>
        <p:nvSpPr>
          <p:cNvPr id="13370" name="Rectangle 68"/>
          <p:cNvSpPr>
            <a:spLocks noChangeArrowheads="1"/>
          </p:cNvSpPr>
          <p:nvPr/>
        </p:nvSpPr>
        <p:spPr bwMode="auto">
          <a:xfrm>
            <a:off x="3168650" y="4043363"/>
            <a:ext cx="538163" cy="193675"/>
          </a:xfrm>
          <a:prstGeom prst="rect">
            <a:avLst/>
          </a:prstGeom>
          <a:solidFill>
            <a:schemeClr val="accent1"/>
          </a:solidFill>
          <a:ln w="12700">
            <a:solidFill>
              <a:schemeClr val="accent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11"/>
          </p:nvPr>
        </p:nvSpPr>
        <p:spPr/>
        <p:txBody>
          <a:bodyPr/>
          <a:lstStyle/>
          <a:p>
            <a:pPr>
              <a:defRPr/>
            </a:pPr>
            <a:fld id="{CFF2E4FF-BF93-4715-B2CC-D8A39BF7D911}" type="slidenum">
              <a:rPr lang="en-US"/>
              <a:pPr>
                <a:defRPr/>
              </a:pPr>
              <a:t>28</a:t>
            </a:fld>
            <a:endParaRPr lang="en-US"/>
          </a:p>
        </p:txBody>
      </p:sp>
      <p:sp>
        <p:nvSpPr>
          <p:cNvPr id="14340" name="Rectangle 2"/>
          <p:cNvSpPr>
            <a:spLocks noGrp="1" noChangeArrowheads="1"/>
          </p:cNvSpPr>
          <p:nvPr>
            <p:ph type="title"/>
          </p:nvPr>
        </p:nvSpPr>
        <p:spPr>
          <a:xfrm>
            <a:off x="2051050" y="609600"/>
            <a:ext cx="5428922" cy="728405"/>
          </a:xfrm>
          <a:noFill/>
        </p:spPr>
        <p:txBody>
          <a:bodyPr wrap="none" lIns="63500" tIns="25400" rIns="63500" bIns="25400" anchor="t">
            <a:spAutoFit/>
          </a:bodyPr>
          <a:lstStyle/>
          <a:p>
            <a:pPr eaLnBrk="1" hangingPunct="1"/>
            <a:r>
              <a:rPr lang="en-US" b="1" dirty="0" err="1" smtClean="0"/>
              <a:t>Cyclomatic</a:t>
            </a:r>
            <a:r>
              <a:rPr lang="en-US" b="1" dirty="0" smtClean="0"/>
              <a:t> Complexity</a:t>
            </a:r>
          </a:p>
        </p:txBody>
      </p:sp>
      <p:sp>
        <p:nvSpPr>
          <p:cNvPr id="182275" name="Rectangle 3"/>
          <p:cNvSpPr>
            <a:spLocks noChangeArrowheads="1"/>
          </p:cNvSpPr>
          <p:nvPr/>
        </p:nvSpPr>
        <p:spPr bwMode="auto">
          <a:xfrm>
            <a:off x="2209800" y="2209800"/>
            <a:ext cx="5434013"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rPr>
              <a:t>A number of industry studies have indicated </a:t>
            </a:r>
            <a:endParaRPr lang="en-US" sz="1800" b="1">
              <a:effectLst>
                <a:outerShdw blurRad="38100" dist="38100" dir="2700000" algn="tl">
                  <a:srgbClr val="FFFFFF"/>
                </a:outerShdw>
              </a:effectLst>
              <a:latin typeface="Helvetica" pitchFamily="-128" charset="0"/>
            </a:endParaRPr>
          </a:p>
        </p:txBody>
      </p:sp>
      <p:sp>
        <p:nvSpPr>
          <p:cNvPr id="182276" name="Rectangle 4"/>
          <p:cNvSpPr>
            <a:spLocks noChangeArrowheads="1"/>
          </p:cNvSpPr>
          <p:nvPr/>
        </p:nvSpPr>
        <p:spPr bwMode="auto">
          <a:xfrm>
            <a:off x="2209800" y="2493963"/>
            <a:ext cx="5630863" cy="274637"/>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rPr>
              <a:t>that the higher V(G), the higher the probability </a:t>
            </a:r>
            <a:endParaRPr lang="en-US" sz="1800" b="1">
              <a:effectLst>
                <a:outerShdw blurRad="38100" dist="38100" dir="2700000" algn="tl">
                  <a:srgbClr val="FFFFFF"/>
                </a:outerShdw>
              </a:effectLst>
              <a:latin typeface="Helvetica" pitchFamily="-128" charset="0"/>
            </a:endParaRPr>
          </a:p>
        </p:txBody>
      </p:sp>
      <p:sp>
        <p:nvSpPr>
          <p:cNvPr id="182277" name="Rectangle 5"/>
          <p:cNvSpPr>
            <a:spLocks noChangeArrowheads="1"/>
          </p:cNvSpPr>
          <p:nvPr/>
        </p:nvSpPr>
        <p:spPr bwMode="auto">
          <a:xfrm>
            <a:off x="2209800" y="2779713"/>
            <a:ext cx="1128713" cy="274637"/>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rPr>
              <a:t>or errors.</a:t>
            </a:r>
            <a:endParaRPr lang="en-US" sz="1800" b="1">
              <a:effectLst>
                <a:outerShdw blurRad="38100" dist="38100" dir="2700000" algn="tl">
                  <a:srgbClr val="FFFFFF"/>
                </a:outerShdw>
              </a:effectLst>
              <a:latin typeface="Helvetica" pitchFamily="-128" charset="0"/>
            </a:endParaRPr>
          </a:p>
        </p:txBody>
      </p:sp>
      <p:sp>
        <p:nvSpPr>
          <p:cNvPr id="182278" name="Rectangle 6"/>
          <p:cNvSpPr>
            <a:spLocks noChangeArrowheads="1"/>
          </p:cNvSpPr>
          <p:nvPr/>
        </p:nvSpPr>
        <p:spPr bwMode="auto">
          <a:xfrm>
            <a:off x="6834188" y="4937125"/>
            <a:ext cx="536575"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rPr>
              <a:t>V(G)</a:t>
            </a:r>
            <a:endParaRPr lang="en-US" sz="1800" b="1">
              <a:effectLst>
                <a:outerShdw blurRad="38100" dist="38100" dir="2700000" algn="tl">
                  <a:srgbClr val="FFFFFF"/>
                </a:outerShdw>
              </a:effectLst>
              <a:latin typeface="Helvetica" pitchFamily="-128" charset="0"/>
            </a:endParaRPr>
          </a:p>
        </p:txBody>
      </p:sp>
      <p:sp>
        <p:nvSpPr>
          <p:cNvPr id="182279" name="Rectangle 7"/>
          <p:cNvSpPr>
            <a:spLocks noChangeArrowheads="1"/>
          </p:cNvSpPr>
          <p:nvPr/>
        </p:nvSpPr>
        <p:spPr bwMode="auto">
          <a:xfrm>
            <a:off x="3200400" y="3352800"/>
            <a:ext cx="1044575"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rPr>
              <a:t>modules</a:t>
            </a:r>
            <a:endParaRPr lang="en-US" sz="1800" b="1">
              <a:effectLst>
                <a:outerShdw blurRad="38100" dist="38100" dir="2700000" algn="tl">
                  <a:srgbClr val="FFFFFF"/>
                </a:outerShdw>
              </a:effectLst>
              <a:latin typeface="Helvetica" pitchFamily="-128" charset="0"/>
            </a:endParaRPr>
          </a:p>
        </p:txBody>
      </p:sp>
      <p:sp>
        <p:nvSpPr>
          <p:cNvPr id="14346" name="Rectangle 8"/>
          <p:cNvSpPr>
            <a:spLocks noChangeArrowheads="1"/>
          </p:cNvSpPr>
          <p:nvPr/>
        </p:nvSpPr>
        <p:spPr bwMode="auto">
          <a:xfrm>
            <a:off x="4737100" y="4606925"/>
            <a:ext cx="111125" cy="206375"/>
          </a:xfrm>
          <a:prstGeom prst="rect">
            <a:avLst/>
          </a:prstGeom>
          <a:solidFill>
            <a:srgbClr val="FFFFFF"/>
          </a:solidFill>
          <a:ln w="9525">
            <a:noFill/>
            <a:miter lim="800000"/>
            <a:headEnd/>
            <a:tailEnd/>
          </a:ln>
        </p:spPr>
        <p:txBody>
          <a:bodyPr/>
          <a:lstStyle/>
          <a:p>
            <a:endParaRPr lang="en-US"/>
          </a:p>
        </p:txBody>
      </p:sp>
      <p:sp>
        <p:nvSpPr>
          <p:cNvPr id="14347" name="Rectangle 9"/>
          <p:cNvSpPr>
            <a:spLocks noChangeArrowheads="1"/>
          </p:cNvSpPr>
          <p:nvPr/>
        </p:nvSpPr>
        <p:spPr bwMode="auto">
          <a:xfrm>
            <a:off x="4725988" y="4595813"/>
            <a:ext cx="131762" cy="227012"/>
          </a:xfrm>
          <a:prstGeom prst="rect">
            <a:avLst/>
          </a:prstGeom>
          <a:noFill/>
          <a:ln w="23813">
            <a:solidFill>
              <a:srgbClr val="000000"/>
            </a:solidFill>
            <a:miter lim="800000"/>
            <a:headEnd/>
            <a:tailEnd/>
          </a:ln>
        </p:spPr>
        <p:txBody>
          <a:bodyPr/>
          <a:lstStyle/>
          <a:p>
            <a:endParaRPr lang="en-US"/>
          </a:p>
        </p:txBody>
      </p:sp>
      <p:sp>
        <p:nvSpPr>
          <p:cNvPr id="14348" name="Rectangle 10"/>
          <p:cNvSpPr>
            <a:spLocks noChangeArrowheads="1"/>
          </p:cNvSpPr>
          <p:nvPr/>
        </p:nvSpPr>
        <p:spPr bwMode="auto">
          <a:xfrm>
            <a:off x="4848225" y="4549775"/>
            <a:ext cx="111125" cy="263525"/>
          </a:xfrm>
          <a:prstGeom prst="rect">
            <a:avLst/>
          </a:prstGeom>
          <a:solidFill>
            <a:srgbClr val="FFFFFF"/>
          </a:solidFill>
          <a:ln w="9525">
            <a:noFill/>
            <a:miter lim="800000"/>
            <a:headEnd/>
            <a:tailEnd/>
          </a:ln>
        </p:spPr>
        <p:txBody>
          <a:bodyPr/>
          <a:lstStyle/>
          <a:p>
            <a:endParaRPr lang="en-US"/>
          </a:p>
        </p:txBody>
      </p:sp>
      <p:sp>
        <p:nvSpPr>
          <p:cNvPr id="14349" name="Rectangle 11"/>
          <p:cNvSpPr>
            <a:spLocks noChangeArrowheads="1"/>
          </p:cNvSpPr>
          <p:nvPr/>
        </p:nvSpPr>
        <p:spPr bwMode="auto">
          <a:xfrm>
            <a:off x="4838700" y="4538663"/>
            <a:ext cx="131763" cy="284162"/>
          </a:xfrm>
          <a:prstGeom prst="rect">
            <a:avLst/>
          </a:prstGeom>
          <a:noFill/>
          <a:ln w="23813">
            <a:solidFill>
              <a:srgbClr val="000000"/>
            </a:solidFill>
            <a:miter lim="800000"/>
            <a:headEnd/>
            <a:tailEnd/>
          </a:ln>
        </p:spPr>
        <p:txBody>
          <a:bodyPr/>
          <a:lstStyle/>
          <a:p>
            <a:endParaRPr lang="en-US"/>
          </a:p>
        </p:txBody>
      </p:sp>
      <p:sp>
        <p:nvSpPr>
          <p:cNvPr id="14350" name="Rectangle 12"/>
          <p:cNvSpPr>
            <a:spLocks noChangeArrowheads="1"/>
          </p:cNvSpPr>
          <p:nvPr/>
        </p:nvSpPr>
        <p:spPr bwMode="auto">
          <a:xfrm>
            <a:off x="4959350" y="4492625"/>
            <a:ext cx="111125" cy="320675"/>
          </a:xfrm>
          <a:prstGeom prst="rect">
            <a:avLst/>
          </a:prstGeom>
          <a:solidFill>
            <a:srgbClr val="FFFFFF"/>
          </a:solidFill>
          <a:ln w="9525">
            <a:noFill/>
            <a:miter lim="800000"/>
            <a:headEnd/>
            <a:tailEnd/>
          </a:ln>
        </p:spPr>
        <p:txBody>
          <a:bodyPr/>
          <a:lstStyle/>
          <a:p>
            <a:endParaRPr lang="en-US"/>
          </a:p>
        </p:txBody>
      </p:sp>
      <p:sp>
        <p:nvSpPr>
          <p:cNvPr id="14351" name="Rectangle 13"/>
          <p:cNvSpPr>
            <a:spLocks noChangeArrowheads="1"/>
          </p:cNvSpPr>
          <p:nvPr/>
        </p:nvSpPr>
        <p:spPr bwMode="auto">
          <a:xfrm>
            <a:off x="4949825" y="4481513"/>
            <a:ext cx="131763" cy="341312"/>
          </a:xfrm>
          <a:prstGeom prst="rect">
            <a:avLst/>
          </a:prstGeom>
          <a:noFill/>
          <a:ln w="23813">
            <a:solidFill>
              <a:srgbClr val="000000"/>
            </a:solidFill>
            <a:miter lim="800000"/>
            <a:headEnd/>
            <a:tailEnd/>
          </a:ln>
        </p:spPr>
        <p:txBody>
          <a:bodyPr/>
          <a:lstStyle/>
          <a:p>
            <a:endParaRPr lang="en-US"/>
          </a:p>
        </p:txBody>
      </p:sp>
      <p:sp>
        <p:nvSpPr>
          <p:cNvPr id="14352" name="Rectangle 14"/>
          <p:cNvSpPr>
            <a:spLocks noChangeArrowheads="1"/>
          </p:cNvSpPr>
          <p:nvPr/>
        </p:nvSpPr>
        <p:spPr bwMode="auto">
          <a:xfrm>
            <a:off x="5081588" y="4367213"/>
            <a:ext cx="120650" cy="446087"/>
          </a:xfrm>
          <a:prstGeom prst="rect">
            <a:avLst/>
          </a:prstGeom>
          <a:solidFill>
            <a:srgbClr val="FFFFFF"/>
          </a:solidFill>
          <a:ln w="9525">
            <a:noFill/>
            <a:miter lim="800000"/>
            <a:headEnd/>
            <a:tailEnd/>
          </a:ln>
        </p:spPr>
        <p:txBody>
          <a:bodyPr/>
          <a:lstStyle/>
          <a:p>
            <a:endParaRPr lang="en-US"/>
          </a:p>
        </p:txBody>
      </p:sp>
      <p:sp>
        <p:nvSpPr>
          <p:cNvPr id="14353" name="Rectangle 15"/>
          <p:cNvSpPr>
            <a:spLocks noChangeArrowheads="1"/>
          </p:cNvSpPr>
          <p:nvPr/>
        </p:nvSpPr>
        <p:spPr bwMode="auto">
          <a:xfrm>
            <a:off x="5070475" y="4357688"/>
            <a:ext cx="142875" cy="465137"/>
          </a:xfrm>
          <a:prstGeom prst="rect">
            <a:avLst/>
          </a:prstGeom>
          <a:noFill/>
          <a:ln w="23813">
            <a:solidFill>
              <a:srgbClr val="000000"/>
            </a:solidFill>
            <a:miter lim="800000"/>
            <a:headEnd/>
            <a:tailEnd/>
          </a:ln>
        </p:spPr>
        <p:txBody>
          <a:bodyPr/>
          <a:lstStyle/>
          <a:p>
            <a:endParaRPr lang="en-US"/>
          </a:p>
        </p:txBody>
      </p:sp>
      <p:sp>
        <p:nvSpPr>
          <p:cNvPr id="14354" name="Rectangle 16"/>
          <p:cNvSpPr>
            <a:spLocks noChangeArrowheads="1"/>
          </p:cNvSpPr>
          <p:nvPr/>
        </p:nvSpPr>
        <p:spPr bwMode="auto">
          <a:xfrm>
            <a:off x="5202238" y="4186238"/>
            <a:ext cx="122237" cy="627062"/>
          </a:xfrm>
          <a:prstGeom prst="rect">
            <a:avLst/>
          </a:prstGeom>
          <a:solidFill>
            <a:srgbClr val="FFFFFF"/>
          </a:solidFill>
          <a:ln w="9525">
            <a:noFill/>
            <a:miter lim="800000"/>
            <a:headEnd/>
            <a:tailEnd/>
          </a:ln>
        </p:spPr>
        <p:txBody>
          <a:bodyPr/>
          <a:lstStyle/>
          <a:p>
            <a:endParaRPr lang="en-US"/>
          </a:p>
        </p:txBody>
      </p:sp>
      <p:sp>
        <p:nvSpPr>
          <p:cNvPr id="14355" name="Rectangle 17"/>
          <p:cNvSpPr>
            <a:spLocks noChangeArrowheads="1"/>
          </p:cNvSpPr>
          <p:nvPr/>
        </p:nvSpPr>
        <p:spPr bwMode="auto">
          <a:xfrm>
            <a:off x="5192713" y="4175125"/>
            <a:ext cx="141287" cy="647700"/>
          </a:xfrm>
          <a:prstGeom prst="rect">
            <a:avLst/>
          </a:prstGeom>
          <a:noFill/>
          <a:ln w="23813">
            <a:solidFill>
              <a:srgbClr val="000000"/>
            </a:solidFill>
            <a:miter lim="800000"/>
            <a:headEnd/>
            <a:tailEnd/>
          </a:ln>
        </p:spPr>
        <p:txBody>
          <a:bodyPr/>
          <a:lstStyle/>
          <a:p>
            <a:endParaRPr lang="en-US"/>
          </a:p>
        </p:txBody>
      </p:sp>
      <p:sp>
        <p:nvSpPr>
          <p:cNvPr id="14356" name="Rectangle 18"/>
          <p:cNvSpPr>
            <a:spLocks noChangeArrowheads="1"/>
          </p:cNvSpPr>
          <p:nvPr/>
        </p:nvSpPr>
        <p:spPr bwMode="auto">
          <a:xfrm>
            <a:off x="5324475" y="4081463"/>
            <a:ext cx="122238" cy="741362"/>
          </a:xfrm>
          <a:prstGeom prst="rect">
            <a:avLst/>
          </a:prstGeom>
          <a:solidFill>
            <a:srgbClr val="FFFFFF"/>
          </a:solidFill>
          <a:ln w="9525">
            <a:noFill/>
            <a:miter lim="800000"/>
            <a:headEnd/>
            <a:tailEnd/>
          </a:ln>
        </p:spPr>
        <p:txBody>
          <a:bodyPr/>
          <a:lstStyle/>
          <a:p>
            <a:endParaRPr lang="en-US"/>
          </a:p>
        </p:txBody>
      </p:sp>
      <p:sp>
        <p:nvSpPr>
          <p:cNvPr id="14357" name="Rectangle 19"/>
          <p:cNvSpPr>
            <a:spLocks noChangeArrowheads="1"/>
          </p:cNvSpPr>
          <p:nvPr/>
        </p:nvSpPr>
        <p:spPr bwMode="auto">
          <a:xfrm>
            <a:off x="5314950" y="4071938"/>
            <a:ext cx="141288" cy="762000"/>
          </a:xfrm>
          <a:prstGeom prst="rect">
            <a:avLst/>
          </a:prstGeom>
          <a:noFill/>
          <a:ln w="23813">
            <a:solidFill>
              <a:srgbClr val="000000"/>
            </a:solidFill>
            <a:miter lim="800000"/>
            <a:headEnd/>
            <a:tailEnd/>
          </a:ln>
        </p:spPr>
        <p:txBody>
          <a:bodyPr/>
          <a:lstStyle/>
          <a:p>
            <a:endParaRPr lang="en-US"/>
          </a:p>
        </p:txBody>
      </p:sp>
      <p:sp>
        <p:nvSpPr>
          <p:cNvPr id="14358" name="Rectangle 20"/>
          <p:cNvSpPr>
            <a:spLocks noChangeArrowheads="1"/>
          </p:cNvSpPr>
          <p:nvPr/>
        </p:nvSpPr>
        <p:spPr bwMode="auto">
          <a:xfrm>
            <a:off x="5446713" y="3865563"/>
            <a:ext cx="111125" cy="947737"/>
          </a:xfrm>
          <a:prstGeom prst="rect">
            <a:avLst/>
          </a:prstGeom>
          <a:solidFill>
            <a:srgbClr val="FFFFFF"/>
          </a:solidFill>
          <a:ln w="9525">
            <a:noFill/>
            <a:miter lim="800000"/>
            <a:headEnd/>
            <a:tailEnd/>
          </a:ln>
        </p:spPr>
        <p:txBody>
          <a:bodyPr/>
          <a:lstStyle/>
          <a:p>
            <a:endParaRPr lang="en-US"/>
          </a:p>
        </p:txBody>
      </p:sp>
      <p:sp>
        <p:nvSpPr>
          <p:cNvPr id="14359" name="Rectangle 21"/>
          <p:cNvSpPr>
            <a:spLocks noChangeArrowheads="1"/>
          </p:cNvSpPr>
          <p:nvPr/>
        </p:nvSpPr>
        <p:spPr bwMode="auto">
          <a:xfrm>
            <a:off x="5435600" y="3856038"/>
            <a:ext cx="131763" cy="966787"/>
          </a:xfrm>
          <a:prstGeom prst="rect">
            <a:avLst/>
          </a:prstGeom>
          <a:noFill/>
          <a:ln w="23813">
            <a:solidFill>
              <a:srgbClr val="000000"/>
            </a:solidFill>
            <a:miter lim="800000"/>
            <a:headEnd/>
            <a:tailEnd/>
          </a:ln>
        </p:spPr>
        <p:txBody>
          <a:bodyPr/>
          <a:lstStyle/>
          <a:p>
            <a:endParaRPr lang="en-US"/>
          </a:p>
        </p:txBody>
      </p:sp>
      <p:sp>
        <p:nvSpPr>
          <p:cNvPr id="14360" name="Rectangle 22"/>
          <p:cNvSpPr>
            <a:spLocks noChangeArrowheads="1"/>
          </p:cNvSpPr>
          <p:nvPr/>
        </p:nvSpPr>
        <p:spPr bwMode="auto">
          <a:xfrm>
            <a:off x="5567363" y="3205163"/>
            <a:ext cx="122237" cy="1608137"/>
          </a:xfrm>
          <a:prstGeom prst="rect">
            <a:avLst/>
          </a:prstGeom>
          <a:solidFill>
            <a:srgbClr val="FFFFFF"/>
          </a:solidFill>
          <a:ln w="9525">
            <a:noFill/>
            <a:miter lim="800000"/>
            <a:headEnd/>
            <a:tailEnd/>
          </a:ln>
        </p:spPr>
        <p:txBody>
          <a:bodyPr/>
          <a:lstStyle/>
          <a:p>
            <a:endParaRPr lang="en-US"/>
          </a:p>
        </p:txBody>
      </p:sp>
      <p:sp>
        <p:nvSpPr>
          <p:cNvPr id="14361" name="Rectangle 23"/>
          <p:cNvSpPr>
            <a:spLocks noChangeArrowheads="1"/>
          </p:cNvSpPr>
          <p:nvPr/>
        </p:nvSpPr>
        <p:spPr bwMode="auto">
          <a:xfrm>
            <a:off x="5557838" y="3194050"/>
            <a:ext cx="141287" cy="1628775"/>
          </a:xfrm>
          <a:prstGeom prst="rect">
            <a:avLst/>
          </a:prstGeom>
          <a:noFill/>
          <a:ln w="23813">
            <a:solidFill>
              <a:srgbClr val="000000"/>
            </a:solidFill>
            <a:miter lim="800000"/>
            <a:headEnd/>
            <a:tailEnd/>
          </a:ln>
        </p:spPr>
        <p:txBody>
          <a:bodyPr/>
          <a:lstStyle/>
          <a:p>
            <a:endParaRPr lang="en-US"/>
          </a:p>
        </p:txBody>
      </p:sp>
      <p:sp>
        <p:nvSpPr>
          <p:cNvPr id="14362" name="Rectangle 24"/>
          <p:cNvSpPr>
            <a:spLocks noChangeArrowheads="1"/>
          </p:cNvSpPr>
          <p:nvPr/>
        </p:nvSpPr>
        <p:spPr bwMode="auto">
          <a:xfrm>
            <a:off x="5689600" y="3136900"/>
            <a:ext cx="122238" cy="1685925"/>
          </a:xfrm>
          <a:prstGeom prst="rect">
            <a:avLst/>
          </a:prstGeom>
          <a:solidFill>
            <a:srgbClr val="FFFFFF"/>
          </a:solidFill>
          <a:ln w="9525">
            <a:noFill/>
            <a:miter lim="800000"/>
            <a:headEnd/>
            <a:tailEnd/>
          </a:ln>
        </p:spPr>
        <p:txBody>
          <a:bodyPr/>
          <a:lstStyle/>
          <a:p>
            <a:endParaRPr lang="en-US"/>
          </a:p>
        </p:txBody>
      </p:sp>
      <p:sp>
        <p:nvSpPr>
          <p:cNvPr id="14363" name="Rectangle 25"/>
          <p:cNvSpPr>
            <a:spLocks noChangeArrowheads="1"/>
          </p:cNvSpPr>
          <p:nvPr/>
        </p:nvSpPr>
        <p:spPr bwMode="auto">
          <a:xfrm>
            <a:off x="5680075" y="3127375"/>
            <a:ext cx="141288" cy="1706563"/>
          </a:xfrm>
          <a:prstGeom prst="rect">
            <a:avLst/>
          </a:prstGeom>
          <a:noFill/>
          <a:ln w="23813">
            <a:solidFill>
              <a:srgbClr val="000000"/>
            </a:solidFill>
            <a:miter lim="800000"/>
            <a:headEnd/>
            <a:tailEnd/>
          </a:ln>
        </p:spPr>
        <p:txBody>
          <a:bodyPr/>
          <a:lstStyle/>
          <a:p>
            <a:endParaRPr lang="en-US"/>
          </a:p>
        </p:txBody>
      </p:sp>
      <p:sp>
        <p:nvSpPr>
          <p:cNvPr id="14364" name="Rectangle 26"/>
          <p:cNvSpPr>
            <a:spLocks noChangeArrowheads="1"/>
          </p:cNvSpPr>
          <p:nvPr/>
        </p:nvSpPr>
        <p:spPr bwMode="auto">
          <a:xfrm>
            <a:off x="6773863" y="4595813"/>
            <a:ext cx="111125" cy="204787"/>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14365" name="Rectangle 27"/>
          <p:cNvSpPr>
            <a:spLocks noChangeArrowheads="1"/>
          </p:cNvSpPr>
          <p:nvPr/>
        </p:nvSpPr>
        <p:spPr bwMode="auto">
          <a:xfrm>
            <a:off x="6764338" y="4584700"/>
            <a:ext cx="131762" cy="228600"/>
          </a:xfrm>
          <a:prstGeom prst="rect">
            <a:avLst/>
          </a:prstGeom>
          <a:noFill/>
          <a:ln w="23813">
            <a:solidFill>
              <a:srgbClr val="000000"/>
            </a:solidFill>
            <a:miter lim="800000"/>
            <a:headEnd/>
            <a:tailEnd/>
          </a:ln>
        </p:spPr>
        <p:txBody>
          <a:bodyPr/>
          <a:lstStyle/>
          <a:p>
            <a:endParaRPr lang="en-US"/>
          </a:p>
        </p:txBody>
      </p:sp>
      <p:sp>
        <p:nvSpPr>
          <p:cNvPr id="14366" name="Rectangle 28"/>
          <p:cNvSpPr>
            <a:spLocks noChangeArrowheads="1"/>
          </p:cNvSpPr>
          <p:nvPr/>
        </p:nvSpPr>
        <p:spPr bwMode="auto">
          <a:xfrm>
            <a:off x="6662738" y="4549775"/>
            <a:ext cx="111125" cy="263525"/>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14367" name="Rectangle 29"/>
          <p:cNvSpPr>
            <a:spLocks noChangeArrowheads="1"/>
          </p:cNvSpPr>
          <p:nvPr/>
        </p:nvSpPr>
        <p:spPr bwMode="auto">
          <a:xfrm>
            <a:off x="6651625" y="4538663"/>
            <a:ext cx="131763" cy="284162"/>
          </a:xfrm>
          <a:prstGeom prst="rect">
            <a:avLst/>
          </a:prstGeom>
          <a:noFill/>
          <a:ln w="23813">
            <a:solidFill>
              <a:srgbClr val="000000"/>
            </a:solidFill>
            <a:miter lim="800000"/>
            <a:headEnd/>
            <a:tailEnd/>
          </a:ln>
        </p:spPr>
        <p:txBody>
          <a:bodyPr/>
          <a:lstStyle/>
          <a:p>
            <a:endParaRPr lang="en-US"/>
          </a:p>
        </p:txBody>
      </p:sp>
      <p:sp>
        <p:nvSpPr>
          <p:cNvPr id="14368" name="Rectangle 30"/>
          <p:cNvSpPr>
            <a:spLocks noChangeArrowheads="1"/>
          </p:cNvSpPr>
          <p:nvPr/>
        </p:nvSpPr>
        <p:spPr bwMode="auto">
          <a:xfrm>
            <a:off x="6551613" y="4481513"/>
            <a:ext cx="120650" cy="319087"/>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14369" name="Rectangle 31"/>
          <p:cNvSpPr>
            <a:spLocks noChangeArrowheads="1"/>
          </p:cNvSpPr>
          <p:nvPr/>
        </p:nvSpPr>
        <p:spPr bwMode="auto">
          <a:xfrm>
            <a:off x="6540500" y="4470400"/>
            <a:ext cx="142875" cy="342900"/>
          </a:xfrm>
          <a:prstGeom prst="rect">
            <a:avLst/>
          </a:prstGeom>
          <a:noFill/>
          <a:ln w="23813">
            <a:solidFill>
              <a:srgbClr val="000000"/>
            </a:solidFill>
            <a:miter lim="800000"/>
            <a:headEnd/>
            <a:tailEnd/>
          </a:ln>
        </p:spPr>
        <p:txBody>
          <a:bodyPr/>
          <a:lstStyle/>
          <a:p>
            <a:endParaRPr lang="en-US"/>
          </a:p>
        </p:txBody>
      </p:sp>
      <p:sp>
        <p:nvSpPr>
          <p:cNvPr id="14370" name="Rectangle 32"/>
          <p:cNvSpPr>
            <a:spLocks noChangeArrowheads="1"/>
          </p:cNvSpPr>
          <p:nvPr/>
        </p:nvSpPr>
        <p:spPr bwMode="auto">
          <a:xfrm>
            <a:off x="6429375" y="4357688"/>
            <a:ext cx="111125" cy="442912"/>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14371" name="Rectangle 33"/>
          <p:cNvSpPr>
            <a:spLocks noChangeArrowheads="1"/>
          </p:cNvSpPr>
          <p:nvPr/>
        </p:nvSpPr>
        <p:spPr bwMode="auto">
          <a:xfrm>
            <a:off x="6419850" y="4344988"/>
            <a:ext cx="131763" cy="468312"/>
          </a:xfrm>
          <a:prstGeom prst="rect">
            <a:avLst/>
          </a:prstGeom>
          <a:noFill/>
          <a:ln w="23813">
            <a:solidFill>
              <a:srgbClr val="000000"/>
            </a:solidFill>
            <a:miter lim="800000"/>
            <a:headEnd/>
            <a:tailEnd/>
          </a:ln>
        </p:spPr>
        <p:txBody>
          <a:bodyPr/>
          <a:lstStyle/>
          <a:p>
            <a:endParaRPr lang="en-US"/>
          </a:p>
        </p:txBody>
      </p:sp>
      <p:sp>
        <p:nvSpPr>
          <p:cNvPr id="14372" name="Rectangle 34"/>
          <p:cNvSpPr>
            <a:spLocks noChangeArrowheads="1"/>
          </p:cNvSpPr>
          <p:nvPr/>
        </p:nvSpPr>
        <p:spPr bwMode="auto">
          <a:xfrm>
            <a:off x="6297613" y="4175125"/>
            <a:ext cx="122237" cy="625475"/>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14373" name="Rectangle 35"/>
          <p:cNvSpPr>
            <a:spLocks noChangeArrowheads="1"/>
          </p:cNvSpPr>
          <p:nvPr/>
        </p:nvSpPr>
        <p:spPr bwMode="auto">
          <a:xfrm>
            <a:off x="6288088" y="4162425"/>
            <a:ext cx="141287" cy="650875"/>
          </a:xfrm>
          <a:prstGeom prst="rect">
            <a:avLst/>
          </a:prstGeom>
          <a:noFill/>
          <a:ln w="23813">
            <a:solidFill>
              <a:srgbClr val="000000"/>
            </a:solidFill>
            <a:miter lim="800000"/>
            <a:headEnd/>
            <a:tailEnd/>
          </a:ln>
        </p:spPr>
        <p:txBody>
          <a:bodyPr/>
          <a:lstStyle/>
          <a:p>
            <a:endParaRPr lang="en-US"/>
          </a:p>
        </p:txBody>
      </p:sp>
      <p:sp>
        <p:nvSpPr>
          <p:cNvPr id="14374" name="Rectangle 36"/>
          <p:cNvSpPr>
            <a:spLocks noChangeArrowheads="1"/>
          </p:cNvSpPr>
          <p:nvPr/>
        </p:nvSpPr>
        <p:spPr bwMode="auto">
          <a:xfrm>
            <a:off x="6175375" y="4081463"/>
            <a:ext cx="122238" cy="731837"/>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14375" name="Rectangle 37"/>
          <p:cNvSpPr>
            <a:spLocks noChangeArrowheads="1"/>
          </p:cNvSpPr>
          <p:nvPr/>
        </p:nvSpPr>
        <p:spPr bwMode="auto">
          <a:xfrm>
            <a:off x="6165850" y="4071938"/>
            <a:ext cx="141288" cy="750887"/>
          </a:xfrm>
          <a:prstGeom prst="rect">
            <a:avLst/>
          </a:prstGeom>
          <a:noFill/>
          <a:ln w="23813">
            <a:solidFill>
              <a:srgbClr val="000000"/>
            </a:solidFill>
            <a:miter lim="800000"/>
            <a:headEnd/>
            <a:tailEnd/>
          </a:ln>
        </p:spPr>
        <p:txBody>
          <a:bodyPr/>
          <a:lstStyle/>
          <a:p>
            <a:endParaRPr lang="en-US"/>
          </a:p>
        </p:txBody>
      </p:sp>
      <p:sp>
        <p:nvSpPr>
          <p:cNvPr id="14376" name="Rectangle 38"/>
          <p:cNvSpPr>
            <a:spLocks noChangeArrowheads="1"/>
          </p:cNvSpPr>
          <p:nvPr/>
        </p:nvSpPr>
        <p:spPr bwMode="auto">
          <a:xfrm>
            <a:off x="6064250" y="3856038"/>
            <a:ext cx="122238" cy="944562"/>
          </a:xfrm>
          <a:prstGeom prst="rect">
            <a:avLst/>
          </a:prstGeom>
          <a:blipFill dpi="0" rotWithShape="0">
            <a:blip r:embed="rId2"/>
            <a:srcRect/>
            <a:tile tx="0" ty="0" sx="100000" sy="100000" flip="none" algn="tl"/>
          </a:blipFill>
          <a:ln w="9525">
            <a:noFill/>
            <a:miter lim="800000"/>
            <a:headEnd/>
            <a:tailEnd/>
          </a:ln>
        </p:spPr>
        <p:txBody>
          <a:bodyPr/>
          <a:lstStyle/>
          <a:p>
            <a:endParaRPr lang="en-US"/>
          </a:p>
        </p:txBody>
      </p:sp>
      <p:sp>
        <p:nvSpPr>
          <p:cNvPr id="14377" name="Rectangle 39"/>
          <p:cNvSpPr>
            <a:spLocks noChangeArrowheads="1"/>
          </p:cNvSpPr>
          <p:nvPr/>
        </p:nvSpPr>
        <p:spPr bwMode="auto">
          <a:xfrm>
            <a:off x="6054725" y="3844925"/>
            <a:ext cx="141288" cy="968375"/>
          </a:xfrm>
          <a:prstGeom prst="rect">
            <a:avLst/>
          </a:prstGeom>
          <a:noFill/>
          <a:ln w="23813">
            <a:solidFill>
              <a:srgbClr val="000000"/>
            </a:solidFill>
            <a:miter lim="800000"/>
            <a:headEnd/>
            <a:tailEnd/>
          </a:ln>
        </p:spPr>
        <p:txBody>
          <a:bodyPr/>
          <a:lstStyle/>
          <a:p>
            <a:endParaRPr lang="en-US"/>
          </a:p>
        </p:txBody>
      </p:sp>
      <p:sp>
        <p:nvSpPr>
          <p:cNvPr id="14378" name="Rectangle 40"/>
          <p:cNvSpPr>
            <a:spLocks noChangeArrowheads="1"/>
          </p:cNvSpPr>
          <p:nvPr/>
        </p:nvSpPr>
        <p:spPr bwMode="auto">
          <a:xfrm>
            <a:off x="5943600" y="3194050"/>
            <a:ext cx="111125" cy="1619250"/>
          </a:xfrm>
          <a:prstGeom prst="rect">
            <a:avLst/>
          </a:prstGeom>
          <a:solidFill>
            <a:srgbClr val="FFFFFF"/>
          </a:solidFill>
          <a:ln w="9525">
            <a:noFill/>
            <a:miter lim="800000"/>
            <a:headEnd/>
            <a:tailEnd/>
          </a:ln>
        </p:spPr>
        <p:txBody>
          <a:bodyPr/>
          <a:lstStyle/>
          <a:p>
            <a:endParaRPr lang="en-US"/>
          </a:p>
        </p:txBody>
      </p:sp>
      <p:sp>
        <p:nvSpPr>
          <p:cNvPr id="14379" name="Rectangle 41"/>
          <p:cNvSpPr>
            <a:spLocks noChangeArrowheads="1"/>
          </p:cNvSpPr>
          <p:nvPr/>
        </p:nvSpPr>
        <p:spPr bwMode="auto">
          <a:xfrm>
            <a:off x="5932488" y="3184525"/>
            <a:ext cx="131762" cy="1638300"/>
          </a:xfrm>
          <a:prstGeom prst="rect">
            <a:avLst/>
          </a:prstGeom>
          <a:noFill/>
          <a:ln w="23813">
            <a:solidFill>
              <a:srgbClr val="000000"/>
            </a:solidFill>
            <a:miter lim="800000"/>
            <a:headEnd/>
            <a:tailEnd/>
          </a:ln>
        </p:spPr>
        <p:txBody>
          <a:bodyPr/>
          <a:lstStyle/>
          <a:p>
            <a:endParaRPr lang="en-US"/>
          </a:p>
        </p:txBody>
      </p:sp>
      <p:sp>
        <p:nvSpPr>
          <p:cNvPr id="14380" name="Rectangle 42"/>
          <p:cNvSpPr>
            <a:spLocks noChangeArrowheads="1"/>
          </p:cNvSpPr>
          <p:nvPr/>
        </p:nvSpPr>
        <p:spPr bwMode="auto">
          <a:xfrm>
            <a:off x="5811838" y="3127375"/>
            <a:ext cx="120650" cy="1685925"/>
          </a:xfrm>
          <a:prstGeom prst="rect">
            <a:avLst/>
          </a:prstGeom>
          <a:solidFill>
            <a:srgbClr val="FFFFFF"/>
          </a:solidFill>
          <a:ln w="9525">
            <a:noFill/>
            <a:miter lim="800000"/>
            <a:headEnd/>
            <a:tailEnd/>
          </a:ln>
        </p:spPr>
        <p:txBody>
          <a:bodyPr/>
          <a:lstStyle/>
          <a:p>
            <a:endParaRPr lang="en-US"/>
          </a:p>
        </p:txBody>
      </p:sp>
      <p:sp>
        <p:nvSpPr>
          <p:cNvPr id="14381" name="Rectangle 43"/>
          <p:cNvSpPr>
            <a:spLocks noChangeArrowheads="1"/>
          </p:cNvSpPr>
          <p:nvPr/>
        </p:nvSpPr>
        <p:spPr bwMode="auto">
          <a:xfrm>
            <a:off x="5800725" y="3114675"/>
            <a:ext cx="142875" cy="1708150"/>
          </a:xfrm>
          <a:prstGeom prst="rect">
            <a:avLst/>
          </a:prstGeom>
          <a:noFill/>
          <a:ln w="23813">
            <a:solidFill>
              <a:srgbClr val="000000"/>
            </a:solidFill>
            <a:miter lim="800000"/>
            <a:headEnd/>
            <a:tailEnd/>
          </a:ln>
        </p:spPr>
        <p:txBody>
          <a:bodyPr/>
          <a:lstStyle/>
          <a:p>
            <a:endParaRPr lang="en-US"/>
          </a:p>
        </p:txBody>
      </p:sp>
      <p:sp>
        <p:nvSpPr>
          <p:cNvPr id="14382" name="Line 44"/>
          <p:cNvSpPr>
            <a:spLocks noChangeShapeType="1"/>
          </p:cNvSpPr>
          <p:nvPr/>
        </p:nvSpPr>
        <p:spPr bwMode="auto">
          <a:xfrm flipH="1">
            <a:off x="5618163" y="4503738"/>
            <a:ext cx="720725" cy="981075"/>
          </a:xfrm>
          <a:prstGeom prst="line">
            <a:avLst/>
          </a:prstGeom>
          <a:noFill/>
          <a:ln w="23813">
            <a:solidFill>
              <a:srgbClr val="000000"/>
            </a:solidFill>
            <a:round/>
            <a:headEnd/>
            <a:tailEnd/>
          </a:ln>
        </p:spPr>
        <p:txBody>
          <a:bodyPr/>
          <a:lstStyle/>
          <a:p>
            <a:endParaRPr lang="en-IN"/>
          </a:p>
        </p:txBody>
      </p:sp>
      <p:sp>
        <p:nvSpPr>
          <p:cNvPr id="182317" name="Rectangle 45"/>
          <p:cNvSpPr>
            <a:spLocks noChangeArrowheads="1"/>
          </p:cNvSpPr>
          <p:nvPr/>
        </p:nvSpPr>
        <p:spPr bwMode="auto">
          <a:xfrm>
            <a:off x="4494213" y="5575300"/>
            <a:ext cx="3148012" cy="274638"/>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rPr>
              <a:t>modules in this range are </a:t>
            </a:r>
            <a:endParaRPr lang="en-US" sz="1800" b="1">
              <a:effectLst>
                <a:outerShdw blurRad="38100" dist="38100" dir="2700000" algn="tl">
                  <a:srgbClr val="FFFFFF"/>
                </a:outerShdw>
              </a:effectLst>
              <a:latin typeface="Helvetica" pitchFamily="-128" charset="0"/>
            </a:endParaRPr>
          </a:p>
        </p:txBody>
      </p:sp>
      <p:sp>
        <p:nvSpPr>
          <p:cNvPr id="182318" name="Rectangle 46"/>
          <p:cNvSpPr>
            <a:spLocks noChangeArrowheads="1"/>
          </p:cNvSpPr>
          <p:nvPr/>
        </p:nvSpPr>
        <p:spPr bwMode="auto">
          <a:xfrm>
            <a:off x="4494213" y="5859463"/>
            <a:ext cx="2060575" cy="274637"/>
          </a:xfrm>
          <a:prstGeom prst="rect">
            <a:avLst/>
          </a:prstGeom>
          <a:noFill/>
          <a:ln w="9525">
            <a:noFill/>
            <a:miter lim="800000"/>
            <a:headEnd/>
            <a:tailEnd/>
          </a:ln>
        </p:spPr>
        <p:txBody>
          <a:bodyPr wrap="none" lIns="0" tIns="0" rIns="0" bIns="0">
            <a:spAutoFit/>
          </a:bodyPr>
          <a:lstStyle/>
          <a:p>
            <a:pPr>
              <a:lnSpc>
                <a:spcPct val="90000"/>
              </a:lnSpc>
              <a:defRPr/>
            </a:pPr>
            <a:r>
              <a:rPr lang="en-US" sz="2000" b="1">
                <a:effectLst>
                  <a:outerShdw blurRad="38100" dist="38100" dir="2700000" algn="tl">
                    <a:srgbClr val="FFFFFF"/>
                  </a:outerShdw>
                </a:effectLst>
                <a:latin typeface="Helvetica" pitchFamily="-128" charset="0"/>
              </a:rPr>
              <a:t>more error prone</a:t>
            </a:r>
            <a:endParaRPr lang="en-US" sz="1800" b="1">
              <a:effectLst>
                <a:outerShdw blurRad="38100" dist="38100" dir="2700000" algn="tl">
                  <a:srgbClr val="FFFFFF"/>
                </a:outerShdw>
              </a:effectLst>
              <a:latin typeface="Helvetica" pitchFamily="-128" charset="0"/>
            </a:endParaRPr>
          </a:p>
        </p:txBody>
      </p:sp>
      <p:sp>
        <p:nvSpPr>
          <p:cNvPr id="14385" name="Freeform 47"/>
          <p:cNvSpPr>
            <a:spLocks/>
          </p:cNvSpPr>
          <p:nvPr/>
        </p:nvSpPr>
        <p:spPr bwMode="auto">
          <a:xfrm>
            <a:off x="4462463" y="3092450"/>
            <a:ext cx="2879725" cy="1730375"/>
          </a:xfrm>
          <a:custGeom>
            <a:avLst/>
            <a:gdLst>
              <a:gd name="T0" fmla="*/ 0 w 1814"/>
              <a:gd name="T1" fmla="*/ 0 h 969"/>
              <a:gd name="T2" fmla="*/ 0 w 1814"/>
              <a:gd name="T3" fmla="*/ 969 h 969"/>
              <a:gd name="T4" fmla="*/ 0 w 1814"/>
              <a:gd name="T5" fmla="*/ 969 h 969"/>
              <a:gd name="T6" fmla="*/ 1814 w 1814"/>
              <a:gd name="T7" fmla="*/ 969 h 969"/>
              <a:gd name="T8" fmla="*/ 1814 w 1814"/>
              <a:gd name="T9" fmla="*/ 969 h 969"/>
              <a:gd name="T10" fmla="*/ 0 60000 65536"/>
              <a:gd name="T11" fmla="*/ 0 60000 65536"/>
              <a:gd name="T12" fmla="*/ 0 60000 65536"/>
              <a:gd name="T13" fmla="*/ 0 60000 65536"/>
              <a:gd name="T14" fmla="*/ 0 60000 65536"/>
              <a:gd name="T15" fmla="*/ 0 w 1814"/>
              <a:gd name="T16" fmla="*/ 0 h 969"/>
              <a:gd name="T17" fmla="*/ 1814 w 1814"/>
              <a:gd name="T18" fmla="*/ 969 h 969"/>
            </a:gdLst>
            <a:ahLst/>
            <a:cxnLst>
              <a:cxn ang="T10">
                <a:pos x="T0" y="T1"/>
              </a:cxn>
              <a:cxn ang="T11">
                <a:pos x="T2" y="T3"/>
              </a:cxn>
              <a:cxn ang="T12">
                <a:pos x="T4" y="T5"/>
              </a:cxn>
              <a:cxn ang="T13">
                <a:pos x="T6" y="T7"/>
              </a:cxn>
              <a:cxn ang="T14">
                <a:pos x="T8" y="T9"/>
              </a:cxn>
            </a:cxnLst>
            <a:rect l="T15" t="T16" r="T17" b="T18"/>
            <a:pathLst>
              <a:path w="1814" h="969">
                <a:moveTo>
                  <a:pt x="0" y="0"/>
                </a:moveTo>
                <a:lnTo>
                  <a:pt x="0" y="969"/>
                </a:lnTo>
                <a:lnTo>
                  <a:pt x="1814" y="969"/>
                </a:lnTo>
              </a:path>
            </a:pathLst>
          </a:custGeom>
          <a:noFill/>
          <a:ln w="44450">
            <a:solidFill>
              <a:srgbClr val="000000"/>
            </a:solidFill>
            <a:round/>
            <a:headEnd/>
            <a:tailEnd/>
          </a:ln>
        </p:spPr>
        <p:txBody>
          <a:bodyPr/>
          <a:lstStyle/>
          <a:p>
            <a:endParaRPr lang="en-US"/>
          </a:p>
        </p:txBody>
      </p:sp>
      <p:sp>
        <p:nvSpPr>
          <p:cNvPr id="14386" name="Freeform 48"/>
          <p:cNvSpPr>
            <a:spLocks/>
          </p:cNvSpPr>
          <p:nvPr/>
        </p:nvSpPr>
        <p:spPr bwMode="auto">
          <a:xfrm>
            <a:off x="4443413" y="3070225"/>
            <a:ext cx="2878137" cy="1730375"/>
          </a:xfrm>
          <a:custGeom>
            <a:avLst/>
            <a:gdLst>
              <a:gd name="T0" fmla="*/ 0 w 1813"/>
              <a:gd name="T1" fmla="*/ 0 h 969"/>
              <a:gd name="T2" fmla="*/ 0 w 1813"/>
              <a:gd name="T3" fmla="*/ 969 h 969"/>
              <a:gd name="T4" fmla="*/ 1813 w 1813"/>
              <a:gd name="T5" fmla="*/ 969 h 969"/>
              <a:gd name="T6" fmla="*/ 0 60000 65536"/>
              <a:gd name="T7" fmla="*/ 0 60000 65536"/>
              <a:gd name="T8" fmla="*/ 0 60000 65536"/>
              <a:gd name="T9" fmla="*/ 0 w 1813"/>
              <a:gd name="T10" fmla="*/ 0 h 969"/>
              <a:gd name="T11" fmla="*/ 1813 w 1813"/>
              <a:gd name="T12" fmla="*/ 969 h 969"/>
            </a:gdLst>
            <a:ahLst/>
            <a:cxnLst>
              <a:cxn ang="T6">
                <a:pos x="T0" y="T1"/>
              </a:cxn>
              <a:cxn ang="T7">
                <a:pos x="T2" y="T3"/>
              </a:cxn>
              <a:cxn ang="T8">
                <a:pos x="T4" y="T5"/>
              </a:cxn>
            </a:cxnLst>
            <a:rect l="T9" t="T10" r="T11" b="T12"/>
            <a:pathLst>
              <a:path w="1813" h="969">
                <a:moveTo>
                  <a:pt x="0" y="0"/>
                </a:moveTo>
                <a:lnTo>
                  <a:pt x="0" y="969"/>
                </a:lnTo>
                <a:lnTo>
                  <a:pt x="1813" y="969"/>
                </a:lnTo>
              </a:path>
            </a:pathLst>
          </a:custGeom>
          <a:noFill/>
          <a:ln w="44450">
            <a:solidFill>
              <a:srgbClr val="000000"/>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4"/>
          <p:cNvSpPr>
            <a:spLocks noGrp="1"/>
          </p:cNvSpPr>
          <p:nvPr>
            <p:ph type="sldNum" sz="quarter" idx="11"/>
          </p:nvPr>
        </p:nvSpPr>
        <p:spPr/>
        <p:txBody>
          <a:bodyPr/>
          <a:lstStyle/>
          <a:p>
            <a:pPr>
              <a:defRPr/>
            </a:pPr>
            <a:fld id="{D71C6FFD-1B9C-442C-ACAD-B17118FF8344}" type="slidenum">
              <a:rPr lang="en-US"/>
              <a:pPr>
                <a:defRPr/>
              </a:pPr>
              <a:t>29</a:t>
            </a:fld>
            <a:endParaRPr lang="en-US"/>
          </a:p>
        </p:txBody>
      </p:sp>
      <p:sp>
        <p:nvSpPr>
          <p:cNvPr id="15364" name="Rectangle 2"/>
          <p:cNvSpPr>
            <a:spLocks noGrp="1" noChangeArrowheads="1"/>
          </p:cNvSpPr>
          <p:nvPr>
            <p:ph type="title"/>
          </p:nvPr>
        </p:nvSpPr>
        <p:spPr>
          <a:xfrm>
            <a:off x="2647950" y="685800"/>
            <a:ext cx="4263090" cy="728405"/>
          </a:xfrm>
          <a:noFill/>
        </p:spPr>
        <p:txBody>
          <a:bodyPr wrap="none" lIns="63500" tIns="25400" rIns="63500" bIns="25400" anchor="t">
            <a:spAutoFit/>
          </a:bodyPr>
          <a:lstStyle/>
          <a:p>
            <a:pPr eaLnBrk="1" hangingPunct="1"/>
            <a:r>
              <a:rPr lang="en-US" b="1" dirty="0" smtClean="0"/>
              <a:t>Basis Path Testing</a:t>
            </a:r>
          </a:p>
        </p:txBody>
      </p:sp>
      <p:sp>
        <p:nvSpPr>
          <p:cNvPr id="183299" name="Rectangle 3"/>
          <p:cNvSpPr>
            <a:spLocks noChangeArrowheads="1"/>
          </p:cNvSpPr>
          <p:nvPr/>
        </p:nvSpPr>
        <p:spPr bwMode="auto">
          <a:xfrm>
            <a:off x="5181600" y="2438400"/>
            <a:ext cx="189706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Next, we derive the </a:t>
            </a:r>
          </a:p>
        </p:txBody>
      </p:sp>
      <p:sp>
        <p:nvSpPr>
          <p:cNvPr id="183300" name="Rectangle 4"/>
          <p:cNvSpPr>
            <a:spLocks noChangeArrowheads="1"/>
          </p:cNvSpPr>
          <p:nvPr/>
        </p:nvSpPr>
        <p:spPr bwMode="auto">
          <a:xfrm>
            <a:off x="5181600" y="2667000"/>
            <a:ext cx="1873250"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independent paths:</a:t>
            </a:r>
          </a:p>
        </p:txBody>
      </p:sp>
      <p:sp>
        <p:nvSpPr>
          <p:cNvPr id="183301" name="Rectangle 5"/>
          <p:cNvSpPr>
            <a:spLocks noChangeArrowheads="1"/>
          </p:cNvSpPr>
          <p:nvPr/>
        </p:nvSpPr>
        <p:spPr bwMode="auto">
          <a:xfrm>
            <a:off x="4757738" y="1711325"/>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3302" name="Rectangle 6"/>
          <p:cNvSpPr>
            <a:spLocks noChangeArrowheads="1"/>
          </p:cNvSpPr>
          <p:nvPr/>
        </p:nvSpPr>
        <p:spPr bwMode="auto">
          <a:xfrm>
            <a:off x="5181600" y="3124200"/>
            <a:ext cx="1428750"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Since V(G) = 4,</a:t>
            </a:r>
          </a:p>
        </p:txBody>
      </p:sp>
      <p:sp>
        <p:nvSpPr>
          <p:cNvPr id="183303" name="Rectangle 7"/>
          <p:cNvSpPr>
            <a:spLocks noChangeArrowheads="1"/>
          </p:cNvSpPr>
          <p:nvPr/>
        </p:nvSpPr>
        <p:spPr bwMode="auto">
          <a:xfrm>
            <a:off x="5181600" y="3352800"/>
            <a:ext cx="1908175"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there are four paths</a:t>
            </a:r>
          </a:p>
        </p:txBody>
      </p:sp>
      <p:sp>
        <p:nvSpPr>
          <p:cNvPr id="183304" name="Rectangle 8"/>
          <p:cNvSpPr>
            <a:spLocks noChangeArrowheads="1"/>
          </p:cNvSpPr>
          <p:nvPr/>
        </p:nvSpPr>
        <p:spPr bwMode="auto">
          <a:xfrm>
            <a:off x="4757738" y="2728913"/>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3305" name="Rectangle 9"/>
          <p:cNvSpPr>
            <a:spLocks noChangeArrowheads="1"/>
          </p:cNvSpPr>
          <p:nvPr/>
        </p:nvSpPr>
        <p:spPr bwMode="auto">
          <a:xfrm>
            <a:off x="5486400" y="3733800"/>
            <a:ext cx="175101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Path 1:  1,2,3,6,7,8</a:t>
            </a:r>
          </a:p>
        </p:txBody>
      </p:sp>
      <p:sp>
        <p:nvSpPr>
          <p:cNvPr id="183306" name="Rectangle 10"/>
          <p:cNvSpPr>
            <a:spLocks noChangeArrowheads="1"/>
          </p:cNvSpPr>
          <p:nvPr/>
        </p:nvSpPr>
        <p:spPr bwMode="auto">
          <a:xfrm>
            <a:off x="5486400" y="4073525"/>
            <a:ext cx="175101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Path 2:  1,2,3,5,7,8</a:t>
            </a:r>
          </a:p>
        </p:txBody>
      </p:sp>
      <p:sp>
        <p:nvSpPr>
          <p:cNvPr id="183307" name="Rectangle 11"/>
          <p:cNvSpPr>
            <a:spLocks noChangeArrowheads="1"/>
          </p:cNvSpPr>
          <p:nvPr/>
        </p:nvSpPr>
        <p:spPr bwMode="auto">
          <a:xfrm>
            <a:off x="5486400" y="4411663"/>
            <a:ext cx="1581150" cy="220662"/>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Path 3:  1,2,4,7,8</a:t>
            </a:r>
          </a:p>
        </p:txBody>
      </p:sp>
      <p:sp>
        <p:nvSpPr>
          <p:cNvPr id="183308" name="Rectangle 12"/>
          <p:cNvSpPr>
            <a:spLocks noChangeArrowheads="1"/>
          </p:cNvSpPr>
          <p:nvPr/>
        </p:nvSpPr>
        <p:spPr bwMode="auto">
          <a:xfrm>
            <a:off x="5486400" y="4751388"/>
            <a:ext cx="2259013" cy="220662"/>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Path 4:  1,2,4,7,2,4,...7,8</a:t>
            </a:r>
          </a:p>
        </p:txBody>
      </p:sp>
      <p:sp>
        <p:nvSpPr>
          <p:cNvPr id="183309" name="Rectangle 13"/>
          <p:cNvSpPr>
            <a:spLocks noChangeArrowheads="1"/>
          </p:cNvSpPr>
          <p:nvPr/>
        </p:nvSpPr>
        <p:spPr bwMode="auto">
          <a:xfrm>
            <a:off x="4757738" y="4425950"/>
            <a:ext cx="0" cy="247650"/>
          </a:xfrm>
          <a:prstGeom prst="rect">
            <a:avLst/>
          </a:prstGeom>
          <a:noFill/>
          <a:ln w="9525">
            <a:noFill/>
            <a:miter lim="800000"/>
            <a:headEnd/>
            <a:tailEnd/>
          </a:ln>
        </p:spPr>
        <p:txBody>
          <a:bodyPr wrap="none" lIns="0" tIns="0" rIns="0" bIns="0">
            <a:spAutoFit/>
          </a:bodyPr>
          <a:lstStyle/>
          <a:p>
            <a:pPr>
              <a:lnSpc>
                <a:spcPct val="90000"/>
              </a:lnSpc>
              <a:defRPr/>
            </a:pPr>
            <a:endParaRPr lang="en-US" sz="1800" b="1">
              <a:solidFill>
                <a:schemeClr val="bg1"/>
              </a:solidFill>
              <a:effectLst>
                <a:outerShdw blurRad="38100" dist="38100" dir="2700000" algn="tl">
                  <a:srgbClr val="000000"/>
                </a:outerShdw>
              </a:effectLst>
              <a:latin typeface="Helvetica" pitchFamily="-128" charset="0"/>
            </a:endParaRPr>
          </a:p>
        </p:txBody>
      </p:sp>
      <p:sp>
        <p:nvSpPr>
          <p:cNvPr id="183310" name="Rectangle 14"/>
          <p:cNvSpPr>
            <a:spLocks noChangeArrowheads="1"/>
          </p:cNvSpPr>
          <p:nvPr/>
        </p:nvSpPr>
        <p:spPr bwMode="auto">
          <a:xfrm>
            <a:off x="5181600" y="5105400"/>
            <a:ext cx="2100263"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Finally, we derive test</a:t>
            </a:r>
          </a:p>
        </p:txBody>
      </p:sp>
      <p:sp>
        <p:nvSpPr>
          <p:cNvPr id="183311" name="Rectangle 15"/>
          <p:cNvSpPr>
            <a:spLocks noChangeArrowheads="1"/>
          </p:cNvSpPr>
          <p:nvPr/>
        </p:nvSpPr>
        <p:spPr bwMode="auto">
          <a:xfrm>
            <a:off x="5181600" y="5334000"/>
            <a:ext cx="2382838"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cases to exercise these  </a:t>
            </a:r>
          </a:p>
        </p:txBody>
      </p:sp>
      <p:sp>
        <p:nvSpPr>
          <p:cNvPr id="183312" name="Rectangle 16"/>
          <p:cNvSpPr>
            <a:spLocks noChangeArrowheads="1"/>
          </p:cNvSpPr>
          <p:nvPr/>
        </p:nvSpPr>
        <p:spPr bwMode="auto">
          <a:xfrm>
            <a:off x="5181600" y="5562600"/>
            <a:ext cx="598488" cy="220663"/>
          </a:xfrm>
          <a:prstGeom prst="rect">
            <a:avLst/>
          </a:prstGeom>
          <a:noFill/>
          <a:ln w="9525">
            <a:noFill/>
            <a:miter lim="800000"/>
            <a:headEnd/>
            <a:tailEnd/>
          </a:ln>
        </p:spPr>
        <p:txBody>
          <a:bodyPr wrap="none" lIns="0" tIns="0" rIns="0" bIns="0">
            <a:spAutoFit/>
          </a:bodyPr>
          <a:lstStyle/>
          <a:p>
            <a:pPr>
              <a:lnSpc>
                <a:spcPct val="90000"/>
              </a:lnSpc>
              <a:defRPr/>
            </a:pPr>
            <a:r>
              <a:rPr lang="en-US" sz="1600" b="1">
                <a:effectLst>
                  <a:outerShdw blurRad="38100" dist="38100" dir="2700000" algn="tl">
                    <a:srgbClr val="FFFFFF"/>
                  </a:outerShdw>
                </a:effectLst>
                <a:latin typeface="Helvetica" pitchFamily="-128" charset="0"/>
              </a:rPr>
              <a:t>paths.</a:t>
            </a:r>
          </a:p>
        </p:txBody>
      </p:sp>
      <p:grpSp>
        <p:nvGrpSpPr>
          <p:cNvPr id="2" name="Group 17"/>
          <p:cNvGrpSpPr>
            <a:grpSpLocks/>
          </p:cNvGrpSpPr>
          <p:nvPr/>
        </p:nvGrpSpPr>
        <p:grpSpPr bwMode="auto">
          <a:xfrm>
            <a:off x="1828800" y="1752600"/>
            <a:ext cx="2860675" cy="4572000"/>
            <a:chOff x="746" y="655"/>
            <a:chExt cx="1802" cy="2560"/>
          </a:xfrm>
        </p:grpSpPr>
        <p:sp>
          <p:nvSpPr>
            <p:cNvPr id="15380" name="Freeform 18"/>
            <p:cNvSpPr>
              <a:spLocks/>
            </p:cNvSpPr>
            <p:nvPr/>
          </p:nvSpPr>
          <p:spPr bwMode="auto">
            <a:xfrm>
              <a:off x="1848" y="1688"/>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solidFill>
              <a:srgbClr val="FFFFFF"/>
            </a:solidFill>
            <a:ln w="9525">
              <a:noFill/>
              <a:round/>
              <a:headEnd/>
              <a:tailEnd/>
            </a:ln>
          </p:spPr>
          <p:txBody>
            <a:bodyPr/>
            <a:lstStyle/>
            <a:p>
              <a:endParaRPr lang="en-US"/>
            </a:p>
          </p:txBody>
        </p:sp>
        <p:sp>
          <p:nvSpPr>
            <p:cNvPr id="15381" name="Freeform 19"/>
            <p:cNvSpPr>
              <a:spLocks/>
            </p:cNvSpPr>
            <p:nvPr/>
          </p:nvSpPr>
          <p:spPr bwMode="auto">
            <a:xfrm>
              <a:off x="1848" y="1688"/>
              <a:ext cx="343" cy="342"/>
            </a:xfrm>
            <a:custGeom>
              <a:avLst/>
              <a:gdLst>
                <a:gd name="T0" fmla="*/ 168 w 343"/>
                <a:gd name="T1" fmla="*/ 0 h 342"/>
                <a:gd name="T2" fmla="*/ 0 w 343"/>
                <a:gd name="T3" fmla="*/ 167 h 342"/>
                <a:gd name="T4" fmla="*/ 0 w 343"/>
                <a:gd name="T5" fmla="*/ 167 h 342"/>
                <a:gd name="T6" fmla="*/ 168 w 343"/>
                <a:gd name="T7" fmla="*/ 342 h 342"/>
                <a:gd name="T8" fmla="*/ 168 w 343"/>
                <a:gd name="T9" fmla="*/ 342 h 342"/>
                <a:gd name="T10" fmla="*/ 343 w 343"/>
                <a:gd name="T11" fmla="*/ 167 h 342"/>
                <a:gd name="T12" fmla="*/ 343 w 343"/>
                <a:gd name="T13" fmla="*/ 167 h 342"/>
                <a:gd name="T14" fmla="*/ 168 w 343"/>
                <a:gd name="T15" fmla="*/ 0 h 342"/>
                <a:gd name="T16" fmla="*/ 168 w 343"/>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3"/>
                <a:gd name="T28" fmla="*/ 0 h 342"/>
                <a:gd name="T29" fmla="*/ 343 w 343"/>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3" h="342">
                  <a:moveTo>
                    <a:pt x="168" y="0"/>
                  </a:moveTo>
                  <a:lnTo>
                    <a:pt x="0" y="167"/>
                  </a:lnTo>
                  <a:lnTo>
                    <a:pt x="168" y="342"/>
                  </a:lnTo>
                  <a:lnTo>
                    <a:pt x="343" y="167"/>
                  </a:lnTo>
                  <a:lnTo>
                    <a:pt x="168" y="0"/>
                  </a:lnTo>
                  <a:close/>
                </a:path>
              </a:pathLst>
            </a:custGeom>
            <a:noFill/>
            <a:ln w="30163">
              <a:solidFill>
                <a:srgbClr val="000000"/>
              </a:solidFill>
              <a:round/>
              <a:headEnd/>
              <a:tailEnd/>
            </a:ln>
          </p:spPr>
          <p:txBody>
            <a:bodyPr/>
            <a:lstStyle/>
            <a:p>
              <a:endParaRPr lang="en-US"/>
            </a:p>
          </p:txBody>
        </p:sp>
        <p:sp>
          <p:nvSpPr>
            <p:cNvPr id="15382" name="Freeform 20"/>
            <p:cNvSpPr>
              <a:spLocks/>
            </p:cNvSpPr>
            <p:nvPr/>
          </p:nvSpPr>
          <p:spPr bwMode="auto">
            <a:xfrm>
              <a:off x="1841" y="1680"/>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noFill/>
            <a:ln w="30163">
              <a:solidFill>
                <a:srgbClr val="000000"/>
              </a:solidFill>
              <a:round/>
              <a:headEnd/>
              <a:tailEnd/>
            </a:ln>
          </p:spPr>
          <p:txBody>
            <a:bodyPr/>
            <a:lstStyle/>
            <a:p>
              <a:endParaRPr lang="en-US"/>
            </a:p>
          </p:txBody>
        </p:sp>
        <p:sp>
          <p:nvSpPr>
            <p:cNvPr id="15383" name="Oval 21"/>
            <p:cNvSpPr>
              <a:spLocks noChangeArrowheads="1"/>
            </p:cNvSpPr>
            <p:nvPr/>
          </p:nvSpPr>
          <p:spPr bwMode="auto">
            <a:xfrm>
              <a:off x="1430" y="662"/>
              <a:ext cx="107" cy="129"/>
            </a:xfrm>
            <a:prstGeom prst="ellipse">
              <a:avLst/>
            </a:prstGeom>
            <a:solidFill>
              <a:srgbClr val="FFFFFF"/>
            </a:solidFill>
            <a:ln w="9525">
              <a:noFill/>
              <a:round/>
              <a:headEnd/>
              <a:tailEnd/>
            </a:ln>
          </p:spPr>
          <p:txBody>
            <a:bodyPr/>
            <a:lstStyle/>
            <a:p>
              <a:endParaRPr lang="en-US"/>
            </a:p>
          </p:txBody>
        </p:sp>
        <p:sp>
          <p:nvSpPr>
            <p:cNvPr id="15384" name="Oval 22"/>
            <p:cNvSpPr>
              <a:spLocks noChangeArrowheads="1"/>
            </p:cNvSpPr>
            <p:nvPr/>
          </p:nvSpPr>
          <p:spPr bwMode="auto">
            <a:xfrm>
              <a:off x="1423" y="655"/>
              <a:ext cx="121" cy="144"/>
            </a:xfrm>
            <a:prstGeom prst="ellipse">
              <a:avLst/>
            </a:prstGeom>
            <a:noFill/>
            <a:ln w="30163">
              <a:solidFill>
                <a:srgbClr val="000000"/>
              </a:solidFill>
              <a:round/>
              <a:headEnd/>
              <a:tailEnd/>
            </a:ln>
          </p:spPr>
          <p:txBody>
            <a:bodyPr/>
            <a:lstStyle/>
            <a:p>
              <a:endParaRPr lang="en-US"/>
            </a:p>
          </p:txBody>
        </p:sp>
        <p:sp>
          <p:nvSpPr>
            <p:cNvPr id="15385" name="Freeform 23"/>
            <p:cNvSpPr>
              <a:spLocks/>
            </p:cNvSpPr>
            <p:nvPr/>
          </p:nvSpPr>
          <p:spPr bwMode="auto">
            <a:xfrm>
              <a:off x="1316" y="1331"/>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w="9525">
              <a:noFill/>
              <a:round/>
              <a:headEnd/>
              <a:tailEnd/>
            </a:ln>
          </p:spPr>
          <p:txBody>
            <a:bodyPr/>
            <a:lstStyle/>
            <a:p>
              <a:endParaRPr lang="en-US"/>
            </a:p>
          </p:txBody>
        </p:sp>
        <p:sp>
          <p:nvSpPr>
            <p:cNvPr id="15386" name="Freeform 24"/>
            <p:cNvSpPr>
              <a:spLocks/>
            </p:cNvSpPr>
            <p:nvPr/>
          </p:nvSpPr>
          <p:spPr bwMode="auto">
            <a:xfrm>
              <a:off x="1316" y="1331"/>
              <a:ext cx="342" cy="342"/>
            </a:xfrm>
            <a:custGeom>
              <a:avLst/>
              <a:gdLst>
                <a:gd name="T0" fmla="*/ 167 w 342"/>
                <a:gd name="T1" fmla="*/ 0 h 342"/>
                <a:gd name="T2" fmla="*/ 0 w 342"/>
                <a:gd name="T3" fmla="*/ 167 h 342"/>
                <a:gd name="T4" fmla="*/ 0 w 342"/>
                <a:gd name="T5" fmla="*/ 167 h 342"/>
                <a:gd name="T6" fmla="*/ 167 w 342"/>
                <a:gd name="T7" fmla="*/ 342 h 342"/>
                <a:gd name="T8" fmla="*/ 167 w 342"/>
                <a:gd name="T9" fmla="*/ 342 h 342"/>
                <a:gd name="T10" fmla="*/ 342 w 342"/>
                <a:gd name="T11" fmla="*/ 167 h 342"/>
                <a:gd name="T12" fmla="*/ 342 w 342"/>
                <a:gd name="T13" fmla="*/ 167 h 342"/>
                <a:gd name="T14" fmla="*/ 167 w 342"/>
                <a:gd name="T15" fmla="*/ 0 h 342"/>
                <a:gd name="T16" fmla="*/ 16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p:spPr>
          <p:txBody>
            <a:bodyPr/>
            <a:lstStyle/>
            <a:p>
              <a:endParaRPr lang="en-US"/>
            </a:p>
          </p:txBody>
        </p:sp>
        <p:sp>
          <p:nvSpPr>
            <p:cNvPr id="15387" name="Freeform 25"/>
            <p:cNvSpPr>
              <a:spLocks/>
            </p:cNvSpPr>
            <p:nvPr/>
          </p:nvSpPr>
          <p:spPr bwMode="auto">
            <a:xfrm>
              <a:off x="1308" y="1323"/>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p:spPr>
          <p:txBody>
            <a:bodyPr/>
            <a:lstStyle/>
            <a:p>
              <a:endParaRPr lang="en-US"/>
            </a:p>
          </p:txBody>
        </p:sp>
        <p:sp>
          <p:nvSpPr>
            <p:cNvPr id="15388" name="Freeform 26"/>
            <p:cNvSpPr>
              <a:spLocks/>
            </p:cNvSpPr>
            <p:nvPr/>
          </p:nvSpPr>
          <p:spPr bwMode="auto">
            <a:xfrm>
              <a:off x="1316" y="2584"/>
              <a:ext cx="342" cy="342"/>
            </a:xfrm>
            <a:custGeom>
              <a:avLst/>
              <a:gdLst>
                <a:gd name="T0" fmla="*/ 167 w 342"/>
                <a:gd name="T1" fmla="*/ 0 h 342"/>
                <a:gd name="T2" fmla="*/ 0 w 342"/>
                <a:gd name="T3" fmla="*/ 167 h 342"/>
                <a:gd name="T4" fmla="*/ 167 w 342"/>
                <a:gd name="T5" fmla="*/ 342 h 342"/>
                <a:gd name="T6" fmla="*/ 342 w 342"/>
                <a:gd name="T7" fmla="*/ 167 h 342"/>
                <a:gd name="T8" fmla="*/ 167 w 342"/>
                <a:gd name="T9" fmla="*/ 0 h 342"/>
                <a:gd name="T10" fmla="*/ 0 60000 65536"/>
                <a:gd name="T11" fmla="*/ 0 60000 65536"/>
                <a:gd name="T12" fmla="*/ 0 60000 65536"/>
                <a:gd name="T13" fmla="*/ 0 60000 65536"/>
                <a:gd name="T14" fmla="*/ 0 60000 65536"/>
                <a:gd name="T15" fmla="*/ 0 w 342"/>
                <a:gd name="T16" fmla="*/ 0 h 342"/>
                <a:gd name="T17" fmla="*/ 342 w 342"/>
                <a:gd name="T18" fmla="*/ 342 h 342"/>
              </a:gdLst>
              <a:ahLst/>
              <a:cxnLst>
                <a:cxn ang="T10">
                  <a:pos x="T0" y="T1"/>
                </a:cxn>
                <a:cxn ang="T11">
                  <a:pos x="T2" y="T3"/>
                </a:cxn>
                <a:cxn ang="T12">
                  <a:pos x="T4" y="T5"/>
                </a:cxn>
                <a:cxn ang="T13">
                  <a:pos x="T6" y="T7"/>
                </a:cxn>
                <a:cxn ang="T14">
                  <a:pos x="T8" y="T9"/>
                </a:cxn>
              </a:cxnLst>
              <a:rect l="T15" t="T16" r="T17" b="T18"/>
              <a:pathLst>
                <a:path w="342" h="342">
                  <a:moveTo>
                    <a:pt x="167" y="0"/>
                  </a:moveTo>
                  <a:lnTo>
                    <a:pt x="0" y="167"/>
                  </a:lnTo>
                  <a:lnTo>
                    <a:pt x="167" y="342"/>
                  </a:lnTo>
                  <a:lnTo>
                    <a:pt x="342" y="167"/>
                  </a:lnTo>
                  <a:lnTo>
                    <a:pt x="167" y="0"/>
                  </a:lnTo>
                  <a:close/>
                </a:path>
              </a:pathLst>
            </a:custGeom>
            <a:solidFill>
              <a:srgbClr val="FFFFFF"/>
            </a:solidFill>
            <a:ln w="9525">
              <a:noFill/>
              <a:round/>
              <a:headEnd/>
              <a:tailEnd/>
            </a:ln>
          </p:spPr>
          <p:txBody>
            <a:bodyPr/>
            <a:lstStyle/>
            <a:p>
              <a:endParaRPr lang="en-US"/>
            </a:p>
          </p:txBody>
        </p:sp>
        <p:sp>
          <p:nvSpPr>
            <p:cNvPr id="15389" name="Freeform 27"/>
            <p:cNvSpPr>
              <a:spLocks/>
            </p:cNvSpPr>
            <p:nvPr/>
          </p:nvSpPr>
          <p:spPr bwMode="auto">
            <a:xfrm>
              <a:off x="1316" y="2584"/>
              <a:ext cx="342" cy="342"/>
            </a:xfrm>
            <a:custGeom>
              <a:avLst/>
              <a:gdLst>
                <a:gd name="T0" fmla="*/ 167 w 342"/>
                <a:gd name="T1" fmla="*/ 0 h 342"/>
                <a:gd name="T2" fmla="*/ 0 w 342"/>
                <a:gd name="T3" fmla="*/ 167 h 342"/>
                <a:gd name="T4" fmla="*/ 0 w 342"/>
                <a:gd name="T5" fmla="*/ 167 h 342"/>
                <a:gd name="T6" fmla="*/ 167 w 342"/>
                <a:gd name="T7" fmla="*/ 342 h 342"/>
                <a:gd name="T8" fmla="*/ 167 w 342"/>
                <a:gd name="T9" fmla="*/ 342 h 342"/>
                <a:gd name="T10" fmla="*/ 342 w 342"/>
                <a:gd name="T11" fmla="*/ 167 h 342"/>
                <a:gd name="T12" fmla="*/ 342 w 342"/>
                <a:gd name="T13" fmla="*/ 167 h 342"/>
                <a:gd name="T14" fmla="*/ 167 w 342"/>
                <a:gd name="T15" fmla="*/ 0 h 342"/>
                <a:gd name="T16" fmla="*/ 167 w 342"/>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342"/>
                <a:gd name="T29" fmla="*/ 342 w 342"/>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342">
                  <a:moveTo>
                    <a:pt x="167" y="0"/>
                  </a:moveTo>
                  <a:lnTo>
                    <a:pt x="0" y="167"/>
                  </a:lnTo>
                  <a:lnTo>
                    <a:pt x="167" y="342"/>
                  </a:lnTo>
                  <a:lnTo>
                    <a:pt x="342" y="167"/>
                  </a:lnTo>
                  <a:lnTo>
                    <a:pt x="167" y="0"/>
                  </a:lnTo>
                  <a:close/>
                </a:path>
              </a:pathLst>
            </a:custGeom>
            <a:noFill/>
            <a:ln w="30163">
              <a:solidFill>
                <a:srgbClr val="000000"/>
              </a:solidFill>
              <a:round/>
              <a:headEnd/>
              <a:tailEnd/>
            </a:ln>
          </p:spPr>
          <p:txBody>
            <a:bodyPr/>
            <a:lstStyle/>
            <a:p>
              <a:endParaRPr lang="en-US"/>
            </a:p>
          </p:txBody>
        </p:sp>
        <p:sp>
          <p:nvSpPr>
            <p:cNvPr id="15390" name="Freeform 28"/>
            <p:cNvSpPr>
              <a:spLocks/>
            </p:cNvSpPr>
            <p:nvPr/>
          </p:nvSpPr>
          <p:spPr bwMode="auto">
            <a:xfrm>
              <a:off x="1308" y="2577"/>
              <a:ext cx="343" cy="342"/>
            </a:xfrm>
            <a:custGeom>
              <a:avLst/>
              <a:gdLst>
                <a:gd name="T0" fmla="*/ 168 w 343"/>
                <a:gd name="T1" fmla="*/ 0 h 342"/>
                <a:gd name="T2" fmla="*/ 0 w 343"/>
                <a:gd name="T3" fmla="*/ 167 h 342"/>
                <a:gd name="T4" fmla="*/ 168 w 343"/>
                <a:gd name="T5" fmla="*/ 342 h 342"/>
                <a:gd name="T6" fmla="*/ 343 w 343"/>
                <a:gd name="T7" fmla="*/ 167 h 342"/>
                <a:gd name="T8" fmla="*/ 168 w 343"/>
                <a:gd name="T9" fmla="*/ 0 h 342"/>
                <a:gd name="T10" fmla="*/ 0 60000 65536"/>
                <a:gd name="T11" fmla="*/ 0 60000 65536"/>
                <a:gd name="T12" fmla="*/ 0 60000 65536"/>
                <a:gd name="T13" fmla="*/ 0 60000 65536"/>
                <a:gd name="T14" fmla="*/ 0 60000 65536"/>
                <a:gd name="T15" fmla="*/ 0 w 343"/>
                <a:gd name="T16" fmla="*/ 0 h 342"/>
                <a:gd name="T17" fmla="*/ 343 w 343"/>
                <a:gd name="T18" fmla="*/ 342 h 342"/>
              </a:gdLst>
              <a:ahLst/>
              <a:cxnLst>
                <a:cxn ang="T10">
                  <a:pos x="T0" y="T1"/>
                </a:cxn>
                <a:cxn ang="T11">
                  <a:pos x="T2" y="T3"/>
                </a:cxn>
                <a:cxn ang="T12">
                  <a:pos x="T4" y="T5"/>
                </a:cxn>
                <a:cxn ang="T13">
                  <a:pos x="T6" y="T7"/>
                </a:cxn>
                <a:cxn ang="T14">
                  <a:pos x="T8" y="T9"/>
                </a:cxn>
              </a:cxnLst>
              <a:rect l="T15" t="T16" r="T17" b="T18"/>
              <a:pathLst>
                <a:path w="343" h="342">
                  <a:moveTo>
                    <a:pt x="168" y="0"/>
                  </a:moveTo>
                  <a:lnTo>
                    <a:pt x="0" y="167"/>
                  </a:lnTo>
                  <a:lnTo>
                    <a:pt x="168" y="342"/>
                  </a:lnTo>
                  <a:lnTo>
                    <a:pt x="343" y="167"/>
                  </a:lnTo>
                  <a:lnTo>
                    <a:pt x="168" y="0"/>
                  </a:lnTo>
                  <a:close/>
                </a:path>
              </a:pathLst>
            </a:custGeom>
            <a:noFill/>
            <a:ln w="30163">
              <a:solidFill>
                <a:srgbClr val="000000"/>
              </a:solidFill>
              <a:round/>
              <a:headEnd/>
              <a:tailEnd/>
            </a:ln>
          </p:spPr>
          <p:txBody>
            <a:bodyPr/>
            <a:lstStyle/>
            <a:p>
              <a:endParaRPr lang="en-US"/>
            </a:p>
          </p:txBody>
        </p:sp>
        <p:sp>
          <p:nvSpPr>
            <p:cNvPr id="15391" name="Freeform 29"/>
            <p:cNvSpPr>
              <a:spLocks/>
            </p:cNvSpPr>
            <p:nvPr/>
          </p:nvSpPr>
          <p:spPr bwMode="auto">
            <a:xfrm>
              <a:off x="1673" y="1498"/>
              <a:ext cx="343" cy="106"/>
            </a:xfrm>
            <a:custGeom>
              <a:avLst/>
              <a:gdLst>
                <a:gd name="T0" fmla="*/ 0 w 343"/>
                <a:gd name="T1" fmla="*/ 0 h 106"/>
                <a:gd name="T2" fmla="*/ 343 w 343"/>
                <a:gd name="T3" fmla="*/ 0 h 106"/>
                <a:gd name="T4" fmla="*/ 343 w 343"/>
                <a:gd name="T5" fmla="*/ 0 h 106"/>
                <a:gd name="T6" fmla="*/ 343 w 343"/>
                <a:gd name="T7" fmla="*/ 106 h 106"/>
                <a:gd name="T8" fmla="*/ 343 w 343"/>
                <a:gd name="T9" fmla="*/ 106 h 106"/>
                <a:gd name="T10" fmla="*/ 0 60000 65536"/>
                <a:gd name="T11" fmla="*/ 0 60000 65536"/>
                <a:gd name="T12" fmla="*/ 0 60000 65536"/>
                <a:gd name="T13" fmla="*/ 0 60000 65536"/>
                <a:gd name="T14" fmla="*/ 0 60000 65536"/>
                <a:gd name="T15" fmla="*/ 0 w 343"/>
                <a:gd name="T16" fmla="*/ 0 h 106"/>
                <a:gd name="T17" fmla="*/ 343 w 343"/>
                <a:gd name="T18" fmla="*/ 106 h 106"/>
              </a:gdLst>
              <a:ahLst/>
              <a:cxnLst>
                <a:cxn ang="T10">
                  <a:pos x="T0" y="T1"/>
                </a:cxn>
                <a:cxn ang="T11">
                  <a:pos x="T2" y="T3"/>
                </a:cxn>
                <a:cxn ang="T12">
                  <a:pos x="T4" y="T5"/>
                </a:cxn>
                <a:cxn ang="T13">
                  <a:pos x="T6" y="T7"/>
                </a:cxn>
                <a:cxn ang="T14">
                  <a:pos x="T8" y="T9"/>
                </a:cxn>
              </a:cxnLst>
              <a:rect l="T15" t="T16" r="T17" b="T18"/>
              <a:pathLst>
                <a:path w="343" h="106">
                  <a:moveTo>
                    <a:pt x="0" y="0"/>
                  </a:moveTo>
                  <a:lnTo>
                    <a:pt x="343" y="0"/>
                  </a:lnTo>
                  <a:lnTo>
                    <a:pt x="343" y="106"/>
                  </a:lnTo>
                </a:path>
              </a:pathLst>
            </a:custGeom>
            <a:noFill/>
            <a:ln w="30163">
              <a:solidFill>
                <a:srgbClr val="000000"/>
              </a:solidFill>
              <a:round/>
              <a:headEnd/>
              <a:tailEnd/>
            </a:ln>
          </p:spPr>
          <p:txBody>
            <a:bodyPr/>
            <a:lstStyle/>
            <a:p>
              <a:endParaRPr lang="en-US"/>
            </a:p>
          </p:txBody>
        </p:sp>
        <p:sp>
          <p:nvSpPr>
            <p:cNvPr id="15392" name="Freeform 30"/>
            <p:cNvSpPr>
              <a:spLocks/>
            </p:cNvSpPr>
            <p:nvPr/>
          </p:nvSpPr>
          <p:spPr bwMode="auto">
            <a:xfrm>
              <a:off x="1666" y="1490"/>
              <a:ext cx="342" cy="107"/>
            </a:xfrm>
            <a:custGeom>
              <a:avLst/>
              <a:gdLst>
                <a:gd name="T0" fmla="*/ 0 w 342"/>
                <a:gd name="T1" fmla="*/ 0 h 107"/>
                <a:gd name="T2" fmla="*/ 342 w 342"/>
                <a:gd name="T3" fmla="*/ 0 h 107"/>
                <a:gd name="T4" fmla="*/ 342 w 342"/>
                <a:gd name="T5" fmla="*/ 107 h 107"/>
                <a:gd name="T6" fmla="*/ 0 60000 65536"/>
                <a:gd name="T7" fmla="*/ 0 60000 65536"/>
                <a:gd name="T8" fmla="*/ 0 60000 65536"/>
                <a:gd name="T9" fmla="*/ 0 w 342"/>
                <a:gd name="T10" fmla="*/ 0 h 107"/>
                <a:gd name="T11" fmla="*/ 342 w 342"/>
                <a:gd name="T12" fmla="*/ 107 h 107"/>
              </a:gdLst>
              <a:ahLst/>
              <a:cxnLst>
                <a:cxn ang="T6">
                  <a:pos x="T0" y="T1"/>
                </a:cxn>
                <a:cxn ang="T7">
                  <a:pos x="T2" y="T3"/>
                </a:cxn>
                <a:cxn ang="T8">
                  <a:pos x="T4" y="T5"/>
                </a:cxn>
              </a:cxnLst>
              <a:rect l="T9" t="T10" r="T11" b="T12"/>
              <a:pathLst>
                <a:path w="342" h="107">
                  <a:moveTo>
                    <a:pt x="0" y="0"/>
                  </a:moveTo>
                  <a:lnTo>
                    <a:pt x="342" y="0"/>
                  </a:lnTo>
                  <a:lnTo>
                    <a:pt x="342" y="107"/>
                  </a:lnTo>
                </a:path>
              </a:pathLst>
            </a:custGeom>
            <a:noFill/>
            <a:ln w="30163">
              <a:solidFill>
                <a:srgbClr val="000000"/>
              </a:solidFill>
              <a:round/>
              <a:headEnd/>
              <a:tailEnd/>
            </a:ln>
          </p:spPr>
          <p:txBody>
            <a:bodyPr/>
            <a:lstStyle/>
            <a:p>
              <a:endParaRPr lang="en-US"/>
            </a:p>
          </p:txBody>
        </p:sp>
        <p:sp>
          <p:nvSpPr>
            <p:cNvPr id="15393" name="Line 31"/>
            <p:cNvSpPr>
              <a:spLocks noChangeShapeType="1"/>
            </p:cNvSpPr>
            <p:nvPr/>
          </p:nvSpPr>
          <p:spPr bwMode="auto">
            <a:xfrm>
              <a:off x="1468" y="784"/>
              <a:ext cx="1" cy="532"/>
            </a:xfrm>
            <a:prstGeom prst="line">
              <a:avLst/>
            </a:prstGeom>
            <a:noFill/>
            <a:ln w="30163">
              <a:solidFill>
                <a:srgbClr val="000000"/>
              </a:solidFill>
              <a:round/>
              <a:headEnd/>
              <a:tailEnd/>
            </a:ln>
          </p:spPr>
          <p:txBody>
            <a:bodyPr/>
            <a:lstStyle/>
            <a:p>
              <a:endParaRPr lang="en-IN"/>
            </a:p>
          </p:txBody>
        </p:sp>
        <p:sp>
          <p:nvSpPr>
            <p:cNvPr id="15394" name="Rectangle 32"/>
            <p:cNvSpPr>
              <a:spLocks noChangeArrowheads="1"/>
            </p:cNvSpPr>
            <p:nvPr/>
          </p:nvSpPr>
          <p:spPr bwMode="auto">
            <a:xfrm>
              <a:off x="1324" y="913"/>
              <a:ext cx="296" cy="236"/>
            </a:xfrm>
            <a:prstGeom prst="rect">
              <a:avLst/>
            </a:prstGeom>
            <a:solidFill>
              <a:srgbClr val="FFFFFF"/>
            </a:solidFill>
            <a:ln w="9525">
              <a:noFill/>
              <a:miter lim="800000"/>
              <a:headEnd/>
              <a:tailEnd/>
            </a:ln>
          </p:spPr>
          <p:txBody>
            <a:bodyPr/>
            <a:lstStyle/>
            <a:p>
              <a:endParaRPr lang="en-US"/>
            </a:p>
          </p:txBody>
        </p:sp>
        <p:sp>
          <p:nvSpPr>
            <p:cNvPr id="15395" name="Rectangle 33"/>
            <p:cNvSpPr>
              <a:spLocks noChangeArrowheads="1"/>
            </p:cNvSpPr>
            <p:nvPr/>
          </p:nvSpPr>
          <p:spPr bwMode="auto">
            <a:xfrm>
              <a:off x="1316" y="905"/>
              <a:ext cx="312" cy="251"/>
            </a:xfrm>
            <a:prstGeom prst="rect">
              <a:avLst/>
            </a:prstGeom>
            <a:noFill/>
            <a:ln w="30163">
              <a:solidFill>
                <a:srgbClr val="000000"/>
              </a:solidFill>
              <a:miter lim="800000"/>
              <a:headEnd/>
              <a:tailEnd/>
            </a:ln>
          </p:spPr>
          <p:txBody>
            <a:bodyPr/>
            <a:lstStyle/>
            <a:p>
              <a:endParaRPr lang="en-US"/>
            </a:p>
          </p:txBody>
        </p:sp>
        <p:sp>
          <p:nvSpPr>
            <p:cNvPr id="15396" name="Freeform 34"/>
            <p:cNvSpPr>
              <a:spLocks/>
            </p:cNvSpPr>
            <p:nvPr/>
          </p:nvSpPr>
          <p:spPr bwMode="auto">
            <a:xfrm>
              <a:off x="1042" y="1483"/>
              <a:ext cx="259" cy="296"/>
            </a:xfrm>
            <a:custGeom>
              <a:avLst/>
              <a:gdLst>
                <a:gd name="T0" fmla="*/ 259 w 259"/>
                <a:gd name="T1" fmla="*/ 0 h 296"/>
                <a:gd name="T2" fmla="*/ 0 w 259"/>
                <a:gd name="T3" fmla="*/ 0 h 296"/>
                <a:gd name="T4" fmla="*/ 0 w 259"/>
                <a:gd name="T5" fmla="*/ 296 h 296"/>
                <a:gd name="T6" fmla="*/ 0 60000 65536"/>
                <a:gd name="T7" fmla="*/ 0 60000 65536"/>
                <a:gd name="T8" fmla="*/ 0 60000 65536"/>
                <a:gd name="T9" fmla="*/ 0 w 259"/>
                <a:gd name="T10" fmla="*/ 0 h 296"/>
                <a:gd name="T11" fmla="*/ 259 w 259"/>
                <a:gd name="T12" fmla="*/ 296 h 296"/>
              </a:gdLst>
              <a:ahLst/>
              <a:cxnLst>
                <a:cxn ang="T6">
                  <a:pos x="T0" y="T1"/>
                </a:cxn>
                <a:cxn ang="T7">
                  <a:pos x="T2" y="T3"/>
                </a:cxn>
                <a:cxn ang="T8">
                  <a:pos x="T4" y="T5"/>
                </a:cxn>
              </a:cxnLst>
              <a:rect l="T9" t="T10" r="T11" b="T12"/>
              <a:pathLst>
                <a:path w="259" h="296">
                  <a:moveTo>
                    <a:pt x="259" y="0"/>
                  </a:moveTo>
                  <a:lnTo>
                    <a:pt x="0" y="0"/>
                  </a:lnTo>
                  <a:lnTo>
                    <a:pt x="0" y="296"/>
                  </a:lnTo>
                </a:path>
              </a:pathLst>
            </a:custGeom>
            <a:noFill/>
            <a:ln w="30163">
              <a:solidFill>
                <a:srgbClr val="000000"/>
              </a:solidFill>
              <a:round/>
              <a:headEnd/>
              <a:tailEnd/>
            </a:ln>
          </p:spPr>
          <p:txBody>
            <a:bodyPr/>
            <a:lstStyle/>
            <a:p>
              <a:endParaRPr lang="en-US"/>
            </a:p>
          </p:txBody>
        </p:sp>
        <p:sp>
          <p:nvSpPr>
            <p:cNvPr id="15397" name="Freeform 35"/>
            <p:cNvSpPr>
              <a:spLocks/>
            </p:cNvSpPr>
            <p:nvPr/>
          </p:nvSpPr>
          <p:spPr bwMode="auto">
            <a:xfrm>
              <a:off x="2191" y="1855"/>
              <a:ext cx="205" cy="175"/>
            </a:xfrm>
            <a:custGeom>
              <a:avLst/>
              <a:gdLst>
                <a:gd name="T0" fmla="*/ 0 w 205"/>
                <a:gd name="T1" fmla="*/ 0 h 175"/>
                <a:gd name="T2" fmla="*/ 205 w 205"/>
                <a:gd name="T3" fmla="*/ 0 h 175"/>
                <a:gd name="T4" fmla="*/ 205 w 205"/>
                <a:gd name="T5" fmla="*/ 0 h 175"/>
                <a:gd name="T6" fmla="*/ 205 w 205"/>
                <a:gd name="T7" fmla="*/ 175 h 175"/>
                <a:gd name="T8" fmla="*/ 205 w 205"/>
                <a:gd name="T9" fmla="*/ 175 h 175"/>
                <a:gd name="T10" fmla="*/ 0 60000 65536"/>
                <a:gd name="T11" fmla="*/ 0 60000 65536"/>
                <a:gd name="T12" fmla="*/ 0 60000 65536"/>
                <a:gd name="T13" fmla="*/ 0 60000 65536"/>
                <a:gd name="T14" fmla="*/ 0 60000 65536"/>
                <a:gd name="T15" fmla="*/ 0 w 205"/>
                <a:gd name="T16" fmla="*/ 0 h 175"/>
                <a:gd name="T17" fmla="*/ 205 w 205"/>
                <a:gd name="T18" fmla="*/ 175 h 175"/>
              </a:gdLst>
              <a:ahLst/>
              <a:cxnLst>
                <a:cxn ang="T10">
                  <a:pos x="T0" y="T1"/>
                </a:cxn>
                <a:cxn ang="T11">
                  <a:pos x="T2" y="T3"/>
                </a:cxn>
                <a:cxn ang="T12">
                  <a:pos x="T4" y="T5"/>
                </a:cxn>
                <a:cxn ang="T13">
                  <a:pos x="T6" y="T7"/>
                </a:cxn>
                <a:cxn ang="T14">
                  <a:pos x="T8" y="T9"/>
                </a:cxn>
              </a:cxnLst>
              <a:rect l="T15" t="T16" r="T17" b="T18"/>
              <a:pathLst>
                <a:path w="205" h="175">
                  <a:moveTo>
                    <a:pt x="0" y="0"/>
                  </a:moveTo>
                  <a:lnTo>
                    <a:pt x="205" y="0"/>
                  </a:lnTo>
                  <a:lnTo>
                    <a:pt x="205" y="175"/>
                  </a:lnTo>
                </a:path>
              </a:pathLst>
            </a:custGeom>
            <a:noFill/>
            <a:ln w="30163">
              <a:solidFill>
                <a:srgbClr val="000000"/>
              </a:solidFill>
              <a:round/>
              <a:headEnd/>
              <a:tailEnd/>
            </a:ln>
          </p:spPr>
          <p:txBody>
            <a:bodyPr/>
            <a:lstStyle/>
            <a:p>
              <a:endParaRPr lang="en-US"/>
            </a:p>
          </p:txBody>
        </p:sp>
        <p:sp>
          <p:nvSpPr>
            <p:cNvPr id="15398" name="Freeform 36"/>
            <p:cNvSpPr>
              <a:spLocks/>
            </p:cNvSpPr>
            <p:nvPr/>
          </p:nvSpPr>
          <p:spPr bwMode="auto">
            <a:xfrm>
              <a:off x="2183" y="1847"/>
              <a:ext cx="205" cy="175"/>
            </a:xfrm>
            <a:custGeom>
              <a:avLst/>
              <a:gdLst>
                <a:gd name="T0" fmla="*/ 0 w 205"/>
                <a:gd name="T1" fmla="*/ 0 h 175"/>
                <a:gd name="T2" fmla="*/ 205 w 205"/>
                <a:gd name="T3" fmla="*/ 0 h 175"/>
                <a:gd name="T4" fmla="*/ 205 w 205"/>
                <a:gd name="T5" fmla="*/ 175 h 175"/>
                <a:gd name="T6" fmla="*/ 0 60000 65536"/>
                <a:gd name="T7" fmla="*/ 0 60000 65536"/>
                <a:gd name="T8" fmla="*/ 0 60000 65536"/>
                <a:gd name="T9" fmla="*/ 0 w 205"/>
                <a:gd name="T10" fmla="*/ 0 h 175"/>
                <a:gd name="T11" fmla="*/ 205 w 205"/>
                <a:gd name="T12" fmla="*/ 175 h 175"/>
              </a:gdLst>
              <a:ahLst/>
              <a:cxnLst>
                <a:cxn ang="T6">
                  <a:pos x="T0" y="T1"/>
                </a:cxn>
                <a:cxn ang="T7">
                  <a:pos x="T2" y="T3"/>
                </a:cxn>
                <a:cxn ang="T8">
                  <a:pos x="T4" y="T5"/>
                </a:cxn>
              </a:cxnLst>
              <a:rect l="T9" t="T10" r="T11" b="T12"/>
              <a:pathLst>
                <a:path w="205" h="175">
                  <a:moveTo>
                    <a:pt x="0" y="0"/>
                  </a:moveTo>
                  <a:lnTo>
                    <a:pt x="205" y="0"/>
                  </a:lnTo>
                  <a:lnTo>
                    <a:pt x="205" y="175"/>
                  </a:lnTo>
                </a:path>
              </a:pathLst>
            </a:custGeom>
            <a:noFill/>
            <a:ln w="30163">
              <a:solidFill>
                <a:srgbClr val="000000"/>
              </a:solidFill>
              <a:round/>
              <a:headEnd/>
              <a:tailEnd/>
            </a:ln>
          </p:spPr>
          <p:txBody>
            <a:bodyPr/>
            <a:lstStyle/>
            <a:p>
              <a:endParaRPr lang="en-US"/>
            </a:p>
          </p:txBody>
        </p:sp>
        <p:sp>
          <p:nvSpPr>
            <p:cNvPr id="15399" name="Freeform 37"/>
            <p:cNvSpPr>
              <a:spLocks/>
            </p:cNvSpPr>
            <p:nvPr/>
          </p:nvSpPr>
          <p:spPr bwMode="auto">
            <a:xfrm>
              <a:off x="1673" y="1855"/>
              <a:ext cx="191" cy="220"/>
            </a:xfrm>
            <a:custGeom>
              <a:avLst/>
              <a:gdLst>
                <a:gd name="T0" fmla="*/ 191 w 191"/>
                <a:gd name="T1" fmla="*/ 0 h 220"/>
                <a:gd name="T2" fmla="*/ 0 w 191"/>
                <a:gd name="T3" fmla="*/ 0 h 220"/>
                <a:gd name="T4" fmla="*/ 0 w 191"/>
                <a:gd name="T5" fmla="*/ 0 h 220"/>
                <a:gd name="T6" fmla="*/ 0 w 191"/>
                <a:gd name="T7" fmla="*/ 220 h 220"/>
                <a:gd name="T8" fmla="*/ 0 w 191"/>
                <a:gd name="T9" fmla="*/ 220 h 220"/>
                <a:gd name="T10" fmla="*/ 0 60000 65536"/>
                <a:gd name="T11" fmla="*/ 0 60000 65536"/>
                <a:gd name="T12" fmla="*/ 0 60000 65536"/>
                <a:gd name="T13" fmla="*/ 0 60000 65536"/>
                <a:gd name="T14" fmla="*/ 0 60000 65536"/>
                <a:gd name="T15" fmla="*/ 0 w 191"/>
                <a:gd name="T16" fmla="*/ 0 h 220"/>
                <a:gd name="T17" fmla="*/ 191 w 191"/>
                <a:gd name="T18" fmla="*/ 220 h 220"/>
              </a:gdLst>
              <a:ahLst/>
              <a:cxnLst>
                <a:cxn ang="T10">
                  <a:pos x="T0" y="T1"/>
                </a:cxn>
                <a:cxn ang="T11">
                  <a:pos x="T2" y="T3"/>
                </a:cxn>
                <a:cxn ang="T12">
                  <a:pos x="T4" y="T5"/>
                </a:cxn>
                <a:cxn ang="T13">
                  <a:pos x="T6" y="T7"/>
                </a:cxn>
                <a:cxn ang="T14">
                  <a:pos x="T8" y="T9"/>
                </a:cxn>
              </a:cxnLst>
              <a:rect l="T15" t="T16" r="T17" b="T18"/>
              <a:pathLst>
                <a:path w="191" h="220">
                  <a:moveTo>
                    <a:pt x="191" y="0"/>
                  </a:moveTo>
                  <a:lnTo>
                    <a:pt x="0" y="0"/>
                  </a:lnTo>
                  <a:lnTo>
                    <a:pt x="0" y="220"/>
                  </a:lnTo>
                </a:path>
              </a:pathLst>
            </a:custGeom>
            <a:noFill/>
            <a:ln w="30163">
              <a:solidFill>
                <a:srgbClr val="000000"/>
              </a:solidFill>
              <a:round/>
              <a:headEnd/>
              <a:tailEnd/>
            </a:ln>
          </p:spPr>
          <p:txBody>
            <a:bodyPr/>
            <a:lstStyle/>
            <a:p>
              <a:endParaRPr lang="en-US"/>
            </a:p>
          </p:txBody>
        </p:sp>
        <p:sp>
          <p:nvSpPr>
            <p:cNvPr id="15400" name="Freeform 38"/>
            <p:cNvSpPr>
              <a:spLocks/>
            </p:cNvSpPr>
            <p:nvPr/>
          </p:nvSpPr>
          <p:spPr bwMode="auto">
            <a:xfrm>
              <a:off x="1666" y="1847"/>
              <a:ext cx="190" cy="221"/>
            </a:xfrm>
            <a:custGeom>
              <a:avLst/>
              <a:gdLst>
                <a:gd name="T0" fmla="*/ 190 w 190"/>
                <a:gd name="T1" fmla="*/ 0 h 221"/>
                <a:gd name="T2" fmla="*/ 0 w 190"/>
                <a:gd name="T3" fmla="*/ 0 h 221"/>
                <a:gd name="T4" fmla="*/ 0 w 190"/>
                <a:gd name="T5" fmla="*/ 221 h 221"/>
                <a:gd name="T6" fmla="*/ 0 60000 65536"/>
                <a:gd name="T7" fmla="*/ 0 60000 65536"/>
                <a:gd name="T8" fmla="*/ 0 60000 65536"/>
                <a:gd name="T9" fmla="*/ 0 w 190"/>
                <a:gd name="T10" fmla="*/ 0 h 221"/>
                <a:gd name="T11" fmla="*/ 190 w 190"/>
                <a:gd name="T12" fmla="*/ 221 h 221"/>
              </a:gdLst>
              <a:ahLst/>
              <a:cxnLst>
                <a:cxn ang="T6">
                  <a:pos x="T0" y="T1"/>
                </a:cxn>
                <a:cxn ang="T7">
                  <a:pos x="T2" y="T3"/>
                </a:cxn>
                <a:cxn ang="T8">
                  <a:pos x="T4" y="T5"/>
                </a:cxn>
              </a:cxnLst>
              <a:rect l="T9" t="T10" r="T11" b="T12"/>
              <a:pathLst>
                <a:path w="190" h="221">
                  <a:moveTo>
                    <a:pt x="190" y="0"/>
                  </a:moveTo>
                  <a:lnTo>
                    <a:pt x="0" y="0"/>
                  </a:lnTo>
                  <a:lnTo>
                    <a:pt x="0" y="221"/>
                  </a:lnTo>
                </a:path>
              </a:pathLst>
            </a:custGeom>
            <a:noFill/>
            <a:ln w="30163">
              <a:solidFill>
                <a:srgbClr val="000000"/>
              </a:solidFill>
              <a:round/>
              <a:headEnd/>
              <a:tailEnd/>
            </a:ln>
          </p:spPr>
          <p:txBody>
            <a:bodyPr/>
            <a:lstStyle/>
            <a:p>
              <a:endParaRPr lang="en-US"/>
            </a:p>
          </p:txBody>
        </p:sp>
        <p:sp>
          <p:nvSpPr>
            <p:cNvPr id="15401" name="Freeform 39"/>
            <p:cNvSpPr>
              <a:spLocks/>
            </p:cNvSpPr>
            <p:nvPr/>
          </p:nvSpPr>
          <p:spPr bwMode="auto">
            <a:xfrm>
              <a:off x="1658" y="2182"/>
              <a:ext cx="738" cy="98"/>
            </a:xfrm>
            <a:custGeom>
              <a:avLst/>
              <a:gdLst>
                <a:gd name="T0" fmla="*/ 0 w 738"/>
                <a:gd name="T1" fmla="*/ 0 h 98"/>
                <a:gd name="T2" fmla="*/ 0 w 738"/>
                <a:gd name="T3" fmla="*/ 98 h 98"/>
                <a:gd name="T4" fmla="*/ 0 w 738"/>
                <a:gd name="T5" fmla="*/ 98 h 98"/>
                <a:gd name="T6" fmla="*/ 738 w 738"/>
                <a:gd name="T7" fmla="*/ 98 h 98"/>
                <a:gd name="T8" fmla="*/ 738 w 738"/>
                <a:gd name="T9" fmla="*/ 98 h 98"/>
                <a:gd name="T10" fmla="*/ 738 w 738"/>
                <a:gd name="T11" fmla="*/ 0 h 98"/>
                <a:gd name="T12" fmla="*/ 738 w 738"/>
                <a:gd name="T13" fmla="*/ 0 h 98"/>
                <a:gd name="T14" fmla="*/ 0 60000 65536"/>
                <a:gd name="T15" fmla="*/ 0 60000 65536"/>
                <a:gd name="T16" fmla="*/ 0 60000 65536"/>
                <a:gd name="T17" fmla="*/ 0 60000 65536"/>
                <a:gd name="T18" fmla="*/ 0 60000 65536"/>
                <a:gd name="T19" fmla="*/ 0 60000 65536"/>
                <a:gd name="T20" fmla="*/ 0 60000 65536"/>
                <a:gd name="T21" fmla="*/ 0 w 738"/>
                <a:gd name="T22" fmla="*/ 0 h 98"/>
                <a:gd name="T23" fmla="*/ 738 w 738"/>
                <a:gd name="T24" fmla="*/ 98 h 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8" h="98">
                  <a:moveTo>
                    <a:pt x="0" y="0"/>
                  </a:moveTo>
                  <a:lnTo>
                    <a:pt x="0" y="98"/>
                  </a:lnTo>
                  <a:lnTo>
                    <a:pt x="738" y="98"/>
                  </a:lnTo>
                  <a:lnTo>
                    <a:pt x="738" y="0"/>
                  </a:lnTo>
                </a:path>
              </a:pathLst>
            </a:custGeom>
            <a:noFill/>
            <a:ln w="30163">
              <a:solidFill>
                <a:srgbClr val="000000"/>
              </a:solidFill>
              <a:round/>
              <a:headEnd/>
              <a:tailEnd/>
            </a:ln>
          </p:spPr>
          <p:txBody>
            <a:bodyPr/>
            <a:lstStyle/>
            <a:p>
              <a:endParaRPr lang="en-US"/>
            </a:p>
          </p:txBody>
        </p:sp>
        <p:sp>
          <p:nvSpPr>
            <p:cNvPr id="15402" name="Rectangle 40"/>
            <p:cNvSpPr>
              <a:spLocks noChangeArrowheads="1"/>
            </p:cNvSpPr>
            <p:nvPr/>
          </p:nvSpPr>
          <p:spPr bwMode="auto">
            <a:xfrm>
              <a:off x="1651" y="2174"/>
              <a:ext cx="737" cy="99"/>
            </a:xfrm>
            <a:prstGeom prst="rect">
              <a:avLst/>
            </a:prstGeom>
            <a:noFill/>
            <a:ln w="30163">
              <a:solidFill>
                <a:srgbClr val="000000"/>
              </a:solidFill>
              <a:miter lim="800000"/>
              <a:headEnd/>
              <a:tailEnd/>
            </a:ln>
          </p:spPr>
          <p:txBody>
            <a:bodyPr/>
            <a:lstStyle/>
            <a:p>
              <a:endParaRPr lang="en-US"/>
            </a:p>
          </p:txBody>
        </p:sp>
        <p:sp>
          <p:nvSpPr>
            <p:cNvPr id="15403" name="Rectangle 41"/>
            <p:cNvSpPr>
              <a:spLocks noChangeArrowheads="1"/>
            </p:cNvSpPr>
            <p:nvPr/>
          </p:nvSpPr>
          <p:spPr bwMode="auto">
            <a:xfrm>
              <a:off x="1499" y="1931"/>
              <a:ext cx="289" cy="235"/>
            </a:xfrm>
            <a:prstGeom prst="rect">
              <a:avLst/>
            </a:prstGeom>
            <a:solidFill>
              <a:srgbClr val="FFFFFF"/>
            </a:solidFill>
            <a:ln w="9525">
              <a:noFill/>
              <a:miter lim="800000"/>
              <a:headEnd/>
              <a:tailEnd/>
            </a:ln>
          </p:spPr>
          <p:txBody>
            <a:bodyPr/>
            <a:lstStyle/>
            <a:p>
              <a:endParaRPr lang="en-US"/>
            </a:p>
          </p:txBody>
        </p:sp>
        <p:sp>
          <p:nvSpPr>
            <p:cNvPr id="15404" name="Rectangle 42"/>
            <p:cNvSpPr>
              <a:spLocks noChangeArrowheads="1"/>
            </p:cNvSpPr>
            <p:nvPr/>
          </p:nvSpPr>
          <p:spPr bwMode="auto">
            <a:xfrm>
              <a:off x="1491" y="1923"/>
              <a:ext cx="304" cy="251"/>
            </a:xfrm>
            <a:prstGeom prst="rect">
              <a:avLst/>
            </a:prstGeom>
            <a:noFill/>
            <a:ln w="30163">
              <a:solidFill>
                <a:srgbClr val="000000"/>
              </a:solidFill>
              <a:miter lim="800000"/>
              <a:headEnd/>
              <a:tailEnd/>
            </a:ln>
          </p:spPr>
          <p:txBody>
            <a:bodyPr/>
            <a:lstStyle/>
            <a:p>
              <a:endParaRPr lang="en-US"/>
            </a:p>
          </p:txBody>
        </p:sp>
        <p:sp>
          <p:nvSpPr>
            <p:cNvPr id="15405" name="Rectangle 43"/>
            <p:cNvSpPr>
              <a:spLocks noChangeArrowheads="1"/>
            </p:cNvSpPr>
            <p:nvPr/>
          </p:nvSpPr>
          <p:spPr bwMode="auto">
            <a:xfrm>
              <a:off x="2244" y="1931"/>
              <a:ext cx="297" cy="235"/>
            </a:xfrm>
            <a:prstGeom prst="rect">
              <a:avLst/>
            </a:prstGeom>
            <a:solidFill>
              <a:srgbClr val="FFFFFF"/>
            </a:solidFill>
            <a:ln w="9525">
              <a:noFill/>
              <a:miter lim="800000"/>
              <a:headEnd/>
              <a:tailEnd/>
            </a:ln>
          </p:spPr>
          <p:txBody>
            <a:bodyPr/>
            <a:lstStyle/>
            <a:p>
              <a:endParaRPr lang="en-US"/>
            </a:p>
          </p:txBody>
        </p:sp>
        <p:sp>
          <p:nvSpPr>
            <p:cNvPr id="15406" name="Rectangle 44"/>
            <p:cNvSpPr>
              <a:spLocks noChangeArrowheads="1"/>
            </p:cNvSpPr>
            <p:nvPr/>
          </p:nvSpPr>
          <p:spPr bwMode="auto">
            <a:xfrm>
              <a:off x="2236" y="1923"/>
              <a:ext cx="312" cy="251"/>
            </a:xfrm>
            <a:prstGeom prst="rect">
              <a:avLst/>
            </a:prstGeom>
            <a:noFill/>
            <a:ln w="30163">
              <a:solidFill>
                <a:srgbClr val="000000"/>
              </a:solidFill>
              <a:miter lim="800000"/>
              <a:headEnd/>
              <a:tailEnd/>
            </a:ln>
          </p:spPr>
          <p:txBody>
            <a:bodyPr/>
            <a:lstStyle/>
            <a:p>
              <a:endParaRPr lang="en-US"/>
            </a:p>
          </p:txBody>
        </p:sp>
        <p:sp>
          <p:nvSpPr>
            <p:cNvPr id="15407" name="Rectangle 45"/>
            <p:cNvSpPr>
              <a:spLocks noChangeArrowheads="1"/>
            </p:cNvSpPr>
            <p:nvPr/>
          </p:nvSpPr>
          <p:spPr bwMode="auto">
            <a:xfrm>
              <a:off x="898" y="1809"/>
              <a:ext cx="296" cy="228"/>
            </a:xfrm>
            <a:prstGeom prst="rect">
              <a:avLst/>
            </a:prstGeom>
            <a:solidFill>
              <a:srgbClr val="FFFFFF"/>
            </a:solidFill>
            <a:ln w="9525">
              <a:noFill/>
              <a:miter lim="800000"/>
              <a:headEnd/>
              <a:tailEnd/>
            </a:ln>
          </p:spPr>
          <p:txBody>
            <a:bodyPr/>
            <a:lstStyle/>
            <a:p>
              <a:endParaRPr lang="en-US"/>
            </a:p>
          </p:txBody>
        </p:sp>
        <p:sp>
          <p:nvSpPr>
            <p:cNvPr id="15408" name="Rectangle 46"/>
            <p:cNvSpPr>
              <a:spLocks noChangeArrowheads="1"/>
            </p:cNvSpPr>
            <p:nvPr/>
          </p:nvSpPr>
          <p:spPr bwMode="auto">
            <a:xfrm>
              <a:off x="890" y="1802"/>
              <a:ext cx="312" cy="243"/>
            </a:xfrm>
            <a:prstGeom prst="rect">
              <a:avLst/>
            </a:prstGeom>
            <a:noFill/>
            <a:ln w="30163">
              <a:solidFill>
                <a:srgbClr val="000000"/>
              </a:solidFill>
              <a:miter lim="800000"/>
              <a:headEnd/>
              <a:tailEnd/>
            </a:ln>
          </p:spPr>
          <p:txBody>
            <a:bodyPr/>
            <a:lstStyle/>
            <a:p>
              <a:endParaRPr lang="en-US"/>
            </a:p>
          </p:txBody>
        </p:sp>
        <p:sp>
          <p:nvSpPr>
            <p:cNvPr id="15409" name="Line 47"/>
            <p:cNvSpPr>
              <a:spLocks noChangeShapeType="1"/>
            </p:cNvSpPr>
            <p:nvPr/>
          </p:nvSpPr>
          <p:spPr bwMode="auto">
            <a:xfrm>
              <a:off x="1468" y="2372"/>
              <a:ext cx="1" cy="167"/>
            </a:xfrm>
            <a:prstGeom prst="line">
              <a:avLst/>
            </a:prstGeom>
            <a:noFill/>
            <a:ln w="30163">
              <a:solidFill>
                <a:srgbClr val="000000"/>
              </a:solidFill>
              <a:round/>
              <a:headEnd/>
              <a:tailEnd/>
            </a:ln>
          </p:spPr>
          <p:txBody>
            <a:bodyPr/>
            <a:lstStyle/>
            <a:p>
              <a:endParaRPr lang="en-IN"/>
            </a:p>
          </p:txBody>
        </p:sp>
        <p:sp>
          <p:nvSpPr>
            <p:cNvPr id="15410" name="Line 48"/>
            <p:cNvSpPr>
              <a:spLocks noChangeShapeType="1"/>
            </p:cNvSpPr>
            <p:nvPr/>
          </p:nvSpPr>
          <p:spPr bwMode="auto">
            <a:xfrm>
              <a:off x="1468" y="2881"/>
              <a:ext cx="1" cy="167"/>
            </a:xfrm>
            <a:prstGeom prst="line">
              <a:avLst/>
            </a:prstGeom>
            <a:noFill/>
            <a:ln w="30163">
              <a:solidFill>
                <a:srgbClr val="000000"/>
              </a:solidFill>
              <a:round/>
              <a:headEnd/>
              <a:tailEnd/>
            </a:ln>
          </p:spPr>
          <p:txBody>
            <a:bodyPr/>
            <a:lstStyle/>
            <a:p>
              <a:endParaRPr lang="en-IN"/>
            </a:p>
          </p:txBody>
        </p:sp>
        <p:sp>
          <p:nvSpPr>
            <p:cNvPr id="15411" name="Oval 49"/>
            <p:cNvSpPr>
              <a:spLocks noChangeArrowheads="1"/>
            </p:cNvSpPr>
            <p:nvPr/>
          </p:nvSpPr>
          <p:spPr bwMode="auto">
            <a:xfrm>
              <a:off x="1430" y="3086"/>
              <a:ext cx="107" cy="121"/>
            </a:xfrm>
            <a:prstGeom prst="ellipse">
              <a:avLst/>
            </a:prstGeom>
            <a:solidFill>
              <a:srgbClr val="FFFFFF"/>
            </a:solidFill>
            <a:ln w="9525">
              <a:noFill/>
              <a:round/>
              <a:headEnd/>
              <a:tailEnd/>
            </a:ln>
          </p:spPr>
          <p:txBody>
            <a:bodyPr/>
            <a:lstStyle/>
            <a:p>
              <a:endParaRPr lang="en-US"/>
            </a:p>
          </p:txBody>
        </p:sp>
        <p:sp>
          <p:nvSpPr>
            <p:cNvPr id="15412" name="Oval 50"/>
            <p:cNvSpPr>
              <a:spLocks noChangeArrowheads="1"/>
            </p:cNvSpPr>
            <p:nvPr/>
          </p:nvSpPr>
          <p:spPr bwMode="auto">
            <a:xfrm>
              <a:off x="1423" y="3078"/>
              <a:ext cx="121" cy="137"/>
            </a:xfrm>
            <a:prstGeom prst="ellipse">
              <a:avLst/>
            </a:prstGeom>
            <a:noFill/>
            <a:ln w="30163">
              <a:solidFill>
                <a:srgbClr val="000000"/>
              </a:solidFill>
              <a:round/>
              <a:headEnd/>
              <a:tailEnd/>
            </a:ln>
          </p:spPr>
          <p:txBody>
            <a:bodyPr/>
            <a:lstStyle/>
            <a:p>
              <a:endParaRPr lang="en-US"/>
            </a:p>
          </p:txBody>
        </p:sp>
        <p:sp>
          <p:nvSpPr>
            <p:cNvPr id="15413" name="Freeform 51"/>
            <p:cNvSpPr>
              <a:spLocks/>
            </p:cNvSpPr>
            <p:nvPr/>
          </p:nvSpPr>
          <p:spPr bwMode="auto">
            <a:xfrm>
              <a:off x="753" y="1285"/>
              <a:ext cx="730" cy="1444"/>
            </a:xfrm>
            <a:custGeom>
              <a:avLst/>
              <a:gdLst>
                <a:gd name="T0" fmla="*/ 563 w 730"/>
                <a:gd name="T1" fmla="*/ 1444 h 1444"/>
                <a:gd name="T2" fmla="*/ 0 w 730"/>
                <a:gd name="T3" fmla="*/ 1444 h 1444"/>
                <a:gd name="T4" fmla="*/ 0 w 730"/>
                <a:gd name="T5" fmla="*/ 1444 h 1444"/>
                <a:gd name="T6" fmla="*/ 0 w 730"/>
                <a:gd name="T7" fmla="*/ 0 h 1444"/>
                <a:gd name="T8" fmla="*/ 0 w 730"/>
                <a:gd name="T9" fmla="*/ 0 h 1444"/>
                <a:gd name="T10" fmla="*/ 730 w 730"/>
                <a:gd name="T11" fmla="*/ 0 h 1444"/>
                <a:gd name="T12" fmla="*/ 730 w 730"/>
                <a:gd name="T13" fmla="*/ 0 h 1444"/>
                <a:gd name="T14" fmla="*/ 0 60000 65536"/>
                <a:gd name="T15" fmla="*/ 0 60000 65536"/>
                <a:gd name="T16" fmla="*/ 0 60000 65536"/>
                <a:gd name="T17" fmla="*/ 0 60000 65536"/>
                <a:gd name="T18" fmla="*/ 0 60000 65536"/>
                <a:gd name="T19" fmla="*/ 0 60000 65536"/>
                <a:gd name="T20" fmla="*/ 0 60000 65536"/>
                <a:gd name="T21" fmla="*/ 0 w 730"/>
                <a:gd name="T22" fmla="*/ 0 h 1444"/>
                <a:gd name="T23" fmla="*/ 730 w 730"/>
                <a:gd name="T24" fmla="*/ 1444 h 14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1444">
                  <a:moveTo>
                    <a:pt x="563" y="1444"/>
                  </a:moveTo>
                  <a:lnTo>
                    <a:pt x="0" y="1444"/>
                  </a:lnTo>
                  <a:lnTo>
                    <a:pt x="0" y="0"/>
                  </a:lnTo>
                  <a:lnTo>
                    <a:pt x="730" y="0"/>
                  </a:lnTo>
                </a:path>
              </a:pathLst>
            </a:custGeom>
            <a:noFill/>
            <a:ln w="30163">
              <a:solidFill>
                <a:srgbClr val="000000"/>
              </a:solidFill>
              <a:round/>
              <a:headEnd/>
              <a:tailEnd/>
            </a:ln>
          </p:spPr>
          <p:txBody>
            <a:bodyPr/>
            <a:lstStyle/>
            <a:p>
              <a:endParaRPr lang="en-US"/>
            </a:p>
          </p:txBody>
        </p:sp>
        <p:sp>
          <p:nvSpPr>
            <p:cNvPr id="15414" name="Freeform 52"/>
            <p:cNvSpPr>
              <a:spLocks/>
            </p:cNvSpPr>
            <p:nvPr/>
          </p:nvSpPr>
          <p:spPr bwMode="auto">
            <a:xfrm>
              <a:off x="746" y="1278"/>
              <a:ext cx="730" cy="1443"/>
            </a:xfrm>
            <a:custGeom>
              <a:avLst/>
              <a:gdLst>
                <a:gd name="T0" fmla="*/ 562 w 730"/>
                <a:gd name="T1" fmla="*/ 1443 h 1443"/>
                <a:gd name="T2" fmla="*/ 0 w 730"/>
                <a:gd name="T3" fmla="*/ 1443 h 1443"/>
                <a:gd name="T4" fmla="*/ 0 w 730"/>
                <a:gd name="T5" fmla="*/ 0 h 1443"/>
                <a:gd name="T6" fmla="*/ 730 w 730"/>
                <a:gd name="T7" fmla="*/ 0 h 1443"/>
                <a:gd name="T8" fmla="*/ 0 60000 65536"/>
                <a:gd name="T9" fmla="*/ 0 60000 65536"/>
                <a:gd name="T10" fmla="*/ 0 60000 65536"/>
                <a:gd name="T11" fmla="*/ 0 60000 65536"/>
                <a:gd name="T12" fmla="*/ 0 w 730"/>
                <a:gd name="T13" fmla="*/ 0 h 1443"/>
                <a:gd name="T14" fmla="*/ 730 w 730"/>
                <a:gd name="T15" fmla="*/ 1443 h 1443"/>
              </a:gdLst>
              <a:ahLst/>
              <a:cxnLst>
                <a:cxn ang="T8">
                  <a:pos x="T0" y="T1"/>
                </a:cxn>
                <a:cxn ang="T9">
                  <a:pos x="T2" y="T3"/>
                </a:cxn>
                <a:cxn ang="T10">
                  <a:pos x="T4" y="T5"/>
                </a:cxn>
                <a:cxn ang="T11">
                  <a:pos x="T6" y="T7"/>
                </a:cxn>
              </a:cxnLst>
              <a:rect l="T12" t="T13" r="T14" b="T15"/>
              <a:pathLst>
                <a:path w="730" h="1443">
                  <a:moveTo>
                    <a:pt x="562" y="1443"/>
                  </a:moveTo>
                  <a:lnTo>
                    <a:pt x="0" y="1443"/>
                  </a:lnTo>
                  <a:lnTo>
                    <a:pt x="0" y="0"/>
                  </a:lnTo>
                  <a:lnTo>
                    <a:pt x="730" y="0"/>
                  </a:lnTo>
                </a:path>
              </a:pathLst>
            </a:custGeom>
            <a:noFill/>
            <a:ln w="30163">
              <a:solidFill>
                <a:srgbClr val="000000"/>
              </a:solidFill>
              <a:round/>
              <a:headEnd/>
              <a:tailEnd/>
            </a:ln>
          </p:spPr>
          <p:txBody>
            <a:bodyPr/>
            <a:lstStyle/>
            <a:p>
              <a:endParaRPr lang="en-US"/>
            </a:p>
          </p:txBody>
        </p:sp>
        <p:grpSp>
          <p:nvGrpSpPr>
            <p:cNvPr id="3" name="Group 53"/>
            <p:cNvGrpSpPr>
              <a:grpSpLocks/>
            </p:cNvGrpSpPr>
            <p:nvPr/>
          </p:nvGrpSpPr>
          <p:grpSpPr bwMode="auto">
            <a:xfrm>
              <a:off x="1324" y="1247"/>
              <a:ext cx="152" cy="53"/>
              <a:chOff x="1324" y="1247"/>
              <a:chExt cx="152" cy="53"/>
            </a:xfrm>
          </p:grpSpPr>
          <p:sp>
            <p:nvSpPr>
              <p:cNvPr id="15441" name="Freeform 54"/>
              <p:cNvSpPr>
                <a:spLocks/>
              </p:cNvSpPr>
              <p:nvPr/>
            </p:nvSpPr>
            <p:spPr bwMode="auto">
              <a:xfrm>
                <a:off x="1362" y="1247"/>
                <a:ext cx="114" cy="53"/>
              </a:xfrm>
              <a:custGeom>
                <a:avLst/>
                <a:gdLst>
                  <a:gd name="T0" fmla="*/ 114 w 114"/>
                  <a:gd name="T1" fmla="*/ 23 h 53"/>
                  <a:gd name="T2" fmla="*/ 0 w 114"/>
                  <a:gd name="T3" fmla="*/ 53 h 53"/>
                  <a:gd name="T4" fmla="*/ 0 w 114"/>
                  <a:gd name="T5" fmla="*/ 23 h 53"/>
                  <a:gd name="T6" fmla="*/ 0 w 114"/>
                  <a:gd name="T7" fmla="*/ 0 h 53"/>
                  <a:gd name="T8" fmla="*/ 114 w 114"/>
                  <a:gd name="T9" fmla="*/ 23 h 53"/>
                  <a:gd name="T10" fmla="*/ 0 60000 65536"/>
                  <a:gd name="T11" fmla="*/ 0 60000 65536"/>
                  <a:gd name="T12" fmla="*/ 0 60000 65536"/>
                  <a:gd name="T13" fmla="*/ 0 60000 65536"/>
                  <a:gd name="T14" fmla="*/ 0 60000 65536"/>
                  <a:gd name="T15" fmla="*/ 0 w 114"/>
                  <a:gd name="T16" fmla="*/ 0 h 53"/>
                  <a:gd name="T17" fmla="*/ 114 w 114"/>
                  <a:gd name="T18" fmla="*/ 53 h 53"/>
                </a:gdLst>
                <a:ahLst/>
                <a:cxnLst>
                  <a:cxn ang="T10">
                    <a:pos x="T0" y="T1"/>
                  </a:cxn>
                  <a:cxn ang="T11">
                    <a:pos x="T2" y="T3"/>
                  </a:cxn>
                  <a:cxn ang="T12">
                    <a:pos x="T4" y="T5"/>
                  </a:cxn>
                  <a:cxn ang="T13">
                    <a:pos x="T6" y="T7"/>
                  </a:cxn>
                  <a:cxn ang="T14">
                    <a:pos x="T8" y="T9"/>
                  </a:cxn>
                </a:cxnLst>
                <a:rect l="T15" t="T16" r="T17" b="T18"/>
                <a:pathLst>
                  <a:path w="114" h="53">
                    <a:moveTo>
                      <a:pt x="114" y="23"/>
                    </a:moveTo>
                    <a:lnTo>
                      <a:pt x="0" y="53"/>
                    </a:lnTo>
                    <a:lnTo>
                      <a:pt x="0" y="23"/>
                    </a:lnTo>
                    <a:lnTo>
                      <a:pt x="0" y="0"/>
                    </a:lnTo>
                    <a:lnTo>
                      <a:pt x="114" y="23"/>
                    </a:lnTo>
                    <a:close/>
                  </a:path>
                </a:pathLst>
              </a:custGeom>
              <a:solidFill>
                <a:srgbClr val="000000"/>
              </a:solidFill>
              <a:ln w="9525">
                <a:noFill/>
                <a:round/>
                <a:headEnd/>
                <a:tailEnd/>
              </a:ln>
            </p:spPr>
            <p:txBody>
              <a:bodyPr/>
              <a:lstStyle/>
              <a:p>
                <a:endParaRPr lang="en-US"/>
              </a:p>
            </p:txBody>
          </p:sp>
          <p:sp>
            <p:nvSpPr>
              <p:cNvPr id="15442" name="Line 55"/>
              <p:cNvSpPr>
                <a:spLocks noChangeShapeType="1"/>
              </p:cNvSpPr>
              <p:nvPr/>
            </p:nvSpPr>
            <p:spPr bwMode="auto">
              <a:xfrm>
                <a:off x="1324" y="1270"/>
                <a:ext cx="38" cy="1"/>
              </a:xfrm>
              <a:prstGeom prst="line">
                <a:avLst/>
              </a:prstGeom>
              <a:noFill/>
              <a:ln w="17463">
                <a:solidFill>
                  <a:srgbClr val="000000"/>
                </a:solidFill>
                <a:round/>
                <a:headEnd/>
                <a:tailEnd/>
              </a:ln>
            </p:spPr>
            <p:txBody>
              <a:bodyPr/>
              <a:lstStyle/>
              <a:p>
                <a:endParaRPr lang="en-IN"/>
              </a:p>
            </p:txBody>
          </p:sp>
        </p:grpSp>
        <p:grpSp>
          <p:nvGrpSpPr>
            <p:cNvPr id="4" name="Group 56"/>
            <p:cNvGrpSpPr>
              <a:grpSpLocks/>
            </p:cNvGrpSpPr>
            <p:nvPr/>
          </p:nvGrpSpPr>
          <p:grpSpPr bwMode="auto">
            <a:xfrm>
              <a:off x="1962" y="1490"/>
              <a:ext cx="54" cy="183"/>
              <a:chOff x="1962" y="1490"/>
              <a:chExt cx="54" cy="183"/>
            </a:xfrm>
          </p:grpSpPr>
          <p:sp>
            <p:nvSpPr>
              <p:cNvPr id="15439" name="Freeform 57"/>
              <p:cNvSpPr>
                <a:spLocks/>
              </p:cNvSpPr>
              <p:nvPr/>
            </p:nvSpPr>
            <p:spPr bwMode="auto">
              <a:xfrm>
                <a:off x="1962" y="1559"/>
                <a:ext cx="54" cy="114"/>
              </a:xfrm>
              <a:custGeom>
                <a:avLst/>
                <a:gdLst>
                  <a:gd name="T0" fmla="*/ 31 w 54"/>
                  <a:gd name="T1" fmla="*/ 114 h 114"/>
                  <a:gd name="T2" fmla="*/ 0 w 54"/>
                  <a:gd name="T3" fmla="*/ 0 h 114"/>
                  <a:gd name="T4" fmla="*/ 31 w 54"/>
                  <a:gd name="T5" fmla="*/ 0 h 114"/>
                  <a:gd name="T6" fmla="*/ 54 w 54"/>
                  <a:gd name="T7" fmla="*/ 0 h 114"/>
                  <a:gd name="T8" fmla="*/ 31 w 54"/>
                  <a:gd name="T9" fmla="*/ 114 h 114"/>
                  <a:gd name="T10" fmla="*/ 0 60000 65536"/>
                  <a:gd name="T11" fmla="*/ 0 60000 65536"/>
                  <a:gd name="T12" fmla="*/ 0 60000 65536"/>
                  <a:gd name="T13" fmla="*/ 0 60000 65536"/>
                  <a:gd name="T14" fmla="*/ 0 60000 65536"/>
                  <a:gd name="T15" fmla="*/ 0 w 54"/>
                  <a:gd name="T16" fmla="*/ 0 h 114"/>
                  <a:gd name="T17" fmla="*/ 54 w 54"/>
                  <a:gd name="T18" fmla="*/ 114 h 114"/>
                </a:gdLst>
                <a:ahLst/>
                <a:cxnLst>
                  <a:cxn ang="T10">
                    <a:pos x="T0" y="T1"/>
                  </a:cxn>
                  <a:cxn ang="T11">
                    <a:pos x="T2" y="T3"/>
                  </a:cxn>
                  <a:cxn ang="T12">
                    <a:pos x="T4" y="T5"/>
                  </a:cxn>
                  <a:cxn ang="T13">
                    <a:pos x="T6" y="T7"/>
                  </a:cxn>
                  <a:cxn ang="T14">
                    <a:pos x="T8" y="T9"/>
                  </a:cxn>
                </a:cxnLst>
                <a:rect l="T15" t="T16" r="T17" b="T18"/>
                <a:pathLst>
                  <a:path w="54" h="114">
                    <a:moveTo>
                      <a:pt x="31" y="114"/>
                    </a:moveTo>
                    <a:lnTo>
                      <a:pt x="0" y="0"/>
                    </a:lnTo>
                    <a:lnTo>
                      <a:pt x="31" y="0"/>
                    </a:lnTo>
                    <a:lnTo>
                      <a:pt x="54" y="0"/>
                    </a:lnTo>
                    <a:lnTo>
                      <a:pt x="31" y="114"/>
                    </a:lnTo>
                    <a:close/>
                  </a:path>
                </a:pathLst>
              </a:custGeom>
              <a:solidFill>
                <a:srgbClr val="000000"/>
              </a:solidFill>
              <a:ln w="9525">
                <a:noFill/>
                <a:round/>
                <a:headEnd/>
                <a:tailEnd/>
              </a:ln>
            </p:spPr>
            <p:txBody>
              <a:bodyPr/>
              <a:lstStyle/>
              <a:p>
                <a:endParaRPr lang="en-US"/>
              </a:p>
            </p:txBody>
          </p:sp>
          <p:sp>
            <p:nvSpPr>
              <p:cNvPr id="15440" name="Line 58"/>
              <p:cNvSpPr>
                <a:spLocks noChangeShapeType="1"/>
              </p:cNvSpPr>
              <p:nvPr/>
            </p:nvSpPr>
            <p:spPr bwMode="auto">
              <a:xfrm>
                <a:off x="1993" y="1490"/>
                <a:ext cx="1" cy="69"/>
              </a:xfrm>
              <a:prstGeom prst="line">
                <a:avLst/>
              </a:prstGeom>
              <a:noFill/>
              <a:ln w="17463">
                <a:solidFill>
                  <a:srgbClr val="000000"/>
                </a:solidFill>
                <a:round/>
                <a:headEnd/>
                <a:tailEnd/>
              </a:ln>
            </p:spPr>
            <p:txBody>
              <a:bodyPr/>
              <a:lstStyle/>
              <a:p>
                <a:endParaRPr lang="en-IN"/>
              </a:p>
            </p:txBody>
          </p:sp>
        </p:grpSp>
        <p:grpSp>
          <p:nvGrpSpPr>
            <p:cNvPr id="5" name="Group 59"/>
            <p:cNvGrpSpPr>
              <a:grpSpLocks/>
            </p:cNvGrpSpPr>
            <p:nvPr/>
          </p:nvGrpSpPr>
          <p:grpSpPr bwMode="auto">
            <a:xfrm>
              <a:off x="1019" y="1642"/>
              <a:ext cx="61" cy="167"/>
              <a:chOff x="1019" y="1642"/>
              <a:chExt cx="61" cy="167"/>
            </a:xfrm>
          </p:grpSpPr>
          <p:sp>
            <p:nvSpPr>
              <p:cNvPr id="15437" name="Freeform 60"/>
              <p:cNvSpPr>
                <a:spLocks/>
              </p:cNvSpPr>
              <p:nvPr/>
            </p:nvSpPr>
            <p:spPr bwMode="auto">
              <a:xfrm>
                <a:off x="1019" y="1695"/>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US"/>
              </a:p>
            </p:txBody>
          </p:sp>
          <p:sp>
            <p:nvSpPr>
              <p:cNvPr id="15438" name="Line 61"/>
              <p:cNvSpPr>
                <a:spLocks noChangeShapeType="1"/>
              </p:cNvSpPr>
              <p:nvPr/>
            </p:nvSpPr>
            <p:spPr bwMode="auto">
              <a:xfrm>
                <a:off x="1050" y="1642"/>
                <a:ext cx="1" cy="53"/>
              </a:xfrm>
              <a:prstGeom prst="line">
                <a:avLst/>
              </a:prstGeom>
              <a:noFill/>
              <a:ln w="17463">
                <a:solidFill>
                  <a:srgbClr val="000000"/>
                </a:solidFill>
                <a:round/>
                <a:headEnd/>
                <a:tailEnd/>
              </a:ln>
            </p:spPr>
            <p:txBody>
              <a:bodyPr/>
              <a:lstStyle/>
              <a:p>
                <a:endParaRPr lang="en-IN"/>
              </a:p>
            </p:txBody>
          </p:sp>
        </p:grpSp>
        <p:grpSp>
          <p:nvGrpSpPr>
            <p:cNvPr id="6" name="Group 62"/>
            <p:cNvGrpSpPr>
              <a:grpSpLocks/>
            </p:cNvGrpSpPr>
            <p:nvPr/>
          </p:nvGrpSpPr>
          <p:grpSpPr bwMode="auto">
            <a:xfrm>
              <a:off x="1445" y="2379"/>
              <a:ext cx="61" cy="198"/>
              <a:chOff x="1445" y="2379"/>
              <a:chExt cx="61" cy="198"/>
            </a:xfrm>
          </p:grpSpPr>
          <p:sp>
            <p:nvSpPr>
              <p:cNvPr id="15435" name="Freeform 63"/>
              <p:cNvSpPr>
                <a:spLocks/>
              </p:cNvSpPr>
              <p:nvPr/>
            </p:nvSpPr>
            <p:spPr bwMode="auto">
              <a:xfrm>
                <a:off x="1445" y="2463"/>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US"/>
              </a:p>
            </p:txBody>
          </p:sp>
          <p:sp>
            <p:nvSpPr>
              <p:cNvPr id="15436" name="Line 64"/>
              <p:cNvSpPr>
                <a:spLocks noChangeShapeType="1"/>
              </p:cNvSpPr>
              <p:nvPr/>
            </p:nvSpPr>
            <p:spPr bwMode="auto">
              <a:xfrm>
                <a:off x="1476" y="2379"/>
                <a:ext cx="1" cy="84"/>
              </a:xfrm>
              <a:prstGeom prst="line">
                <a:avLst/>
              </a:prstGeom>
              <a:noFill/>
              <a:ln w="17463">
                <a:solidFill>
                  <a:srgbClr val="000000"/>
                </a:solidFill>
                <a:round/>
                <a:headEnd/>
                <a:tailEnd/>
              </a:ln>
            </p:spPr>
            <p:txBody>
              <a:bodyPr/>
              <a:lstStyle/>
              <a:p>
                <a:endParaRPr lang="en-IN"/>
              </a:p>
            </p:txBody>
          </p:sp>
        </p:grpSp>
        <p:grpSp>
          <p:nvGrpSpPr>
            <p:cNvPr id="7" name="Group 65"/>
            <p:cNvGrpSpPr>
              <a:grpSpLocks/>
            </p:cNvGrpSpPr>
            <p:nvPr/>
          </p:nvGrpSpPr>
          <p:grpSpPr bwMode="auto">
            <a:xfrm>
              <a:off x="1445" y="1171"/>
              <a:ext cx="61" cy="152"/>
              <a:chOff x="1445" y="1171"/>
              <a:chExt cx="61" cy="152"/>
            </a:xfrm>
          </p:grpSpPr>
          <p:sp>
            <p:nvSpPr>
              <p:cNvPr id="15433" name="Freeform 66"/>
              <p:cNvSpPr>
                <a:spLocks/>
              </p:cNvSpPr>
              <p:nvPr/>
            </p:nvSpPr>
            <p:spPr bwMode="auto">
              <a:xfrm>
                <a:off x="1445" y="1209"/>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US"/>
              </a:p>
            </p:txBody>
          </p:sp>
          <p:sp>
            <p:nvSpPr>
              <p:cNvPr id="15434" name="Line 67"/>
              <p:cNvSpPr>
                <a:spLocks noChangeShapeType="1"/>
              </p:cNvSpPr>
              <p:nvPr/>
            </p:nvSpPr>
            <p:spPr bwMode="auto">
              <a:xfrm>
                <a:off x="1476" y="1171"/>
                <a:ext cx="1" cy="38"/>
              </a:xfrm>
              <a:prstGeom prst="line">
                <a:avLst/>
              </a:prstGeom>
              <a:noFill/>
              <a:ln w="17463">
                <a:solidFill>
                  <a:srgbClr val="000000"/>
                </a:solidFill>
                <a:round/>
                <a:headEnd/>
                <a:tailEnd/>
              </a:ln>
            </p:spPr>
            <p:txBody>
              <a:bodyPr/>
              <a:lstStyle/>
              <a:p>
                <a:endParaRPr lang="en-IN"/>
              </a:p>
            </p:txBody>
          </p:sp>
        </p:grpSp>
        <p:grpSp>
          <p:nvGrpSpPr>
            <p:cNvPr id="8" name="Group 68"/>
            <p:cNvGrpSpPr>
              <a:grpSpLocks/>
            </p:cNvGrpSpPr>
            <p:nvPr/>
          </p:nvGrpSpPr>
          <p:grpSpPr bwMode="auto">
            <a:xfrm>
              <a:off x="1445" y="2919"/>
              <a:ext cx="61" cy="136"/>
              <a:chOff x="1445" y="2919"/>
              <a:chExt cx="61" cy="136"/>
            </a:xfrm>
          </p:grpSpPr>
          <p:sp>
            <p:nvSpPr>
              <p:cNvPr id="15431" name="Freeform 69"/>
              <p:cNvSpPr>
                <a:spLocks/>
              </p:cNvSpPr>
              <p:nvPr/>
            </p:nvSpPr>
            <p:spPr bwMode="auto">
              <a:xfrm>
                <a:off x="1445" y="2941"/>
                <a:ext cx="61" cy="114"/>
              </a:xfrm>
              <a:custGeom>
                <a:avLst/>
                <a:gdLst>
                  <a:gd name="T0" fmla="*/ 31 w 61"/>
                  <a:gd name="T1" fmla="*/ 114 h 114"/>
                  <a:gd name="T2" fmla="*/ 0 w 61"/>
                  <a:gd name="T3" fmla="*/ 0 h 114"/>
                  <a:gd name="T4" fmla="*/ 31 w 61"/>
                  <a:gd name="T5" fmla="*/ 0 h 114"/>
                  <a:gd name="T6" fmla="*/ 61 w 61"/>
                  <a:gd name="T7" fmla="*/ 0 h 114"/>
                  <a:gd name="T8" fmla="*/ 31 w 61"/>
                  <a:gd name="T9" fmla="*/ 114 h 114"/>
                  <a:gd name="T10" fmla="*/ 0 60000 65536"/>
                  <a:gd name="T11" fmla="*/ 0 60000 65536"/>
                  <a:gd name="T12" fmla="*/ 0 60000 65536"/>
                  <a:gd name="T13" fmla="*/ 0 60000 65536"/>
                  <a:gd name="T14" fmla="*/ 0 60000 65536"/>
                  <a:gd name="T15" fmla="*/ 0 w 61"/>
                  <a:gd name="T16" fmla="*/ 0 h 114"/>
                  <a:gd name="T17" fmla="*/ 61 w 61"/>
                  <a:gd name="T18" fmla="*/ 114 h 114"/>
                </a:gdLst>
                <a:ahLst/>
                <a:cxnLst>
                  <a:cxn ang="T10">
                    <a:pos x="T0" y="T1"/>
                  </a:cxn>
                  <a:cxn ang="T11">
                    <a:pos x="T2" y="T3"/>
                  </a:cxn>
                  <a:cxn ang="T12">
                    <a:pos x="T4" y="T5"/>
                  </a:cxn>
                  <a:cxn ang="T13">
                    <a:pos x="T6" y="T7"/>
                  </a:cxn>
                  <a:cxn ang="T14">
                    <a:pos x="T8" y="T9"/>
                  </a:cxn>
                </a:cxnLst>
                <a:rect l="T15" t="T16" r="T17" b="T18"/>
                <a:pathLst>
                  <a:path w="61" h="114">
                    <a:moveTo>
                      <a:pt x="31" y="114"/>
                    </a:moveTo>
                    <a:lnTo>
                      <a:pt x="0" y="0"/>
                    </a:lnTo>
                    <a:lnTo>
                      <a:pt x="31" y="0"/>
                    </a:lnTo>
                    <a:lnTo>
                      <a:pt x="61" y="0"/>
                    </a:lnTo>
                    <a:lnTo>
                      <a:pt x="31" y="114"/>
                    </a:lnTo>
                    <a:close/>
                  </a:path>
                </a:pathLst>
              </a:custGeom>
              <a:solidFill>
                <a:srgbClr val="000000"/>
              </a:solidFill>
              <a:ln w="9525">
                <a:noFill/>
                <a:round/>
                <a:headEnd/>
                <a:tailEnd/>
              </a:ln>
            </p:spPr>
            <p:txBody>
              <a:bodyPr/>
              <a:lstStyle/>
              <a:p>
                <a:endParaRPr lang="en-US"/>
              </a:p>
            </p:txBody>
          </p:sp>
          <p:sp>
            <p:nvSpPr>
              <p:cNvPr id="15432" name="Line 70"/>
              <p:cNvSpPr>
                <a:spLocks noChangeShapeType="1"/>
              </p:cNvSpPr>
              <p:nvPr/>
            </p:nvSpPr>
            <p:spPr bwMode="auto">
              <a:xfrm>
                <a:off x="1476" y="2919"/>
                <a:ext cx="1" cy="22"/>
              </a:xfrm>
              <a:prstGeom prst="line">
                <a:avLst/>
              </a:prstGeom>
              <a:noFill/>
              <a:ln w="17463">
                <a:solidFill>
                  <a:srgbClr val="000000"/>
                </a:solidFill>
                <a:round/>
                <a:headEnd/>
                <a:tailEnd/>
              </a:ln>
            </p:spPr>
            <p:txBody>
              <a:bodyPr/>
              <a:lstStyle/>
              <a:p>
                <a:endParaRPr lang="en-IN"/>
              </a:p>
            </p:txBody>
          </p:sp>
        </p:grpSp>
        <p:sp>
          <p:nvSpPr>
            <p:cNvPr id="15421" name="Freeform 71"/>
            <p:cNvSpPr>
              <a:spLocks/>
            </p:cNvSpPr>
            <p:nvPr/>
          </p:nvSpPr>
          <p:spPr bwMode="auto">
            <a:xfrm>
              <a:off x="1057" y="2045"/>
              <a:ext cx="959" cy="372"/>
            </a:xfrm>
            <a:custGeom>
              <a:avLst/>
              <a:gdLst>
                <a:gd name="T0" fmla="*/ 959 w 959"/>
                <a:gd name="T1" fmla="*/ 258 h 372"/>
                <a:gd name="T2" fmla="*/ 959 w 959"/>
                <a:gd name="T3" fmla="*/ 372 h 372"/>
                <a:gd name="T4" fmla="*/ 959 w 959"/>
                <a:gd name="T5" fmla="*/ 372 h 372"/>
                <a:gd name="T6" fmla="*/ 0 w 959"/>
                <a:gd name="T7" fmla="*/ 372 h 372"/>
                <a:gd name="T8" fmla="*/ 0 w 959"/>
                <a:gd name="T9" fmla="*/ 372 h 372"/>
                <a:gd name="T10" fmla="*/ 0 w 959"/>
                <a:gd name="T11" fmla="*/ 0 h 372"/>
                <a:gd name="T12" fmla="*/ 0 w 959"/>
                <a:gd name="T13" fmla="*/ 0 h 372"/>
                <a:gd name="T14" fmla="*/ 0 60000 65536"/>
                <a:gd name="T15" fmla="*/ 0 60000 65536"/>
                <a:gd name="T16" fmla="*/ 0 60000 65536"/>
                <a:gd name="T17" fmla="*/ 0 60000 65536"/>
                <a:gd name="T18" fmla="*/ 0 60000 65536"/>
                <a:gd name="T19" fmla="*/ 0 60000 65536"/>
                <a:gd name="T20" fmla="*/ 0 60000 65536"/>
                <a:gd name="T21" fmla="*/ 0 w 959"/>
                <a:gd name="T22" fmla="*/ 0 h 372"/>
                <a:gd name="T23" fmla="*/ 959 w 959"/>
                <a:gd name="T24" fmla="*/ 372 h 3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9" h="372">
                  <a:moveTo>
                    <a:pt x="959" y="258"/>
                  </a:moveTo>
                  <a:lnTo>
                    <a:pt x="959" y="372"/>
                  </a:lnTo>
                  <a:lnTo>
                    <a:pt x="0" y="372"/>
                  </a:lnTo>
                  <a:lnTo>
                    <a:pt x="0" y="0"/>
                  </a:lnTo>
                </a:path>
              </a:pathLst>
            </a:custGeom>
            <a:noFill/>
            <a:ln w="30163">
              <a:solidFill>
                <a:srgbClr val="000000"/>
              </a:solidFill>
              <a:round/>
              <a:headEnd/>
              <a:tailEnd/>
            </a:ln>
          </p:spPr>
          <p:txBody>
            <a:bodyPr/>
            <a:lstStyle/>
            <a:p>
              <a:endParaRPr lang="en-US"/>
            </a:p>
          </p:txBody>
        </p:sp>
        <p:sp>
          <p:nvSpPr>
            <p:cNvPr id="15422" name="Freeform 72"/>
            <p:cNvSpPr>
              <a:spLocks/>
            </p:cNvSpPr>
            <p:nvPr/>
          </p:nvSpPr>
          <p:spPr bwMode="auto">
            <a:xfrm>
              <a:off x="1050" y="2037"/>
              <a:ext cx="958" cy="373"/>
            </a:xfrm>
            <a:custGeom>
              <a:avLst/>
              <a:gdLst>
                <a:gd name="T0" fmla="*/ 958 w 958"/>
                <a:gd name="T1" fmla="*/ 259 h 373"/>
                <a:gd name="T2" fmla="*/ 958 w 958"/>
                <a:gd name="T3" fmla="*/ 373 h 373"/>
                <a:gd name="T4" fmla="*/ 0 w 958"/>
                <a:gd name="T5" fmla="*/ 373 h 373"/>
                <a:gd name="T6" fmla="*/ 0 w 958"/>
                <a:gd name="T7" fmla="*/ 0 h 373"/>
                <a:gd name="T8" fmla="*/ 0 60000 65536"/>
                <a:gd name="T9" fmla="*/ 0 60000 65536"/>
                <a:gd name="T10" fmla="*/ 0 60000 65536"/>
                <a:gd name="T11" fmla="*/ 0 60000 65536"/>
                <a:gd name="T12" fmla="*/ 0 w 958"/>
                <a:gd name="T13" fmla="*/ 0 h 373"/>
                <a:gd name="T14" fmla="*/ 958 w 958"/>
                <a:gd name="T15" fmla="*/ 373 h 373"/>
              </a:gdLst>
              <a:ahLst/>
              <a:cxnLst>
                <a:cxn ang="T8">
                  <a:pos x="T0" y="T1"/>
                </a:cxn>
                <a:cxn ang="T9">
                  <a:pos x="T2" y="T3"/>
                </a:cxn>
                <a:cxn ang="T10">
                  <a:pos x="T4" y="T5"/>
                </a:cxn>
                <a:cxn ang="T11">
                  <a:pos x="T6" y="T7"/>
                </a:cxn>
              </a:cxnLst>
              <a:rect l="T12" t="T13" r="T14" b="T15"/>
              <a:pathLst>
                <a:path w="958" h="373">
                  <a:moveTo>
                    <a:pt x="958" y="259"/>
                  </a:moveTo>
                  <a:lnTo>
                    <a:pt x="958" y="373"/>
                  </a:lnTo>
                  <a:lnTo>
                    <a:pt x="0" y="373"/>
                  </a:lnTo>
                  <a:lnTo>
                    <a:pt x="0" y="0"/>
                  </a:lnTo>
                </a:path>
              </a:pathLst>
            </a:custGeom>
            <a:noFill/>
            <a:ln w="30163">
              <a:solidFill>
                <a:srgbClr val="000000"/>
              </a:solidFill>
              <a:round/>
              <a:headEnd/>
              <a:tailEnd/>
            </a:ln>
          </p:spPr>
          <p:txBody>
            <a:bodyPr/>
            <a:lstStyle/>
            <a:p>
              <a:endParaRPr lang="en-US"/>
            </a:p>
          </p:txBody>
        </p:sp>
        <p:sp>
          <p:nvSpPr>
            <p:cNvPr id="183369" name="Rectangle 73"/>
            <p:cNvSpPr>
              <a:spLocks noChangeArrowheads="1"/>
            </p:cNvSpPr>
            <p:nvPr/>
          </p:nvSpPr>
          <p:spPr bwMode="auto">
            <a:xfrm>
              <a:off x="1483" y="982"/>
              <a:ext cx="53" cy="93"/>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1</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0" name="Rectangle 74"/>
            <p:cNvSpPr>
              <a:spLocks noChangeArrowheads="1"/>
            </p:cNvSpPr>
            <p:nvPr/>
          </p:nvSpPr>
          <p:spPr bwMode="auto">
            <a:xfrm>
              <a:off x="1468" y="1453"/>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2</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1" name="Rectangle 75"/>
            <p:cNvSpPr>
              <a:spLocks noChangeArrowheads="1"/>
            </p:cNvSpPr>
            <p:nvPr/>
          </p:nvSpPr>
          <p:spPr bwMode="auto">
            <a:xfrm>
              <a:off x="2001" y="1795"/>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3</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2" name="Rectangle 76"/>
            <p:cNvSpPr>
              <a:spLocks noChangeArrowheads="1"/>
            </p:cNvSpPr>
            <p:nvPr/>
          </p:nvSpPr>
          <p:spPr bwMode="auto">
            <a:xfrm>
              <a:off x="989" y="1893"/>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4</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3" name="Rectangle 77"/>
            <p:cNvSpPr>
              <a:spLocks noChangeArrowheads="1"/>
            </p:cNvSpPr>
            <p:nvPr/>
          </p:nvSpPr>
          <p:spPr bwMode="auto">
            <a:xfrm>
              <a:off x="1635" y="2030"/>
              <a:ext cx="53" cy="93"/>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5</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4" name="Rectangle 78"/>
            <p:cNvSpPr>
              <a:spLocks noChangeArrowheads="1"/>
            </p:cNvSpPr>
            <p:nvPr/>
          </p:nvSpPr>
          <p:spPr bwMode="auto">
            <a:xfrm>
              <a:off x="2381" y="2030"/>
              <a:ext cx="53" cy="93"/>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6</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5" name="Rectangle 79"/>
            <p:cNvSpPr>
              <a:spLocks noChangeArrowheads="1"/>
            </p:cNvSpPr>
            <p:nvPr/>
          </p:nvSpPr>
          <p:spPr bwMode="auto">
            <a:xfrm>
              <a:off x="1468" y="2676"/>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7</a:t>
              </a:r>
              <a:endParaRPr lang="en-US" sz="1800" b="1">
                <a:solidFill>
                  <a:schemeClr val="bg1"/>
                </a:solidFill>
                <a:effectLst>
                  <a:outerShdw blurRad="38100" dist="38100" dir="2700000" algn="tl">
                    <a:srgbClr val="000000"/>
                  </a:outerShdw>
                </a:effectLst>
                <a:latin typeface="Helvetica" pitchFamily="-128" charset="0"/>
              </a:endParaRPr>
            </a:p>
          </p:txBody>
        </p:sp>
        <p:sp>
          <p:nvSpPr>
            <p:cNvPr id="183376" name="Rectangle 80"/>
            <p:cNvSpPr>
              <a:spLocks noChangeArrowheads="1"/>
            </p:cNvSpPr>
            <p:nvPr/>
          </p:nvSpPr>
          <p:spPr bwMode="auto">
            <a:xfrm>
              <a:off x="1590" y="3063"/>
              <a:ext cx="53" cy="92"/>
            </a:xfrm>
            <a:prstGeom prst="rect">
              <a:avLst/>
            </a:prstGeom>
            <a:noFill/>
            <a:ln w="9525">
              <a:noFill/>
              <a:miter lim="800000"/>
              <a:headEnd/>
              <a:tailEnd/>
            </a:ln>
          </p:spPr>
          <p:txBody>
            <a:bodyPr wrap="none" lIns="0" tIns="0" rIns="0" bIns="0">
              <a:spAutoFit/>
            </a:bodyPr>
            <a:lstStyle/>
            <a:p>
              <a:pPr>
                <a:lnSpc>
                  <a:spcPct val="90000"/>
                </a:lnSpc>
                <a:defRPr/>
              </a:pPr>
              <a:r>
                <a:rPr lang="en-US" sz="1200" b="1">
                  <a:solidFill>
                    <a:schemeClr val="bg1"/>
                  </a:solidFill>
                  <a:effectLst>
                    <a:outerShdw blurRad="38100" dist="38100" dir="2700000" algn="tl">
                      <a:srgbClr val="000000"/>
                    </a:outerShdw>
                  </a:effectLst>
                  <a:latin typeface="Helvetica" pitchFamily="-128" charset="0"/>
                </a:rPr>
                <a:t>8</a:t>
              </a:r>
              <a:endParaRPr lang="en-US" sz="1800" b="1">
                <a:solidFill>
                  <a:schemeClr val="bg1"/>
                </a:solidFill>
                <a:effectLst>
                  <a:outerShdw blurRad="38100" dist="38100" dir="2700000" algn="tl">
                    <a:srgbClr val="000000"/>
                  </a:outerShdw>
                </a:effectLst>
                <a:latin typeface="Helvetica" pitchFamily="-128" charset="0"/>
              </a:endParaRP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2085975" y="304800"/>
            <a:ext cx="5305425" cy="609600"/>
          </a:xfrm>
          <a:noFill/>
        </p:spPr>
        <p:txBody>
          <a:bodyPr lIns="90487" tIns="44450" rIns="90487" bIns="44450" anchor="ctr">
            <a:normAutofit fontScale="90000"/>
          </a:bodyPr>
          <a:lstStyle/>
          <a:p>
            <a:pPr eaLnBrk="1" hangingPunct="1"/>
            <a:r>
              <a:rPr lang="en-US" b="1" dirty="0" smtClean="0"/>
              <a:t>What Testing Shows</a:t>
            </a:r>
          </a:p>
        </p:txBody>
      </p:sp>
      <p:sp>
        <p:nvSpPr>
          <p:cNvPr id="9" name="Slide Number Placeholder 4"/>
          <p:cNvSpPr>
            <a:spLocks noGrp="1"/>
          </p:cNvSpPr>
          <p:nvPr>
            <p:ph type="sldNum" sz="quarter" idx="12"/>
          </p:nvPr>
        </p:nvSpPr>
        <p:spPr/>
        <p:txBody>
          <a:bodyPr/>
          <a:lstStyle/>
          <a:p>
            <a:pPr>
              <a:defRPr/>
            </a:pPr>
            <a:fld id="{9FE23A76-C0B6-4267-82E8-D505D176EBA6}" type="slidenum">
              <a:rPr lang="en-US"/>
              <a:pPr>
                <a:defRPr/>
              </a:pPr>
              <a:t>3</a:t>
            </a:fld>
            <a:endParaRPr lang="en-US"/>
          </a:p>
        </p:txBody>
      </p:sp>
      <p:pic>
        <p:nvPicPr>
          <p:cNvPr id="5125" name="Picture 3"/>
          <p:cNvPicPr>
            <a:picLocks noChangeArrowheads="1"/>
          </p:cNvPicPr>
          <p:nvPr/>
        </p:nvPicPr>
        <p:blipFill>
          <a:blip r:embed="rId2"/>
          <a:srcRect/>
          <a:stretch>
            <a:fillRect/>
          </a:stretch>
        </p:blipFill>
        <p:spPr bwMode="auto">
          <a:xfrm>
            <a:off x="1905000" y="1828800"/>
            <a:ext cx="5600700" cy="4297363"/>
          </a:xfrm>
          <a:prstGeom prst="rect">
            <a:avLst/>
          </a:prstGeom>
          <a:noFill/>
          <a:ln w="12700">
            <a:noFill/>
            <a:miter lim="800000"/>
            <a:headEnd/>
            <a:tailEnd/>
          </a:ln>
        </p:spPr>
      </p:pic>
      <p:sp>
        <p:nvSpPr>
          <p:cNvPr id="174084" name="Rectangle 4"/>
          <p:cNvSpPr>
            <a:spLocks noChangeArrowheads="1"/>
          </p:cNvSpPr>
          <p:nvPr/>
        </p:nvSpPr>
        <p:spPr bwMode="auto">
          <a:xfrm>
            <a:off x="2895600" y="1828800"/>
            <a:ext cx="10620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errors</a:t>
            </a:r>
          </a:p>
        </p:txBody>
      </p:sp>
      <p:sp>
        <p:nvSpPr>
          <p:cNvPr id="174085" name="Rectangle 5"/>
          <p:cNvSpPr>
            <a:spLocks noChangeArrowheads="1"/>
          </p:cNvSpPr>
          <p:nvPr/>
        </p:nvSpPr>
        <p:spPr bwMode="auto">
          <a:xfrm>
            <a:off x="3962400" y="2438400"/>
            <a:ext cx="41100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requirements conformance</a:t>
            </a:r>
          </a:p>
        </p:txBody>
      </p:sp>
      <p:sp>
        <p:nvSpPr>
          <p:cNvPr id="174086" name="Rectangle 6"/>
          <p:cNvSpPr>
            <a:spLocks noChangeArrowheads="1"/>
          </p:cNvSpPr>
          <p:nvPr/>
        </p:nvSpPr>
        <p:spPr bwMode="auto">
          <a:xfrm>
            <a:off x="5562600" y="3200400"/>
            <a:ext cx="2027238"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performance</a:t>
            </a:r>
          </a:p>
        </p:txBody>
      </p:sp>
      <p:sp>
        <p:nvSpPr>
          <p:cNvPr id="174087" name="Rectangle 7"/>
          <p:cNvSpPr>
            <a:spLocks noChangeArrowheads="1"/>
          </p:cNvSpPr>
          <p:nvPr/>
        </p:nvSpPr>
        <p:spPr bwMode="auto">
          <a:xfrm>
            <a:off x="6705600" y="4876800"/>
            <a:ext cx="2060575" cy="638175"/>
          </a:xfrm>
          <a:prstGeom prst="rect">
            <a:avLst/>
          </a:prstGeom>
          <a:noFill/>
          <a:ln w="25400">
            <a:noFill/>
            <a:miter lim="800000"/>
            <a:headEnd/>
            <a:tailEnd/>
          </a:ln>
          <a:effec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itchFamily="-128" charset="0"/>
              </a:rPr>
              <a:t>an indication</a:t>
            </a:r>
          </a:p>
          <a:p>
            <a:pPr algn="ctr">
              <a:lnSpc>
                <a:spcPct val="75000"/>
              </a:lnSpc>
              <a:defRPr/>
            </a:pPr>
            <a:r>
              <a:rPr lang="en-US" b="1">
                <a:effectLst>
                  <a:outerShdw blurRad="38100" dist="38100" dir="2700000" algn="tl">
                    <a:srgbClr val="FFFFFF"/>
                  </a:outerShdw>
                </a:effectLst>
                <a:latin typeface="Helvetica" pitchFamily="-128" charset="0"/>
              </a:rPr>
              <a:t>of quality</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1"/>
          </p:nvPr>
        </p:nvSpPr>
        <p:spPr/>
        <p:txBody>
          <a:bodyPr/>
          <a:lstStyle/>
          <a:p>
            <a:pPr>
              <a:defRPr/>
            </a:pPr>
            <a:fld id="{6782E1CE-7720-45BC-ACDD-294D1BEEF03A}" type="slidenum">
              <a:rPr lang="en-US"/>
              <a:pPr>
                <a:defRPr/>
              </a:pPr>
              <a:t>30</a:t>
            </a:fld>
            <a:endParaRPr lang="en-US"/>
          </a:p>
        </p:txBody>
      </p:sp>
      <p:sp>
        <p:nvSpPr>
          <p:cNvPr id="16388" name="Rectangle 2"/>
          <p:cNvSpPr>
            <a:spLocks noGrp="1" noChangeArrowheads="1"/>
          </p:cNvSpPr>
          <p:nvPr>
            <p:ph type="title"/>
          </p:nvPr>
        </p:nvSpPr>
        <p:spPr>
          <a:xfrm>
            <a:off x="1865312" y="254000"/>
            <a:ext cx="5763052" cy="728405"/>
          </a:xfrm>
          <a:noFill/>
        </p:spPr>
        <p:txBody>
          <a:bodyPr wrap="none" lIns="63500" tIns="25400" rIns="63500" bIns="25400" anchor="t">
            <a:spAutoFit/>
          </a:bodyPr>
          <a:lstStyle/>
          <a:p>
            <a:pPr eaLnBrk="1" hangingPunct="1"/>
            <a:r>
              <a:rPr lang="en-US" b="1" dirty="0" smtClean="0"/>
              <a:t>Basis Path Testing Notes</a:t>
            </a:r>
          </a:p>
        </p:txBody>
      </p:sp>
      <p:grpSp>
        <p:nvGrpSpPr>
          <p:cNvPr id="2" name="Group 3"/>
          <p:cNvGrpSpPr>
            <a:grpSpLocks/>
          </p:cNvGrpSpPr>
          <p:nvPr/>
        </p:nvGrpSpPr>
        <p:grpSpPr bwMode="auto">
          <a:xfrm>
            <a:off x="1219200" y="2133600"/>
            <a:ext cx="2232025" cy="3557588"/>
            <a:chOff x="568" y="896"/>
            <a:chExt cx="1406" cy="1992"/>
          </a:xfrm>
        </p:grpSpPr>
        <p:sp>
          <p:nvSpPr>
            <p:cNvPr id="16411" name="Freeform 4"/>
            <p:cNvSpPr>
              <a:spLocks/>
            </p:cNvSpPr>
            <p:nvPr/>
          </p:nvSpPr>
          <p:spPr bwMode="auto">
            <a:xfrm>
              <a:off x="1423" y="1701"/>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 name="T10" fmla="*/ 0 60000 65536"/>
                <a:gd name="T11" fmla="*/ 0 60000 65536"/>
                <a:gd name="T12" fmla="*/ 0 60000 65536"/>
                <a:gd name="T13" fmla="*/ 0 60000 65536"/>
                <a:gd name="T14" fmla="*/ 0 60000 65536"/>
                <a:gd name="T15" fmla="*/ 0 w 271"/>
                <a:gd name="T16" fmla="*/ 0 h 263"/>
                <a:gd name="T17" fmla="*/ 271 w 271"/>
                <a:gd name="T18" fmla="*/ 263 h 263"/>
              </a:gdLst>
              <a:ahLst/>
              <a:cxnLst>
                <a:cxn ang="T10">
                  <a:pos x="T0" y="T1"/>
                </a:cxn>
                <a:cxn ang="T11">
                  <a:pos x="T2" y="T3"/>
                </a:cxn>
                <a:cxn ang="T12">
                  <a:pos x="T4" y="T5"/>
                </a:cxn>
                <a:cxn ang="T13">
                  <a:pos x="T6" y="T7"/>
                </a:cxn>
                <a:cxn ang="T14">
                  <a:pos x="T8" y="T9"/>
                </a:cxn>
              </a:cxnLst>
              <a:rect l="T15" t="T16" r="T17" b="T18"/>
              <a:pathLst>
                <a:path w="271" h="263">
                  <a:moveTo>
                    <a:pt x="135" y="0"/>
                  </a:moveTo>
                  <a:lnTo>
                    <a:pt x="0" y="135"/>
                  </a:lnTo>
                  <a:lnTo>
                    <a:pt x="135" y="263"/>
                  </a:lnTo>
                  <a:lnTo>
                    <a:pt x="271" y="135"/>
                  </a:lnTo>
                  <a:lnTo>
                    <a:pt x="135" y="0"/>
                  </a:lnTo>
                  <a:close/>
                </a:path>
              </a:pathLst>
            </a:custGeom>
            <a:solidFill>
              <a:srgbClr val="FFFFFF"/>
            </a:solidFill>
            <a:ln w="9525">
              <a:noFill/>
              <a:round/>
              <a:headEnd/>
              <a:tailEnd/>
            </a:ln>
          </p:spPr>
          <p:txBody>
            <a:bodyPr/>
            <a:lstStyle/>
            <a:p>
              <a:endParaRPr lang="en-US"/>
            </a:p>
          </p:txBody>
        </p:sp>
        <p:sp>
          <p:nvSpPr>
            <p:cNvPr id="16412" name="Freeform 5"/>
            <p:cNvSpPr>
              <a:spLocks/>
            </p:cNvSpPr>
            <p:nvPr/>
          </p:nvSpPr>
          <p:spPr bwMode="auto">
            <a:xfrm>
              <a:off x="1423" y="1701"/>
              <a:ext cx="271" cy="263"/>
            </a:xfrm>
            <a:custGeom>
              <a:avLst/>
              <a:gdLst>
                <a:gd name="T0" fmla="*/ 135 w 271"/>
                <a:gd name="T1" fmla="*/ 0 h 263"/>
                <a:gd name="T2" fmla="*/ 0 w 271"/>
                <a:gd name="T3" fmla="*/ 135 h 263"/>
                <a:gd name="T4" fmla="*/ 0 w 271"/>
                <a:gd name="T5" fmla="*/ 135 h 263"/>
                <a:gd name="T6" fmla="*/ 135 w 271"/>
                <a:gd name="T7" fmla="*/ 263 h 263"/>
                <a:gd name="T8" fmla="*/ 135 w 271"/>
                <a:gd name="T9" fmla="*/ 263 h 263"/>
                <a:gd name="T10" fmla="*/ 271 w 271"/>
                <a:gd name="T11" fmla="*/ 135 h 263"/>
                <a:gd name="T12" fmla="*/ 271 w 271"/>
                <a:gd name="T13" fmla="*/ 135 h 263"/>
                <a:gd name="T14" fmla="*/ 135 w 271"/>
                <a:gd name="T15" fmla="*/ 0 h 263"/>
                <a:gd name="T16" fmla="*/ 135 w 271"/>
                <a:gd name="T17" fmla="*/ 0 h 2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1"/>
                <a:gd name="T28" fmla="*/ 0 h 263"/>
                <a:gd name="T29" fmla="*/ 271 w 271"/>
                <a:gd name="T30" fmla="*/ 263 h 2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1" h="263">
                  <a:moveTo>
                    <a:pt x="135" y="0"/>
                  </a:moveTo>
                  <a:lnTo>
                    <a:pt x="0" y="135"/>
                  </a:lnTo>
                  <a:lnTo>
                    <a:pt x="135" y="263"/>
                  </a:lnTo>
                  <a:lnTo>
                    <a:pt x="271" y="135"/>
                  </a:lnTo>
                  <a:lnTo>
                    <a:pt x="135" y="0"/>
                  </a:lnTo>
                  <a:close/>
                </a:path>
              </a:pathLst>
            </a:custGeom>
            <a:noFill/>
            <a:ln w="30163">
              <a:solidFill>
                <a:srgbClr val="000000"/>
              </a:solidFill>
              <a:round/>
              <a:headEnd/>
              <a:tailEnd/>
            </a:ln>
          </p:spPr>
          <p:txBody>
            <a:bodyPr/>
            <a:lstStyle/>
            <a:p>
              <a:endParaRPr lang="en-US"/>
            </a:p>
          </p:txBody>
        </p:sp>
        <p:sp>
          <p:nvSpPr>
            <p:cNvPr id="16413" name="Freeform 6"/>
            <p:cNvSpPr>
              <a:spLocks/>
            </p:cNvSpPr>
            <p:nvPr/>
          </p:nvSpPr>
          <p:spPr bwMode="auto">
            <a:xfrm>
              <a:off x="1415" y="1693"/>
              <a:ext cx="271" cy="263"/>
            </a:xfrm>
            <a:custGeom>
              <a:avLst/>
              <a:gdLst>
                <a:gd name="T0" fmla="*/ 135 w 271"/>
                <a:gd name="T1" fmla="*/ 0 h 263"/>
                <a:gd name="T2" fmla="*/ 0 w 271"/>
                <a:gd name="T3" fmla="*/ 135 h 263"/>
                <a:gd name="T4" fmla="*/ 135 w 271"/>
                <a:gd name="T5" fmla="*/ 263 h 263"/>
                <a:gd name="T6" fmla="*/ 271 w 271"/>
                <a:gd name="T7" fmla="*/ 135 h 263"/>
                <a:gd name="T8" fmla="*/ 135 w 271"/>
                <a:gd name="T9" fmla="*/ 0 h 263"/>
                <a:gd name="T10" fmla="*/ 0 60000 65536"/>
                <a:gd name="T11" fmla="*/ 0 60000 65536"/>
                <a:gd name="T12" fmla="*/ 0 60000 65536"/>
                <a:gd name="T13" fmla="*/ 0 60000 65536"/>
                <a:gd name="T14" fmla="*/ 0 60000 65536"/>
                <a:gd name="T15" fmla="*/ 0 w 271"/>
                <a:gd name="T16" fmla="*/ 0 h 263"/>
                <a:gd name="T17" fmla="*/ 271 w 271"/>
                <a:gd name="T18" fmla="*/ 263 h 263"/>
              </a:gdLst>
              <a:ahLst/>
              <a:cxnLst>
                <a:cxn ang="T10">
                  <a:pos x="T0" y="T1"/>
                </a:cxn>
                <a:cxn ang="T11">
                  <a:pos x="T2" y="T3"/>
                </a:cxn>
                <a:cxn ang="T12">
                  <a:pos x="T4" y="T5"/>
                </a:cxn>
                <a:cxn ang="T13">
                  <a:pos x="T6" y="T7"/>
                </a:cxn>
                <a:cxn ang="T14">
                  <a:pos x="T8" y="T9"/>
                </a:cxn>
              </a:cxnLst>
              <a:rect l="T15" t="T16" r="T17" b="T18"/>
              <a:pathLst>
                <a:path w="271" h="263">
                  <a:moveTo>
                    <a:pt x="135" y="0"/>
                  </a:moveTo>
                  <a:lnTo>
                    <a:pt x="0" y="135"/>
                  </a:lnTo>
                  <a:lnTo>
                    <a:pt x="135" y="263"/>
                  </a:lnTo>
                  <a:lnTo>
                    <a:pt x="271" y="135"/>
                  </a:lnTo>
                  <a:lnTo>
                    <a:pt x="135" y="0"/>
                  </a:lnTo>
                  <a:close/>
                </a:path>
              </a:pathLst>
            </a:custGeom>
            <a:noFill/>
            <a:ln w="30163">
              <a:solidFill>
                <a:srgbClr val="000000"/>
              </a:solidFill>
              <a:round/>
              <a:headEnd/>
              <a:tailEnd/>
            </a:ln>
          </p:spPr>
          <p:txBody>
            <a:bodyPr/>
            <a:lstStyle/>
            <a:p>
              <a:endParaRPr lang="en-US"/>
            </a:p>
          </p:txBody>
        </p:sp>
        <p:sp>
          <p:nvSpPr>
            <p:cNvPr id="16414" name="Oval 7"/>
            <p:cNvSpPr>
              <a:spLocks noChangeArrowheads="1"/>
            </p:cNvSpPr>
            <p:nvPr/>
          </p:nvSpPr>
          <p:spPr bwMode="auto">
            <a:xfrm>
              <a:off x="1103" y="904"/>
              <a:ext cx="80" cy="96"/>
            </a:xfrm>
            <a:prstGeom prst="ellipse">
              <a:avLst/>
            </a:prstGeom>
            <a:solidFill>
              <a:srgbClr val="FFFFFF"/>
            </a:solidFill>
            <a:ln w="9525">
              <a:noFill/>
              <a:round/>
              <a:headEnd/>
              <a:tailEnd/>
            </a:ln>
          </p:spPr>
          <p:txBody>
            <a:bodyPr/>
            <a:lstStyle/>
            <a:p>
              <a:endParaRPr lang="en-US"/>
            </a:p>
          </p:txBody>
        </p:sp>
        <p:sp>
          <p:nvSpPr>
            <p:cNvPr id="16415" name="Oval 8"/>
            <p:cNvSpPr>
              <a:spLocks noChangeArrowheads="1"/>
            </p:cNvSpPr>
            <p:nvPr/>
          </p:nvSpPr>
          <p:spPr bwMode="auto">
            <a:xfrm>
              <a:off x="1095" y="896"/>
              <a:ext cx="96" cy="112"/>
            </a:xfrm>
            <a:prstGeom prst="ellipse">
              <a:avLst/>
            </a:prstGeom>
            <a:noFill/>
            <a:ln w="30163">
              <a:solidFill>
                <a:srgbClr val="000000"/>
              </a:solidFill>
              <a:round/>
              <a:headEnd/>
              <a:tailEnd/>
            </a:ln>
          </p:spPr>
          <p:txBody>
            <a:bodyPr/>
            <a:lstStyle/>
            <a:p>
              <a:endParaRPr lang="en-US"/>
            </a:p>
          </p:txBody>
        </p:sp>
        <p:sp>
          <p:nvSpPr>
            <p:cNvPr id="16416" name="Freeform 9"/>
            <p:cNvSpPr>
              <a:spLocks/>
            </p:cNvSpPr>
            <p:nvPr/>
          </p:nvSpPr>
          <p:spPr bwMode="auto">
            <a:xfrm>
              <a:off x="1007" y="1430"/>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 name="T10" fmla="*/ 0 60000 65536"/>
                <a:gd name="T11" fmla="*/ 0 60000 65536"/>
                <a:gd name="T12" fmla="*/ 0 60000 65536"/>
                <a:gd name="T13" fmla="*/ 0 60000 65536"/>
                <a:gd name="T14" fmla="*/ 0 60000 65536"/>
                <a:gd name="T15" fmla="*/ 0 w 272"/>
                <a:gd name="T16" fmla="*/ 0 h 255"/>
                <a:gd name="T17" fmla="*/ 272 w 272"/>
                <a:gd name="T18" fmla="*/ 255 h 255"/>
              </a:gdLst>
              <a:ahLst/>
              <a:cxnLst>
                <a:cxn ang="T10">
                  <a:pos x="T0" y="T1"/>
                </a:cxn>
                <a:cxn ang="T11">
                  <a:pos x="T2" y="T3"/>
                </a:cxn>
                <a:cxn ang="T12">
                  <a:pos x="T4" y="T5"/>
                </a:cxn>
                <a:cxn ang="T13">
                  <a:pos x="T6" y="T7"/>
                </a:cxn>
                <a:cxn ang="T14">
                  <a:pos x="T8" y="T9"/>
                </a:cxn>
              </a:cxnLst>
              <a:rect l="T15" t="T16" r="T17" b="T18"/>
              <a:pathLst>
                <a:path w="272" h="255">
                  <a:moveTo>
                    <a:pt x="136" y="0"/>
                  </a:moveTo>
                  <a:lnTo>
                    <a:pt x="0" y="119"/>
                  </a:lnTo>
                  <a:lnTo>
                    <a:pt x="136" y="255"/>
                  </a:lnTo>
                  <a:lnTo>
                    <a:pt x="272" y="119"/>
                  </a:lnTo>
                  <a:lnTo>
                    <a:pt x="136" y="0"/>
                  </a:lnTo>
                  <a:close/>
                </a:path>
              </a:pathLst>
            </a:custGeom>
            <a:solidFill>
              <a:srgbClr val="FFFFFF"/>
            </a:solidFill>
            <a:ln w="9525">
              <a:noFill/>
              <a:round/>
              <a:headEnd/>
              <a:tailEnd/>
            </a:ln>
          </p:spPr>
          <p:txBody>
            <a:bodyPr/>
            <a:lstStyle/>
            <a:p>
              <a:endParaRPr lang="en-US"/>
            </a:p>
          </p:txBody>
        </p:sp>
        <p:sp>
          <p:nvSpPr>
            <p:cNvPr id="16417" name="Freeform 10"/>
            <p:cNvSpPr>
              <a:spLocks/>
            </p:cNvSpPr>
            <p:nvPr/>
          </p:nvSpPr>
          <p:spPr bwMode="auto">
            <a:xfrm>
              <a:off x="1007" y="1430"/>
              <a:ext cx="272" cy="255"/>
            </a:xfrm>
            <a:custGeom>
              <a:avLst/>
              <a:gdLst>
                <a:gd name="T0" fmla="*/ 136 w 272"/>
                <a:gd name="T1" fmla="*/ 0 h 255"/>
                <a:gd name="T2" fmla="*/ 0 w 272"/>
                <a:gd name="T3" fmla="*/ 119 h 255"/>
                <a:gd name="T4" fmla="*/ 0 w 272"/>
                <a:gd name="T5" fmla="*/ 119 h 255"/>
                <a:gd name="T6" fmla="*/ 136 w 272"/>
                <a:gd name="T7" fmla="*/ 255 h 255"/>
                <a:gd name="T8" fmla="*/ 136 w 272"/>
                <a:gd name="T9" fmla="*/ 255 h 255"/>
                <a:gd name="T10" fmla="*/ 272 w 272"/>
                <a:gd name="T11" fmla="*/ 119 h 255"/>
                <a:gd name="T12" fmla="*/ 272 w 272"/>
                <a:gd name="T13" fmla="*/ 119 h 255"/>
                <a:gd name="T14" fmla="*/ 136 w 272"/>
                <a:gd name="T15" fmla="*/ 0 h 255"/>
                <a:gd name="T16" fmla="*/ 136 w 272"/>
                <a:gd name="T17" fmla="*/ 0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2"/>
                <a:gd name="T28" fmla="*/ 0 h 255"/>
                <a:gd name="T29" fmla="*/ 272 w 272"/>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2" h="255">
                  <a:moveTo>
                    <a:pt x="136" y="0"/>
                  </a:moveTo>
                  <a:lnTo>
                    <a:pt x="0" y="119"/>
                  </a:lnTo>
                  <a:lnTo>
                    <a:pt x="136" y="255"/>
                  </a:lnTo>
                  <a:lnTo>
                    <a:pt x="272" y="119"/>
                  </a:lnTo>
                  <a:lnTo>
                    <a:pt x="136" y="0"/>
                  </a:lnTo>
                  <a:close/>
                </a:path>
              </a:pathLst>
            </a:custGeom>
            <a:noFill/>
            <a:ln w="30163">
              <a:solidFill>
                <a:srgbClr val="000000"/>
              </a:solidFill>
              <a:round/>
              <a:headEnd/>
              <a:tailEnd/>
            </a:ln>
          </p:spPr>
          <p:txBody>
            <a:bodyPr/>
            <a:lstStyle/>
            <a:p>
              <a:endParaRPr lang="en-US"/>
            </a:p>
          </p:txBody>
        </p:sp>
        <p:sp>
          <p:nvSpPr>
            <p:cNvPr id="16418" name="Freeform 11"/>
            <p:cNvSpPr>
              <a:spLocks/>
            </p:cNvSpPr>
            <p:nvPr/>
          </p:nvSpPr>
          <p:spPr bwMode="auto">
            <a:xfrm>
              <a:off x="999" y="1422"/>
              <a:ext cx="272" cy="255"/>
            </a:xfrm>
            <a:custGeom>
              <a:avLst/>
              <a:gdLst>
                <a:gd name="T0" fmla="*/ 136 w 272"/>
                <a:gd name="T1" fmla="*/ 0 h 255"/>
                <a:gd name="T2" fmla="*/ 0 w 272"/>
                <a:gd name="T3" fmla="*/ 119 h 255"/>
                <a:gd name="T4" fmla="*/ 136 w 272"/>
                <a:gd name="T5" fmla="*/ 255 h 255"/>
                <a:gd name="T6" fmla="*/ 272 w 272"/>
                <a:gd name="T7" fmla="*/ 119 h 255"/>
                <a:gd name="T8" fmla="*/ 136 w 272"/>
                <a:gd name="T9" fmla="*/ 0 h 255"/>
                <a:gd name="T10" fmla="*/ 0 60000 65536"/>
                <a:gd name="T11" fmla="*/ 0 60000 65536"/>
                <a:gd name="T12" fmla="*/ 0 60000 65536"/>
                <a:gd name="T13" fmla="*/ 0 60000 65536"/>
                <a:gd name="T14" fmla="*/ 0 60000 65536"/>
                <a:gd name="T15" fmla="*/ 0 w 272"/>
                <a:gd name="T16" fmla="*/ 0 h 255"/>
                <a:gd name="T17" fmla="*/ 272 w 272"/>
                <a:gd name="T18" fmla="*/ 255 h 255"/>
              </a:gdLst>
              <a:ahLst/>
              <a:cxnLst>
                <a:cxn ang="T10">
                  <a:pos x="T0" y="T1"/>
                </a:cxn>
                <a:cxn ang="T11">
                  <a:pos x="T2" y="T3"/>
                </a:cxn>
                <a:cxn ang="T12">
                  <a:pos x="T4" y="T5"/>
                </a:cxn>
                <a:cxn ang="T13">
                  <a:pos x="T6" y="T7"/>
                </a:cxn>
                <a:cxn ang="T14">
                  <a:pos x="T8" y="T9"/>
                </a:cxn>
              </a:cxnLst>
              <a:rect l="T15" t="T16" r="T17" b="T18"/>
              <a:pathLst>
                <a:path w="272" h="255">
                  <a:moveTo>
                    <a:pt x="136" y="0"/>
                  </a:moveTo>
                  <a:lnTo>
                    <a:pt x="0" y="119"/>
                  </a:lnTo>
                  <a:lnTo>
                    <a:pt x="136" y="255"/>
                  </a:lnTo>
                  <a:lnTo>
                    <a:pt x="272" y="119"/>
                  </a:lnTo>
                  <a:lnTo>
                    <a:pt x="136" y="0"/>
                  </a:lnTo>
                  <a:close/>
                </a:path>
              </a:pathLst>
            </a:custGeom>
            <a:noFill/>
            <a:ln w="30163">
              <a:solidFill>
                <a:srgbClr val="000000"/>
              </a:solidFill>
              <a:round/>
              <a:headEnd/>
              <a:tailEnd/>
            </a:ln>
          </p:spPr>
          <p:txBody>
            <a:bodyPr/>
            <a:lstStyle/>
            <a:p>
              <a:endParaRPr lang="en-US"/>
            </a:p>
          </p:txBody>
        </p:sp>
        <p:sp>
          <p:nvSpPr>
            <p:cNvPr id="16419" name="Freeform 12"/>
            <p:cNvSpPr>
              <a:spLocks/>
            </p:cNvSpPr>
            <p:nvPr/>
          </p:nvSpPr>
          <p:spPr bwMode="auto">
            <a:xfrm>
              <a:off x="1007" y="2394"/>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 name="T10" fmla="*/ 0 60000 65536"/>
                <a:gd name="T11" fmla="*/ 0 60000 65536"/>
                <a:gd name="T12" fmla="*/ 0 60000 65536"/>
                <a:gd name="T13" fmla="*/ 0 60000 65536"/>
                <a:gd name="T14" fmla="*/ 0 60000 65536"/>
                <a:gd name="T15" fmla="*/ 0 w 272"/>
                <a:gd name="T16" fmla="*/ 0 h 263"/>
                <a:gd name="T17" fmla="*/ 272 w 272"/>
                <a:gd name="T18" fmla="*/ 263 h 263"/>
              </a:gdLst>
              <a:ahLst/>
              <a:cxnLst>
                <a:cxn ang="T10">
                  <a:pos x="T0" y="T1"/>
                </a:cxn>
                <a:cxn ang="T11">
                  <a:pos x="T2" y="T3"/>
                </a:cxn>
                <a:cxn ang="T12">
                  <a:pos x="T4" y="T5"/>
                </a:cxn>
                <a:cxn ang="T13">
                  <a:pos x="T6" y="T7"/>
                </a:cxn>
                <a:cxn ang="T14">
                  <a:pos x="T8" y="T9"/>
                </a:cxn>
              </a:cxnLst>
              <a:rect l="T15" t="T16" r="T17" b="T18"/>
              <a:pathLst>
                <a:path w="272" h="263">
                  <a:moveTo>
                    <a:pt x="136" y="0"/>
                  </a:moveTo>
                  <a:lnTo>
                    <a:pt x="0" y="128"/>
                  </a:lnTo>
                  <a:lnTo>
                    <a:pt x="136" y="263"/>
                  </a:lnTo>
                  <a:lnTo>
                    <a:pt x="272" y="128"/>
                  </a:lnTo>
                  <a:lnTo>
                    <a:pt x="136" y="0"/>
                  </a:lnTo>
                  <a:close/>
                </a:path>
              </a:pathLst>
            </a:custGeom>
            <a:solidFill>
              <a:srgbClr val="FFFFFF"/>
            </a:solidFill>
            <a:ln w="9525">
              <a:noFill/>
              <a:round/>
              <a:headEnd/>
              <a:tailEnd/>
            </a:ln>
          </p:spPr>
          <p:txBody>
            <a:bodyPr/>
            <a:lstStyle/>
            <a:p>
              <a:endParaRPr lang="en-US"/>
            </a:p>
          </p:txBody>
        </p:sp>
        <p:sp>
          <p:nvSpPr>
            <p:cNvPr id="16420" name="Freeform 13"/>
            <p:cNvSpPr>
              <a:spLocks/>
            </p:cNvSpPr>
            <p:nvPr/>
          </p:nvSpPr>
          <p:spPr bwMode="auto">
            <a:xfrm>
              <a:off x="1007" y="2394"/>
              <a:ext cx="272" cy="263"/>
            </a:xfrm>
            <a:custGeom>
              <a:avLst/>
              <a:gdLst>
                <a:gd name="T0" fmla="*/ 136 w 272"/>
                <a:gd name="T1" fmla="*/ 0 h 263"/>
                <a:gd name="T2" fmla="*/ 0 w 272"/>
                <a:gd name="T3" fmla="*/ 128 h 263"/>
                <a:gd name="T4" fmla="*/ 0 w 272"/>
                <a:gd name="T5" fmla="*/ 128 h 263"/>
                <a:gd name="T6" fmla="*/ 136 w 272"/>
                <a:gd name="T7" fmla="*/ 263 h 263"/>
                <a:gd name="T8" fmla="*/ 136 w 272"/>
                <a:gd name="T9" fmla="*/ 263 h 263"/>
                <a:gd name="T10" fmla="*/ 272 w 272"/>
                <a:gd name="T11" fmla="*/ 128 h 263"/>
                <a:gd name="T12" fmla="*/ 272 w 272"/>
                <a:gd name="T13" fmla="*/ 128 h 263"/>
                <a:gd name="T14" fmla="*/ 136 w 272"/>
                <a:gd name="T15" fmla="*/ 0 h 263"/>
                <a:gd name="T16" fmla="*/ 136 w 272"/>
                <a:gd name="T17" fmla="*/ 0 h 2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2"/>
                <a:gd name="T28" fmla="*/ 0 h 263"/>
                <a:gd name="T29" fmla="*/ 272 w 272"/>
                <a:gd name="T30" fmla="*/ 263 h 2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2" h="263">
                  <a:moveTo>
                    <a:pt x="136" y="0"/>
                  </a:moveTo>
                  <a:lnTo>
                    <a:pt x="0" y="128"/>
                  </a:lnTo>
                  <a:lnTo>
                    <a:pt x="136" y="263"/>
                  </a:lnTo>
                  <a:lnTo>
                    <a:pt x="272" y="128"/>
                  </a:lnTo>
                  <a:lnTo>
                    <a:pt x="136" y="0"/>
                  </a:lnTo>
                  <a:close/>
                </a:path>
              </a:pathLst>
            </a:custGeom>
            <a:noFill/>
            <a:ln w="30163">
              <a:solidFill>
                <a:srgbClr val="000000"/>
              </a:solidFill>
              <a:round/>
              <a:headEnd/>
              <a:tailEnd/>
            </a:ln>
          </p:spPr>
          <p:txBody>
            <a:bodyPr/>
            <a:lstStyle/>
            <a:p>
              <a:endParaRPr lang="en-US"/>
            </a:p>
          </p:txBody>
        </p:sp>
        <p:sp>
          <p:nvSpPr>
            <p:cNvPr id="16421" name="Freeform 14"/>
            <p:cNvSpPr>
              <a:spLocks/>
            </p:cNvSpPr>
            <p:nvPr/>
          </p:nvSpPr>
          <p:spPr bwMode="auto">
            <a:xfrm>
              <a:off x="999" y="2386"/>
              <a:ext cx="272" cy="263"/>
            </a:xfrm>
            <a:custGeom>
              <a:avLst/>
              <a:gdLst>
                <a:gd name="T0" fmla="*/ 136 w 272"/>
                <a:gd name="T1" fmla="*/ 0 h 263"/>
                <a:gd name="T2" fmla="*/ 0 w 272"/>
                <a:gd name="T3" fmla="*/ 128 h 263"/>
                <a:gd name="T4" fmla="*/ 136 w 272"/>
                <a:gd name="T5" fmla="*/ 263 h 263"/>
                <a:gd name="T6" fmla="*/ 272 w 272"/>
                <a:gd name="T7" fmla="*/ 128 h 263"/>
                <a:gd name="T8" fmla="*/ 136 w 272"/>
                <a:gd name="T9" fmla="*/ 0 h 263"/>
                <a:gd name="T10" fmla="*/ 0 60000 65536"/>
                <a:gd name="T11" fmla="*/ 0 60000 65536"/>
                <a:gd name="T12" fmla="*/ 0 60000 65536"/>
                <a:gd name="T13" fmla="*/ 0 60000 65536"/>
                <a:gd name="T14" fmla="*/ 0 60000 65536"/>
                <a:gd name="T15" fmla="*/ 0 w 272"/>
                <a:gd name="T16" fmla="*/ 0 h 263"/>
                <a:gd name="T17" fmla="*/ 272 w 272"/>
                <a:gd name="T18" fmla="*/ 263 h 263"/>
              </a:gdLst>
              <a:ahLst/>
              <a:cxnLst>
                <a:cxn ang="T10">
                  <a:pos x="T0" y="T1"/>
                </a:cxn>
                <a:cxn ang="T11">
                  <a:pos x="T2" y="T3"/>
                </a:cxn>
                <a:cxn ang="T12">
                  <a:pos x="T4" y="T5"/>
                </a:cxn>
                <a:cxn ang="T13">
                  <a:pos x="T6" y="T7"/>
                </a:cxn>
                <a:cxn ang="T14">
                  <a:pos x="T8" y="T9"/>
                </a:cxn>
              </a:cxnLst>
              <a:rect l="T15" t="T16" r="T17" b="T18"/>
              <a:pathLst>
                <a:path w="272" h="263">
                  <a:moveTo>
                    <a:pt x="136" y="0"/>
                  </a:moveTo>
                  <a:lnTo>
                    <a:pt x="0" y="128"/>
                  </a:lnTo>
                  <a:lnTo>
                    <a:pt x="136" y="263"/>
                  </a:lnTo>
                  <a:lnTo>
                    <a:pt x="272" y="128"/>
                  </a:lnTo>
                  <a:lnTo>
                    <a:pt x="136" y="0"/>
                  </a:lnTo>
                  <a:close/>
                </a:path>
              </a:pathLst>
            </a:custGeom>
            <a:noFill/>
            <a:ln w="30163">
              <a:solidFill>
                <a:srgbClr val="000000"/>
              </a:solidFill>
              <a:round/>
              <a:headEnd/>
              <a:tailEnd/>
            </a:ln>
          </p:spPr>
          <p:txBody>
            <a:bodyPr/>
            <a:lstStyle/>
            <a:p>
              <a:endParaRPr lang="en-US"/>
            </a:p>
          </p:txBody>
        </p:sp>
        <p:sp>
          <p:nvSpPr>
            <p:cNvPr id="16422" name="Freeform 15"/>
            <p:cNvSpPr>
              <a:spLocks/>
            </p:cNvSpPr>
            <p:nvPr/>
          </p:nvSpPr>
          <p:spPr bwMode="auto">
            <a:xfrm>
              <a:off x="1287" y="1549"/>
              <a:ext cx="271" cy="88"/>
            </a:xfrm>
            <a:custGeom>
              <a:avLst/>
              <a:gdLst>
                <a:gd name="T0" fmla="*/ 0 w 271"/>
                <a:gd name="T1" fmla="*/ 0 h 88"/>
                <a:gd name="T2" fmla="*/ 271 w 271"/>
                <a:gd name="T3" fmla="*/ 0 h 88"/>
                <a:gd name="T4" fmla="*/ 271 w 271"/>
                <a:gd name="T5" fmla="*/ 0 h 88"/>
                <a:gd name="T6" fmla="*/ 271 w 271"/>
                <a:gd name="T7" fmla="*/ 88 h 88"/>
                <a:gd name="T8" fmla="*/ 271 w 271"/>
                <a:gd name="T9" fmla="*/ 88 h 88"/>
                <a:gd name="T10" fmla="*/ 0 60000 65536"/>
                <a:gd name="T11" fmla="*/ 0 60000 65536"/>
                <a:gd name="T12" fmla="*/ 0 60000 65536"/>
                <a:gd name="T13" fmla="*/ 0 60000 65536"/>
                <a:gd name="T14" fmla="*/ 0 60000 65536"/>
                <a:gd name="T15" fmla="*/ 0 w 271"/>
                <a:gd name="T16" fmla="*/ 0 h 88"/>
                <a:gd name="T17" fmla="*/ 271 w 271"/>
                <a:gd name="T18" fmla="*/ 88 h 88"/>
              </a:gdLst>
              <a:ahLst/>
              <a:cxnLst>
                <a:cxn ang="T10">
                  <a:pos x="T0" y="T1"/>
                </a:cxn>
                <a:cxn ang="T11">
                  <a:pos x="T2" y="T3"/>
                </a:cxn>
                <a:cxn ang="T12">
                  <a:pos x="T4" y="T5"/>
                </a:cxn>
                <a:cxn ang="T13">
                  <a:pos x="T6" y="T7"/>
                </a:cxn>
                <a:cxn ang="T14">
                  <a:pos x="T8" y="T9"/>
                </a:cxn>
              </a:cxnLst>
              <a:rect l="T15" t="T16" r="T17" b="T18"/>
              <a:pathLst>
                <a:path w="271" h="88">
                  <a:moveTo>
                    <a:pt x="0" y="0"/>
                  </a:moveTo>
                  <a:lnTo>
                    <a:pt x="271" y="0"/>
                  </a:lnTo>
                  <a:lnTo>
                    <a:pt x="271" y="88"/>
                  </a:lnTo>
                </a:path>
              </a:pathLst>
            </a:custGeom>
            <a:noFill/>
            <a:ln w="30163">
              <a:solidFill>
                <a:srgbClr val="000000"/>
              </a:solidFill>
              <a:round/>
              <a:headEnd/>
              <a:tailEnd/>
            </a:ln>
          </p:spPr>
          <p:txBody>
            <a:bodyPr/>
            <a:lstStyle/>
            <a:p>
              <a:endParaRPr lang="en-US"/>
            </a:p>
          </p:txBody>
        </p:sp>
        <p:sp>
          <p:nvSpPr>
            <p:cNvPr id="16423" name="Freeform 16"/>
            <p:cNvSpPr>
              <a:spLocks/>
            </p:cNvSpPr>
            <p:nvPr/>
          </p:nvSpPr>
          <p:spPr bwMode="auto">
            <a:xfrm>
              <a:off x="1279" y="1541"/>
              <a:ext cx="271" cy="88"/>
            </a:xfrm>
            <a:custGeom>
              <a:avLst/>
              <a:gdLst>
                <a:gd name="T0" fmla="*/ 0 w 271"/>
                <a:gd name="T1" fmla="*/ 0 h 88"/>
                <a:gd name="T2" fmla="*/ 271 w 271"/>
                <a:gd name="T3" fmla="*/ 0 h 88"/>
                <a:gd name="T4" fmla="*/ 271 w 271"/>
                <a:gd name="T5" fmla="*/ 88 h 88"/>
                <a:gd name="T6" fmla="*/ 0 60000 65536"/>
                <a:gd name="T7" fmla="*/ 0 60000 65536"/>
                <a:gd name="T8" fmla="*/ 0 60000 65536"/>
                <a:gd name="T9" fmla="*/ 0 w 271"/>
                <a:gd name="T10" fmla="*/ 0 h 88"/>
                <a:gd name="T11" fmla="*/ 271 w 271"/>
                <a:gd name="T12" fmla="*/ 88 h 88"/>
              </a:gdLst>
              <a:ahLst/>
              <a:cxnLst>
                <a:cxn ang="T6">
                  <a:pos x="T0" y="T1"/>
                </a:cxn>
                <a:cxn ang="T7">
                  <a:pos x="T2" y="T3"/>
                </a:cxn>
                <a:cxn ang="T8">
                  <a:pos x="T4" y="T5"/>
                </a:cxn>
              </a:cxnLst>
              <a:rect l="T9" t="T10" r="T11" b="T12"/>
              <a:pathLst>
                <a:path w="271" h="88">
                  <a:moveTo>
                    <a:pt x="0" y="0"/>
                  </a:moveTo>
                  <a:lnTo>
                    <a:pt x="271" y="0"/>
                  </a:lnTo>
                  <a:lnTo>
                    <a:pt x="271" y="88"/>
                  </a:lnTo>
                </a:path>
              </a:pathLst>
            </a:custGeom>
            <a:noFill/>
            <a:ln w="30163">
              <a:solidFill>
                <a:srgbClr val="000000"/>
              </a:solidFill>
              <a:round/>
              <a:headEnd/>
              <a:tailEnd/>
            </a:ln>
          </p:spPr>
          <p:txBody>
            <a:bodyPr/>
            <a:lstStyle/>
            <a:p>
              <a:endParaRPr lang="en-US"/>
            </a:p>
          </p:txBody>
        </p:sp>
        <p:sp>
          <p:nvSpPr>
            <p:cNvPr id="16424" name="Line 17"/>
            <p:cNvSpPr>
              <a:spLocks noChangeShapeType="1"/>
            </p:cNvSpPr>
            <p:nvPr/>
          </p:nvSpPr>
          <p:spPr bwMode="auto">
            <a:xfrm>
              <a:off x="1127" y="992"/>
              <a:ext cx="1" cy="414"/>
            </a:xfrm>
            <a:prstGeom prst="line">
              <a:avLst/>
            </a:prstGeom>
            <a:noFill/>
            <a:ln w="30163">
              <a:solidFill>
                <a:srgbClr val="000000"/>
              </a:solidFill>
              <a:round/>
              <a:headEnd/>
              <a:tailEnd/>
            </a:ln>
          </p:spPr>
          <p:txBody>
            <a:bodyPr/>
            <a:lstStyle/>
            <a:p>
              <a:endParaRPr lang="en-IN"/>
            </a:p>
          </p:txBody>
        </p:sp>
        <p:sp>
          <p:nvSpPr>
            <p:cNvPr id="16425" name="Rectangle 18"/>
            <p:cNvSpPr>
              <a:spLocks noChangeArrowheads="1"/>
            </p:cNvSpPr>
            <p:nvPr/>
          </p:nvSpPr>
          <p:spPr bwMode="auto">
            <a:xfrm>
              <a:off x="1015" y="1095"/>
              <a:ext cx="240" cy="191"/>
            </a:xfrm>
            <a:prstGeom prst="rect">
              <a:avLst/>
            </a:prstGeom>
            <a:solidFill>
              <a:srgbClr val="FFFFFF"/>
            </a:solidFill>
            <a:ln w="9525">
              <a:noFill/>
              <a:miter lim="800000"/>
              <a:headEnd/>
              <a:tailEnd/>
            </a:ln>
          </p:spPr>
          <p:txBody>
            <a:bodyPr/>
            <a:lstStyle/>
            <a:p>
              <a:endParaRPr lang="en-US"/>
            </a:p>
          </p:txBody>
        </p:sp>
        <p:sp>
          <p:nvSpPr>
            <p:cNvPr id="16426" name="Rectangle 19"/>
            <p:cNvSpPr>
              <a:spLocks noChangeArrowheads="1"/>
            </p:cNvSpPr>
            <p:nvPr/>
          </p:nvSpPr>
          <p:spPr bwMode="auto">
            <a:xfrm>
              <a:off x="1007" y="1087"/>
              <a:ext cx="256" cy="207"/>
            </a:xfrm>
            <a:prstGeom prst="rect">
              <a:avLst/>
            </a:prstGeom>
            <a:noFill/>
            <a:ln w="30163">
              <a:solidFill>
                <a:srgbClr val="000000"/>
              </a:solidFill>
              <a:miter lim="800000"/>
              <a:headEnd/>
              <a:tailEnd/>
            </a:ln>
          </p:spPr>
          <p:txBody>
            <a:bodyPr/>
            <a:lstStyle/>
            <a:p>
              <a:endParaRPr lang="en-US"/>
            </a:p>
          </p:txBody>
        </p:sp>
        <p:sp>
          <p:nvSpPr>
            <p:cNvPr id="16427" name="Freeform 20"/>
            <p:cNvSpPr>
              <a:spLocks/>
            </p:cNvSpPr>
            <p:nvPr/>
          </p:nvSpPr>
          <p:spPr bwMode="auto">
            <a:xfrm>
              <a:off x="792" y="1533"/>
              <a:ext cx="199" cy="232"/>
            </a:xfrm>
            <a:custGeom>
              <a:avLst/>
              <a:gdLst>
                <a:gd name="T0" fmla="*/ 199 w 199"/>
                <a:gd name="T1" fmla="*/ 0 h 232"/>
                <a:gd name="T2" fmla="*/ 0 w 199"/>
                <a:gd name="T3" fmla="*/ 0 h 232"/>
                <a:gd name="T4" fmla="*/ 0 w 199"/>
                <a:gd name="T5" fmla="*/ 232 h 232"/>
                <a:gd name="T6" fmla="*/ 0 60000 65536"/>
                <a:gd name="T7" fmla="*/ 0 60000 65536"/>
                <a:gd name="T8" fmla="*/ 0 60000 65536"/>
                <a:gd name="T9" fmla="*/ 0 w 199"/>
                <a:gd name="T10" fmla="*/ 0 h 232"/>
                <a:gd name="T11" fmla="*/ 199 w 199"/>
                <a:gd name="T12" fmla="*/ 232 h 232"/>
              </a:gdLst>
              <a:ahLst/>
              <a:cxnLst>
                <a:cxn ang="T6">
                  <a:pos x="T0" y="T1"/>
                </a:cxn>
                <a:cxn ang="T7">
                  <a:pos x="T2" y="T3"/>
                </a:cxn>
                <a:cxn ang="T8">
                  <a:pos x="T4" y="T5"/>
                </a:cxn>
              </a:cxnLst>
              <a:rect l="T9" t="T10" r="T11" b="T12"/>
              <a:pathLst>
                <a:path w="199" h="232">
                  <a:moveTo>
                    <a:pt x="199" y="0"/>
                  </a:moveTo>
                  <a:lnTo>
                    <a:pt x="0" y="0"/>
                  </a:lnTo>
                  <a:lnTo>
                    <a:pt x="0" y="232"/>
                  </a:lnTo>
                </a:path>
              </a:pathLst>
            </a:custGeom>
            <a:noFill/>
            <a:ln w="30163">
              <a:solidFill>
                <a:srgbClr val="000000"/>
              </a:solidFill>
              <a:round/>
              <a:headEnd/>
              <a:tailEnd/>
            </a:ln>
          </p:spPr>
          <p:txBody>
            <a:bodyPr/>
            <a:lstStyle/>
            <a:p>
              <a:endParaRPr lang="en-US"/>
            </a:p>
          </p:txBody>
        </p:sp>
        <p:sp>
          <p:nvSpPr>
            <p:cNvPr id="16428" name="Freeform 21"/>
            <p:cNvSpPr>
              <a:spLocks/>
            </p:cNvSpPr>
            <p:nvPr/>
          </p:nvSpPr>
          <p:spPr bwMode="auto">
            <a:xfrm>
              <a:off x="1694" y="1836"/>
              <a:ext cx="168" cy="128"/>
            </a:xfrm>
            <a:custGeom>
              <a:avLst/>
              <a:gdLst>
                <a:gd name="T0" fmla="*/ 0 w 168"/>
                <a:gd name="T1" fmla="*/ 0 h 128"/>
                <a:gd name="T2" fmla="*/ 168 w 168"/>
                <a:gd name="T3" fmla="*/ 0 h 128"/>
                <a:gd name="T4" fmla="*/ 168 w 168"/>
                <a:gd name="T5" fmla="*/ 0 h 128"/>
                <a:gd name="T6" fmla="*/ 168 w 168"/>
                <a:gd name="T7" fmla="*/ 128 h 128"/>
                <a:gd name="T8" fmla="*/ 168 w 168"/>
                <a:gd name="T9" fmla="*/ 128 h 128"/>
                <a:gd name="T10" fmla="*/ 0 60000 65536"/>
                <a:gd name="T11" fmla="*/ 0 60000 65536"/>
                <a:gd name="T12" fmla="*/ 0 60000 65536"/>
                <a:gd name="T13" fmla="*/ 0 60000 65536"/>
                <a:gd name="T14" fmla="*/ 0 60000 65536"/>
                <a:gd name="T15" fmla="*/ 0 w 168"/>
                <a:gd name="T16" fmla="*/ 0 h 128"/>
                <a:gd name="T17" fmla="*/ 168 w 168"/>
                <a:gd name="T18" fmla="*/ 128 h 128"/>
              </a:gdLst>
              <a:ahLst/>
              <a:cxnLst>
                <a:cxn ang="T10">
                  <a:pos x="T0" y="T1"/>
                </a:cxn>
                <a:cxn ang="T11">
                  <a:pos x="T2" y="T3"/>
                </a:cxn>
                <a:cxn ang="T12">
                  <a:pos x="T4" y="T5"/>
                </a:cxn>
                <a:cxn ang="T13">
                  <a:pos x="T6" y="T7"/>
                </a:cxn>
                <a:cxn ang="T14">
                  <a:pos x="T8" y="T9"/>
                </a:cxn>
              </a:cxnLst>
              <a:rect l="T15" t="T16" r="T17" b="T18"/>
              <a:pathLst>
                <a:path w="168" h="128">
                  <a:moveTo>
                    <a:pt x="0" y="0"/>
                  </a:moveTo>
                  <a:lnTo>
                    <a:pt x="168" y="0"/>
                  </a:lnTo>
                  <a:lnTo>
                    <a:pt x="168" y="128"/>
                  </a:lnTo>
                </a:path>
              </a:pathLst>
            </a:custGeom>
            <a:noFill/>
            <a:ln w="30163">
              <a:solidFill>
                <a:srgbClr val="000000"/>
              </a:solidFill>
              <a:round/>
              <a:headEnd/>
              <a:tailEnd/>
            </a:ln>
          </p:spPr>
          <p:txBody>
            <a:bodyPr/>
            <a:lstStyle/>
            <a:p>
              <a:endParaRPr lang="en-US"/>
            </a:p>
          </p:txBody>
        </p:sp>
        <p:sp>
          <p:nvSpPr>
            <p:cNvPr id="16429" name="Freeform 22"/>
            <p:cNvSpPr>
              <a:spLocks/>
            </p:cNvSpPr>
            <p:nvPr/>
          </p:nvSpPr>
          <p:spPr bwMode="auto">
            <a:xfrm>
              <a:off x="1686" y="1828"/>
              <a:ext cx="168" cy="128"/>
            </a:xfrm>
            <a:custGeom>
              <a:avLst/>
              <a:gdLst>
                <a:gd name="T0" fmla="*/ 0 w 168"/>
                <a:gd name="T1" fmla="*/ 0 h 128"/>
                <a:gd name="T2" fmla="*/ 168 w 168"/>
                <a:gd name="T3" fmla="*/ 0 h 128"/>
                <a:gd name="T4" fmla="*/ 168 w 168"/>
                <a:gd name="T5" fmla="*/ 128 h 128"/>
                <a:gd name="T6" fmla="*/ 0 60000 65536"/>
                <a:gd name="T7" fmla="*/ 0 60000 65536"/>
                <a:gd name="T8" fmla="*/ 0 60000 65536"/>
                <a:gd name="T9" fmla="*/ 0 w 168"/>
                <a:gd name="T10" fmla="*/ 0 h 128"/>
                <a:gd name="T11" fmla="*/ 168 w 168"/>
                <a:gd name="T12" fmla="*/ 128 h 128"/>
              </a:gdLst>
              <a:ahLst/>
              <a:cxnLst>
                <a:cxn ang="T6">
                  <a:pos x="T0" y="T1"/>
                </a:cxn>
                <a:cxn ang="T7">
                  <a:pos x="T2" y="T3"/>
                </a:cxn>
                <a:cxn ang="T8">
                  <a:pos x="T4" y="T5"/>
                </a:cxn>
              </a:cxnLst>
              <a:rect l="T9" t="T10" r="T11" b="T12"/>
              <a:pathLst>
                <a:path w="168" h="128">
                  <a:moveTo>
                    <a:pt x="0" y="0"/>
                  </a:moveTo>
                  <a:lnTo>
                    <a:pt x="168" y="0"/>
                  </a:lnTo>
                  <a:lnTo>
                    <a:pt x="168" y="128"/>
                  </a:lnTo>
                </a:path>
              </a:pathLst>
            </a:custGeom>
            <a:noFill/>
            <a:ln w="30163">
              <a:solidFill>
                <a:srgbClr val="000000"/>
              </a:solidFill>
              <a:round/>
              <a:headEnd/>
              <a:tailEnd/>
            </a:ln>
          </p:spPr>
          <p:txBody>
            <a:bodyPr/>
            <a:lstStyle/>
            <a:p>
              <a:endParaRPr lang="en-US"/>
            </a:p>
          </p:txBody>
        </p:sp>
        <p:sp>
          <p:nvSpPr>
            <p:cNvPr id="16430" name="Freeform 23"/>
            <p:cNvSpPr>
              <a:spLocks/>
            </p:cNvSpPr>
            <p:nvPr/>
          </p:nvSpPr>
          <p:spPr bwMode="auto">
            <a:xfrm>
              <a:off x="1287" y="1836"/>
              <a:ext cx="159" cy="168"/>
            </a:xfrm>
            <a:custGeom>
              <a:avLst/>
              <a:gdLst>
                <a:gd name="T0" fmla="*/ 159 w 159"/>
                <a:gd name="T1" fmla="*/ 0 h 168"/>
                <a:gd name="T2" fmla="*/ 0 w 159"/>
                <a:gd name="T3" fmla="*/ 0 h 168"/>
                <a:gd name="T4" fmla="*/ 0 w 159"/>
                <a:gd name="T5" fmla="*/ 0 h 168"/>
                <a:gd name="T6" fmla="*/ 0 w 159"/>
                <a:gd name="T7" fmla="*/ 168 h 168"/>
                <a:gd name="T8" fmla="*/ 0 w 159"/>
                <a:gd name="T9" fmla="*/ 168 h 168"/>
                <a:gd name="T10" fmla="*/ 0 60000 65536"/>
                <a:gd name="T11" fmla="*/ 0 60000 65536"/>
                <a:gd name="T12" fmla="*/ 0 60000 65536"/>
                <a:gd name="T13" fmla="*/ 0 60000 65536"/>
                <a:gd name="T14" fmla="*/ 0 60000 65536"/>
                <a:gd name="T15" fmla="*/ 0 w 159"/>
                <a:gd name="T16" fmla="*/ 0 h 168"/>
                <a:gd name="T17" fmla="*/ 159 w 159"/>
                <a:gd name="T18" fmla="*/ 168 h 168"/>
              </a:gdLst>
              <a:ahLst/>
              <a:cxnLst>
                <a:cxn ang="T10">
                  <a:pos x="T0" y="T1"/>
                </a:cxn>
                <a:cxn ang="T11">
                  <a:pos x="T2" y="T3"/>
                </a:cxn>
                <a:cxn ang="T12">
                  <a:pos x="T4" y="T5"/>
                </a:cxn>
                <a:cxn ang="T13">
                  <a:pos x="T6" y="T7"/>
                </a:cxn>
                <a:cxn ang="T14">
                  <a:pos x="T8" y="T9"/>
                </a:cxn>
              </a:cxnLst>
              <a:rect l="T15" t="T16" r="T17" b="T18"/>
              <a:pathLst>
                <a:path w="159" h="168">
                  <a:moveTo>
                    <a:pt x="159" y="0"/>
                  </a:moveTo>
                  <a:lnTo>
                    <a:pt x="0" y="0"/>
                  </a:lnTo>
                  <a:lnTo>
                    <a:pt x="0" y="168"/>
                  </a:lnTo>
                </a:path>
              </a:pathLst>
            </a:custGeom>
            <a:noFill/>
            <a:ln w="30163">
              <a:solidFill>
                <a:srgbClr val="000000"/>
              </a:solidFill>
              <a:round/>
              <a:headEnd/>
              <a:tailEnd/>
            </a:ln>
          </p:spPr>
          <p:txBody>
            <a:bodyPr/>
            <a:lstStyle/>
            <a:p>
              <a:endParaRPr lang="en-US"/>
            </a:p>
          </p:txBody>
        </p:sp>
        <p:sp>
          <p:nvSpPr>
            <p:cNvPr id="16431" name="Freeform 24"/>
            <p:cNvSpPr>
              <a:spLocks/>
            </p:cNvSpPr>
            <p:nvPr/>
          </p:nvSpPr>
          <p:spPr bwMode="auto">
            <a:xfrm>
              <a:off x="1279" y="1828"/>
              <a:ext cx="159" cy="168"/>
            </a:xfrm>
            <a:custGeom>
              <a:avLst/>
              <a:gdLst>
                <a:gd name="T0" fmla="*/ 159 w 159"/>
                <a:gd name="T1" fmla="*/ 0 h 168"/>
                <a:gd name="T2" fmla="*/ 0 w 159"/>
                <a:gd name="T3" fmla="*/ 0 h 168"/>
                <a:gd name="T4" fmla="*/ 0 w 159"/>
                <a:gd name="T5" fmla="*/ 168 h 168"/>
                <a:gd name="T6" fmla="*/ 0 60000 65536"/>
                <a:gd name="T7" fmla="*/ 0 60000 65536"/>
                <a:gd name="T8" fmla="*/ 0 60000 65536"/>
                <a:gd name="T9" fmla="*/ 0 w 159"/>
                <a:gd name="T10" fmla="*/ 0 h 168"/>
                <a:gd name="T11" fmla="*/ 159 w 159"/>
                <a:gd name="T12" fmla="*/ 168 h 168"/>
              </a:gdLst>
              <a:ahLst/>
              <a:cxnLst>
                <a:cxn ang="T6">
                  <a:pos x="T0" y="T1"/>
                </a:cxn>
                <a:cxn ang="T7">
                  <a:pos x="T2" y="T3"/>
                </a:cxn>
                <a:cxn ang="T8">
                  <a:pos x="T4" y="T5"/>
                </a:cxn>
              </a:cxnLst>
              <a:rect l="T9" t="T10" r="T11" b="T12"/>
              <a:pathLst>
                <a:path w="159" h="168">
                  <a:moveTo>
                    <a:pt x="159" y="0"/>
                  </a:moveTo>
                  <a:lnTo>
                    <a:pt x="0" y="0"/>
                  </a:lnTo>
                  <a:lnTo>
                    <a:pt x="0" y="168"/>
                  </a:lnTo>
                </a:path>
              </a:pathLst>
            </a:custGeom>
            <a:noFill/>
            <a:ln w="30163">
              <a:solidFill>
                <a:srgbClr val="000000"/>
              </a:solidFill>
              <a:round/>
              <a:headEnd/>
              <a:tailEnd/>
            </a:ln>
          </p:spPr>
          <p:txBody>
            <a:bodyPr/>
            <a:lstStyle/>
            <a:p>
              <a:endParaRPr lang="en-US"/>
            </a:p>
          </p:txBody>
        </p:sp>
        <p:sp>
          <p:nvSpPr>
            <p:cNvPr id="16432" name="Freeform 25"/>
            <p:cNvSpPr>
              <a:spLocks/>
            </p:cNvSpPr>
            <p:nvPr/>
          </p:nvSpPr>
          <p:spPr bwMode="auto">
            <a:xfrm>
              <a:off x="1279" y="2083"/>
              <a:ext cx="583" cy="80"/>
            </a:xfrm>
            <a:custGeom>
              <a:avLst/>
              <a:gdLst>
                <a:gd name="T0" fmla="*/ 0 w 583"/>
                <a:gd name="T1" fmla="*/ 0 h 80"/>
                <a:gd name="T2" fmla="*/ 0 w 583"/>
                <a:gd name="T3" fmla="*/ 80 h 80"/>
                <a:gd name="T4" fmla="*/ 0 w 583"/>
                <a:gd name="T5" fmla="*/ 80 h 80"/>
                <a:gd name="T6" fmla="*/ 583 w 583"/>
                <a:gd name="T7" fmla="*/ 80 h 80"/>
                <a:gd name="T8" fmla="*/ 583 w 583"/>
                <a:gd name="T9" fmla="*/ 80 h 80"/>
                <a:gd name="T10" fmla="*/ 583 w 583"/>
                <a:gd name="T11" fmla="*/ 0 h 80"/>
                <a:gd name="T12" fmla="*/ 583 w 583"/>
                <a:gd name="T13" fmla="*/ 0 h 80"/>
                <a:gd name="T14" fmla="*/ 0 60000 65536"/>
                <a:gd name="T15" fmla="*/ 0 60000 65536"/>
                <a:gd name="T16" fmla="*/ 0 60000 65536"/>
                <a:gd name="T17" fmla="*/ 0 60000 65536"/>
                <a:gd name="T18" fmla="*/ 0 60000 65536"/>
                <a:gd name="T19" fmla="*/ 0 60000 65536"/>
                <a:gd name="T20" fmla="*/ 0 60000 65536"/>
                <a:gd name="T21" fmla="*/ 0 w 583"/>
                <a:gd name="T22" fmla="*/ 0 h 80"/>
                <a:gd name="T23" fmla="*/ 583 w 583"/>
                <a:gd name="T24" fmla="*/ 80 h 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3" h="80">
                  <a:moveTo>
                    <a:pt x="0" y="0"/>
                  </a:moveTo>
                  <a:lnTo>
                    <a:pt x="0" y="80"/>
                  </a:lnTo>
                  <a:lnTo>
                    <a:pt x="583" y="80"/>
                  </a:lnTo>
                  <a:lnTo>
                    <a:pt x="583" y="0"/>
                  </a:lnTo>
                </a:path>
              </a:pathLst>
            </a:custGeom>
            <a:noFill/>
            <a:ln w="30163">
              <a:solidFill>
                <a:srgbClr val="000000"/>
              </a:solidFill>
              <a:round/>
              <a:headEnd/>
              <a:tailEnd/>
            </a:ln>
          </p:spPr>
          <p:txBody>
            <a:bodyPr/>
            <a:lstStyle/>
            <a:p>
              <a:endParaRPr lang="en-US"/>
            </a:p>
          </p:txBody>
        </p:sp>
        <p:sp>
          <p:nvSpPr>
            <p:cNvPr id="16433" name="Rectangle 26"/>
            <p:cNvSpPr>
              <a:spLocks noChangeArrowheads="1"/>
            </p:cNvSpPr>
            <p:nvPr/>
          </p:nvSpPr>
          <p:spPr bwMode="auto">
            <a:xfrm>
              <a:off x="1271" y="2075"/>
              <a:ext cx="583" cy="80"/>
            </a:xfrm>
            <a:prstGeom prst="rect">
              <a:avLst/>
            </a:prstGeom>
            <a:noFill/>
            <a:ln w="30163">
              <a:solidFill>
                <a:srgbClr val="000000"/>
              </a:solidFill>
              <a:miter lim="800000"/>
              <a:headEnd/>
              <a:tailEnd/>
            </a:ln>
          </p:spPr>
          <p:txBody>
            <a:bodyPr/>
            <a:lstStyle/>
            <a:p>
              <a:endParaRPr lang="en-US"/>
            </a:p>
          </p:txBody>
        </p:sp>
        <p:sp>
          <p:nvSpPr>
            <p:cNvPr id="16434" name="Rectangle 27"/>
            <p:cNvSpPr>
              <a:spLocks noChangeArrowheads="1"/>
            </p:cNvSpPr>
            <p:nvPr/>
          </p:nvSpPr>
          <p:spPr bwMode="auto">
            <a:xfrm>
              <a:off x="1151" y="1884"/>
              <a:ext cx="240" cy="191"/>
            </a:xfrm>
            <a:prstGeom prst="rect">
              <a:avLst/>
            </a:prstGeom>
            <a:solidFill>
              <a:srgbClr val="FFFFFF"/>
            </a:solidFill>
            <a:ln w="9525">
              <a:noFill/>
              <a:miter lim="800000"/>
              <a:headEnd/>
              <a:tailEnd/>
            </a:ln>
          </p:spPr>
          <p:txBody>
            <a:bodyPr/>
            <a:lstStyle/>
            <a:p>
              <a:endParaRPr lang="en-US"/>
            </a:p>
          </p:txBody>
        </p:sp>
        <p:sp>
          <p:nvSpPr>
            <p:cNvPr id="16435" name="Rectangle 28"/>
            <p:cNvSpPr>
              <a:spLocks noChangeArrowheads="1"/>
            </p:cNvSpPr>
            <p:nvPr/>
          </p:nvSpPr>
          <p:spPr bwMode="auto">
            <a:xfrm>
              <a:off x="1143" y="1876"/>
              <a:ext cx="256" cy="207"/>
            </a:xfrm>
            <a:prstGeom prst="rect">
              <a:avLst/>
            </a:prstGeom>
            <a:noFill/>
            <a:ln w="30163">
              <a:solidFill>
                <a:srgbClr val="000000"/>
              </a:solidFill>
              <a:miter lim="800000"/>
              <a:headEnd/>
              <a:tailEnd/>
            </a:ln>
          </p:spPr>
          <p:txBody>
            <a:bodyPr/>
            <a:lstStyle/>
            <a:p>
              <a:endParaRPr lang="en-US"/>
            </a:p>
          </p:txBody>
        </p:sp>
        <p:sp>
          <p:nvSpPr>
            <p:cNvPr id="16436" name="Rectangle 29"/>
            <p:cNvSpPr>
              <a:spLocks noChangeArrowheads="1"/>
            </p:cNvSpPr>
            <p:nvPr/>
          </p:nvSpPr>
          <p:spPr bwMode="auto">
            <a:xfrm>
              <a:off x="1734" y="1884"/>
              <a:ext cx="232" cy="191"/>
            </a:xfrm>
            <a:prstGeom prst="rect">
              <a:avLst/>
            </a:prstGeom>
            <a:solidFill>
              <a:srgbClr val="FFFFFF"/>
            </a:solidFill>
            <a:ln w="9525">
              <a:noFill/>
              <a:miter lim="800000"/>
              <a:headEnd/>
              <a:tailEnd/>
            </a:ln>
          </p:spPr>
          <p:txBody>
            <a:bodyPr/>
            <a:lstStyle/>
            <a:p>
              <a:endParaRPr lang="en-US"/>
            </a:p>
          </p:txBody>
        </p:sp>
        <p:sp>
          <p:nvSpPr>
            <p:cNvPr id="16437" name="Rectangle 30"/>
            <p:cNvSpPr>
              <a:spLocks noChangeArrowheads="1"/>
            </p:cNvSpPr>
            <p:nvPr/>
          </p:nvSpPr>
          <p:spPr bwMode="auto">
            <a:xfrm>
              <a:off x="1726" y="1876"/>
              <a:ext cx="248" cy="207"/>
            </a:xfrm>
            <a:prstGeom prst="rect">
              <a:avLst/>
            </a:prstGeom>
            <a:noFill/>
            <a:ln w="30163">
              <a:solidFill>
                <a:srgbClr val="000000"/>
              </a:solidFill>
              <a:miter lim="800000"/>
              <a:headEnd/>
              <a:tailEnd/>
            </a:ln>
          </p:spPr>
          <p:txBody>
            <a:bodyPr/>
            <a:lstStyle/>
            <a:p>
              <a:endParaRPr lang="en-US"/>
            </a:p>
          </p:txBody>
        </p:sp>
        <p:sp>
          <p:nvSpPr>
            <p:cNvPr id="16438" name="Rectangle 31"/>
            <p:cNvSpPr>
              <a:spLocks noChangeArrowheads="1"/>
            </p:cNvSpPr>
            <p:nvPr/>
          </p:nvSpPr>
          <p:spPr bwMode="auto">
            <a:xfrm>
              <a:off x="688" y="1789"/>
              <a:ext cx="231" cy="183"/>
            </a:xfrm>
            <a:prstGeom prst="rect">
              <a:avLst/>
            </a:prstGeom>
            <a:solidFill>
              <a:srgbClr val="FFFFFF"/>
            </a:solidFill>
            <a:ln w="9525">
              <a:noFill/>
              <a:miter lim="800000"/>
              <a:headEnd/>
              <a:tailEnd/>
            </a:ln>
          </p:spPr>
          <p:txBody>
            <a:bodyPr/>
            <a:lstStyle/>
            <a:p>
              <a:endParaRPr lang="en-US"/>
            </a:p>
          </p:txBody>
        </p:sp>
        <p:sp>
          <p:nvSpPr>
            <p:cNvPr id="16439" name="Rectangle 32"/>
            <p:cNvSpPr>
              <a:spLocks noChangeArrowheads="1"/>
            </p:cNvSpPr>
            <p:nvPr/>
          </p:nvSpPr>
          <p:spPr bwMode="auto">
            <a:xfrm>
              <a:off x="680" y="1781"/>
              <a:ext cx="247" cy="199"/>
            </a:xfrm>
            <a:prstGeom prst="rect">
              <a:avLst/>
            </a:prstGeom>
            <a:noFill/>
            <a:ln w="30163">
              <a:solidFill>
                <a:srgbClr val="000000"/>
              </a:solidFill>
              <a:miter lim="800000"/>
              <a:headEnd/>
              <a:tailEnd/>
            </a:ln>
          </p:spPr>
          <p:txBody>
            <a:bodyPr/>
            <a:lstStyle/>
            <a:p>
              <a:endParaRPr lang="en-US"/>
            </a:p>
          </p:txBody>
        </p:sp>
        <p:sp>
          <p:nvSpPr>
            <p:cNvPr id="16440" name="Line 33"/>
            <p:cNvSpPr>
              <a:spLocks noChangeShapeType="1"/>
            </p:cNvSpPr>
            <p:nvPr/>
          </p:nvSpPr>
          <p:spPr bwMode="auto">
            <a:xfrm>
              <a:off x="1127" y="2227"/>
              <a:ext cx="1" cy="127"/>
            </a:xfrm>
            <a:prstGeom prst="line">
              <a:avLst/>
            </a:prstGeom>
            <a:noFill/>
            <a:ln w="30163">
              <a:solidFill>
                <a:srgbClr val="000000"/>
              </a:solidFill>
              <a:round/>
              <a:headEnd/>
              <a:tailEnd/>
            </a:ln>
          </p:spPr>
          <p:txBody>
            <a:bodyPr/>
            <a:lstStyle/>
            <a:p>
              <a:endParaRPr lang="en-IN"/>
            </a:p>
          </p:txBody>
        </p:sp>
        <p:sp>
          <p:nvSpPr>
            <p:cNvPr id="16441" name="Line 34"/>
            <p:cNvSpPr>
              <a:spLocks noChangeShapeType="1"/>
            </p:cNvSpPr>
            <p:nvPr/>
          </p:nvSpPr>
          <p:spPr bwMode="auto">
            <a:xfrm>
              <a:off x="1127" y="2625"/>
              <a:ext cx="1" cy="128"/>
            </a:xfrm>
            <a:prstGeom prst="line">
              <a:avLst/>
            </a:prstGeom>
            <a:noFill/>
            <a:ln w="30163">
              <a:solidFill>
                <a:srgbClr val="000000"/>
              </a:solidFill>
              <a:round/>
              <a:headEnd/>
              <a:tailEnd/>
            </a:ln>
          </p:spPr>
          <p:txBody>
            <a:bodyPr/>
            <a:lstStyle/>
            <a:p>
              <a:endParaRPr lang="en-IN"/>
            </a:p>
          </p:txBody>
        </p:sp>
        <p:sp>
          <p:nvSpPr>
            <p:cNvPr id="16442" name="Oval 35"/>
            <p:cNvSpPr>
              <a:spLocks noChangeArrowheads="1"/>
            </p:cNvSpPr>
            <p:nvPr/>
          </p:nvSpPr>
          <p:spPr bwMode="auto">
            <a:xfrm>
              <a:off x="1103" y="2785"/>
              <a:ext cx="80" cy="95"/>
            </a:xfrm>
            <a:prstGeom prst="ellipse">
              <a:avLst/>
            </a:prstGeom>
            <a:solidFill>
              <a:srgbClr val="FFFFFF"/>
            </a:solidFill>
            <a:ln w="9525">
              <a:noFill/>
              <a:round/>
              <a:headEnd/>
              <a:tailEnd/>
            </a:ln>
          </p:spPr>
          <p:txBody>
            <a:bodyPr/>
            <a:lstStyle/>
            <a:p>
              <a:endParaRPr lang="en-US"/>
            </a:p>
          </p:txBody>
        </p:sp>
        <p:sp>
          <p:nvSpPr>
            <p:cNvPr id="16443" name="Oval 36"/>
            <p:cNvSpPr>
              <a:spLocks noChangeArrowheads="1"/>
            </p:cNvSpPr>
            <p:nvPr/>
          </p:nvSpPr>
          <p:spPr bwMode="auto">
            <a:xfrm>
              <a:off x="1095" y="2777"/>
              <a:ext cx="96" cy="111"/>
            </a:xfrm>
            <a:prstGeom prst="ellipse">
              <a:avLst/>
            </a:prstGeom>
            <a:noFill/>
            <a:ln w="30163">
              <a:solidFill>
                <a:srgbClr val="000000"/>
              </a:solidFill>
              <a:round/>
              <a:headEnd/>
              <a:tailEnd/>
            </a:ln>
          </p:spPr>
          <p:txBody>
            <a:bodyPr/>
            <a:lstStyle/>
            <a:p>
              <a:endParaRPr lang="en-US"/>
            </a:p>
          </p:txBody>
        </p:sp>
        <p:sp>
          <p:nvSpPr>
            <p:cNvPr id="16444" name="Freeform 37"/>
            <p:cNvSpPr>
              <a:spLocks/>
            </p:cNvSpPr>
            <p:nvPr/>
          </p:nvSpPr>
          <p:spPr bwMode="auto">
            <a:xfrm>
              <a:off x="576" y="1390"/>
              <a:ext cx="567" cy="1116"/>
            </a:xfrm>
            <a:custGeom>
              <a:avLst/>
              <a:gdLst>
                <a:gd name="T0" fmla="*/ 431 w 567"/>
                <a:gd name="T1" fmla="*/ 1116 h 1116"/>
                <a:gd name="T2" fmla="*/ 0 w 567"/>
                <a:gd name="T3" fmla="*/ 1116 h 1116"/>
                <a:gd name="T4" fmla="*/ 0 w 567"/>
                <a:gd name="T5" fmla="*/ 1116 h 1116"/>
                <a:gd name="T6" fmla="*/ 0 w 567"/>
                <a:gd name="T7" fmla="*/ 0 h 1116"/>
                <a:gd name="T8" fmla="*/ 0 w 567"/>
                <a:gd name="T9" fmla="*/ 0 h 1116"/>
                <a:gd name="T10" fmla="*/ 567 w 567"/>
                <a:gd name="T11" fmla="*/ 0 h 1116"/>
                <a:gd name="T12" fmla="*/ 567 w 567"/>
                <a:gd name="T13" fmla="*/ 0 h 1116"/>
                <a:gd name="T14" fmla="*/ 0 60000 65536"/>
                <a:gd name="T15" fmla="*/ 0 60000 65536"/>
                <a:gd name="T16" fmla="*/ 0 60000 65536"/>
                <a:gd name="T17" fmla="*/ 0 60000 65536"/>
                <a:gd name="T18" fmla="*/ 0 60000 65536"/>
                <a:gd name="T19" fmla="*/ 0 60000 65536"/>
                <a:gd name="T20" fmla="*/ 0 60000 65536"/>
                <a:gd name="T21" fmla="*/ 0 w 567"/>
                <a:gd name="T22" fmla="*/ 0 h 1116"/>
                <a:gd name="T23" fmla="*/ 567 w 567"/>
                <a:gd name="T24" fmla="*/ 1116 h 11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7" h="1116">
                  <a:moveTo>
                    <a:pt x="431" y="1116"/>
                  </a:moveTo>
                  <a:lnTo>
                    <a:pt x="0" y="1116"/>
                  </a:lnTo>
                  <a:lnTo>
                    <a:pt x="0" y="0"/>
                  </a:lnTo>
                  <a:lnTo>
                    <a:pt x="567" y="0"/>
                  </a:lnTo>
                </a:path>
              </a:pathLst>
            </a:custGeom>
            <a:noFill/>
            <a:ln w="30163">
              <a:solidFill>
                <a:srgbClr val="000000"/>
              </a:solidFill>
              <a:round/>
              <a:headEnd/>
              <a:tailEnd/>
            </a:ln>
          </p:spPr>
          <p:txBody>
            <a:bodyPr/>
            <a:lstStyle/>
            <a:p>
              <a:endParaRPr lang="en-US"/>
            </a:p>
          </p:txBody>
        </p:sp>
        <p:sp>
          <p:nvSpPr>
            <p:cNvPr id="16445" name="Freeform 38"/>
            <p:cNvSpPr>
              <a:spLocks/>
            </p:cNvSpPr>
            <p:nvPr/>
          </p:nvSpPr>
          <p:spPr bwMode="auto">
            <a:xfrm>
              <a:off x="568" y="1382"/>
              <a:ext cx="567" cy="1116"/>
            </a:xfrm>
            <a:custGeom>
              <a:avLst/>
              <a:gdLst>
                <a:gd name="T0" fmla="*/ 431 w 567"/>
                <a:gd name="T1" fmla="*/ 1116 h 1116"/>
                <a:gd name="T2" fmla="*/ 0 w 567"/>
                <a:gd name="T3" fmla="*/ 1116 h 1116"/>
                <a:gd name="T4" fmla="*/ 0 w 567"/>
                <a:gd name="T5" fmla="*/ 0 h 1116"/>
                <a:gd name="T6" fmla="*/ 567 w 567"/>
                <a:gd name="T7" fmla="*/ 0 h 1116"/>
                <a:gd name="T8" fmla="*/ 0 60000 65536"/>
                <a:gd name="T9" fmla="*/ 0 60000 65536"/>
                <a:gd name="T10" fmla="*/ 0 60000 65536"/>
                <a:gd name="T11" fmla="*/ 0 60000 65536"/>
                <a:gd name="T12" fmla="*/ 0 w 567"/>
                <a:gd name="T13" fmla="*/ 0 h 1116"/>
                <a:gd name="T14" fmla="*/ 567 w 567"/>
                <a:gd name="T15" fmla="*/ 1116 h 1116"/>
              </a:gdLst>
              <a:ahLst/>
              <a:cxnLst>
                <a:cxn ang="T8">
                  <a:pos x="T0" y="T1"/>
                </a:cxn>
                <a:cxn ang="T9">
                  <a:pos x="T2" y="T3"/>
                </a:cxn>
                <a:cxn ang="T10">
                  <a:pos x="T4" y="T5"/>
                </a:cxn>
                <a:cxn ang="T11">
                  <a:pos x="T6" y="T7"/>
                </a:cxn>
              </a:cxnLst>
              <a:rect l="T12" t="T13" r="T14" b="T15"/>
              <a:pathLst>
                <a:path w="567" h="1116">
                  <a:moveTo>
                    <a:pt x="431" y="1116"/>
                  </a:moveTo>
                  <a:lnTo>
                    <a:pt x="0" y="1116"/>
                  </a:lnTo>
                  <a:lnTo>
                    <a:pt x="0" y="0"/>
                  </a:lnTo>
                  <a:lnTo>
                    <a:pt x="567" y="0"/>
                  </a:lnTo>
                </a:path>
              </a:pathLst>
            </a:custGeom>
            <a:noFill/>
            <a:ln w="30163">
              <a:solidFill>
                <a:srgbClr val="000000"/>
              </a:solidFill>
              <a:round/>
              <a:headEnd/>
              <a:tailEnd/>
            </a:ln>
          </p:spPr>
          <p:txBody>
            <a:bodyPr/>
            <a:lstStyle/>
            <a:p>
              <a:endParaRPr lang="en-US"/>
            </a:p>
          </p:txBody>
        </p:sp>
        <p:grpSp>
          <p:nvGrpSpPr>
            <p:cNvPr id="3" name="Group 39"/>
            <p:cNvGrpSpPr>
              <a:grpSpLocks/>
            </p:cNvGrpSpPr>
            <p:nvPr/>
          </p:nvGrpSpPr>
          <p:grpSpPr bwMode="auto">
            <a:xfrm>
              <a:off x="1015" y="1358"/>
              <a:ext cx="120" cy="48"/>
              <a:chOff x="1015" y="1358"/>
              <a:chExt cx="120" cy="48"/>
            </a:xfrm>
          </p:grpSpPr>
          <p:sp>
            <p:nvSpPr>
              <p:cNvPr id="16464" name="Freeform 40"/>
              <p:cNvSpPr>
                <a:spLocks/>
              </p:cNvSpPr>
              <p:nvPr/>
            </p:nvSpPr>
            <p:spPr bwMode="auto">
              <a:xfrm>
                <a:off x="1031" y="1358"/>
                <a:ext cx="104" cy="48"/>
              </a:xfrm>
              <a:custGeom>
                <a:avLst/>
                <a:gdLst>
                  <a:gd name="T0" fmla="*/ 104 w 104"/>
                  <a:gd name="T1" fmla="*/ 24 h 48"/>
                  <a:gd name="T2" fmla="*/ 0 w 104"/>
                  <a:gd name="T3" fmla="*/ 48 h 48"/>
                  <a:gd name="T4" fmla="*/ 0 w 104"/>
                  <a:gd name="T5" fmla="*/ 24 h 48"/>
                  <a:gd name="T6" fmla="*/ 0 w 104"/>
                  <a:gd name="T7" fmla="*/ 0 h 48"/>
                  <a:gd name="T8" fmla="*/ 104 w 104"/>
                  <a:gd name="T9" fmla="*/ 24 h 48"/>
                  <a:gd name="T10" fmla="*/ 0 60000 65536"/>
                  <a:gd name="T11" fmla="*/ 0 60000 65536"/>
                  <a:gd name="T12" fmla="*/ 0 60000 65536"/>
                  <a:gd name="T13" fmla="*/ 0 60000 65536"/>
                  <a:gd name="T14" fmla="*/ 0 60000 65536"/>
                  <a:gd name="T15" fmla="*/ 0 w 104"/>
                  <a:gd name="T16" fmla="*/ 0 h 48"/>
                  <a:gd name="T17" fmla="*/ 104 w 104"/>
                  <a:gd name="T18" fmla="*/ 48 h 48"/>
                </a:gdLst>
                <a:ahLst/>
                <a:cxnLst>
                  <a:cxn ang="T10">
                    <a:pos x="T0" y="T1"/>
                  </a:cxn>
                  <a:cxn ang="T11">
                    <a:pos x="T2" y="T3"/>
                  </a:cxn>
                  <a:cxn ang="T12">
                    <a:pos x="T4" y="T5"/>
                  </a:cxn>
                  <a:cxn ang="T13">
                    <a:pos x="T6" y="T7"/>
                  </a:cxn>
                  <a:cxn ang="T14">
                    <a:pos x="T8" y="T9"/>
                  </a:cxn>
                </a:cxnLst>
                <a:rect l="T15" t="T16" r="T17" b="T18"/>
                <a:pathLst>
                  <a:path w="104" h="48">
                    <a:moveTo>
                      <a:pt x="104" y="24"/>
                    </a:moveTo>
                    <a:lnTo>
                      <a:pt x="0" y="48"/>
                    </a:lnTo>
                    <a:lnTo>
                      <a:pt x="0" y="24"/>
                    </a:lnTo>
                    <a:lnTo>
                      <a:pt x="0" y="0"/>
                    </a:lnTo>
                    <a:lnTo>
                      <a:pt x="104" y="24"/>
                    </a:lnTo>
                    <a:close/>
                  </a:path>
                </a:pathLst>
              </a:custGeom>
              <a:solidFill>
                <a:srgbClr val="000000"/>
              </a:solidFill>
              <a:ln w="9525">
                <a:noFill/>
                <a:round/>
                <a:headEnd/>
                <a:tailEnd/>
              </a:ln>
            </p:spPr>
            <p:txBody>
              <a:bodyPr/>
              <a:lstStyle/>
              <a:p>
                <a:endParaRPr lang="en-US"/>
              </a:p>
            </p:txBody>
          </p:sp>
          <p:sp>
            <p:nvSpPr>
              <p:cNvPr id="16465" name="Line 41"/>
              <p:cNvSpPr>
                <a:spLocks noChangeShapeType="1"/>
              </p:cNvSpPr>
              <p:nvPr/>
            </p:nvSpPr>
            <p:spPr bwMode="auto">
              <a:xfrm>
                <a:off x="1015" y="1382"/>
                <a:ext cx="16" cy="1"/>
              </a:xfrm>
              <a:prstGeom prst="line">
                <a:avLst/>
              </a:prstGeom>
              <a:noFill/>
              <a:ln w="17463">
                <a:solidFill>
                  <a:srgbClr val="000000"/>
                </a:solidFill>
                <a:round/>
                <a:headEnd/>
                <a:tailEnd/>
              </a:ln>
            </p:spPr>
            <p:txBody>
              <a:bodyPr/>
              <a:lstStyle/>
              <a:p>
                <a:endParaRPr lang="en-IN"/>
              </a:p>
            </p:txBody>
          </p:sp>
        </p:grpSp>
        <p:grpSp>
          <p:nvGrpSpPr>
            <p:cNvPr id="4" name="Group 42"/>
            <p:cNvGrpSpPr>
              <a:grpSpLocks/>
            </p:cNvGrpSpPr>
            <p:nvPr/>
          </p:nvGrpSpPr>
          <p:grpSpPr bwMode="auto">
            <a:xfrm>
              <a:off x="1518" y="1541"/>
              <a:ext cx="48" cy="152"/>
              <a:chOff x="1518" y="1541"/>
              <a:chExt cx="48" cy="152"/>
            </a:xfrm>
          </p:grpSpPr>
          <p:sp>
            <p:nvSpPr>
              <p:cNvPr id="16462" name="Freeform 43"/>
              <p:cNvSpPr>
                <a:spLocks/>
              </p:cNvSpPr>
              <p:nvPr/>
            </p:nvSpPr>
            <p:spPr bwMode="auto">
              <a:xfrm>
                <a:off x="1518" y="1589"/>
                <a:ext cx="48" cy="104"/>
              </a:xfrm>
              <a:custGeom>
                <a:avLst/>
                <a:gdLst>
                  <a:gd name="T0" fmla="*/ 24 w 48"/>
                  <a:gd name="T1" fmla="*/ 104 h 104"/>
                  <a:gd name="T2" fmla="*/ 0 w 48"/>
                  <a:gd name="T3" fmla="*/ 0 h 104"/>
                  <a:gd name="T4" fmla="*/ 24 w 48"/>
                  <a:gd name="T5" fmla="*/ 0 h 104"/>
                  <a:gd name="T6" fmla="*/ 48 w 48"/>
                  <a:gd name="T7" fmla="*/ 0 h 104"/>
                  <a:gd name="T8" fmla="*/ 24 w 48"/>
                  <a:gd name="T9" fmla="*/ 104 h 104"/>
                  <a:gd name="T10" fmla="*/ 0 60000 65536"/>
                  <a:gd name="T11" fmla="*/ 0 60000 65536"/>
                  <a:gd name="T12" fmla="*/ 0 60000 65536"/>
                  <a:gd name="T13" fmla="*/ 0 60000 65536"/>
                  <a:gd name="T14" fmla="*/ 0 60000 65536"/>
                  <a:gd name="T15" fmla="*/ 0 w 48"/>
                  <a:gd name="T16" fmla="*/ 0 h 104"/>
                  <a:gd name="T17" fmla="*/ 48 w 48"/>
                  <a:gd name="T18" fmla="*/ 104 h 104"/>
                </a:gdLst>
                <a:ahLst/>
                <a:cxnLst>
                  <a:cxn ang="T10">
                    <a:pos x="T0" y="T1"/>
                  </a:cxn>
                  <a:cxn ang="T11">
                    <a:pos x="T2" y="T3"/>
                  </a:cxn>
                  <a:cxn ang="T12">
                    <a:pos x="T4" y="T5"/>
                  </a:cxn>
                  <a:cxn ang="T13">
                    <a:pos x="T6" y="T7"/>
                  </a:cxn>
                  <a:cxn ang="T14">
                    <a:pos x="T8" y="T9"/>
                  </a:cxn>
                </a:cxnLst>
                <a:rect l="T15" t="T16" r="T17" b="T18"/>
                <a:pathLst>
                  <a:path w="48" h="104">
                    <a:moveTo>
                      <a:pt x="24" y="104"/>
                    </a:moveTo>
                    <a:lnTo>
                      <a:pt x="0" y="0"/>
                    </a:lnTo>
                    <a:lnTo>
                      <a:pt x="24" y="0"/>
                    </a:lnTo>
                    <a:lnTo>
                      <a:pt x="48" y="0"/>
                    </a:lnTo>
                    <a:lnTo>
                      <a:pt x="24" y="104"/>
                    </a:lnTo>
                    <a:close/>
                  </a:path>
                </a:pathLst>
              </a:custGeom>
              <a:solidFill>
                <a:srgbClr val="000000"/>
              </a:solidFill>
              <a:ln w="9525">
                <a:noFill/>
                <a:round/>
                <a:headEnd/>
                <a:tailEnd/>
              </a:ln>
            </p:spPr>
            <p:txBody>
              <a:bodyPr/>
              <a:lstStyle/>
              <a:p>
                <a:endParaRPr lang="en-US"/>
              </a:p>
            </p:txBody>
          </p:sp>
          <p:sp>
            <p:nvSpPr>
              <p:cNvPr id="16463" name="Line 44"/>
              <p:cNvSpPr>
                <a:spLocks noChangeShapeType="1"/>
              </p:cNvSpPr>
              <p:nvPr/>
            </p:nvSpPr>
            <p:spPr bwMode="auto">
              <a:xfrm>
                <a:off x="1542" y="1541"/>
                <a:ext cx="1" cy="48"/>
              </a:xfrm>
              <a:prstGeom prst="line">
                <a:avLst/>
              </a:prstGeom>
              <a:noFill/>
              <a:ln w="17463">
                <a:solidFill>
                  <a:srgbClr val="000000"/>
                </a:solidFill>
                <a:round/>
                <a:headEnd/>
                <a:tailEnd/>
              </a:ln>
            </p:spPr>
            <p:txBody>
              <a:bodyPr/>
              <a:lstStyle/>
              <a:p>
                <a:endParaRPr lang="en-IN"/>
              </a:p>
            </p:txBody>
          </p:sp>
        </p:grpSp>
        <p:grpSp>
          <p:nvGrpSpPr>
            <p:cNvPr id="5" name="Group 45"/>
            <p:cNvGrpSpPr>
              <a:grpSpLocks/>
            </p:cNvGrpSpPr>
            <p:nvPr/>
          </p:nvGrpSpPr>
          <p:grpSpPr bwMode="auto">
            <a:xfrm>
              <a:off x="776" y="1653"/>
              <a:ext cx="56" cy="136"/>
              <a:chOff x="776" y="1653"/>
              <a:chExt cx="56" cy="136"/>
            </a:xfrm>
          </p:grpSpPr>
          <p:sp>
            <p:nvSpPr>
              <p:cNvPr id="16460" name="Freeform 46"/>
              <p:cNvSpPr>
                <a:spLocks/>
              </p:cNvSpPr>
              <p:nvPr/>
            </p:nvSpPr>
            <p:spPr bwMode="auto">
              <a:xfrm>
                <a:off x="776" y="1685"/>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24" y="104"/>
                    </a:moveTo>
                    <a:lnTo>
                      <a:pt x="0" y="0"/>
                    </a:lnTo>
                    <a:lnTo>
                      <a:pt x="24" y="0"/>
                    </a:lnTo>
                    <a:lnTo>
                      <a:pt x="56" y="0"/>
                    </a:lnTo>
                    <a:lnTo>
                      <a:pt x="24" y="104"/>
                    </a:lnTo>
                    <a:close/>
                  </a:path>
                </a:pathLst>
              </a:custGeom>
              <a:solidFill>
                <a:srgbClr val="000000"/>
              </a:solidFill>
              <a:ln w="9525">
                <a:noFill/>
                <a:round/>
                <a:headEnd/>
                <a:tailEnd/>
              </a:ln>
            </p:spPr>
            <p:txBody>
              <a:bodyPr/>
              <a:lstStyle/>
              <a:p>
                <a:endParaRPr lang="en-US"/>
              </a:p>
            </p:txBody>
          </p:sp>
          <p:sp>
            <p:nvSpPr>
              <p:cNvPr id="16461" name="Line 47"/>
              <p:cNvSpPr>
                <a:spLocks noChangeShapeType="1"/>
              </p:cNvSpPr>
              <p:nvPr/>
            </p:nvSpPr>
            <p:spPr bwMode="auto">
              <a:xfrm>
                <a:off x="800" y="1653"/>
                <a:ext cx="1" cy="32"/>
              </a:xfrm>
              <a:prstGeom prst="line">
                <a:avLst/>
              </a:prstGeom>
              <a:noFill/>
              <a:ln w="17463">
                <a:solidFill>
                  <a:srgbClr val="000000"/>
                </a:solidFill>
                <a:round/>
                <a:headEnd/>
                <a:tailEnd/>
              </a:ln>
            </p:spPr>
            <p:txBody>
              <a:bodyPr/>
              <a:lstStyle/>
              <a:p>
                <a:endParaRPr lang="en-IN"/>
              </a:p>
            </p:txBody>
          </p:sp>
        </p:grpSp>
        <p:grpSp>
          <p:nvGrpSpPr>
            <p:cNvPr id="6" name="Group 48"/>
            <p:cNvGrpSpPr>
              <a:grpSpLocks/>
            </p:cNvGrpSpPr>
            <p:nvPr/>
          </p:nvGrpSpPr>
          <p:grpSpPr bwMode="auto">
            <a:xfrm>
              <a:off x="1111" y="2235"/>
              <a:ext cx="56" cy="151"/>
              <a:chOff x="1111" y="2235"/>
              <a:chExt cx="56" cy="151"/>
            </a:xfrm>
          </p:grpSpPr>
          <p:sp>
            <p:nvSpPr>
              <p:cNvPr id="16458" name="Freeform 49"/>
              <p:cNvSpPr>
                <a:spLocks/>
              </p:cNvSpPr>
              <p:nvPr/>
            </p:nvSpPr>
            <p:spPr bwMode="auto">
              <a:xfrm>
                <a:off x="1111" y="2275"/>
                <a:ext cx="56" cy="111"/>
              </a:xfrm>
              <a:custGeom>
                <a:avLst/>
                <a:gdLst>
                  <a:gd name="T0" fmla="*/ 24 w 56"/>
                  <a:gd name="T1" fmla="*/ 111 h 111"/>
                  <a:gd name="T2" fmla="*/ 0 w 56"/>
                  <a:gd name="T3" fmla="*/ 0 h 111"/>
                  <a:gd name="T4" fmla="*/ 24 w 56"/>
                  <a:gd name="T5" fmla="*/ 0 h 111"/>
                  <a:gd name="T6" fmla="*/ 56 w 56"/>
                  <a:gd name="T7" fmla="*/ 0 h 111"/>
                  <a:gd name="T8" fmla="*/ 24 w 56"/>
                  <a:gd name="T9" fmla="*/ 111 h 111"/>
                  <a:gd name="T10" fmla="*/ 0 60000 65536"/>
                  <a:gd name="T11" fmla="*/ 0 60000 65536"/>
                  <a:gd name="T12" fmla="*/ 0 60000 65536"/>
                  <a:gd name="T13" fmla="*/ 0 60000 65536"/>
                  <a:gd name="T14" fmla="*/ 0 60000 65536"/>
                  <a:gd name="T15" fmla="*/ 0 w 56"/>
                  <a:gd name="T16" fmla="*/ 0 h 111"/>
                  <a:gd name="T17" fmla="*/ 56 w 56"/>
                  <a:gd name="T18" fmla="*/ 111 h 111"/>
                </a:gdLst>
                <a:ahLst/>
                <a:cxnLst>
                  <a:cxn ang="T10">
                    <a:pos x="T0" y="T1"/>
                  </a:cxn>
                  <a:cxn ang="T11">
                    <a:pos x="T2" y="T3"/>
                  </a:cxn>
                  <a:cxn ang="T12">
                    <a:pos x="T4" y="T5"/>
                  </a:cxn>
                  <a:cxn ang="T13">
                    <a:pos x="T6" y="T7"/>
                  </a:cxn>
                  <a:cxn ang="T14">
                    <a:pos x="T8" y="T9"/>
                  </a:cxn>
                </a:cxnLst>
                <a:rect l="T15" t="T16" r="T17" b="T18"/>
                <a:pathLst>
                  <a:path w="56" h="111">
                    <a:moveTo>
                      <a:pt x="24" y="111"/>
                    </a:moveTo>
                    <a:lnTo>
                      <a:pt x="0" y="0"/>
                    </a:lnTo>
                    <a:lnTo>
                      <a:pt x="24" y="0"/>
                    </a:lnTo>
                    <a:lnTo>
                      <a:pt x="56" y="0"/>
                    </a:lnTo>
                    <a:lnTo>
                      <a:pt x="24" y="111"/>
                    </a:lnTo>
                    <a:close/>
                  </a:path>
                </a:pathLst>
              </a:custGeom>
              <a:solidFill>
                <a:srgbClr val="000000"/>
              </a:solidFill>
              <a:ln w="9525">
                <a:noFill/>
                <a:round/>
                <a:headEnd/>
                <a:tailEnd/>
              </a:ln>
            </p:spPr>
            <p:txBody>
              <a:bodyPr/>
              <a:lstStyle/>
              <a:p>
                <a:endParaRPr lang="en-US"/>
              </a:p>
            </p:txBody>
          </p:sp>
          <p:sp>
            <p:nvSpPr>
              <p:cNvPr id="16459" name="Line 50"/>
              <p:cNvSpPr>
                <a:spLocks noChangeShapeType="1"/>
              </p:cNvSpPr>
              <p:nvPr/>
            </p:nvSpPr>
            <p:spPr bwMode="auto">
              <a:xfrm>
                <a:off x="1135" y="2235"/>
                <a:ext cx="1" cy="40"/>
              </a:xfrm>
              <a:prstGeom prst="line">
                <a:avLst/>
              </a:prstGeom>
              <a:noFill/>
              <a:ln w="17463">
                <a:solidFill>
                  <a:srgbClr val="000000"/>
                </a:solidFill>
                <a:round/>
                <a:headEnd/>
                <a:tailEnd/>
              </a:ln>
            </p:spPr>
            <p:txBody>
              <a:bodyPr/>
              <a:lstStyle/>
              <a:p>
                <a:endParaRPr lang="en-IN"/>
              </a:p>
            </p:txBody>
          </p:sp>
        </p:grpSp>
        <p:grpSp>
          <p:nvGrpSpPr>
            <p:cNvPr id="7" name="Group 51"/>
            <p:cNvGrpSpPr>
              <a:grpSpLocks/>
            </p:cNvGrpSpPr>
            <p:nvPr/>
          </p:nvGrpSpPr>
          <p:grpSpPr bwMode="auto">
            <a:xfrm>
              <a:off x="1111" y="1302"/>
              <a:ext cx="56" cy="112"/>
              <a:chOff x="1111" y="1302"/>
              <a:chExt cx="56" cy="112"/>
            </a:xfrm>
          </p:grpSpPr>
          <p:sp>
            <p:nvSpPr>
              <p:cNvPr id="16456" name="Freeform 52"/>
              <p:cNvSpPr>
                <a:spLocks/>
              </p:cNvSpPr>
              <p:nvPr/>
            </p:nvSpPr>
            <p:spPr bwMode="auto">
              <a:xfrm>
                <a:off x="1111" y="1310"/>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24" y="104"/>
                    </a:moveTo>
                    <a:lnTo>
                      <a:pt x="0" y="0"/>
                    </a:lnTo>
                    <a:lnTo>
                      <a:pt x="24" y="0"/>
                    </a:lnTo>
                    <a:lnTo>
                      <a:pt x="56" y="0"/>
                    </a:lnTo>
                    <a:lnTo>
                      <a:pt x="24" y="104"/>
                    </a:lnTo>
                    <a:close/>
                  </a:path>
                </a:pathLst>
              </a:custGeom>
              <a:solidFill>
                <a:srgbClr val="000000"/>
              </a:solidFill>
              <a:ln w="9525">
                <a:noFill/>
                <a:round/>
                <a:headEnd/>
                <a:tailEnd/>
              </a:ln>
            </p:spPr>
            <p:txBody>
              <a:bodyPr/>
              <a:lstStyle/>
              <a:p>
                <a:endParaRPr lang="en-US"/>
              </a:p>
            </p:txBody>
          </p:sp>
          <p:sp>
            <p:nvSpPr>
              <p:cNvPr id="16457" name="Line 53"/>
              <p:cNvSpPr>
                <a:spLocks noChangeShapeType="1"/>
              </p:cNvSpPr>
              <p:nvPr/>
            </p:nvSpPr>
            <p:spPr bwMode="auto">
              <a:xfrm>
                <a:off x="1135" y="1302"/>
                <a:ext cx="1" cy="8"/>
              </a:xfrm>
              <a:prstGeom prst="line">
                <a:avLst/>
              </a:prstGeom>
              <a:noFill/>
              <a:ln w="17463">
                <a:solidFill>
                  <a:srgbClr val="000000"/>
                </a:solidFill>
                <a:round/>
                <a:headEnd/>
                <a:tailEnd/>
              </a:ln>
            </p:spPr>
            <p:txBody>
              <a:bodyPr/>
              <a:lstStyle/>
              <a:p>
                <a:endParaRPr lang="en-IN"/>
              </a:p>
            </p:txBody>
          </p:sp>
        </p:grpSp>
        <p:grpSp>
          <p:nvGrpSpPr>
            <p:cNvPr id="8" name="Group 54"/>
            <p:cNvGrpSpPr>
              <a:grpSpLocks/>
            </p:cNvGrpSpPr>
            <p:nvPr/>
          </p:nvGrpSpPr>
          <p:grpSpPr bwMode="auto">
            <a:xfrm>
              <a:off x="1111" y="2649"/>
              <a:ext cx="56" cy="112"/>
              <a:chOff x="1111" y="2649"/>
              <a:chExt cx="56" cy="112"/>
            </a:xfrm>
          </p:grpSpPr>
          <p:sp>
            <p:nvSpPr>
              <p:cNvPr id="16454" name="Freeform 55"/>
              <p:cNvSpPr>
                <a:spLocks/>
              </p:cNvSpPr>
              <p:nvPr/>
            </p:nvSpPr>
            <p:spPr bwMode="auto">
              <a:xfrm>
                <a:off x="1111" y="2657"/>
                <a:ext cx="56" cy="104"/>
              </a:xfrm>
              <a:custGeom>
                <a:avLst/>
                <a:gdLst>
                  <a:gd name="T0" fmla="*/ 24 w 56"/>
                  <a:gd name="T1" fmla="*/ 104 h 104"/>
                  <a:gd name="T2" fmla="*/ 0 w 56"/>
                  <a:gd name="T3" fmla="*/ 0 h 104"/>
                  <a:gd name="T4" fmla="*/ 24 w 56"/>
                  <a:gd name="T5" fmla="*/ 0 h 104"/>
                  <a:gd name="T6" fmla="*/ 56 w 56"/>
                  <a:gd name="T7" fmla="*/ 0 h 104"/>
                  <a:gd name="T8" fmla="*/ 24 w 56"/>
                  <a:gd name="T9" fmla="*/ 104 h 104"/>
                  <a:gd name="T10" fmla="*/ 0 60000 65536"/>
                  <a:gd name="T11" fmla="*/ 0 60000 65536"/>
                  <a:gd name="T12" fmla="*/ 0 60000 65536"/>
                  <a:gd name="T13" fmla="*/ 0 60000 65536"/>
                  <a:gd name="T14" fmla="*/ 0 60000 65536"/>
                  <a:gd name="T15" fmla="*/ 0 w 56"/>
                  <a:gd name="T16" fmla="*/ 0 h 104"/>
                  <a:gd name="T17" fmla="*/ 56 w 56"/>
                  <a:gd name="T18" fmla="*/ 104 h 104"/>
                </a:gdLst>
                <a:ahLst/>
                <a:cxnLst>
                  <a:cxn ang="T10">
                    <a:pos x="T0" y="T1"/>
                  </a:cxn>
                  <a:cxn ang="T11">
                    <a:pos x="T2" y="T3"/>
                  </a:cxn>
                  <a:cxn ang="T12">
                    <a:pos x="T4" y="T5"/>
                  </a:cxn>
                  <a:cxn ang="T13">
                    <a:pos x="T6" y="T7"/>
                  </a:cxn>
                  <a:cxn ang="T14">
                    <a:pos x="T8" y="T9"/>
                  </a:cxn>
                </a:cxnLst>
                <a:rect l="T15" t="T16" r="T17" b="T18"/>
                <a:pathLst>
                  <a:path w="56" h="104">
                    <a:moveTo>
                      <a:pt x="24" y="104"/>
                    </a:moveTo>
                    <a:lnTo>
                      <a:pt x="0" y="0"/>
                    </a:lnTo>
                    <a:lnTo>
                      <a:pt x="24" y="0"/>
                    </a:lnTo>
                    <a:lnTo>
                      <a:pt x="56" y="0"/>
                    </a:lnTo>
                    <a:lnTo>
                      <a:pt x="24" y="104"/>
                    </a:lnTo>
                    <a:close/>
                  </a:path>
                </a:pathLst>
              </a:custGeom>
              <a:solidFill>
                <a:srgbClr val="000000"/>
              </a:solidFill>
              <a:ln w="9525">
                <a:noFill/>
                <a:round/>
                <a:headEnd/>
                <a:tailEnd/>
              </a:ln>
            </p:spPr>
            <p:txBody>
              <a:bodyPr/>
              <a:lstStyle/>
              <a:p>
                <a:endParaRPr lang="en-US"/>
              </a:p>
            </p:txBody>
          </p:sp>
          <p:sp>
            <p:nvSpPr>
              <p:cNvPr id="16455" name="Line 56"/>
              <p:cNvSpPr>
                <a:spLocks noChangeShapeType="1"/>
              </p:cNvSpPr>
              <p:nvPr/>
            </p:nvSpPr>
            <p:spPr bwMode="auto">
              <a:xfrm>
                <a:off x="1135" y="2649"/>
                <a:ext cx="1" cy="8"/>
              </a:xfrm>
              <a:prstGeom prst="line">
                <a:avLst/>
              </a:prstGeom>
              <a:noFill/>
              <a:ln w="17463">
                <a:solidFill>
                  <a:srgbClr val="000000"/>
                </a:solidFill>
                <a:round/>
                <a:headEnd/>
                <a:tailEnd/>
              </a:ln>
            </p:spPr>
            <p:txBody>
              <a:bodyPr/>
              <a:lstStyle/>
              <a:p>
                <a:endParaRPr lang="en-IN"/>
              </a:p>
            </p:txBody>
          </p:sp>
        </p:grpSp>
        <p:sp>
          <p:nvSpPr>
            <p:cNvPr id="16452" name="Freeform 57"/>
            <p:cNvSpPr>
              <a:spLocks/>
            </p:cNvSpPr>
            <p:nvPr/>
          </p:nvSpPr>
          <p:spPr bwMode="auto">
            <a:xfrm>
              <a:off x="808" y="1988"/>
              <a:ext cx="750" cy="271"/>
            </a:xfrm>
            <a:custGeom>
              <a:avLst/>
              <a:gdLst>
                <a:gd name="T0" fmla="*/ 750 w 750"/>
                <a:gd name="T1" fmla="*/ 191 h 271"/>
                <a:gd name="T2" fmla="*/ 750 w 750"/>
                <a:gd name="T3" fmla="*/ 271 h 271"/>
                <a:gd name="T4" fmla="*/ 750 w 750"/>
                <a:gd name="T5" fmla="*/ 271 h 271"/>
                <a:gd name="T6" fmla="*/ 0 w 750"/>
                <a:gd name="T7" fmla="*/ 271 h 271"/>
                <a:gd name="T8" fmla="*/ 0 w 750"/>
                <a:gd name="T9" fmla="*/ 271 h 271"/>
                <a:gd name="T10" fmla="*/ 0 w 750"/>
                <a:gd name="T11" fmla="*/ 0 h 271"/>
                <a:gd name="T12" fmla="*/ 0 w 750"/>
                <a:gd name="T13" fmla="*/ 0 h 271"/>
                <a:gd name="T14" fmla="*/ 0 60000 65536"/>
                <a:gd name="T15" fmla="*/ 0 60000 65536"/>
                <a:gd name="T16" fmla="*/ 0 60000 65536"/>
                <a:gd name="T17" fmla="*/ 0 60000 65536"/>
                <a:gd name="T18" fmla="*/ 0 60000 65536"/>
                <a:gd name="T19" fmla="*/ 0 60000 65536"/>
                <a:gd name="T20" fmla="*/ 0 60000 65536"/>
                <a:gd name="T21" fmla="*/ 0 w 750"/>
                <a:gd name="T22" fmla="*/ 0 h 271"/>
                <a:gd name="T23" fmla="*/ 750 w 750"/>
                <a:gd name="T24" fmla="*/ 271 h 2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0" h="271">
                  <a:moveTo>
                    <a:pt x="750" y="191"/>
                  </a:moveTo>
                  <a:lnTo>
                    <a:pt x="750" y="271"/>
                  </a:lnTo>
                  <a:lnTo>
                    <a:pt x="0" y="271"/>
                  </a:lnTo>
                  <a:lnTo>
                    <a:pt x="0" y="0"/>
                  </a:lnTo>
                </a:path>
              </a:pathLst>
            </a:custGeom>
            <a:noFill/>
            <a:ln w="30163">
              <a:solidFill>
                <a:srgbClr val="000000"/>
              </a:solidFill>
              <a:round/>
              <a:headEnd/>
              <a:tailEnd/>
            </a:ln>
          </p:spPr>
          <p:txBody>
            <a:bodyPr/>
            <a:lstStyle/>
            <a:p>
              <a:endParaRPr lang="en-US"/>
            </a:p>
          </p:txBody>
        </p:sp>
        <p:sp>
          <p:nvSpPr>
            <p:cNvPr id="16453" name="Freeform 58"/>
            <p:cNvSpPr>
              <a:spLocks/>
            </p:cNvSpPr>
            <p:nvPr/>
          </p:nvSpPr>
          <p:spPr bwMode="auto">
            <a:xfrm>
              <a:off x="800" y="1980"/>
              <a:ext cx="750" cy="271"/>
            </a:xfrm>
            <a:custGeom>
              <a:avLst/>
              <a:gdLst>
                <a:gd name="T0" fmla="*/ 750 w 750"/>
                <a:gd name="T1" fmla="*/ 191 h 271"/>
                <a:gd name="T2" fmla="*/ 750 w 750"/>
                <a:gd name="T3" fmla="*/ 271 h 271"/>
                <a:gd name="T4" fmla="*/ 0 w 750"/>
                <a:gd name="T5" fmla="*/ 271 h 271"/>
                <a:gd name="T6" fmla="*/ 0 w 750"/>
                <a:gd name="T7" fmla="*/ 0 h 271"/>
                <a:gd name="T8" fmla="*/ 0 60000 65536"/>
                <a:gd name="T9" fmla="*/ 0 60000 65536"/>
                <a:gd name="T10" fmla="*/ 0 60000 65536"/>
                <a:gd name="T11" fmla="*/ 0 60000 65536"/>
                <a:gd name="T12" fmla="*/ 0 w 750"/>
                <a:gd name="T13" fmla="*/ 0 h 271"/>
                <a:gd name="T14" fmla="*/ 750 w 750"/>
                <a:gd name="T15" fmla="*/ 271 h 271"/>
              </a:gdLst>
              <a:ahLst/>
              <a:cxnLst>
                <a:cxn ang="T8">
                  <a:pos x="T0" y="T1"/>
                </a:cxn>
                <a:cxn ang="T9">
                  <a:pos x="T2" y="T3"/>
                </a:cxn>
                <a:cxn ang="T10">
                  <a:pos x="T4" y="T5"/>
                </a:cxn>
                <a:cxn ang="T11">
                  <a:pos x="T6" y="T7"/>
                </a:cxn>
              </a:cxnLst>
              <a:rect l="T12" t="T13" r="T14" b="T15"/>
              <a:pathLst>
                <a:path w="750" h="271">
                  <a:moveTo>
                    <a:pt x="750" y="191"/>
                  </a:moveTo>
                  <a:lnTo>
                    <a:pt x="750" y="271"/>
                  </a:lnTo>
                  <a:lnTo>
                    <a:pt x="0" y="271"/>
                  </a:lnTo>
                  <a:lnTo>
                    <a:pt x="0" y="0"/>
                  </a:lnTo>
                </a:path>
              </a:pathLst>
            </a:custGeom>
            <a:noFill/>
            <a:ln w="30163">
              <a:solidFill>
                <a:srgbClr val="000000"/>
              </a:solidFill>
              <a:round/>
              <a:headEnd/>
              <a:tailEnd/>
            </a:ln>
          </p:spPr>
          <p:txBody>
            <a:bodyPr/>
            <a:lstStyle/>
            <a:p>
              <a:endParaRPr lang="en-US"/>
            </a:p>
          </p:txBody>
        </p:sp>
      </p:grpSp>
      <p:grpSp>
        <p:nvGrpSpPr>
          <p:cNvPr id="9" name="Group 59"/>
          <p:cNvGrpSpPr>
            <a:grpSpLocks/>
          </p:cNvGrpSpPr>
          <p:nvPr/>
        </p:nvGrpSpPr>
        <p:grpSpPr bwMode="auto">
          <a:xfrm>
            <a:off x="3970338" y="2251075"/>
            <a:ext cx="4949825" cy="3530600"/>
            <a:chOff x="2301" y="968"/>
            <a:chExt cx="3118" cy="1977"/>
          </a:xfrm>
        </p:grpSpPr>
        <p:grpSp>
          <p:nvGrpSpPr>
            <p:cNvPr id="10" name="Group 60"/>
            <p:cNvGrpSpPr>
              <a:grpSpLocks/>
            </p:cNvGrpSpPr>
            <p:nvPr/>
          </p:nvGrpSpPr>
          <p:grpSpPr bwMode="auto">
            <a:xfrm>
              <a:off x="2301" y="2554"/>
              <a:ext cx="152" cy="151"/>
              <a:chOff x="2301" y="2554"/>
              <a:chExt cx="152" cy="151"/>
            </a:xfrm>
          </p:grpSpPr>
          <p:sp>
            <p:nvSpPr>
              <p:cNvPr id="16409" name="Rectangle 61"/>
              <p:cNvSpPr>
                <a:spLocks noChangeArrowheads="1"/>
              </p:cNvSpPr>
              <p:nvPr/>
            </p:nvSpPr>
            <p:spPr bwMode="auto">
              <a:xfrm>
                <a:off x="2325" y="2569"/>
                <a:ext cx="128" cy="136"/>
              </a:xfrm>
              <a:prstGeom prst="rect">
                <a:avLst/>
              </a:prstGeom>
              <a:solidFill>
                <a:srgbClr val="000000"/>
              </a:solidFill>
              <a:ln w="17463">
                <a:solidFill>
                  <a:srgbClr val="000000"/>
                </a:solidFill>
                <a:miter lim="800000"/>
                <a:headEnd/>
                <a:tailEnd/>
              </a:ln>
            </p:spPr>
            <p:txBody>
              <a:bodyPr/>
              <a:lstStyle/>
              <a:p>
                <a:endParaRPr lang="en-US"/>
              </a:p>
            </p:txBody>
          </p:sp>
          <p:sp>
            <p:nvSpPr>
              <p:cNvPr id="16410" name="Rectangle 62"/>
              <p:cNvSpPr>
                <a:spLocks noChangeArrowheads="1"/>
              </p:cNvSpPr>
              <p:nvPr/>
            </p:nvSpPr>
            <p:spPr bwMode="auto">
              <a:xfrm>
                <a:off x="2301" y="2554"/>
                <a:ext cx="136" cy="135"/>
              </a:xfrm>
              <a:prstGeom prst="rect">
                <a:avLst/>
              </a:prstGeom>
              <a:solidFill>
                <a:srgbClr val="FFFFFF"/>
              </a:solidFill>
              <a:ln w="17463">
                <a:solidFill>
                  <a:srgbClr val="000000"/>
                </a:solidFill>
                <a:miter lim="800000"/>
                <a:headEnd/>
                <a:tailEnd/>
              </a:ln>
            </p:spPr>
            <p:txBody>
              <a:bodyPr/>
              <a:lstStyle/>
              <a:p>
                <a:endParaRPr lang="en-US"/>
              </a:p>
            </p:txBody>
          </p:sp>
        </p:grpSp>
        <p:sp>
          <p:nvSpPr>
            <p:cNvPr id="184383" name="Rectangle 63"/>
            <p:cNvSpPr>
              <a:spLocks noChangeArrowheads="1"/>
            </p:cNvSpPr>
            <p:nvPr/>
          </p:nvSpPr>
          <p:spPr bwMode="auto">
            <a:xfrm>
              <a:off x="2581" y="968"/>
              <a:ext cx="2585"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you don't need a flow chart, </a:t>
              </a:r>
              <a:endParaRPr lang="en-US" sz="1800" b="1">
                <a:effectLst>
                  <a:outerShdw blurRad="38100" dist="38100" dir="2700000" algn="tl">
                    <a:srgbClr val="FFFFFF"/>
                  </a:outerShdw>
                </a:effectLst>
                <a:latin typeface="Helvetica" pitchFamily="-128" charset="0"/>
              </a:endParaRPr>
            </a:p>
          </p:txBody>
        </p:sp>
        <p:sp>
          <p:nvSpPr>
            <p:cNvPr id="184384" name="Rectangle 64"/>
            <p:cNvSpPr>
              <a:spLocks noChangeArrowheads="1"/>
            </p:cNvSpPr>
            <p:nvPr/>
          </p:nvSpPr>
          <p:spPr bwMode="auto">
            <a:xfrm>
              <a:off x="2581" y="1167"/>
              <a:ext cx="2741"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but the picture will help when </a:t>
              </a:r>
              <a:endParaRPr lang="en-US" sz="1800" b="1">
                <a:effectLst>
                  <a:outerShdw blurRad="38100" dist="38100" dir="2700000" algn="tl">
                    <a:srgbClr val="FFFFFF"/>
                  </a:outerShdw>
                </a:effectLst>
                <a:latin typeface="Helvetica" pitchFamily="-128" charset="0"/>
              </a:endParaRPr>
            </a:p>
          </p:txBody>
        </p:sp>
        <p:sp>
          <p:nvSpPr>
            <p:cNvPr id="184385" name="Rectangle 65"/>
            <p:cNvSpPr>
              <a:spLocks noChangeArrowheads="1"/>
            </p:cNvSpPr>
            <p:nvPr/>
          </p:nvSpPr>
          <p:spPr bwMode="auto">
            <a:xfrm>
              <a:off x="2581" y="1367"/>
              <a:ext cx="2251"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you trace program paths</a:t>
              </a:r>
              <a:endParaRPr lang="en-US" sz="1800" b="1">
                <a:effectLst>
                  <a:outerShdw blurRad="38100" dist="38100" dir="2700000" algn="tl">
                    <a:srgbClr val="FFFFFF"/>
                  </a:outerShdw>
                </a:effectLst>
                <a:latin typeface="Helvetica" pitchFamily="-128" charset="0"/>
              </a:endParaRPr>
            </a:p>
          </p:txBody>
        </p:sp>
        <p:sp>
          <p:nvSpPr>
            <p:cNvPr id="184386" name="Rectangle 66"/>
            <p:cNvSpPr>
              <a:spLocks noChangeArrowheads="1"/>
            </p:cNvSpPr>
            <p:nvPr/>
          </p:nvSpPr>
          <p:spPr bwMode="auto">
            <a:xfrm>
              <a:off x="2581" y="1566"/>
              <a:ext cx="0" cy="139"/>
            </a:xfrm>
            <a:prstGeom prst="rect">
              <a:avLst/>
            </a:prstGeom>
            <a:noFill/>
            <a:ln w="9525">
              <a:noFill/>
              <a:miter lim="800000"/>
              <a:headEnd/>
              <a:tailEnd/>
            </a:ln>
          </p:spPr>
          <p:txBody>
            <a:bodyPr wrap="none" lIns="0" tIns="0" rIns="0" bIns="0">
              <a:spAutoFit/>
            </a:bodyPr>
            <a:lstStyle/>
            <a:p>
              <a:pPr>
                <a:lnSpc>
                  <a:spcPct val="90000"/>
                </a:lnSpc>
                <a:defRPr/>
              </a:pPr>
              <a:endParaRPr lang="en-US" sz="1800" b="1">
                <a:effectLst>
                  <a:outerShdw blurRad="38100" dist="38100" dir="2700000" algn="tl">
                    <a:srgbClr val="FFFFFF"/>
                  </a:outerShdw>
                </a:effectLst>
                <a:latin typeface="Helvetica" pitchFamily="-128" charset="0"/>
              </a:endParaRPr>
            </a:p>
          </p:txBody>
        </p:sp>
        <p:sp>
          <p:nvSpPr>
            <p:cNvPr id="184387" name="Rectangle 67"/>
            <p:cNvSpPr>
              <a:spLocks noChangeArrowheads="1"/>
            </p:cNvSpPr>
            <p:nvPr/>
          </p:nvSpPr>
          <p:spPr bwMode="auto">
            <a:xfrm>
              <a:off x="2581" y="1765"/>
              <a:ext cx="2838"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count each simple logical test, </a:t>
              </a:r>
              <a:endParaRPr lang="en-US" sz="1800" b="1">
                <a:effectLst>
                  <a:outerShdw blurRad="38100" dist="38100" dir="2700000" algn="tl">
                    <a:srgbClr val="FFFFFF"/>
                  </a:outerShdw>
                </a:effectLst>
                <a:latin typeface="Helvetica" pitchFamily="-128" charset="0"/>
              </a:endParaRPr>
            </a:p>
          </p:txBody>
        </p:sp>
        <p:sp>
          <p:nvSpPr>
            <p:cNvPr id="184388" name="Rectangle 68"/>
            <p:cNvSpPr>
              <a:spLocks noChangeArrowheads="1"/>
            </p:cNvSpPr>
            <p:nvPr/>
          </p:nvSpPr>
          <p:spPr bwMode="auto">
            <a:xfrm>
              <a:off x="2581" y="1964"/>
              <a:ext cx="2784"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compound tests count as 2 or </a:t>
              </a:r>
              <a:endParaRPr lang="en-US" sz="1800" b="1">
                <a:effectLst>
                  <a:outerShdw blurRad="38100" dist="38100" dir="2700000" algn="tl">
                    <a:srgbClr val="FFFFFF"/>
                  </a:outerShdw>
                </a:effectLst>
                <a:latin typeface="Helvetica" pitchFamily="-128" charset="0"/>
              </a:endParaRPr>
            </a:p>
          </p:txBody>
        </p:sp>
        <p:sp>
          <p:nvSpPr>
            <p:cNvPr id="184389" name="Rectangle 69"/>
            <p:cNvSpPr>
              <a:spLocks noChangeArrowheads="1"/>
            </p:cNvSpPr>
            <p:nvPr/>
          </p:nvSpPr>
          <p:spPr bwMode="auto">
            <a:xfrm>
              <a:off x="2581" y="2164"/>
              <a:ext cx="470"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more</a:t>
              </a:r>
              <a:endParaRPr lang="en-US" sz="1800" b="1">
                <a:effectLst>
                  <a:outerShdw blurRad="38100" dist="38100" dir="2700000" algn="tl">
                    <a:srgbClr val="FFFFFF"/>
                  </a:outerShdw>
                </a:effectLst>
                <a:latin typeface="Helvetica" pitchFamily="-128" charset="0"/>
              </a:endParaRPr>
            </a:p>
          </p:txBody>
        </p:sp>
        <p:sp>
          <p:nvSpPr>
            <p:cNvPr id="184390" name="Rectangle 70"/>
            <p:cNvSpPr>
              <a:spLocks noChangeArrowheads="1"/>
            </p:cNvSpPr>
            <p:nvPr/>
          </p:nvSpPr>
          <p:spPr bwMode="auto">
            <a:xfrm>
              <a:off x="2581" y="2363"/>
              <a:ext cx="0" cy="139"/>
            </a:xfrm>
            <a:prstGeom prst="rect">
              <a:avLst/>
            </a:prstGeom>
            <a:noFill/>
            <a:ln w="9525">
              <a:noFill/>
              <a:miter lim="800000"/>
              <a:headEnd/>
              <a:tailEnd/>
            </a:ln>
          </p:spPr>
          <p:txBody>
            <a:bodyPr wrap="none" lIns="0" tIns="0" rIns="0" bIns="0">
              <a:spAutoFit/>
            </a:bodyPr>
            <a:lstStyle/>
            <a:p>
              <a:pPr>
                <a:lnSpc>
                  <a:spcPct val="90000"/>
                </a:lnSpc>
                <a:defRPr/>
              </a:pPr>
              <a:endParaRPr lang="en-US" sz="1800" b="1">
                <a:effectLst>
                  <a:outerShdw blurRad="38100" dist="38100" dir="2700000" algn="tl">
                    <a:srgbClr val="FFFFFF"/>
                  </a:outerShdw>
                </a:effectLst>
                <a:latin typeface="Helvetica" pitchFamily="-128" charset="0"/>
              </a:endParaRPr>
            </a:p>
          </p:txBody>
        </p:sp>
        <p:sp>
          <p:nvSpPr>
            <p:cNvPr id="184391" name="Rectangle 71"/>
            <p:cNvSpPr>
              <a:spLocks noChangeArrowheads="1"/>
            </p:cNvSpPr>
            <p:nvPr/>
          </p:nvSpPr>
          <p:spPr bwMode="auto">
            <a:xfrm>
              <a:off x="2581" y="2562"/>
              <a:ext cx="2646"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basis path testing should be </a:t>
              </a:r>
              <a:endParaRPr lang="en-US" sz="1800" b="1">
                <a:effectLst>
                  <a:outerShdw blurRad="38100" dist="38100" dir="2700000" algn="tl">
                    <a:srgbClr val="FFFFFF"/>
                  </a:outerShdw>
                </a:effectLst>
                <a:latin typeface="Helvetica" pitchFamily="-128" charset="0"/>
              </a:endParaRPr>
            </a:p>
          </p:txBody>
        </p:sp>
        <p:sp>
          <p:nvSpPr>
            <p:cNvPr id="184392" name="Rectangle 72"/>
            <p:cNvSpPr>
              <a:spLocks noChangeArrowheads="1"/>
            </p:cNvSpPr>
            <p:nvPr/>
          </p:nvSpPr>
          <p:spPr bwMode="auto">
            <a:xfrm>
              <a:off x="2581" y="2761"/>
              <a:ext cx="2422" cy="184"/>
            </a:xfrm>
            <a:prstGeom prst="rect">
              <a:avLst/>
            </a:prstGeom>
            <a:noFill/>
            <a:ln w="9525">
              <a:noFill/>
              <a:miter lim="800000"/>
              <a:headEnd/>
              <a:tailEnd/>
            </a:ln>
          </p:spPr>
          <p:txBody>
            <a:bodyPr wrap="none" lIns="0" tIns="0" rIns="0" bIns="0">
              <a:spAutoFit/>
            </a:bodyPr>
            <a:lstStyle/>
            <a:p>
              <a:pPr>
                <a:lnSpc>
                  <a:spcPct val="90000"/>
                </a:lnSpc>
                <a:defRPr/>
              </a:pPr>
              <a:r>
                <a:rPr lang="en-US" b="1">
                  <a:effectLst>
                    <a:outerShdw blurRad="38100" dist="38100" dir="2700000" algn="tl">
                      <a:srgbClr val="FFFFFF"/>
                    </a:outerShdw>
                  </a:effectLst>
                  <a:latin typeface="Helvetica" pitchFamily="-128" charset="0"/>
                </a:rPr>
                <a:t>applied to critical modules</a:t>
              </a:r>
              <a:endParaRPr lang="en-US" sz="1800" b="1">
                <a:effectLst>
                  <a:outerShdw blurRad="38100" dist="38100" dir="2700000" algn="tl">
                    <a:srgbClr val="FFFFFF"/>
                  </a:outerShdw>
                </a:effectLst>
                <a:latin typeface="Helvetica" pitchFamily="-128" charset="0"/>
              </a:endParaRPr>
            </a:p>
          </p:txBody>
        </p:sp>
        <p:grpSp>
          <p:nvGrpSpPr>
            <p:cNvPr id="11" name="Group 73"/>
            <p:cNvGrpSpPr>
              <a:grpSpLocks/>
            </p:cNvGrpSpPr>
            <p:nvPr/>
          </p:nvGrpSpPr>
          <p:grpSpPr bwMode="auto">
            <a:xfrm>
              <a:off x="2301" y="1781"/>
              <a:ext cx="152" cy="151"/>
              <a:chOff x="2301" y="1781"/>
              <a:chExt cx="152" cy="151"/>
            </a:xfrm>
          </p:grpSpPr>
          <p:sp>
            <p:nvSpPr>
              <p:cNvPr id="16407" name="Rectangle 74"/>
              <p:cNvSpPr>
                <a:spLocks noChangeArrowheads="1"/>
              </p:cNvSpPr>
              <p:nvPr/>
            </p:nvSpPr>
            <p:spPr bwMode="auto">
              <a:xfrm>
                <a:off x="2325" y="1796"/>
                <a:ext cx="128" cy="136"/>
              </a:xfrm>
              <a:prstGeom prst="rect">
                <a:avLst/>
              </a:prstGeom>
              <a:solidFill>
                <a:srgbClr val="000000"/>
              </a:solidFill>
              <a:ln w="17463">
                <a:solidFill>
                  <a:srgbClr val="000000"/>
                </a:solidFill>
                <a:miter lim="800000"/>
                <a:headEnd/>
                <a:tailEnd/>
              </a:ln>
            </p:spPr>
            <p:txBody>
              <a:bodyPr/>
              <a:lstStyle/>
              <a:p>
                <a:endParaRPr lang="en-US"/>
              </a:p>
            </p:txBody>
          </p:sp>
          <p:sp>
            <p:nvSpPr>
              <p:cNvPr id="16408" name="Rectangle 75"/>
              <p:cNvSpPr>
                <a:spLocks noChangeArrowheads="1"/>
              </p:cNvSpPr>
              <p:nvPr/>
            </p:nvSpPr>
            <p:spPr bwMode="auto">
              <a:xfrm>
                <a:off x="2301" y="1781"/>
                <a:ext cx="136" cy="135"/>
              </a:xfrm>
              <a:prstGeom prst="rect">
                <a:avLst/>
              </a:prstGeom>
              <a:solidFill>
                <a:srgbClr val="FFFFFF"/>
              </a:solidFill>
              <a:ln w="17463">
                <a:solidFill>
                  <a:srgbClr val="000000"/>
                </a:solidFill>
                <a:miter lim="800000"/>
                <a:headEnd/>
                <a:tailEnd/>
              </a:ln>
            </p:spPr>
            <p:txBody>
              <a:bodyPr/>
              <a:lstStyle/>
              <a:p>
                <a:endParaRPr lang="en-US"/>
              </a:p>
            </p:txBody>
          </p:sp>
        </p:grpSp>
        <p:grpSp>
          <p:nvGrpSpPr>
            <p:cNvPr id="12" name="Group 76"/>
            <p:cNvGrpSpPr>
              <a:grpSpLocks/>
            </p:cNvGrpSpPr>
            <p:nvPr/>
          </p:nvGrpSpPr>
          <p:grpSpPr bwMode="auto">
            <a:xfrm>
              <a:off x="2301" y="992"/>
              <a:ext cx="152" cy="151"/>
              <a:chOff x="2301" y="992"/>
              <a:chExt cx="152" cy="151"/>
            </a:xfrm>
          </p:grpSpPr>
          <p:sp>
            <p:nvSpPr>
              <p:cNvPr id="16405" name="Rectangle 77"/>
              <p:cNvSpPr>
                <a:spLocks noChangeArrowheads="1"/>
              </p:cNvSpPr>
              <p:nvPr/>
            </p:nvSpPr>
            <p:spPr bwMode="auto">
              <a:xfrm>
                <a:off x="2325" y="1008"/>
                <a:ext cx="128" cy="135"/>
              </a:xfrm>
              <a:prstGeom prst="rect">
                <a:avLst/>
              </a:prstGeom>
              <a:solidFill>
                <a:srgbClr val="000000"/>
              </a:solidFill>
              <a:ln w="17463">
                <a:solidFill>
                  <a:srgbClr val="000000"/>
                </a:solidFill>
                <a:miter lim="800000"/>
                <a:headEnd/>
                <a:tailEnd/>
              </a:ln>
            </p:spPr>
            <p:txBody>
              <a:bodyPr/>
              <a:lstStyle/>
              <a:p>
                <a:endParaRPr lang="en-US"/>
              </a:p>
            </p:txBody>
          </p:sp>
          <p:sp>
            <p:nvSpPr>
              <p:cNvPr id="16406" name="Rectangle 78"/>
              <p:cNvSpPr>
                <a:spLocks noChangeArrowheads="1"/>
              </p:cNvSpPr>
              <p:nvPr/>
            </p:nvSpPr>
            <p:spPr bwMode="auto">
              <a:xfrm>
                <a:off x="2301" y="992"/>
                <a:ext cx="136" cy="135"/>
              </a:xfrm>
              <a:prstGeom prst="rect">
                <a:avLst/>
              </a:prstGeom>
              <a:solidFill>
                <a:srgbClr val="FFFFFF"/>
              </a:solidFill>
              <a:ln w="17463">
                <a:solidFill>
                  <a:srgbClr val="000000"/>
                </a:solidFill>
                <a:miter lim="800000"/>
                <a:headEnd/>
                <a:tailEnd/>
              </a:ln>
            </p:spPr>
            <p:txBody>
              <a:bodyPr/>
              <a:lstStyle/>
              <a:p>
                <a:endParaRPr lang="en-US"/>
              </a:p>
            </p:txBody>
          </p:sp>
        </p:grpSp>
      </p:grpSp>
      <p:sp>
        <p:nvSpPr>
          <p:cNvPr id="16391" name="Rectangle 79"/>
          <p:cNvSpPr>
            <a:spLocks noChangeArrowheads="1"/>
          </p:cNvSpPr>
          <p:nvPr/>
        </p:nvSpPr>
        <p:spPr bwMode="auto">
          <a:xfrm>
            <a:off x="2568575" y="4094163"/>
            <a:ext cx="461963" cy="173037"/>
          </a:xfrm>
          <a:prstGeom prst="rect">
            <a:avLst/>
          </a:prstGeom>
          <a:solidFill>
            <a:schemeClr val="accent1"/>
          </a:solidFill>
          <a:ln w="12700">
            <a:solidFill>
              <a:schemeClr val="accent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2CB1CA1-9F07-4A76-9955-3B7A9E9BBBC0}" type="slidenum">
              <a:rPr lang="en-US"/>
              <a:pPr>
                <a:defRPr/>
              </a:pPr>
              <a:t>31</a:t>
            </a:fld>
            <a:endParaRPr lang="en-US"/>
          </a:p>
        </p:txBody>
      </p:sp>
      <p:sp>
        <p:nvSpPr>
          <p:cNvPr id="17412" name="Rectangle 2"/>
          <p:cNvSpPr>
            <a:spLocks noGrp="1" noChangeArrowheads="1"/>
          </p:cNvSpPr>
          <p:nvPr>
            <p:ph type="title"/>
          </p:nvPr>
        </p:nvSpPr>
        <p:spPr>
          <a:xfrm>
            <a:off x="533400" y="76200"/>
            <a:ext cx="8229600" cy="838200"/>
          </a:xfrm>
        </p:spPr>
        <p:txBody>
          <a:bodyPr/>
          <a:lstStyle/>
          <a:p>
            <a:pPr eaLnBrk="1" hangingPunct="1"/>
            <a:r>
              <a:rPr lang="en-US" b="1" dirty="0" smtClean="0"/>
              <a:t>Deriving Test Cases</a:t>
            </a:r>
          </a:p>
        </p:txBody>
      </p:sp>
      <p:sp>
        <p:nvSpPr>
          <p:cNvPr id="17413" name="Rectangle 3"/>
          <p:cNvSpPr>
            <a:spLocks noGrp="1" noChangeArrowheads="1"/>
          </p:cNvSpPr>
          <p:nvPr>
            <p:ph type="body" idx="1"/>
          </p:nvPr>
        </p:nvSpPr>
        <p:spPr/>
        <p:txBody>
          <a:bodyPr/>
          <a:lstStyle/>
          <a:p>
            <a:pPr eaLnBrk="1" hangingPunct="1"/>
            <a:r>
              <a:rPr lang="en-US" i="1" smtClean="0">
                <a:latin typeface="Palatino" pitchFamily="-128" charset="0"/>
              </a:rPr>
              <a:t>Summarizing:</a:t>
            </a:r>
          </a:p>
          <a:p>
            <a:pPr lvl="1" eaLnBrk="1" hangingPunct="1"/>
            <a:r>
              <a:rPr lang="en-US" smtClean="0">
                <a:solidFill>
                  <a:schemeClr val="folHlink"/>
                </a:solidFill>
                <a:latin typeface="Palatino" pitchFamily="-128" charset="0"/>
              </a:rPr>
              <a:t>Using the design or code as a foundation, draw a corresponding flow graph.</a:t>
            </a:r>
          </a:p>
          <a:p>
            <a:pPr lvl="1" eaLnBrk="1" hangingPunct="1"/>
            <a:r>
              <a:rPr lang="en-US" smtClean="0">
                <a:solidFill>
                  <a:schemeClr val="folHlink"/>
                </a:solidFill>
                <a:latin typeface="Palatino" pitchFamily="-128" charset="0"/>
              </a:rPr>
              <a:t>Determine the cyclomatic complexity of the resultant flow graph.</a:t>
            </a:r>
          </a:p>
          <a:p>
            <a:pPr lvl="1" eaLnBrk="1" hangingPunct="1"/>
            <a:r>
              <a:rPr lang="en-US" smtClean="0">
                <a:solidFill>
                  <a:schemeClr val="folHlink"/>
                </a:solidFill>
                <a:latin typeface="Palatino" pitchFamily="-128" charset="0"/>
              </a:rPr>
              <a:t>Determine a basis set of linearly independent paths.</a:t>
            </a:r>
          </a:p>
          <a:p>
            <a:pPr lvl="1" eaLnBrk="1" hangingPunct="1"/>
            <a:r>
              <a:rPr lang="en-US" smtClean="0">
                <a:solidFill>
                  <a:schemeClr val="folHlink"/>
                </a:solidFill>
                <a:latin typeface="Palatino" pitchFamily="-128" charset="0"/>
              </a:rPr>
              <a:t>Prepare test cases that will force execution of each path in the basis set.</a:t>
            </a:r>
            <a:r>
              <a:rPr lang="en-US" smtClean="0">
                <a:latin typeface="Palatino" pitchFamily="-128"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4938EA6E-5606-4780-A820-CDB4449092CF}" type="slidenum">
              <a:rPr lang="en-US"/>
              <a:pPr>
                <a:defRPr/>
              </a:pPr>
              <a:t>32</a:t>
            </a:fld>
            <a:endParaRPr lang="en-US"/>
          </a:p>
        </p:txBody>
      </p:sp>
      <p:sp>
        <p:nvSpPr>
          <p:cNvPr id="18436" name="Rectangle 2"/>
          <p:cNvSpPr>
            <a:spLocks noGrp="1" noChangeArrowheads="1"/>
          </p:cNvSpPr>
          <p:nvPr>
            <p:ph type="title"/>
          </p:nvPr>
        </p:nvSpPr>
        <p:spPr>
          <a:xfrm>
            <a:off x="2667000" y="304800"/>
            <a:ext cx="3692525" cy="633413"/>
          </a:xfrm>
        </p:spPr>
        <p:txBody>
          <a:bodyPr>
            <a:normAutofit fontScale="90000"/>
          </a:bodyPr>
          <a:lstStyle/>
          <a:p>
            <a:pPr eaLnBrk="1" hangingPunct="1"/>
            <a:r>
              <a:rPr lang="en-US" b="1" dirty="0" smtClean="0"/>
              <a:t>Graph Matrices</a:t>
            </a:r>
          </a:p>
        </p:txBody>
      </p:sp>
      <p:sp>
        <p:nvSpPr>
          <p:cNvPr id="18437" name="Rectangle 3"/>
          <p:cNvSpPr>
            <a:spLocks noGrp="1" noChangeArrowheads="1"/>
          </p:cNvSpPr>
          <p:nvPr>
            <p:ph type="body" idx="1"/>
          </p:nvPr>
        </p:nvSpPr>
        <p:spPr>
          <a:xfrm>
            <a:off x="381000" y="1066800"/>
            <a:ext cx="8153400" cy="4953000"/>
          </a:xfrm>
        </p:spPr>
        <p:txBody>
          <a:bodyPr>
            <a:normAutofit lnSpcReduction="10000"/>
          </a:bodyPr>
          <a:lstStyle/>
          <a:p>
            <a:pPr algn="just" eaLnBrk="1" hangingPunct="1">
              <a:lnSpc>
                <a:spcPct val="90000"/>
              </a:lnSpc>
            </a:pPr>
            <a:r>
              <a:rPr lang="en-US" dirty="0" smtClean="0"/>
              <a:t>A graph matrix is a square matrix whose size (i.e., number of rows and columns) is equal to the number of nodes on a flow graph</a:t>
            </a:r>
          </a:p>
          <a:p>
            <a:pPr algn="just" eaLnBrk="1" hangingPunct="1">
              <a:lnSpc>
                <a:spcPct val="90000"/>
              </a:lnSpc>
            </a:pPr>
            <a:r>
              <a:rPr lang="en-US" dirty="0" smtClean="0"/>
              <a:t>Each row and column corresponds to an identified node, and matrix entries correspond to connections (an edge) between nodes. </a:t>
            </a:r>
          </a:p>
          <a:p>
            <a:pPr algn="just" eaLnBrk="1" hangingPunct="1">
              <a:lnSpc>
                <a:spcPct val="90000"/>
              </a:lnSpc>
            </a:pPr>
            <a:r>
              <a:rPr lang="en-US" dirty="0" smtClean="0"/>
              <a:t>By adding a </a:t>
            </a:r>
            <a:r>
              <a:rPr lang="en-US" i="1" dirty="0" smtClean="0"/>
              <a:t>link weight</a:t>
            </a:r>
            <a:r>
              <a:rPr lang="en-US" dirty="0" smtClean="0"/>
              <a:t> to each matrix entry, the graph matrix can become a powerful tool for evaluating program control structure during testing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49B8232-9949-4FF8-8DBC-48A89DCCDC92}" type="slidenum">
              <a:rPr lang="en-US"/>
              <a:pPr>
                <a:defRPr/>
              </a:pPr>
              <a:t>33</a:t>
            </a:fld>
            <a:endParaRPr lang="en-US"/>
          </a:p>
        </p:txBody>
      </p:sp>
      <p:sp>
        <p:nvSpPr>
          <p:cNvPr id="19460" name="Rectangle 2"/>
          <p:cNvSpPr>
            <a:spLocks noGrp="1" noChangeArrowheads="1"/>
          </p:cNvSpPr>
          <p:nvPr>
            <p:ph type="title"/>
          </p:nvPr>
        </p:nvSpPr>
        <p:spPr>
          <a:xfrm>
            <a:off x="1219200" y="533400"/>
            <a:ext cx="6932613" cy="633413"/>
          </a:xfrm>
        </p:spPr>
        <p:txBody>
          <a:bodyPr>
            <a:normAutofit fontScale="90000"/>
          </a:bodyPr>
          <a:lstStyle/>
          <a:p>
            <a:pPr eaLnBrk="1" hangingPunct="1"/>
            <a:r>
              <a:rPr lang="en-US" b="1" dirty="0" smtClean="0"/>
              <a:t>Control Structure Testing</a:t>
            </a:r>
          </a:p>
        </p:txBody>
      </p:sp>
      <p:sp>
        <p:nvSpPr>
          <p:cNvPr id="19461" name="Rectangle 3"/>
          <p:cNvSpPr>
            <a:spLocks noGrp="1" noChangeArrowheads="1"/>
          </p:cNvSpPr>
          <p:nvPr>
            <p:ph type="body" idx="1"/>
          </p:nvPr>
        </p:nvSpPr>
        <p:spPr>
          <a:xfrm>
            <a:off x="457200" y="1219200"/>
            <a:ext cx="8229600" cy="4906963"/>
          </a:xfrm>
        </p:spPr>
        <p:txBody>
          <a:bodyPr/>
          <a:lstStyle/>
          <a:p>
            <a:pPr algn="just" eaLnBrk="1" hangingPunct="1"/>
            <a:r>
              <a:rPr lang="en-US" dirty="0" smtClean="0">
                <a:solidFill>
                  <a:schemeClr val="folHlink"/>
                </a:solidFill>
              </a:rPr>
              <a:t>Condition testing </a:t>
            </a:r>
            <a:r>
              <a:rPr lang="en-US" dirty="0" smtClean="0"/>
              <a:t>— a test case design method that exercises the logical conditions contained in a program module</a:t>
            </a:r>
          </a:p>
          <a:p>
            <a:pPr algn="just" eaLnBrk="1" hangingPunct="1"/>
            <a:r>
              <a:rPr lang="en-US" dirty="0" smtClean="0">
                <a:solidFill>
                  <a:schemeClr val="folHlink"/>
                </a:solidFill>
              </a:rPr>
              <a:t>Data flow testing </a:t>
            </a:r>
            <a:r>
              <a:rPr lang="en-US" dirty="0" smtClean="0"/>
              <a:t>— selects test paths of a program according to the locations of definitions and uses of variables in the program</a:t>
            </a:r>
            <a:endParaRPr lang="en-US"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150227EA-5CFA-45F1-9A78-149411FBC427}" type="slidenum">
              <a:rPr lang="en-US"/>
              <a:pPr>
                <a:defRPr/>
              </a:pPr>
              <a:t>34</a:t>
            </a:fld>
            <a:endParaRPr lang="en-US"/>
          </a:p>
        </p:txBody>
      </p:sp>
      <p:sp>
        <p:nvSpPr>
          <p:cNvPr id="20484"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t>Data Flow Testing</a:t>
            </a:r>
          </a:p>
        </p:txBody>
      </p:sp>
      <p:sp>
        <p:nvSpPr>
          <p:cNvPr id="20485" name="Rectangle 3"/>
          <p:cNvSpPr>
            <a:spLocks noGrp="1" noChangeArrowheads="1"/>
          </p:cNvSpPr>
          <p:nvPr>
            <p:ph type="body" idx="1"/>
          </p:nvPr>
        </p:nvSpPr>
        <p:spPr>
          <a:xfrm>
            <a:off x="228600" y="1600200"/>
            <a:ext cx="8458200" cy="4525963"/>
          </a:xfrm>
        </p:spPr>
        <p:txBody>
          <a:bodyPr>
            <a:noAutofit/>
          </a:bodyPr>
          <a:lstStyle/>
          <a:p>
            <a:pPr eaLnBrk="1" hangingPunct="1"/>
            <a:r>
              <a:rPr lang="en-US" sz="2800" dirty="0" smtClean="0">
                <a:latin typeface="Palatino" pitchFamily="-128" charset="0"/>
              </a:rPr>
              <a:t>The data flow testing method [Fra93] selects test paths of a program according to the locations of definitions and uses of variables in the program.</a:t>
            </a:r>
          </a:p>
          <a:p>
            <a:pPr lvl="1" eaLnBrk="1" hangingPunct="1"/>
            <a:r>
              <a:rPr lang="en-US" sz="2400" dirty="0" smtClean="0">
                <a:latin typeface="Palatino" pitchFamily="-128" charset="0"/>
              </a:rPr>
              <a:t>Assume that </a:t>
            </a:r>
            <a:r>
              <a:rPr lang="en-US" dirty="0" smtClean="0">
                <a:latin typeface="Palatino" pitchFamily="-128" charset="0"/>
              </a:rPr>
              <a:t>each</a:t>
            </a:r>
            <a:r>
              <a:rPr lang="en-US" sz="2400" dirty="0" smtClean="0">
                <a:latin typeface="Palatino" pitchFamily="-128" charset="0"/>
              </a:rPr>
              <a:t> statement in a program is assigned a unique statement number and that each function does not modify its parameters or global variables. For a statement with </a:t>
            </a:r>
            <a:r>
              <a:rPr lang="en-US" sz="2400" i="1" dirty="0" smtClean="0">
                <a:latin typeface="Palatino" pitchFamily="-128" charset="0"/>
              </a:rPr>
              <a:t>S</a:t>
            </a:r>
            <a:r>
              <a:rPr lang="en-US" sz="2400" dirty="0" smtClean="0">
                <a:latin typeface="Palatino" pitchFamily="-128" charset="0"/>
              </a:rPr>
              <a:t> as its statement number</a:t>
            </a:r>
          </a:p>
          <a:p>
            <a:pPr lvl="2" eaLnBrk="1" hangingPunct="1">
              <a:spcBef>
                <a:spcPts val="300"/>
              </a:spcBef>
            </a:pPr>
            <a:r>
              <a:rPr lang="en-US" sz="2000" dirty="0" smtClean="0">
                <a:latin typeface="Palatino" pitchFamily="-128" charset="0"/>
              </a:rPr>
              <a:t>DEF(</a:t>
            </a:r>
            <a:r>
              <a:rPr lang="en-US" sz="2000" i="1" dirty="0" smtClean="0">
                <a:latin typeface="Palatino" pitchFamily="-128" charset="0"/>
              </a:rPr>
              <a:t>S</a:t>
            </a:r>
            <a:r>
              <a:rPr lang="en-US" sz="2000" dirty="0" smtClean="0">
                <a:latin typeface="Palatino" pitchFamily="-128" charset="0"/>
              </a:rPr>
              <a:t>) = {</a:t>
            </a:r>
            <a:r>
              <a:rPr lang="en-US" sz="2000" i="1" dirty="0" smtClean="0">
                <a:latin typeface="Palatino" pitchFamily="-128" charset="0"/>
              </a:rPr>
              <a:t>X</a:t>
            </a:r>
            <a:r>
              <a:rPr lang="en-US" sz="2000" dirty="0" smtClean="0">
                <a:latin typeface="Palatino" pitchFamily="-128" charset="0"/>
              </a:rPr>
              <a:t> | statement </a:t>
            </a:r>
            <a:r>
              <a:rPr lang="en-US" sz="2000" i="1" dirty="0" smtClean="0">
                <a:latin typeface="Palatino" pitchFamily="-128" charset="0"/>
              </a:rPr>
              <a:t>S</a:t>
            </a:r>
            <a:r>
              <a:rPr lang="en-US" sz="2000" dirty="0" smtClean="0">
                <a:latin typeface="Palatino" pitchFamily="-128" charset="0"/>
              </a:rPr>
              <a:t> contains a definition of </a:t>
            </a:r>
            <a:r>
              <a:rPr lang="en-US" sz="2000" i="1" dirty="0" smtClean="0">
                <a:latin typeface="Palatino" pitchFamily="-128" charset="0"/>
              </a:rPr>
              <a:t>X</a:t>
            </a:r>
            <a:r>
              <a:rPr lang="en-US" sz="2000" dirty="0" smtClean="0">
                <a:latin typeface="Palatino" pitchFamily="-128" charset="0"/>
              </a:rPr>
              <a:t>}</a:t>
            </a:r>
          </a:p>
          <a:p>
            <a:pPr lvl="2" eaLnBrk="1" hangingPunct="1">
              <a:spcBef>
                <a:spcPts val="300"/>
              </a:spcBef>
            </a:pPr>
            <a:r>
              <a:rPr lang="en-US" sz="2000" dirty="0" smtClean="0">
                <a:latin typeface="Palatino" pitchFamily="-128" charset="0"/>
              </a:rPr>
              <a:t>USE(</a:t>
            </a:r>
            <a:r>
              <a:rPr lang="en-US" sz="2000" i="1" dirty="0" smtClean="0">
                <a:latin typeface="Palatino" pitchFamily="-128" charset="0"/>
              </a:rPr>
              <a:t>S</a:t>
            </a:r>
            <a:r>
              <a:rPr lang="en-US" sz="2000" dirty="0" smtClean="0">
                <a:latin typeface="Palatino" pitchFamily="-128" charset="0"/>
              </a:rPr>
              <a:t>) = {</a:t>
            </a:r>
            <a:r>
              <a:rPr lang="en-US" sz="2000" i="1" dirty="0" smtClean="0">
                <a:latin typeface="Palatino" pitchFamily="-128" charset="0"/>
              </a:rPr>
              <a:t>X</a:t>
            </a:r>
            <a:r>
              <a:rPr lang="en-US" sz="2000" dirty="0" smtClean="0">
                <a:latin typeface="Palatino" pitchFamily="-128" charset="0"/>
              </a:rPr>
              <a:t> | statement </a:t>
            </a:r>
            <a:r>
              <a:rPr lang="en-US" sz="2000" i="1" dirty="0" smtClean="0">
                <a:latin typeface="Palatino" pitchFamily="-128" charset="0"/>
              </a:rPr>
              <a:t>S</a:t>
            </a:r>
            <a:r>
              <a:rPr lang="en-US" sz="2000" dirty="0" smtClean="0">
                <a:latin typeface="Palatino" pitchFamily="-128" charset="0"/>
              </a:rPr>
              <a:t> contains a use of </a:t>
            </a:r>
            <a:r>
              <a:rPr lang="en-US" sz="2000" i="1" dirty="0" smtClean="0">
                <a:latin typeface="Palatino" pitchFamily="-128" charset="0"/>
              </a:rPr>
              <a:t>X</a:t>
            </a:r>
            <a:r>
              <a:rPr lang="en-US" sz="2000" dirty="0" smtClean="0">
                <a:latin typeface="Palatino" pitchFamily="-128" charset="0"/>
              </a:rPr>
              <a:t>}</a:t>
            </a:r>
          </a:p>
          <a:p>
            <a:pPr lvl="1" eaLnBrk="1" hangingPunct="1">
              <a:spcBef>
                <a:spcPts val="300"/>
              </a:spcBef>
            </a:pPr>
            <a:r>
              <a:rPr lang="en-US" sz="2400" dirty="0" smtClean="0">
                <a:latin typeface="Palatino" pitchFamily="-128" charset="0"/>
              </a:rPr>
              <a:t>A </a:t>
            </a:r>
            <a:r>
              <a:rPr lang="en-US" sz="2400" i="1" dirty="0" smtClean="0">
                <a:solidFill>
                  <a:schemeClr val="folHlink"/>
                </a:solidFill>
                <a:latin typeface="Palatino" pitchFamily="-128" charset="0"/>
              </a:rPr>
              <a:t>definition-use (DU) chain</a:t>
            </a:r>
            <a:r>
              <a:rPr lang="en-US" sz="2400" dirty="0" smtClean="0">
                <a:latin typeface="Palatino" pitchFamily="-128" charset="0"/>
              </a:rPr>
              <a:t> of variable X is of the form [</a:t>
            </a:r>
            <a:r>
              <a:rPr lang="en-US" sz="2400" i="1" dirty="0" smtClean="0">
                <a:latin typeface="Palatino" pitchFamily="-128" charset="0"/>
              </a:rPr>
              <a:t>X, S, S'</a:t>
            </a:r>
            <a:r>
              <a:rPr lang="en-US" sz="2400" dirty="0" smtClean="0">
                <a:latin typeface="Palatino" pitchFamily="-128" charset="0"/>
              </a:rPr>
              <a:t>], where </a:t>
            </a:r>
            <a:r>
              <a:rPr lang="en-US" sz="2400" i="1" dirty="0" smtClean="0">
                <a:latin typeface="Palatino" pitchFamily="-128" charset="0"/>
              </a:rPr>
              <a:t>S</a:t>
            </a:r>
            <a:r>
              <a:rPr lang="en-US" sz="2400" dirty="0" smtClean="0">
                <a:latin typeface="Palatino" pitchFamily="-128" charset="0"/>
              </a:rPr>
              <a:t> and </a:t>
            </a:r>
            <a:r>
              <a:rPr lang="en-US" sz="2400" i="1" dirty="0" smtClean="0">
                <a:latin typeface="Palatino" pitchFamily="-128" charset="0"/>
              </a:rPr>
              <a:t>S' </a:t>
            </a:r>
            <a:r>
              <a:rPr lang="en-US" sz="2400" dirty="0" smtClean="0">
                <a:latin typeface="Palatino" pitchFamily="-128" charset="0"/>
              </a:rPr>
              <a:t>are statement numbers, </a:t>
            </a:r>
            <a:r>
              <a:rPr lang="en-US" sz="2400" i="1" dirty="0" smtClean="0">
                <a:latin typeface="Palatino" pitchFamily="-128" charset="0"/>
              </a:rPr>
              <a:t>X</a:t>
            </a:r>
            <a:r>
              <a:rPr lang="en-US" sz="2400" dirty="0" smtClean="0">
                <a:latin typeface="Palatino" pitchFamily="-128" charset="0"/>
              </a:rPr>
              <a:t> is in DEF(</a:t>
            </a:r>
            <a:r>
              <a:rPr lang="en-US" sz="2400" i="1" dirty="0" smtClean="0">
                <a:latin typeface="Palatino" pitchFamily="-128" charset="0"/>
              </a:rPr>
              <a:t>S</a:t>
            </a:r>
            <a:r>
              <a:rPr lang="en-US" sz="2400" dirty="0" smtClean="0">
                <a:latin typeface="Palatino" pitchFamily="-128" charset="0"/>
              </a:rPr>
              <a:t>) and USE(</a:t>
            </a:r>
            <a:r>
              <a:rPr lang="en-US" sz="2400" i="1" dirty="0" smtClean="0">
                <a:latin typeface="Palatino" pitchFamily="-128" charset="0"/>
              </a:rPr>
              <a:t>S'</a:t>
            </a:r>
            <a:r>
              <a:rPr lang="en-US" sz="2400" dirty="0" smtClean="0">
                <a:latin typeface="Palatino" pitchFamily="-128" charset="0"/>
              </a:rPr>
              <a:t>), and the definition of </a:t>
            </a:r>
            <a:r>
              <a:rPr lang="en-US" sz="2400" i="1" dirty="0" smtClean="0">
                <a:latin typeface="Palatino" pitchFamily="-128" charset="0"/>
              </a:rPr>
              <a:t>X</a:t>
            </a:r>
            <a:r>
              <a:rPr lang="en-US" sz="2400" dirty="0" smtClean="0">
                <a:latin typeface="Palatino" pitchFamily="-128" charset="0"/>
              </a:rPr>
              <a:t> in statement </a:t>
            </a:r>
            <a:r>
              <a:rPr lang="en-US" sz="2400" i="1" dirty="0" smtClean="0">
                <a:latin typeface="Palatino" pitchFamily="-128" charset="0"/>
              </a:rPr>
              <a:t>S</a:t>
            </a:r>
            <a:r>
              <a:rPr lang="en-US" sz="2400" dirty="0" smtClean="0">
                <a:latin typeface="Palatino" pitchFamily="-128" charset="0"/>
              </a:rPr>
              <a:t> is live at statement</a:t>
            </a:r>
            <a:r>
              <a:rPr lang="en-US" sz="2400" i="1" dirty="0" smtClean="0">
                <a:latin typeface="Palatino" pitchFamily="-128" charset="0"/>
              </a:rPr>
              <a:t> 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1"/>
          </p:nvPr>
        </p:nvSpPr>
        <p:spPr/>
        <p:txBody>
          <a:bodyPr/>
          <a:lstStyle/>
          <a:p>
            <a:pPr>
              <a:defRPr/>
            </a:pPr>
            <a:fld id="{E366D902-55D2-48D3-A6B6-BDA3B5C49202}" type="slidenum">
              <a:rPr lang="en-US"/>
              <a:pPr>
                <a:defRPr/>
              </a:pPr>
              <a:t>35</a:t>
            </a:fld>
            <a:endParaRPr lang="en-US"/>
          </a:p>
        </p:txBody>
      </p:sp>
      <p:sp>
        <p:nvSpPr>
          <p:cNvPr id="21508" name="Rectangle 2"/>
          <p:cNvSpPr>
            <a:spLocks noGrp="1" noChangeArrowheads="1"/>
          </p:cNvSpPr>
          <p:nvPr>
            <p:ph type="title"/>
          </p:nvPr>
        </p:nvSpPr>
        <p:spPr>
          <a:xfrm>
            <a:off x="1939925" y="152400"/>
            <a:ext cx="4765675" cy="501650"/>
          </a:xfrm>
          <a:noFill/>
        </p:spPr>
        <p:txBody>
          <a:bodyPr lIns="90487" tIns="44450" rIns="90487" bIns="44450" anchor="ctr">
            <a:normAutofit fontScale="90000"/>
          </a:bodyPr>
          <a:lstStyle/>
          <a:p>
            <a:pPr eaLnBrk="1" hangingPunct="1"/>
            <a:r>
              <a:rPr lang="en-US" b="1" dirty="0" smtClean="0"/>
              <a:t>Loop Testing</a:t>
            </a:r>
          </a:p>
        </p:txBody>
      </p:sp>
      <p:sp>
        <p:nvSpPr>
          <p:cNvPr id="187395" name="Rectangle 3"/>
          <p:cNvSpPr>
            <a:spLocks noChangeArrowheads="1"/>
          </p:cNvSpPr>
          <p:nvPr/>
        </p:nvSpPr>
        <p:spPr bwMode="auto">
          <a:xfrm>
            <a:off x="3340100" y="4886325"/>
            <a:ext cx="1052513" cy="552450"/>
          </a:xfrm>
          <a:prstGeom prst="rect">
            <a:avLst/>
          </a:prstGeom>
          <a:noFill/>
          <a:ln w="28575">
            <a:noFill/>
            <a:miter lim="800000"/>
            <a:headEnd/>
            <a:tailEnd/>
          </a:ln>
          <a:effectLst/>
        </p:spPr>
        <p:txBody>
          <a:bodyPr wrap="none" lIns="90487" tIns="44450" rIns="90487" bIns="44450">
            <a:spAutoFit/>
          </a:bodyPr>
          <a:lstStyle/>
          <a:p>
            <a:pPr algn="ctr">
              <a:lnSpc>
                <a:spcPct val="80000"/>
              </a:lnSpc>
              <a:defRPr/>
            </a:pPr>
            <a:r>
              <a:rPr lang="en-US" sz="1900" b="1">
                <a:effectLst>
                  <a:outerShdw blurRad="38100" dist="38100" dir="2700000" algn="tl">
                    <a:srgbClr val="FFFFFF"/>
                  </a:outerShdw>
                </a:effectLst>
                <a:latin typeface="Helvetica" pitchFamily="-128" charset="0"/>
              </a:rPr>
              <a:t>Nested </a:t>
            </a:r>
          </a:p>
          <a:p>
            <a:pPr algn="ctr">
              <a:lnSpc>
                <a:spcPct val="80000"/>
              </a:lnSpc>
              <a:defRPr/>
            </a:pPr>
            <a:r>
              <a:rPr lang="en-US" sz="1900" b="1">
                <a:effectLst>
                  <a:outerShdw blurRad="38100" dist="38100" dir="2700000" algn="tl">
                    <a:srgbClr val="FFFFFF"/>
                  </a:outerShdw>
                </a:effectLst>
                <a:latin typeface="Helvetica" pitchFamily="-128" charset="0"/>
              </a:rPr>
              <a:t>Loops</a:t>
            </a:r>
          </a:p>
        </p:txBody>
      </p:sp>
      <p:sp>
        <p:nvSpPr>
          <p:cNvPr id="187396" name="Rectangle 4"/>
          <p:cNvSpPr>
            <a:spLocks noChangeArrowheads="1"/>
          </p:cNvSpPr>
          <p:nvPr/>
        </p:nvSpPr>
        <p:spPr bwMode="auto">
          <a:xfrm>
            <a:off x="4548188" y="5576888"/>
            <a:ext cx="1843087" cy="666750"/>
          </a:xfrm>
          <a:prstGeom prst="rect">
            <a:avLst/>
          </a:prstGeom>
          <a:noFill/>
          <a:ln w="25400">
            <a:noFill/>
            <a:miter lim="800000"/>
            <a:headEnd/>
            <a:tailEnd/>
          </a:ln>
          <a:effectLst/>
        </p:spPr>
        <p:txBody>
          <a:bodyPr wrap="none" lIns="90487" tIns="44450" rIns="90487" bIns="44450">
            <a:spAutoFit/>
          </a:bodyPr>
          <a:lstStyle/>
          <a:p>
            <a:pPr algn="ctr">
              <a:defRPr/>
            </a:pPr>
            <a:r>
              <a:rPr lang="en-US" sz="1900" b="1">
                <a:effectLst>
                  <a:outerShdw blurRad="38100" dist="38100" dir="2700000" algn="tl">
                    <a:srgbClr val="FFFFFF"/>
                  </a:outerShdw>
                </a:effectLst>
                <a:latin typeface="Helvetica" pitchFamily="-128" charset="0"/>
              </a:rPr>
              <a:t>Concatenated</a:t>
            </a:r>
          </a:p>
          <a:p>
            <a:pPr algn="ctr">
              <a:defRPr/>
            </a:pPr>
            <a:r>
              <a:rPr lang="en-US" sz="1900" b="1">
                <a:effectLst>
                  <a:outerShdw blurRad="38100" dist="38100" dir="2700000" algn="tl">
                    <a:srgbClr val="FFFFFF"/>
                  </a:outerShdw>
                </a:effectLst>
                <a:latin typeface="Helvetica" pitchFamily="-128" charset="0"/>
              </a:rPr>
              <a:t>       Loops       </a:t>
            </a:r>
          </a:p>
        </p:txBody>
      </p:sp>
      <p:sp>
        <p:nvSpPr>
          <p:cNvPr id="187397" name="Rectangle 5"/>
          <p:cNvSpPr>
            <a:spLocks noChangeArrowheads="1"/>
          </p:cNvSpPr>
          <p:nvPr/>
        </p:nvSpPr>
        <p:spPr bwMode="auto">
          <a:xfrm>
            <a:off x="6526213" y="5815013"/>
            <a:ext cx="2165350" cy="377825"/>
          </a:xfrm>
          <a:prstGeom prst="rect">
            <a:avLst/>
          </a:prstGeom>
          <a:noFill/>
          <a:ln w="25400">
            <a:noFill/>
            <a:miter lim="800000"/>
            <a:headEnd/>
            <a:tailEnd/>
          </a:ln>
          <a:effectLst/>
        </p:spPr>
        <p:txBody>
          <a:bodyPr wrap="none" lIns="90487" tIns="44450" rIns="90487" bIns="44450">
            <a:spAutoFit/>
          </a:bodyPr>
          <a:lstStyle/>
          <a:p>
            <a:pPr>
              <a:defRPr/>
            </a:pPr>
            <a:r>
              <a:rPr lang="en-US" sz="1900" b="1">
                <a:effectLst>
                  <a:outerShdw blurRad="38100" dist="38100" dir="2700000" algn="tl">
                    <a:srgbClr val="FFFFFF"/>
                  </a:outerShdw>
                </a:effectLst>
                <a:latin typeface="Helvetica" pitchFamily="-128" charset="0"/>
              </a:rPr>
              <a:t>Unstructured       </a:t>
            </a:r>
          </a:p>
        </p:txBody>
      </p:sp>
      <p:sp>
        <p:nvSpPr>
          <p:cNvPr id="187398" name="Rectangle 6"/>
          <p:cNvSpPr>
            <a:spLocks noChangeArrowheads="1"/>
          </p:cNvSpPr>
          <p:nvPr/>
        </p:nvSpPr>
        <p:spPr bwMode="auto">
          <a:xfrm>
            <a:off x="7021513" y="6129338"/>
            <a:ext cx="904875" cy="377825"/>
          </a:xfrm>
          <a:prstGeom prst="rect">
            <a:avLst/>
          </a:prstGeom>
          <a:noFill/>
          <a:ln w="25400">
            <a:noFill/>
            <a:miter lim="800000"/>
            <a:headEnd/>
            <a:tailEnd/>
          </a:ln>
          <a:effectLst/>
        </p:spPr>
        <p:txBody>
          <a:bodyPr wrap="none" lIns="90487" tIns="44450" rIns="90487" bIns="44450">
            <a:spAutoFit/>
          </a:bodyPr>
          <a:lstStyle/>
          <a:p>
            <a:pPr>
              <a:defRPr/>
            </a:pPr>
            <a:r>
              <a:rPr lang="en-US" sz="1900" b="1">
                <a:effectLst>
                  <a:outerShdw blurRad="38100" dist="38100" dir="2700000" algn="tl">
                    <a:srgbClr val="FFFFFF"/>
                  </a:outerShdw>
                </a:effectLst>
                <a:latin typeface="Helvetica" pitchFamily="-128" charset="0"/>
              </a:rPr>
              <a:t>Loops</a:t>
            </a:r>
          </a:p>
        </p:txBody>
      </p:sp>
      <p:sp>
        <p:nvSpPr>
          <p:cNvPr id="187399" name="Rectangle 7"/>
          <p:cNvSpPr>
            <a:spLocks noChangeArrowheads="1"/>
          </p:cNvSpPr>
          <p:nvPr/>
        </p:nvSpPr>
        <p:spPr bwMode="auto">
          <a:xfrm>
            <a:off x="1866900" y="4238625"/>
            <a:ext cx="1039813" cy="552450"/>
          </a:xfrm>
          <a:prstGeom prst="rect">
            <a:avLst/>
          </a:prstGeom>
          <a:noFill/>
          <a:ln w="28575">
            <a:noFill/>
            <a:miter lim="800000"/>
            <a:headEnd/>
            <a:tailEnd/>
          </a:ln>
          <a:effectLst/>
        </p:spPr>
        <p:txBody>
          <a:bodyPr wrap="none" lIns="90487" tIns="44450" rIns="90487" bIns="44450">
            <a:spAutoFit/>
          </a:bodyPr>
          <a:lstStyle/>
          <a:p>
            <a:pPr algn="ctr">
              <a:lnSpc>
                <a:spcPct val="80000"/>
              </a:lnSpc>
              <a:defRPr/>
            </a:pPr>
            <a:r>
              <a:rPr lang="en-US" sz="1900" b="1">
                <a:effectLst>
                  <a:outerShdw blurRad="38100" dist="38100" dir="2700000" algn="tl">
                    <a:srgbClr val="FFFFFF"/>
                  </a:outerShdw>
                </a:effectLst>
                <a:latin typeface="Helvetica" pitchFamily="-128" charset="0"/>
              </a:rPr>
              <a:t>Simple </a:t>
            </a:r>
          </a:p>
          <a:p>
            <a:pPr algn="ctr">
              <a:lnSpc>
                <a:spcPct val="80000"/>
              </a:lnSpc>
              <a:defRPr/>
            </a:pPr>
            <a:r>
              <a:rPr lang="en-US" sz="1900" b="1">
                <a:effectLst>
                  <a:outerShdw blurRad="38100" dist="38100" dir="2700000" algn="tl">
                    <a:srgbClr val="FFFFFF"/>
                  </a:outerShdw>
                </a:effectLst>
                <a:latin typeface="Helvetica" pitchFamily="-128" charset="0"/>
              </a:rPr>
              <a:t>loop</a:t>
            </a:r>
          </a:p>
        </p:txBody>
      </p:sp>
      <p:sp>
        <p:nvSpPr>
          <p:cNvPr id="187400" name="Rectangle 8"/>
          <p:cNvSpPr>
            <a:spLocks noChangeArrowheads="1"/>
          </p:cNvSpPr>
          <p:nvPr/>
        </p:nvSpPr>
        <p:spPr bwMode="auto">
          <a:xfrm>
            <a:off x="2070100" y="2414588"/>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7401" name="AutoShape 9"/>
          <p:cNvSpPr>
            <a:spLocks noChangeArrowheads="1"/>
          </p:cNvSpPr>
          <p:nvPr/>
        </p:nvSpPr>
        <p:spPr bwMode="auto">
          <a:xfrm>
            <a:off x="2108200" y="317182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16" name="Line 10"/>
          <p:cNvSpPr>
            <a:spLocks noChangeShapeType="1"/>
          </p:cNvSpPr>
          <p:nvPr/>
        </p:nvSpPr>
        <p:spPr bwMode="auto">
          <a:xfrm>
            <a:off x="2425700" y="2065338"/>
            <a:ext cx="0" cy="328612"/>
          </a:xfrm>
          <a:prstGeom prst="line">
            <a:avLst/>
          </a:prstGeom>
          <a:noFill/>
          <a:ln w="28575">
            <a:solidFill>
              <a:schemeClr val="tx1"/>
            </a:solidFill>
            <a:round/>
            <a:headEnd/>
            <a:tailEnd type="triangle" w="med" len="med"/>
          </a:ln>
        </p:spPr>
        <p:txBody>
          <a:bodyPr wrap="none" anchor="ctr"/>
          <a:lstStyle/>
          <a:p>
            <a:endParaRPr lang="en-IN"/>
          </a:p>
        </p:txBody>
      </p:sp>
      <p:sp>
        <p:nvSpPr>
          <p:cNvPr id="21517" name="Line 11"/>
          <p:cNvSpPr>
            <a:spLocks noChangeShapeType="1"/>
          </p:cNvSpPr>
          <p:nvPr/>
        </p:nvSpPr>
        <p:spPr bwMode="auto">
          <a:xfrm>
            <a:off x="2413000" y="2951163"/>
            <a:ext cx="0" cy="242887"/>
          </a:xfrm>
          <a:prstGeom prst="line">
            <a:avLst/>
          </a:prstGeom>
          <a:noFill/>
          <a:ln w="28575">
            <a:solidFill>
              <a:schemeClr val="tx1"/>
            </a:solidFill>
            <a:round/>
            <a:headEnd/>
            <a:tailEnd type="triangle" w="med" len="med"/>
          </a:ln>
        </p:spPr>
        <p:txBody>
          <a:bodyPr wrap="none" anchor="ctr"/>
          <a:lstStyle/>
          <a:p>
            <a:endParaRPr lang="en-IN"/>
          </a:p>
        </p:txBody>
      </p:sp>
      <p:sp>
        <p:nvSpPr>
          <p:cNvPr id="21518" name="Freeform 12"/>
          <p:cNvSpPr>
            <a:spLocks/>
          </p:cNvSpPr>
          <p:nvPr/>
        </p:nvSpPr>
        <p:spPr bwMode="auto">
          <a:xfrm>
            <a:off x="1790700" y="2700338"/>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p:spPr>
        <p:txBody>
          <a:bodyPr/>
          <a:lstStyle/>
          <a:p>
            <a:endParaRPr lang="en-US"/>
          </a:p>
        </p:txBody>
      </p:sp>
      <p:sp>
        <p:nvSpPr>
          <p:cNvPr id="21519" name="Line 13"/>
          <p:cNvSpPr>
            <a:spLocks noChangeShapeType="1"/>
          </p:cNvSpPr>
          <p:nvPr/>
        </p:nvSpPr>
        <p:spPr bwMode="auto">
          <a:xfrm>
            <a:off x="2432050" y="3779838"/>
            <a:ext cx="0" cy="300037"/>
          </a:xfrm>
          <a:prstGeom prst="line">
            <a:avLst/>
          </a:prstGeom>
          <a:noFill/>
          <a:ln w="28575">
            <a:solidFill>
              <a:schemeClr val="tx1"/>
            </a:solidFill>
            <a:round/>
            <a:headEnd/>
            <a:tailEnd type="triangle" w="med" len="med"/>
          </a:ln>
        </p:spPr>
        <p:txBody>
          <a:bodyPr wrap="none" anchor="ctr"/>
          <a:lstStyle/>
          <a:p>
            <a:endParaRPr lang="en-IN"/>
          </a:p>
        </p:txBody>
      </p:sp>
      <p:sp>
        <p:nvSpPr>
          <p:cNvPr id="187406" name="Rectangle 14"/>
          <p:cNvSpPr>
            <a:spLocks noChangeArrowheads="1"/>
          </p:cNvSpPr>
          <p:nvPr/>
        </p:nvSpPr>
        <p:spPr bwMode="auto">
          <a:xfrm>
            <a:off x="3492500" y="221456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7407" name="AutoShape 15"/>
          <p:cNvSpPr>
            <a:spLocks noChangeArrowheads="1"/>
          </p:cNvSpPr>
          <p:nvPr/>
        </p:nvSpPr>
        <p:spPr bwMode="auto">
          <a:xfrm>
            <a:off x="3530600" y="29718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22" name="Line 16"/>
          <p:cNvSpPr>
            <a:spLocks noChangeShapeType="1"/>
          </p:cNvSpPr>
          <p:nvPr/>
        </p:nvSpPr>
        <p:spPr bwMode="auto">
          <a:xfrm>
            <a:off x="3848100" y="1865313"/>
            <a:ext cx="0" cy="328612"/>
          </a:xfrm>
          <a:prstGeom prst="line">
            <a:avLst/>
          </a:prstGeom>
          <a:noFill/>
          <a:ln w="28575">
            <a:solidFill>
              <a:schemeClr val="tx1"/>
            </a:solidFill>
            <a:round/>
            <a:headEnd/>
            <a:tailEnd type="triangle" w="med" len="med"/>
          </a:ln>
        </p:spPr>
        <p:txBody>
          <a:bodyPr wrap="none" anchor="ctr"/>
          <a:lstStyle/>
          <a:p>
            <a:endParaRPr lang="en-IN"/>
          </a:p>
        </p:txBody>
      </p:sp>
      <p:sp>
        <p:nvSpPr>
          <p:cNvPr id="21523" name="Line 17"/>
          <p:cNvSpPr>
            <a:spLocks noChangeShapeType="1"/>
          </p:cNvSpPr>
          <p:nvPr/>
        </p:nvSpPr>
        <p:spPr bwMode="auto">
          <a:xfrm>
            <a:off x="3835400" y="2751138"/>
            <a:ext cx="0" cy="242887"/>
          </a:xfrm>
          <a:prstGeom prst="line">
            <a:avLst/>
          </a:prstGeom>
          <a:noFill/>
          <a:ln w="28575">
            <a:solidFill>
              <a:schemeClr val="tx1"/>
            </a:solidFill>
            <a:round/>
            <a:headEnd/>
            <a:tailEnd type="triangle" w="med" len="med"/>
          </a:ln>
        </p:spPr>
        <p:txBody>
          <a:bodyPr wrap="none" anchor="ctr"/>
          <a:lstStyle/>
          <a:p>
            <a:endParaRPr lang="en-IN"/>
          </a:p>
        </p:txBody>
      </p:sp>
      <p:sp>
        <p:nvSpPr>
          <p:cNvPr id="21524" name="Freeform 18"/>
          <p:cNvSpPr>
            <a:spLocks/>
          </p:cNvSpPr>
          <p:nvPr/>
        </p:nvSpPr>
        <p:spPr bwMode="auto">
          <a:xfrm>
            <a:off x="3213100" y="2500313"/>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p:spPr>
        <p:txBody>
          <a:bodyPr/>
          <a:lstStyle/>
          <a:p>
            <a:endParaRPr lang="en-US"/>
          </a:p>
        </p:txBody>
      </p:sp>
      <p:sp>
        <p:nvSpPr>
          <p:cNvPr id="21525" name="Line 19"/>
          <p:cNvSpPr>
            <a:spLocks noChangeShapeType="1"/>
          </p:cNvSpPr>
          <p:nvPr/>
        </p:nvSpPr>
        <p:spPr bwMode="auto">
          <a:xfrm>
            <a:off x="3854450" y="3579813"/>
            <a:ext cx="0" cy="300037"/>
          </a:xfrm>
          <a:prstGeom prst="line">
            <a:avLst/>
          </a:prstGeom>
          <a:noFill/>
          <a:ln w="28575">
            <a:solidFill>
              <a:schemeClr val="tx1"/>
            </a:solidFill>
            <a:round/>
            <a:headEnd/>
            <a:tailEnd type="triangle" w="med" len="med"/>
          </a:ln>
        </p:spPr>
        <p:txBody>
          <a:bodyPr wrap="none" anchor="ctr"/>
          <a:lstStyle/>
          <a:p>
            <a:endParaRPr lang="en-IN"/>
          </a:p>
        </p:txBody>
      </p:sp>
      <p:sp>
        <p:nvSpPr>
          <p:cNvPr id="187412" name="AutoShape 20"/>
          <p:cNvSpPr>
            <a:spLocks noChangeArrowheads="1"/>
          </p:cNvSpPr>
          <p:nvPr/>
        </p:nvSpPr>
        <p:spPr bwMode="auto">
          <a:xfrm>
            <a:off x="3568700" y="38862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27" name="Line 21"/>
          <p:cNvSpPr>
            <a:spLocks noChangeShapeType="1"/>
          </p:cNvSpPr>
          <p:nvPr/>
        </p:nvSpPr>
        <p:spPr bwMode="auto">
          <a:xfrm>
            <a:off x="3892550" y="4451350"/>
            <a:ext cx="0" cy="300038"/>
          </a:xfrm>
          <a:prstGeom prst="line">
            <a:avLst/>
          </a:prstGeom>
          <a:noFill/>
          <a:ln w="28575">
            <a:solidFill>
              <a:schemeClr val="tx1"/>
            </a:solidFill>
            <a:round/>
            <a:headEnd/>
            <a:tailEnd type="triangle" w="med" len="med"/>
          </a:ln>
        </p:spPr>
        <p:txBody>
          <a:bodyPr wrap="none" anchor="ctr"/>
          <a:lstStyle/>
          <a:p>
            <a:endParaRPr lang="en-IN"/>
          </a:p>
        </p:txBody>
      </p:sp>
      <p:sp>
        <p:nvSpPr>
          <p:cNvPr id="21528" name="Freeform 22"/>
          <p:cNvSpPr>
            <a:spLocks/>
          </p:cNvSpPr>
          <p:nvPr/>
        </p:nvSpPr>
        <p:spPr bwMode="auto">
          <a:xfrm>
            <a:off x="3098800" y="2128838"/>
            <a:ext cx="750888" cy="2044700"/>
          </a:xfrm>
          <a:custGeom>
            <a:avLst/>
            <a:gdLst>
              <a:gd name="T0" fmla="*/ 296 w 473"/>
              <a:gd name="T1" fmla="*/ 1144 h 1145"/>
              <a:gd name="T2" fmla="*/ 0 w 473"/>
              <a:gd name="T3" fmla="*/ 1144 h 1145"/>
              <a:gd name="T4" fmla="*/ 0 w 473"/>
              <a:gd name="T5" fmla="*/ 0 h 1145"/>
              <a:gd name="T6" fmla="*/ 472 w 473"/>
              <a:gd name="T7" fmla="*/ 0 h 1145"/>
              <a:gd name="T8" fmla="*/ 0 60000 65536"/>
              <a:gd name="T9" fmla="*/ 0 60000 65536"/>
              <a:gd name="T10" fmla="*/ 0 60000 65536"/>
              <a:gd name="T11" fmla="*/ 0 60000 65536"/>
              <a:gd name="T12" fmla="*/ 0 w 473"/>
              <a:gd name="T13" fmla="*/ 0 h 1145"/>
              <a:gd name="T14" fmla="*/ 473 w 473"/>
              <a:gd name="T15" fmla="*/ 1145 h 1145"/>
            </a:gdLst>
            <a:ahLst/>
            <a:cxnLst>
              <a:cxn ang="T8">
                <a:pos x="T0" y="T1"/>
              </a:cxn>
              <a:cxn ang="T9">
                <a:pos x="T2" y="T3"/>
              </a:cxn>
              <a:cxn ang="T10">
                <a:pos x="T4" y="T5"/>
              </a:cxn>
              <a:cxn ang="T11">
                <a:pos x="T6" y="T7"/>
              </a:cxn>
            </a:cxnLst>
            <a:rect l="T12" t="T13" r="T14" b="T15"/>
            <a:pathLst>
              <a:path w="473" h="1145">
                <a:moveTo>
                  <a:pt x="296" y="1144"/>
                </a:moveTo>
                <a:lnTo>
                  <a:pt x="0" y="1144"/>
                </a:lnTo>
                <a:lnTo>
                  <a:pt x="0" y="0"/>
                </a:lnTo>
                <a:lnTo>
                  <a:pt x="472" y="0"/>
                </a:lnTo>
              </a:path>
            </a:pathLst>
          </a:custGeom>
          <a:noFill/>
          <a:ln w="28575" cap="rnd">
            <a:solidFill>
              <a:schemeClr val="tx1"/>
            </a:solidFill>
            <a:round/>
            <a:headEnd/>
            <a:tailEnd type="triangle" w="med" len="med"/>
          </a:ln>
        </p:spPr>
        <p:txBody>
          <a:bodyPr/>
          <a:lstStyle/>
          <a:p>
            <a:endParaRPr lang="en-US"/>
          </a:p>
        </p:txBody>
      </p:sp>
      <p:sp>
        <p:nvSpPr>
          <p:cNvPr id="187415" name="Rectangle 23"/>
          <p:cNvSpPr>
            <a:spLocks noChangeArrowheads="1"/>
          </p:cNvSpPr>
          <p:nvPr/>
        </p:nvSpPr>
        <p:spPr bwMode="auto">
          <a:xfrm>
            <a:off x="5219700" y="198596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7416" name="AutoShape 24"/>
          <p:cNvSpPr>
            <a:spLocks noChangeArrowheads="1"/>
          </p:cNvSpPr>
          <p:nvPr/>
        </p:nvSpPr>
        <p:spPr bwMode="auto">
          <a:xfrm>
            <a:off x="5257800" y="2743200"/>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31" name="Line 25"/>
          <p:cNvSpPr>
            <a:spLocks noChangeShapeType="1"/>
          </p:cNvSpPr>
          <p:nvPr/>
        </p:nvSpPr>
        <p:spPr bwMode="auto">
          <a:xfrm>
            <a:off x="5575300" y="1636713"/>
            <a:ext cx="0" cy="328612"/>
          </a:xfrm>
          <a:prstGeom prst="line">
            <a:avLst/>
          </a:prstGeom>
          <a:noFill/>
          <a:ln w="28575">
            <a:solidFill>
              <a:schemeClr val="tx1"/>
            </a:solidFill>
            <a:round/>
            <a:headEnd/>
            <a:tailEnd type="triangle" w="med" len="med"/>
          </a:ln>
        </p:spPr>
        <p:txBody>
          <a:bodyPr wrap="none" anchor="ctr"/>
          <a:lstStyle/>
          <a:p>
            <a:endParaRPr lang="en-IN"/>
          </a:p>
        </p:txBody>
      </p:sp>
      <p:sp>
        <p:nvSpPr>
          <p:cNvPr id="21532" name="Line 26"/>
          <p:cNvSpPr>
            <a:spLocks noChangeShapeType="1"/>
          </p:cNvSpPr>
          <p:nvPr/>
        </p:nvSpPr>
        <p:spPr bwMode="auto">
          <a:xfrm>
            <a:off x="5562600" y="2522538"/>
            <a:ext cx="0" cy="242887"/>
          </a:xfrm>
          <a:prstGeom prst="line">
            <a:avLst/>
          </a:prstGeom>
          <a:noFill/>
          <a:ln w="28575">
            <a:solidFill>
              <a:schemeClr val="tx1"/>
            </a:solidFill>
            <a:round/>
            <a:headEnd/>
            <a:tailEnd type="triangle" w="med" len="med"/>
          </a:ln>
        </p:spPr>
        <p:txBody>
          <a:bodyPr wrap="none" anchor="ctr"/>
          <a:lstStyle/>
          <a:p>
            <a:endParaRPr lang="en-IN"/>
          </a:p>
        </p:txBody>
      </p:sp>
      <p:sp>
        <p:nvSpPr>
          <p:cNvPr id="21533" name="Freeform 27"/>
          <p:cNvSpPr>
            <a:spLocks/>
          </p:cNvSpPr>
          <p:nvPr/>
        </p:nvSpPr>
        <p:spPr bwMode="auto">
          <a:xfrm>
            <a:off x="4940300" y="2271713"/>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p:spPr>
        <p:txBody>
          <a:bodyPr/>
          <a:lstStyle/>
          <a:p>
            <a:endParaRPr lang="en-US"/>
          </a:p>
        </p:txBody>
      </p:sp>
      <p:sp>
        <p:nvSpPr>
          <p:cNvPr id="21534" name="Line 28"/>
          <p:cNvSpPr>
            <a:spLocks noChangeShapeType="1"/>
          </p:cNvSpPr>
          <p:nvPr/>
        </p:nvSpPr>
        <p:spPr bwMode="auto">
          <a:xfrm>
            <a:off x="5581650" y="3351213"/>
            <a:ext cx="0" cy="300037"/>
          </a:xfrm>
          <a:prstGeom prst="line">
            <a:avLst/>
          </a:prstGeom>
          <a:noFill/>
          <a:ln w="28575">
            <a:solidFill>
              <a:schemeClr val="tx1"/>
            </a:solidFill>
            <a:round/>
            <a:headEnd/>
            <a:tailEnd type="triangle" w="med" len="med"/>
          </a:ln>
        </p:spPr>
        <p:txBody>
          <a:bodyPr wrap="none" anchor="ctr"/>
          <a:lstStyle/>
          <a:p>
            <a:endParaRPr lang="en-IN"/>
          </a:p>
        </p:txBody>
      </p:sp>
      <p:sp>
        <p:nvSpPr>
          <p:cNvPr id="187421" name="Rectangle 29"/>
          <p:cNvSpPr>
            <a:spLocks noChangeArrowheads="1"/>
          </p:cNvSpPr>
          <p:nvPr/>
        </p:nvSpPr>
        <p:spPr bwMode="auto">
          <a:xfrm>
            <a:off x="5219700" y="3714750"/>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7422" name="AutoShape 30"/>
          <p:cNvSpPr>
            <a:spLocks noChangeArrowheads="1"/>
          </p:cNvSpPr>
          <p:nvPr/>
        </p:nvSpPr>
        <p:spPr bwMode="auto">
          <a:xfrm>
            <a:off x="5257800" y="44719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37" name="Line 31"/>
          <p:cNvSpPr>
            <a:spLocks noChangeShapeType="1"/>
          </p:cNvSpPr>
          <p:nvPr/>
        </p:nvSpPr>
        <p:spPr bwMode="auto">
          <a:xfrm>
            <a:off x="5575300" y="3365500"/>
            <a:ext cx="0" cy="328613"/>
          </a:xfrm>
          <a:prstGeom prst="line">
            <a:avLst/>
          </a:prstGeom>
          <a:noFill/>
          <a:ln w="28575">
            <a:solidFill>
              <a:schemeClr val="tx1"/>
            </a:solidFill>
            <a:round/>
            <a:headEnd/>
            <a:tailEnd type="triangle" w="med" len="med"/>
          </a:ln>
        </p:spPr>
        <p:txBody>
          <a:bodyPr wrap="none" anchor="ctr"/>
          <a:lstStyle/>
          <a:p>
            <a:endParaRPr lang="en-IN"/>
          </a:p>
        </p:txBody>
      </p:sp>
      <p:sp>
        <p:nvSpPr>
          <p:cNvPr id="21538" name="Line 32"/>
          <p:cNvSpPr>
            <a:spLocks noChangeShapeType="1"/>
          </p:cNvSpPr>
          <p:nvPr/>
        </p:nvSpPr>
        <p:spPr bwMode="auto">
          <a:xfrm>
            <a:off x="5562600" y="4251325"/>
            <a:ext cx="0" cy="242888"/>
          </a:xfrm>
          <a:prstGeom prst="line">
            <a:avLst/>
          </a:prstGeom>
          <a:noFill/>
          <a:ln w="28575">
            <a:solidFill>
              <a:schemeClr val="tx1"/>
            </a:solidFill>
            <a:round/>
            <a:headEnd/>
            <a:tailEnd type="triangle" w="med" len="med"/>
          </a:ln>
        </p:spPr>
        <p:txBody>
          <a:bodyPr wrap="none" anchor="ctr"/>
          <a:lstStyle/>
          <a:p>
            <a:endParaRPr lang="en-IN"/>
          </a:p>
        </p:txBody>
      </p:sp>
      <p:sp>
        <p:nvSpPr>
          <p:cNvPr id="21539" name="Freeform 33"/>
          <p:cNvSpPr>
            <a:spLocks/>
          </p:cNvSpPr>
          <p:nvPr/>
        </p:nvSpPr>
        <p:spPr bwMode="auto">
          <a:xfrm>
            <a:off x="4940300" y="4000500"/>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p:spPr>
        <p:txBody>
          <a:bodyPr/>
          <a:lstStyle/>
          <a:p>
            <a:endParaRPr lang="en-US"/>
          </a:p>
        </p:txBody>
      </p:sp>
      <p:sp>
        <p:nvSpPr>
          <p:cNvPr id="21540" name="Line 34"/>
          <p:cNvSpPr>
            <a:spLocks noChangeShapeType="1"/>
          </p:cNvSpPr>
          <p:nvPr/>
        </p:nvSpPr>
        <p:spPr bwMode="auto">
          <a:xfrm>
            <a:off x="5568950" y="5094288"/>
            <a:ext cx="0" cy="300037"/>
          </a:xfrm>
          <a:prstGeom prst="line">
            <a:avLst/>
          </a:prstGeom>
          <a:noFill/>
          <a:ln w="28575">
            <a:solidFill>
              <a:schemeClr val="tx1"/>
            </a:solidFill>
            <a:round/>
            <a:headEnd/>
            <a:tailEnd type="triangle" w="med" len="med"/>
          </a:ln>
        </p:spPr>
        <p:txBody>
          <a:bodyPr wrap="none" anchor="ctr"/>
          <a:lstStyle/>
          <a:p>
            <a:endParaRPr lang="en-IN"/>
          </a:p>
        </p:txBody>
      </p:sp>
      <p:sp>
        <p:nvSpPr>
          <p:cNvPr id="187427" name="Rectangle 35"/>
          <p:cNvSpPr>
            <a:spLocks noChangeArrowheads="1"/>
          </p:cNvSpPr>
          <p:nvPr/>
        </p:nvSpPr>
        <p:spPr bwMode="auto">
          <a:xfrm>
            <a:off x="7124700" y="1657350"/>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7428" name="AutoShape 36"/>
          <p:cNvSpPr>
            <a:spLocks noChangeArrowheads="1"/>
          </p:cNvSpPr>
          <p:nvPr/>
        </p:nvSpPr>
        <p:spPr bwMode="auto">
          <a:xfrm>
            <a:off x="7162800" y="2414588"/>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43" name="Line 37"/>
          <p:cNvSpPr>
            <a:spLocks noChangeShapeType="1"/>
          </p:cNvSpPr>
          <p:nvPr/>
        </p:nvSpPr>
        <p:spPr bwMode="auto">
          <a:xfrm>
            <a:off x="7480300" y="1308100"/>
            <a:ext cx="0" cy="328613"/>
          </a:xfrm>
          <a:prstGeom prst="line">
            <a:avLst/>
          </a:prstGeom>
          <a:noFill/>
          <a:ln w="12700">
            <a:solidFill>
              <a:schemeClr val="tx1"/>
            </a:solidFill>
            <a:round/>
            <a:headEnd/>
            <a:tailEnd type="triangle" w="med" len="med"/>
          </a:ln>
        </p:spPr>
        <p:txBody>
          <a:bodyPr wrap="none" anchor="ctr"/>
          <a:lstStyle/>
          <a:p>
            <a:endParaRPr lang="en-IN"/>
          </a:p>
        </p:txBody>
      </p:sp>
      <p:sp>
        <p:nvSpPr>
          <p:cNvPr id="21544" name="Line 38"/>
          <p:cNvSpPr>
            <a:spLocks noChangeShapeType="1"/>
          </p:cNvSpPr>
          <p:nvPr/>
        </p:nvSpPr>
        <p:spPr bwMode="auto">
          <a:xfrm>
            <a:off x="7467600" y="2193925"/>
            <a:ext cx="0" cy="242888"/>
          </a:xfrm>
          <a:prstGeom prst="line">
            <a:avLst/>
          </a:prstGeom>
          <a:noFill/>
          <a:ln w="28575">
            <a:solidFill>
              <a:schemeClr val="tx1"/>
            </a:solidFill>
            <a:round/>
            <a:headEnd/>
            <a:tailEnd type="triangle" w="med" len="med"/>
          </a:ln>
        </p:spPr>
        <p:txBody>
          <a:bodyPr wrap="none" anchor="ctr"/>
          <a:lstStyle/>
          <a:p>
            <a:endParaRPr lang="en-IN"/>
          </a:p>
        </p:txBody>
      </p:sp>
      <p:sp>
        <p:nvSpPr>
          <p:cNvPr id="21545" name="Freeform 39"/>
          <p:cNvSpPr>
            <a:spLocks/>
          </p:cNvSpPr>
          <p:nvPr/>
        </p:nvSpPr>
        <p:spPr bwMode="auto">
          <a:xfrm>
            <a:off x="6845300" y="1943100"/>
            <a:ext cx="306388" cy="758825"/>
          </a:xfrm>
          <a:custGeom>
            <a:avLst/>
            <a:gdLst>
              <a:gd name="T0" fmla="*/ 192 w 193"/>
              <a:gd name="T1" fmla="*/ 424 h 425"/>
              <a:gd name="T2" fmla="*/ 0 w 193"/>
              <a:gd name="T3" fmla="*/ 424 h 425"/>
              <a:gd name="T4" fmla="*/ 0 w 193"/>
              <a:gd name="T5" fmla="*/ 0 h 425"/>
              <a:gd name="T6" fmla="*/ 160 w 193"/>
              <a:gd name="T7" fmla="*/ 0 h 425"/>
              <a:gd name="T8" fmla="*/ 0 60000 65536"/>
              <a:gd name="T9" fmla="*/ 0 60000 65536"/>
              <a:gd name="T10" fmla="*/ 0 60000 65536"/>
              <a:gd name="T11" fmla="*/ 0 60000 65536"/>
              <a:gd name="T12" fmla="*/ 0 w 193"/>
              <a:gd name="T13" fmla="*/ 0 h 425"/>
              <a:gd name="T14" fmla="*/ 193 w 193"/>
              <a:gd name="T15" fmla="*/ 425 h 425"/>
            </a:gdLst>
            <a:ahLst/>
            <a:cxnLst>
              <a:cxn ang="T8">
                <a:pos x="T0" y="T1"/>
              </a:cxn>
              <a:cxn ang="T9">
                <a:pos x="T2" y="T3"/>
              </a:cxn>
              <a:cxn ang="T10">
                <a:pos x="T4" y="T5"/>
              </a:cxn>
              <a:cxn ang="T11">
                <a:pos x="T6" y="T7"/>
              </a:cxn>
            </a:cxnLst>
            <a:rect l="T12" t="T13" r="T14" b="T15"/>
            <a:pathLst>
              <a:path w="193" h="425">
                <a:moveTo>
                  <a:pt x="192" y="424"/>
                </a:moveTo>
                <a:lnTo>
                  <a:pt x="0" y="424"/>
                </a:lnTo>
                <a:lnTo>
                  <a:pt x="0" y="0"/>
                </a:lnTo>
                <a:lnTo>
                  <a:pt x="160" y="0"/>
                </a:lnTo>
              </a:path>
            </a:pathLst>
          </a:custGeom>
          <a:noFill/>
          <a:ln w="28575" cap="rnd">
            <a:solidFill>
              <a:schemeClr val="tx1"/>
            </a:solidFill>
            <a:round/>
            <a:headEnd/>
            <a:tailEnd type="triangle" w="med" len="med"/>
          </a:ln>
        </p:spPr>
        <p:txBody>
          <a:bodyPr/>
          <a:lstStyle/>
          <a:p>
            <a:endParaRPr lang="en-US"/>
          </a:p>
        </p:txBody>
      </p:sp>
      <p:sp>
        <p:nvSpPr>
          <p:cNvPr id="21546" name="Line 40"/>
          <p:cNvSpPr>
            <a:spLocks noChangeShapeType="1"/>
          </p:cNvSpPr>
          <p:nvPr/>
        </p:nvSpPr>
        <p:spPr bwMode="auto">
          <a:xfrm>
            <a:off x="7486650" y="3022600"/>
            <a:ext cx="0" cy="300038"/>
          </a:xfrm>
          <a:prstGeom prst="line">
            <a:avLst/>
          </a:prstGeom>
          <a:noFill/>
          <a:ln w="28575">
            <a:solidFill>
              <a:schemeClr val="tx1"/>
            </a:solidFill>
            <a:round/>
            <a:headEnd/>
            <a:tailEnd type="triangle" w="med" len="med"/>
          </a:ln>
        </p:spPr>
        <p:txBody>
          <a:bodyPr wrap="none" anchor="ctr"/>
          <a:lstStyle/>
          <a:p>
            <a:endParaRPr lang="en-IN"/>
          </a:p>
        </p:txBody>
      </p:sp>
      <p:sp>
        <p:nvSpPr>
          <p:cNvPr id="187433" name="Rectangle 41"/>
          <p:cNvSpPr>
            <a:spLocks noChangeArrowheads="1"/>
          </p:cNvSpPr>
          <p:nvPr/>
        </p:nvSpPr>
        <p:spPr bwMode="auto">
          <a:xfrm>
            <a:off x="7124700" y="3414713"/>
            <a:ext cx="685800" cy="485775"/>
          </a:xfrm>
          <a:prstGeom prst="rect">
            <a:avLst/>
          </a:prstGeom>
          <a:solidFill>
            <a:schemeClr val="folHlink"/>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187434" name="AutoShape 42"/>
          <p:cNvSpPr>
            <a:spLocks noChangeArrowheads="1"/>
          </p:cNvSpPr>
          <p:nvPr/>
        </p:nvSpPr>
        <p:spPr bwMode="auto">
          <a:xfrm>
            <a:off x="7162800" y="4143375"/>
            <a:ext cx="584200" cy="557213"/>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49" name="Line 43"/>
          <p:cNvSpPr>
            <a:spLocks noChangeShapeType="1"/>
          </p:cNvSpPr>
          <p:nvPr/>
        </p:nvSpPr>
        <p:spPr bwMode="auto">
          <a:xfrm>
            <a:off x="7480300" y="3036888"/>
            <a:ext cx="0" cy="328612"/>
          </a:xfrm>
          <a:prstGeom prst="line">
            <a:avLst/>
          </a:prstGeom>
          <a:noFill/>
          <a:ln w="28575">
            <a:solidFill>
              <a:schemeClr val="tx1"/>
            </a:solidFill>
            <a:round/>
            <a:headEnd/>
            <a:tailEnd type="triangle" w="med" len="med"/>
          </a:ln>
        </p:spPr>
        <p:txBody>
          <a:bodyPr wrap="none" anchor="ctr"/>
          <a:lstStyle/>
          <a:p>
            <a:endParaRPr lang="en-IN"/>
          </a:p>
        </p:txBody>
      </p:sp>
      <p:sp>
        <p:nvSpPr>
          <p:cNvPr id="21550" name="Line 44"/>
          <p:cNvSpPr>
            <a:spLocks noChangeShapeType="1"/>
          </p:cNvSpPr>
          <p:nvPr/>
        </p:nvSpPr>
        <p:spPr bwMode="auto">
          <a:xfrm>
            <a:off x="7467600" y="3922713"/>
            <a:ext cx="0" cy="242887"/>
          </a:xfrm>
          <a:prstGeom prst="line">
            <a:avLst/>
          </a:prstGeom>
          <a:noFill/>
          <a:ln w="28575">
            <a:solidFill>
              <a:schemeClr val="tx1"/>
            </a:solidFill>
            <a:round/>
            <a:headEnd/>
            <a:tailEnd type="triangle" w="med" len="med"/>
          </a:ln>
        </p:spPr>
        <p:txBody>
          <a:bodyPr wrap="none" anchor="ctr"/>
          <a:lstStyle/>
          <a:p>
            <a:endParaRPr lang="en-IN"/>
          </a:p>
        </p:txBody>
      </p:sp>
      <p:sp>
        <p:nvSpPr>
          <p:cNvPr id="21551" name="Freeform 45"/>
          <p:cNvSpPr>
            <a:spLocks/>
          </p:cNvSpPr>
          <p:nvPr/>
        </p:nvSpPr>
        <p:spPr bwMode="auto">
          <a:xfrm>
            <a:off x="6680200" y="1785938"/>
            <a:ext cx="522288" cy="2644775"/>
          </a:xfrm>
          <a:custGeom>
            <a:avLst/>
            <a:gdLst>
              <a:gd name="T0" fmla="*/ 328 w 329"/>
              <a:gd name="T1" fmla="*/ 1480 h 1481"/>
              <a:gd name="T2" fmla="*/ 0 w 329"/>
              <a:gd name="T3" fmla="*/ 1480 h 1481"/>
              <a:gd name="T4" fmla="*/ 0 w 329"/>
              <a:gd name="T5" fmla="*/ 0 h 1481"/>
              <a:gd name="T6" fmla="*/ 273 w 329"/>
              <a:gd name="T7" fmla="*/ 0 h 1481"/>
              <a:gd name="T8" fmla="*/ 0 60000 65536"/>
              <a:gd name="T9" fmla="*/ 0 60000 65536"/>
              <a:gd name="T10" fmla="*/ 0 60000 65536"/>
              <a:gd name="T11" fmla="*/ 0 60000 65536"/>
              <a:gd name="T12" fmla="*/ 0 w 329"/>
              <a:gd name="T13" fmla="*/ 0 h 1481"/>
              <a:gd name="T14" fmla="*/ 329 w 329"/>
              <a:gd name="T15" fmla="*/ 1481 h 1481"/>
            </a:gdLst>
            <a:ahLst/>
            <a:cxnLst>
              <a:cxn ang="T8">
                <a:pos x="T0" y="T1"/>
              </a:cxn>
              <a:cxn ang="T9">
                <a:pos x="T2" y="T3"/>
              </a:cxn>
              <a:cxn ang="T10">
                <a:pos x="T4" y="T5"/>
              </a:cxn>
              <a:cxn ang="T11">
                <a:pos x="T6" y="T7"/>
              </a:cxn>
            </a:cxnLst>
            <a:rect l="T12" t="T13" r="T14" b="T15"/>
            <a:pathLst>
              <a:path w="329" h="1481">
                <a:moveTo>
                  <a:pt x="328" y="1480"/>
                </a:moveTo>
                <a:lnTo>
                  <a:pt x="0" y="1480"/>
                </a:lnTo>
                <a:lnTo>
                  <a:pt x="0" y="0"/>
                </a:lnTo>
                <a:lnTo>
                  <a:pt x="273" y="0"/>
                </a:lnTo>
              </a:path>
            </a:pathLst>
          </a:custGeom>
          <a:noFill/>
          <a:ln w="28575" cap="rnd">
            <a:solidFill>
              <a:schemeClr val="tx1"/>
            </a:solidFill>
            <a:round/>
            <a:headEnd/>
            <a:tailEnd type="triangle" w="med" len="med"/>
          </a:ln>
        </p:spPr>
        <p:txBody>
          <a:bodyPr/>
          <a:lstStyle/>
          <a:p>
            <a:endParaRPr lang="en-US"/>
          </a:p>
        </p:txBody>
      </p:sp>
      <p:sp>
        <p:nvSpPr>
          <p:cNvPr id="21552" name="Line 46"/>
          <p:cNvSpPr>
            <a:spLocks noChangeShapeType="1"/>
          </p:cNvSpPr>
          <p:nvPr/>
        </p:nvSpPr>
        <p:spPr bwMode="auto">
          <a:xfrm>
            <a:off x="7486650" y="4751388"/>
            <a:ext cx="0" cy="300037"/>
          </a:xfrm>
          <a:prstGeom prst="line">
            <a:avLst/>
          </a:prstGeom>
          <a:noFill/>
          <a:ln w="28575">
            <a:solidFill>
              <a:schemeClr val="tx1"/>
            </a:solidFill>
            <a:round/>
            <a:headEnd/>
            <a:tailEnd type="triangle" w="med" len="med"/>
          </a:ln>
        </p:spPr>
        <p:txBody>
          <a:bodyPr wrap="none" anchor="ctr"/>
          <a:lstStyle/>
          <a:p>
            <a:endParaRPr lang="en-IN"/>
          </a:p>
        </p:txBody>
      </p:sp>
      <p:sp>
        <p:nvSpPr>
          <p:cNvPr id="21553" name="Freeform 47"/>
          <p:cNvSpPr>
            <a:spLocks/>
          </p:cNvSpPr>
          <p:nvPr/>
        </p:nvSpPr>
        <p:spPr bwMode="auto">
          <a:xfrm>
            <a:off x="7759700" y="2700338"/>
            <a:ext cx="534988" cy="1744662"/>
          </a:xfrm>
          <a:custGeom>
            <a:avLst/>
            <a:gdLst>
              <a:gd name="T0" fmla="*/ 0 w 337"/>
              <a:gd name="T1" fmla="*/ 0 h 977"/>
              <a:gd name="T2" fmla="*/ 336 w 337"/>
              <a:gd name="T3" fmla="*/ 0 h 977"/>
              <a:gd name="T4" fmla="*/ 328 w 337"/>
              <a:gd name="T5" fmla="*/ 976 h 977"/>
              <a:gd name="T6" fmla="*/ 24 w 337"/>
              <a:gd name="T7" fmla="*/ 976 h 977"/>
              <a:gd name="T8" fmla="*/ 0 60000 65536"/>
              <a:gd name="T9" fmla="*/ 0 60000 65536"/>
              <a:gd name="T10" fmla="*/ 0 60000 65536"/>
              <a:gd name="T11" fmla="*/ 0 60000 65536"/>
              <a:gd name="T12" fmla="*/ 0 w 337"/>
              <a:gd name="T13" fmla="*/ 0 h 977"/>
              <a:gd name="T14" fmla="*/ 337 w 337"/>
              <a:gd name="T15" fmla="*/ 977 h 977"/>
            </a:gdLst>
            <a:ahLst/>
            <a:cxnLst>
              <a:cxn ang="T8">
                <a:pos x="T0" y="T1"/>
              </a:cxn>
              <a:cxn ang="T9">
                <a:pos x="T2" y="T3"/>
              </a:cxn>
              <a:cxn ang="T10">
                <a:pos x="T4" y="T5"/>
              </a:cxn>
              <a:cxn ang="T11">
                <a:pos x="T6" y="T7"/>
              </a:cxn>
            </a:cxnLst>
            <a:rect l="T12" t="T13" r="T14" b="T15"/>
            <a:pathLst>
              <a:path w="337" h="977">
                <a:moveTo>
                  <a:pt x="0" y="0"/>
                </a:moveTo>
                <a:lnTo>
                  <a:pt x="336" y="0"/>
                </a:lnTo>
                <a:lnTo>
                  <a:pt x="328" y="976"/>
                </a:lnTo>
                <a:lnTo>
                  <a:pt x="24" y="976"/>
                </a:lnTo>
              </a:path>
            </a:pathLst>
          </a:custGeom>
          <a:noFill/>
          <a:ln w="28575" cap="rnd">
            <a:solidFill>
              <a:schemeClr val="tx1"/>
            </a:solidFill>
            <a:round/>
            <a:headEnd/>
            <a:tailEnd type="triangle" w="med" len="med"/>
          </a:ln>
        </p:spPr>
        <p:txBody>
          <a:bodyPr/>
          <a:lstStyle/>
          <a:p>
            <a:endParaRPr lang="en-US"/>
          </a:p>
        </p:txBody>
      </p:sp>
      <p:sp>
        <p:nvSpPr>
          <p:cNvPr id="187440" name="AutoShape 48"/>
          <p:cNvSpPr>
            <a:spLocks noChangeArrowheads="1"/>
          </p:cNvSpPr>
          <p:nvPr/>
        </p:nvSpPr>
        <p:spPr bwMode="auto">
          <a:xfrm>
            <a:off x="7188200" y="5014913"/>
            <a:ext cx="584200" cy="557212"/>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anchor="ctr"/>
          <a:lstStyle/>
          <a:p>
            <a:pPr>
              <a:defRPr/>
            </a:pPr>
            <a:endParaRPr lang="en-US"/>
          </a:p>
        </p:txBody>
      </p:sp>
      <p:sp>
        <p:nvSpPr>
          <p:cNvPr id="21555" name="Freeform 49"/>
          <p:cNvSpPr>
            <a:spLocks/>
          </p:cNvSpPr>
          <p:nvPr/>
        </p:nvSpPr>
        <p:spPr bwMode="auto">
          <a:xfrm>
            <a:off x="7785100" y="3686175"/>
            <a:ext cx="801688" cy="1644650"/>
          </a:xfrm>
          <a:custGeom>
            <a:avLst/>
            <a:gdLst>
              <a:gd name="T0" fmla="*/ 0 w 505"/>
              <a:gd name="T1" fmla="*/ 920 h 921"/>
              <a:gd name="T2" fmla="*/ 504 w 505"/>
              <a:gd name="T3" fmla="*/ 920 h 921"/>
              <a:gd name="T4" fmla="*/ 504 w 505"/>
              <a:gd name="T5" fmla="*/ 0 h 921"/>
              <a:gd name="T6" fmla="*/ 48 w 505"/>
              <a:gd name="T7" fmla="*/ 0 h 921"/>
              <a:gd name="T8" fmla="*/ 0 60000 65536"/>
              <a:gd name="T9" fmla="*/ 0 60000 65536"/>
              <a:gd name="T10" fmla="*/ 0 60000 65536"/>
              <a:gd name="T11" fmla="*/ 0 60000 65536"/>
              <a:gd name="T12" fmla="*/ 0 w 505"/>
              <a:gd name="T13" fmla="*/ 0 h 921"/>
              <a:gd name="T14" fmla="*/ 505 w 505"/>
              <a:gd name="T15" fmla="*/ 921 h 921"/>
            </a:gdLst>
            <a:ahLst/>
            <a:cxnLst>
              <a:cxn ang="T8">
                <a:pos x="T0" y="T1"/>
              </a:cxn>
              <a:cxn ang="T9">
                <a:pos x="T2" y="T3"/>
              </a:cxn>
              <a:cxn ang="T10">
                <a:pos x="T4" y="T5"/>
              </a:cxn>
              <a:cxn ang="T11">
                <a:pos x="T6" y="T7"/>
              </a:cxn>
            </a:cxnLst>
            <a:rect l="T12" t="T13" r="T14" b="T15"/>
            <a:pathLst>
              <a:path w="505" h="921">
                <a:moveTo>
                  <a:pt x="0" y="920"/>
                </a:moveTo>
                <a:lnTo>
                  <a:pt x="504" y="920"/>
                </a:lnTo>
                <a:lnTo>
                  <a:pt x="504" y="0"/>
                </a:lnTo>
                <a:lnTo>
                  <a:pt x="48" y="0"/>
                </a:lnTo>
              </a:path>
            </a:pathLst>
          </a:custGeom>
          <a:noFill/>
          <a:ln w="28575" cap="rnd">
            <a:solidFill>
              <a:schemeClr val="tx1"/>
            </a:solidFill>
            <a:round/>
            <a:headEnd/>
            <a:tailEnd type="triangle" w="med" len="med"/>
          </a:ln>
        </p:spPr>
        <p:txBody>
          <a:bodyPr/>
          <a:lstStyle/>
          <a:p>
            <a:endParaRPr lang="en-US"/>
          </a:p>
        </p:txBody>
      </p:sp>
      <p:sp>
        <p:nvSpPr>
          <p:cNvPr id="21556" name="Freeform 50"/>
          <p:cNvSpPr>
            <a:spLocks/>
          </p:cNvSpPr>
          <p:nvPr/>
        </p:nvSpPr>
        <p:spPr bwMode="auto">
          <a:xfrm>
            <a:off x="6502400" y="2328863"/>
            <a:ext cx="954088" cy="2973387"/>
          </a:xfrm>
          <a:custGeom>
            <a:avLst/>
            <a:gdLst>
              <a:gd name="T0" fmla="*/ 424 w 601"/>
              <a:gd name="T1" fmla="*/ 1664 h 1665"/>
              <a:gd name="T2" fmla="*/ 0 w 601"/>
              <a:gd name="T3" fmla="*/ 1664 h 1665"/>
              <a:gd name="T4" fmla="*/ 8 w 601"/>
              <a:gd name="T5" fmla="*/ 0 h 1665"/>
              <a:gd name="T6" fmla="*/ 600 w 601"/>
              <a:gd name="T7" fmla="*/ 0 h 1665"/>
              <a:gd name="T8" fmla="*/ 0 60000 65536"/>
              <a:gd name="T9" fmla="*/ 0 60000 65536"/>
              <a:gd name="T10" fmla="*/ 0 60000 65536"/>
              <a:gd name="T11" fmla="*/ 0 60000 65536"/>
              <a:gd name="T12" fmla="*/ 0 w 601"/>
              <a:gd name="T13" fmla="*/ 0 h 1665"/>
              <a:gd name="T14" fmla="*/ 601 w 601"/>
              <a:gd name="T15" fmla="*/ 1665 h 1665"/>
            </a:gdLst>
            <a:ahLst/>
            <a:cxnLst>
              <a:cxn ang="T8">
                <a:pos x="T0" y="T1"/>
              </a:cxn>
              <a:cxn ang="T9">
                <a:pos x="T2" y="T3"/>
              </a:cxn>
              <a:cxn ang="T10">
                <a:pos x="T4" y="T5"/>
              </a:cxn>
              <a:cxn ang="T11">
                <a:pos x="T6" y="T7"/>
              </a:cxn>
            </a:cxnLst>
            <a:rect l="T12" t="T13" r="T14" b="T15"/>
            <a:pathLst>
              <a:path w="601" h="1665">
                <a:moveTo>
                  <a:pt x="424" y="1664"/>
                </a:moveTo>
                <a:lnTo>
                  <a:pt x="0" y="1664"/>
                </a:lnTo>
                <a:lnTo>
                  <a:pt x="8" y="0"/>
                </a:lnTo>
                <a:lnTo>
                  <a:pt x="600" y="0"/>
                </a:lnTo>
              </a:path>
            </a:pathLst>
          </a:custGeom>
          <a:noFill/>
          <a:ln w="28575" cap="rnd">
            <a:solidFill>
              <a:schemeClr val="tx1"/>
            </a:solidFill>
            <a:round/>
            <a:headEnd/>
            <a:tailEnd type="triangle" w="med" len="med"/>
          </a:ln>
        </p:spPr>
        <p:txBody>
          <a:bodyPr/>
          <a:lstStyle/>
          <a:p>
            <a:endParaRPr lang="en-US"/>
          </a:p>
        </p:txBody>
      </p:sp>
      <p:sp>
        <p:nvSpPr>
          <p:cNvPr id="21557" name="Line 51"/>
          <p:cNvSpPr>
            <a:spLocks noChangeShapeType="1"/>
          </p:cNvSpPr>
          <p:nvPr/>
        </p:nvSpPr>
        <p:spPr bwMode="auto">
          <a:xfrm>
            <a:off x="7499350" y="5537200"/>
            <a:ext cx="0" cy="300038"/>
          </a:xfrm>
          <a:prstGeom prst="line">
            <a:avLst/>
          </a:prstGeom>
          <a:noFill/>
          <a:ln w="12700">
            <a:solidFill>
              <a:schemeClr val="tx1"/>
            </a:solidFill>
            <a:round/>
            <a:headEnd/>
            <a:tailEnd type="triangle" w="med" len="me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pPr>
              <a:defRPr/>
            </a:pPr>
            <a:fld id="{C53F99A0-EC1C-4619-BA20-34C9572B701C}" type="slidenum">
              <a:rPr lang="en-US"/>
              <a:pPr>
                <a:defRPr/>
              </a:pPr>
              <a:t>36</a:t>
            </a:fld>
            <a:endParaRPr lang="en-US"/>
          </a:p>
        </p:txBody>
      </p:sp>
      <p:sp>
        <p:nvSpPr>
          <p:cNvPr id="22532" name="Rectangle 2"/>
          <p:cNvSpPr>
            <a:spLocks noGrp="1" noChangeArrowheads="1"/>
          </p:cNvSpPr>
          <p:nvPr>
            <p:ph type="title"/>
          </p:nvPr>
        </p:nvSpPr>
        <p:spPr>
          <a:xfrm>
            <a:off x="1263650" y="228600"/>
            <a:ext cx="6508750" cy="760413"/>
          </a:xfrm>
          <a:noFill/>
        </p:spPr>
        <p:txBody>
          <a:bodyPr lIns="90487" tIns="44450" rIns="90487" bIns="44450" anchor="ctr"/>
          <a:lstStyle/>
          <a:p>
            <a:pPr eaLnBrk="1" hangingPunct="1"/>
            <a:r>
              <a:rPr lang="en-US" b="1" dirty="0" smtClean="0"/>
              <a:t>Loop Testing: Simple Loops</a:t>
            </a:r>
          </a:p>
        </p:txBody>
      </p:sp>
      <p:sp>
        <p:nvSpPr>
          <p:cNvPr id="188419" name="Rectangle 3"/>
          <p:cNvSpPr>
            <a:spLocks noChangeArrowheads="1"/>
          </p:cNvSpPr>
          <p:nvPr/>
        </p:nvSpPr>
        <p:spPr bwMode="auto">
          <a:xfrm>
            <a:off x="1981200" y="1828800"/>
            <a:ext cx="5446713" cy="454025"/>
          </a:xfrm>
          <a:prstGeom prst="rect">
            <a:avLst/>
          </a:prstGeom>
          <a:noFill/>
          <a:ln w="12700">
            <a:noFill/>
            <a:miter lim="800000"/>
            <a:headEnd/>
            <a:tailEnd/>
          </a:ln>
          <a:effectLst/>
        </p:spPr>
        <p:txBody>
          <a:bodyPr wrap="none" lIns="90487" tIns="44450" rIns="90487" bIns="44450">
            <a:spAutoFit/>
          </a:bodyPr>
          <a:lstStyle/>
          <a:p>
            <a:pPr>
              <a:defRPr/>
            </a:pPr>
            <a:r>
              <a:rPr lang="en-US" b="1" i="1" u="sng" dirty="0">
                <a:effectLst>
                  <a:outerShdw blurRad="38100" dist="38100" dir="2700000" algn="tl">
                    <a:srgbClr val="FFFFFF"/>
                  </a:outerShdw>
                </a:effectLst>
                <a:latin typeface="Helvetica" pitchFamily="-128" charset="0"/>
              </a:rPr>
              <a:t>Minimum conditions—Simple Loops</a:t>
            </a:r>
          </a:p>
        </p:txBody>
      </p:sp>
      <p:sp>
        <p:nvSpPr>
          <p:cNvPr id="188420" name="Rectangle 4"/>
          <p:cNvSpPr>
            <a:spLocks noChangeArrowheads="1"/>
          </p:cNvSpPr>
          <p:nvPr/>
        </p:nvSpPr>
        <p:spPr bwMode="auto">
          <a:xfrm>
            <a:off x="2349500" y="2386013"/>
            <a:ext cx="3652838" cy="819150"/>
          </a:xfrm>
          <a:prstGeom prst="rect">
            <a:avLst/>
          </a:prstGeom>
          <a:noFill/>
          <a:ln w="12700">
            <a:noFill/>
            <a:miter lim="800000"/>
            <a:headEnd/>
            <a:tailEnd/>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rPr>
              <a:t>1.  skip the loop entirely</a:t>
            </a:r>
          </a:p>
          <a:p>
            <a:pPr>
              <a:defRPr/>
            </a:pPr>
            <a:endParaRPr lang="en-US" b="1" dirty="0">
              <a:effectLst>
                <a:outerShdw blurRad="38100" dist="38100" dir="2700000" algn="tl">
                  <a:srgbClr val="FFFFFF"/>
                </a:outerShdw>
              </a:effectLst>
              <a:latin typeface="Helvetica" pitchFamily="-128" charset="0"/>
            </a:endParaRPr>
          </a:p>
        </p:txBody>
      </p:sp>
      <p:sp>
        <p:nvSpPr>
          <p:cNvPr id="188421" name="Rectangle 5"/>
          <p:cNvSpPr>
            <a:spLocks noChangeArrowheads="1"/>
          </p:cNvSpPr>
          <p:nvPr/>
        </p:nvSpPr>
        <p:spPr bwMode="auto">
          <a:xfrm>
            <a:off x="2362200" y="2500313"/>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8422" name="Rectangle 6"/>
          <p:cNvSpPr>
            <a:spLocks noChangeArrowheads="1"/>
          </p:cNvSpPr>
          <p:nvPr/>
        </p:nvSpPr>
        <p:spPr bwMode="auto">
          <a:xfrm>
            <a:off x="2362200" y="2857500"/>
            <a:ext cx="5141913"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2.  only one pass through the loop</a:t>
            </a:r>
          </a:p>
          <a:p>
            <a:pPr>
              <a:defRPr/>
            </a:pPr>
            <a:endParaRPr lang="en-US" b="1">
              <a:effectLst>
                <a:outerShdw blurRad="38100" dist="38100" dir="2700000" algn="tl">
                  <a:srgbClr val="FFFFFF"/>
                </a:outerShdw>
              </a:effectLst>
              <a:latin typeface="Helvetica" pitchFamily="-128" charset="0"/>
            </a:endParaRPr>
          </a:p>
        </p:txBody>
      </p:sp>
      <p:sp>
        <p:nvSpPr>
          <p:cNvPr id="188423" name="Rectangle 7"/>
          <p:cNvSpPr>
            <a:spLocks noChangeArrowheads="1"/>
          </p:cNvSpPr>
          <p:nvPr/>
        </p:nvSpPr>
        <p:spPr bwMode="auto">
          <a:xfrm>
            <a:off x="2362200" y="3214688"/>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8424" name="Rectangle 8"/>
          <p:cNvSpPr>
            <a:spLocks noChangeArrowheads="1"/>
          </p:cNvSpPr>
          <p:nvPr/>
        </p:nvSpPr>
        <p:spPr bwMode="auto">
          <a:xfrm>
            <a:off x="2362200" y="3314700"/>
            <a:ext cx="4752975"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3.  two passes through the loop</a:t>
            </a:r>
          </a:p>
          <a:p>
            <a:pPr>
              <a:defRPr/>
            </a:pPr>
            <a:endParaRPr lang="en-US" b="1">
              <a:effectLst>
                <a:outerShdw blurRad="38100" dist="38100" dir="2700000" algn="tl">
                  <a:srgbClr val="FFFFFF"/>
                </a:outerShdw>
              </a:effectLst>
              <a:latin typeface="Helvetica" pitchFamily="-128" charset="0"/>
            </a:endParaRPr>
          </a:p>
        </p:txBody>
      </p:sp>
      <p:sp>
        <p:nvSpPr>
          <p:cNvPr id="188425" name="Rectangle 9"/>
          <p:cNvSpPr>
            <a:spLocks noChangeArrowheads="1"/>
          </p:cNvSpPr>
          <p:nvPr/>
        </p:nvSpPr>
        <p:spPr bwMode="auto">
          <a:xfrm>
            <a:off x="2362200" y="3929063"/>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8426" name="Rectangle 10"/>
          <p:cNvSpPr>
            <a:spLocks noChangeArrowheads="1"/>
          </p:cNvSpPr>
          <p:nvPr/>
        </p:nvSpPr>
        <p:spPr bwMode="auto">
          <a:xfrm>
            <a:off x="2336800" y="3757613"/>
            <a:ext cx="5473700"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4.  m passes through the loop  m &lt; n</a:t>
            </a:r>
          </a:p>
          <a:p>
            <a:pPr>
              <a:defRPr/>
            </a:pPr>
            <a:endParaRPr lang="en-US" b="1">
              <a:effectLst>
                <a:outerShdw blurRad="38100" dist="38100" dir="2700000" algn="tl">
                  <a:srgbClr val="FFFFFF"/>
                </a:outerShdw>
              </a:effectLst>
              <a:latin typeface="Helvetica" pitchFamily="-128" charset="0"/>
            </a:endParaRPr>
          </a:p>
        </p:txBody>
      </p:sp>
      <p:sp>
        <p:nvSpPr>
          <p:cNvPr id="188427" name="Rectangle 11"/>
          <p:cNvSpPr>
            <a:spLocks noChangeArrowheads="1"/>
          </p:cNvSpPr>
          <p:nvPr/>
        </p:nvSpPr>
        <p:spPr bwMode="auto">
          <a:xfrm>
            <a:off x="2362200" y="4643438"/>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8428" name="Rectangle 12"/>
          <p:cNvSpPr>
            <a:spLocks noChangeArrowheads="1"/>
          </p:cNvSpPr>
          <p:nvPr/>
        </p:nvSpPr>
        <p:spPr bwMode="auto">
          <a:xfrm>
            <a:off x="2362200" y="4214813"/>
            <a:ext cx="60150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5.  (n-1), n, and (n+1) passes through      </a:t>
            </a:r>
          </a:p>
        </p:txBody>
      </p:sp>
      <p:sp>
        <p:nvSpPr>
          <p:cNvPr id="188429" name="Rectangle 13"/>
          <p:cNvSpPr>
            <a:spLocks noChangeArrowheads="1"/>
          </p:cNvSpPr>
          <p:nvPr/>
        </p:nvSpPr>
        <p:spPr bwMode="auto">
          <a:xfrm>
            <a:off x="2362200" y="4572000"/>
            <a:ext cx="13668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the loop</a:t>
            </a:r>
          </a:p>
        </p:txBody>
      </p:sp>
      <p:sp>
        <p:nvSpPr>
          <p:cNvPr id="188430" name="Rectangle 14"/>
          <p:cNvSpPr>
            <a:spLocks noChangeArrowheads="1"/>
          </p:cNvSpPr>
          <p:nvPr/>
        </p:nvSpPr>
        <p:spPr bwMode="auto">
          <a:xfrm>
            <a:off x="2413000" y="5143500"/>
            <a:ext cx="500856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where n is the maximum number </a:t>
            </a:r>
          </a:p>
        </p:txBody>
      </p:sp>
      <p:sp>
        <p:nvSpPr>
          <p:cNvPr id="188431" name="Rectangle 15"/>
          <p:cNvSpPr>
            <a:spLocks noChangeArrowheads="1"/>
          </p:cNvSpPr>
          <p:nvPr/>
        </p:nvSpPr>
        <p:spPr bwMode="auto">
          <a:xfrm>
            <a:off x="2425700" y="5514975"/>
            <a:ext cx="30432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of allowable passes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p:txBody>
          <a:bodyPr/>
          <a:lstStyle/>
          <a:p>
            <a:pPr>
              <a:defRPr/>
            </a:pPr>
            <a:fld id="{4027FB2B-D44E-4729-8C94-0BF9A7EE368E}" type="slidenum">
              <a:rPr lang="en-US"/>
              <a:pPr>
                <a:defRPr/>
              </a:pPr>
              <a:t>37</a:t>
            </a:fld>
            <a:endParaRPr lang="en-US"/>
          </a:p>
        </p:txBody>
      </p:sp>
      <p:sp>
        <p:nvSpPr>
          <p:cNvPr id="23556" name="Rectangle 2"/>
          <p:cNvSpPr>
            <a:spLocks noGrp="1" noChangeArrowheads="1"/>
          </p:cNvSpPr>
          <p:nvPr>
            <p:ph type="title"/>
          </p:nvPr>
        </p:nvSpPr>
        <p:spPr>
          <a:xfrm>
            <a:off x="1219200" y="609600"/>
            <a:ext cx="6905625" cy="609600"/>
          </a:xfrm>
          <a:noFill/>
        </p:spPr>
        <p:txBody>
          <a:bodyPr lIns="90487" tIns="44450" rIns="90487" bIns="44450" anchor="ctr">
            <a:normAutofit fontScale="90000"/>
          </a:bodyPr>
          <a:lstStyle/>
          <a:p>
            <a:pPr eaLnBrk="1" hangingPunct="1"/>
            <a:r>
              <a:rPr lang="en-US" b="1" dirty="0" smtClean="0"/>
              <a:t>Loop Testing: Nested Loops</a:t>
            </a:r>
          </a:p>
        </p:txBody>
      </p:sp>
      <p:sp>
        <p:nvSpPr>
          <p:cNvPr id="189443" name="Rectangle 3"/>
          <p:cNvSpPr>
            <a:spLocks noChangeArrowheads="1"/>
          </p:cNvSpPr>
          <p:nvPr/>
        </p:nvSpPr>
        <p:spPr bwMode="auto">
          <a:xfrm>
            <a:off x="2362200" y="1905000"/>
            <a:ext cx="60991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Start at the innermost loop. Set all outer loops to their </a:t>
            </a:r>
          </a:p>
        </p:txBody>
      </p:sp>
      <p:sp>
        <p:nvSpPr>
          <p:cNvPr id="189444" name="Rectangle 4"/>
          <p:cNvSpPr>
            <a:spLocks noChangeArrowheads="1"/>
          </p:cNvSpPr>
          <p:nvPr/>
        </p:nvSpPr>
        <p:spPr bwMode="auto">
          <a:xfrm>
            <a:off x="2362200" y="2162175"/>
            <a:ext cx="41703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minimum iteration parameter values.</a:t>
            </a:r>
          </a:p>
          <a:p>
            <a:pPr>
              <a:defRPr/>
            </a:pPr>
            <a:endParaRPr lang="en-US" sz="1800" b="1">
              <a:effectLst>
                <a:outerShdw blurRad="38100" dist="38100" dir="2700000" algn="tl">
                  <a:srgbClr val="FFFFFF"/>
                </a:outerShdw>
              </a:effectLst>
              <a:latin typeface="Helvetica" pitchFamily="-128" charset="0"/>
            </a:endParaRPr>
          </a:p>
        </p:txBody>
      </p:sp>
      <p:sp>
        <p:nvSpPr>
          <p:cNvPr id="189445" name="Rectangle 5"/>
          <p:cNvSpPr>
            <a:spLocks noChangeArrowheads="1"/>
          </p:cNvSpPr>
          <p:nvPr/>
        </p:nvSpPr>
        <p:spPr bwMode="auto">
          <a:xfrm>
            <a:off x="2362200" y="2276475"/>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9446" name="Rectangle 6"/>
          <p:cNvSpPr>
            <a:spLocks noChangeArrowheads="1"/>
          </p:cNvSpPr>
          <p:nvPr/>
        </p:nvSpPr>
        <p:spPr bwMode="auto">
          <a:xfrm>
            <a:off x="2362200" y="2533650"/>
            <a:ext cx="5256213"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Test the min+1, typical, max-1 and max for the </a:t>
            </a:r>
          </a:p>
        </p:txBody>
      </p:sp>
      <p:sp>
        <p:nvSpPr>
          <p:cNvPr id="189447" name="Rectangle 7"/>
          <p:cNvSpPr>
            <a:spLocks noChangeArrowheads="1"/>
          </p:cNvSpPr>
          <p:nvPr/>
        </p:nvSpPr>
        <p:spPr bwMode="auto">
          <a:xfrm>
            <a:off x="2362200" y="2790825"/>
            <a:ext cx="60229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innermost loop, while holding the outer loops at their </a:t>
            </a:r>
          </a:p>
        </p:txBody>
      </p:sp>
      <p:sp>
        <p:nvSpPr>
          <p:cNvPr id="189448" name="Rectangle 8"/>
          <p:cNvSpPr>
            <a:spLocks noChangeArrowheads="1"/>
          </p:cNvSpPr>
          <p:nvPr/>
        </p:nvSpPr>
        <p:spPr bwMode="auto">
          <a:xfrm>
            <a:off x="2362200" y="3048000"/>
            <a:ext cx="20351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minimum values.</a:t>
            </a:r>
          </a:p>
          <a:p>
            <a:pPr>
              <a:defRPr/>
            </a:pPr>
            <a:endParaRPr lang="en-US" sz="1800" b="1">
              <a:effectLst>
                <a:outerShdw blurRad="38100" dist="38100" dir="2700000" algn="tl">
                  <a:srgbClr val="FFFFFF"/>
                </a:outerShdw>
              </a:effectLst>
              <a:latin typeface="Helvetica" pitchFamily="-128" charset="0"/>
            </a:endParaRPr>
          </a:p>
        </p:txBody>
      </p:sp>
      <p:sp>
        <p:nvSpPr>
          <p:cNvPr id="189449" name="Rectangle 9"/>
          <p:cNvSpPr>
            <a:spLocks noChangeArrowheads="1"/>
          </p:cNvSpPr>
          <p:nvPr/>
        </p:nvSpPr>
        <p:spPr bwMode="auto">
          <a:xfrm>
            <a:off x="2362200" y="3305175"/>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9450" name="Rectangle 10"/>
          <p:cNvSpPr>
            <a:spLocks noChangeArrowheads="1"/>
          </p:cNvSpPr>
          <p:nvPr/>
        </p:nvSpPr>
        <p:spPr bwMode="auto">
          <a:xfrm>
            <a:off x="2362200" y="3390900"/>
            <a:ext cx="6251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Move out one loop and set it up as in step 2, holding all </a:t>
            </a:r>
          </a:p>
        </p:txBody>
      </p:sp>
      <p:sp>
        <p:nvSpPr>
          <p:cNvPr id="189451" name="Rectangle 11"/>
          <p:cNvSpPr>
            <a:spLocks noChangeArrowheads="1"/>
          </p:cNvSpPr>
          <p:nvPr/>
        </p:nvSpPr>
        <p:spPr bwMode="auto">
          <a:xfrm>
            <a:off x="2362200" y="3648075"/>
            <a:ext cx="59848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other loops at typical values. Continue this step until </a:t>
            </a:r>
          </a:p>
        </p:txBody>
      </p:sp>
      <p:sp>
        <p:nvSpPr>
          <p:cNvPr id="189452" name="Rectangle 12"/>
          <p:cNvSpPr>
            <a:spLocks noChangeArrowheads="1"/>
          </p:cNvSpPr>
          <p:nvPr/>
        </p:nvSpPr>
        <p:spPr bwMode="auto">
          <a:xfrm>
            <a:off x="2362200" y="3905250"/>
            <a:ext cx="41052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the outermost loop has been tested.</a:t>
            </a:r>
          </a:p>
        </p:txBody>
      </p:sp>
      <p:sp>
        <p:nvSpPr>
          <p:cNvPr id="189453" name="Rectangle 13"/>
          <p:cNvSpPr>
            <a:spLocks noChangeArrowheads="1"/>
          </p:cNvSpPr>
          <p:nvPr/>
        </p:nvSpPr>
        <p:spPr bwMode="auto">
          <a:xfrm>
            <a:off x="2362200" y="4662488"/>
            <a:ext cx="49434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If the loops are independent of one another </a:t>
            </a:r>
          </a:p>
          <a:p>
            <a:pPr>
              <a:defRPr/>
            </a:pPr>
            <a:endParaRPr lang="en-US" sz="1800" b="1">
              <a:effectLst>
                <a:outerShdw blurRad="38100" dist="38100" dir="2700000" algn="tl">
                  <a:srgbClr val="FFFFFF"/>
                </a:outerShdw>
              </a:effectLst>
              <a:latin typeface="Helvetica" pitchFamily="-128" charset="0"/>
            </a:endParaRPr>
          </a:p>
        </p:txBody>
      </p:sp>
      <p:sp>
        <p:nvSpPr>
          <p:cNvPr id="189454" name="Rectangle 14"/>
          <p:cNvSpPr>
            <a:spLocks noChangeArrowheads="1"/>
          </p:cNvSpPr>
          <p:nvPr/>
        </p:nvSpPr>
        <p:spPr bwMode="auto">
          <a:xfrm>
            <a:off x="2362200" y="4919663"/>
            <a:ext cx="38401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   then treat each as a simple loop</a:t>
            </a:r>
          </a:p>
          <a:p>
            <a:pPr>
              <a:defRPr/>
            </a:pPr>
            <a:endParaRPr lang="en-US" sz="1800" b="1">
              <a:effectLst>
                <a:outerShdw blurRad="38100" dist="38100" dir="2700000" algn="tl">
                  <a:srgbClr val="FFFFFF"/>
                </a:outerShdw>
              </a:effectLst>
              <a:latin typeface="Helvetica" pitchFamily="-128" charset="0"/>
            </a:endParaRPr>
          </a:p>
        </p:txBody>
      </p:sp>
      <p:sp>
        <p:nvSpPr>
          <p:cNvPr id="189455" name="Rectangle 15"/>
          <p:cNvSpPr>
            <a:spLocks noChangeArrowheads="1"/>
          </p:cNvSpPr>
          <p:nvPr/>
        </p:nvSpPr>
        <p:spPr bwMode="auto">
          <a:xfrm>
            <a:off x="2362200" y="5176838"/>
            <a:ext cx="32559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   else* treat as nested loops</a:t>
            </a:r>
          </a:p>
          <a:p>
            <a:pPr>
              <a:defRPr/>
            </a:pPr>
            <a:endParaRPr lang="en-US" sz="1800" b="1">
              <a:effectLst>
                <a:outerShdw blurRad="38100" dist="38100" dir="2700000" algn="tl">
                  <a:srgbClr val="FFFFFF"/>
                </a:outerShdw>
              </a:effectLst>
              <a:latin typeface="Helvetica" pitchFamily="-128" charset="0"/>
            </a:endParaRPr>
          </a:p>
        </p:txBody>
      </p:sp>
      <p:sp>
        <p:nvSpPr>
          <p:cNvPr id="189456" name="Rectangle 16"/>
          <p:cNvSpPr>
            <a:spLocks noChangeArrowheads="1"/>
          </p:cNvSpPr>
          <p:nvPr/>
        </p:nvSpPr>
        <p:spPr bwMode="auto">
          <a:xfrm>
            <a:off x="2362200" y="5434013"/>
            <a:ext cx="8794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endif* </a:t>
            </a:r>
          </a:p>
          <a:p>
            <a:pPr>
              <a:defRPr/>
            </a:pPr>
            <a:endParaRPr lang="en-US" sz="1800" b="1">
              <a:effectLst>
                <a:outerShdw blurRad="38100" dist="38100" dir="2700000" algn="tl">
                  <a:srgbClr val="FFFFFF"/>
                </a:outerShdw>
              </a:effectLst>
              <a:latin typeface="Helvetica" pitchFamily="-128" charset="0"/>
            </a:endParaRPr>
          </a:p>
        </p:txBody>
      </p:sp>
      <p:sp>
        <p:nvSpPr>
          <p:cNvPr id="189457" name="Rectangle 17"/>
          <p:cNvSpPr>
            <a:spLocks noChangeArrowheads="1"/>
          </p:cNvSpPr>
          <p:nvPr/>
        </p:nvSpPr>
        <p:spPr bwMode="auto">
          <a:xfrm>
            <a:off x="2362200" y="5691188"/>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9458" name="Rectangle 18"/>
          <p:cNvSpPr>
            <a:spLocks noChangeArrowheads="1"/>
          </p:cNvSpPr>
          <p:nvPr/>
        </p:nvSpPr>
        <p:spPr bwMode="auto">
          <a:xfrm>
            <a:off x="2362200" y="5819775"/>
            <a:ext cx="5897563"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a:effectLst>
                  <a:outerShdw blurRad="38100" dist="38100" dir="2700000" algn="tl">
                    <a:srgbClr val="FFFFFF"/>
                  </a:outerShdw>
                </a:effectLst>
                <a:latin typeface="Helvetica" pitchFamily="-128" charset="0"/>
              </a:rPr>
              <a:t>for example, the final loop counter value of loop 1 is </a:t>
            </a:r>
          </a:p>
        </p:txBody>
      </p:sp>
      <p:sp>
        <p:nvSpPr>
          <p:cNvPr id="189459" name="Rectangle 19"/>
          <p:cNvSpPr>
            <a:spLocks noChangeArrowheads="1"/>
          </p:cNvSpPr>
          <p:nvPr/>
        </p:nvSpPr>
        <p:spPr bwMode="auto">
          <a:xfrm>
            <a:off x="2362200" y="6062663"/>
            <a:ext cx="2759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i="1">
                <a:effectLst>
                  <a:outerShdw blurRad="38100" dist="38100" dir="2700000" algn="tl">
                    <a:srgbClr val="FFFFFF"/>
                  </a:outerShdw>
                </a:effectLst>
                <a:latin typeface="Helvetica" pitchFamily="-128" charset="0"/>
              </a:rPr>
              <a:t>used to initialize loop 2.</a:t>
            </a:r>
          </a:p>
        </p:txBody>
      </p:sp>
      <p:sp>
        <p:nvSpPr>
          <p:cNvPr id="189460" name="Rectangle 20"/>
          <p:cNvSpPr>
            <a:spLocks noChangeArrowheads="1"/>
          </p:cNvSpPr>
          <p:nvPr/>
        </p:nvSpPr>
        <p:spPr bwMode="auto">
          <a:xfrm>
            <a:off x="1676400" y="1676400"/>
            <a:ext cx="1692275"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rPr>
              <a:t>Nested Loops</a:t>
            </a:r>
          </a:p>
        </p:txBody>
      </p:sp>
      <p:sp>
        <p:nvSpPr>
          <p:cNvPr id="189461" name="Rectangle 21"/>
          <p:cNvSpPr>
            <a:spLocks noChangeArrowheads="1"/>
          </p:cNvSpPr>
          <p:nvPr/>
        </p:nvSpPr>
        <p:spPr bwMode="auto">
          <a:xfrm>
            <a:off x="1739900" y="4248150"/>
            <a:ext cx="2441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rPr>
              <a:t>Concatenated Loops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1"/>
          </p:nvPr>
        </p:nvSpPr>
        <p:spPr/>
        <p:txBody>
          <a:bodyPr/>
          <a:lstStyle/>
          <a:p>
            <a:pPr>
              <a:defRPr/>
            </a:pPr>
            <a:fld id="{442B70B5-CBE6-458E-B8C9-7F2830CFEAAE}" type="slidenum">
              <a:rPr lang="en-US"/>
              <a:pPr>
                <a:defRPr/>
              </a:pPr>
              <a:t>38</a:t>
            </a:fld>
            <a:endParaRPr lang="en-US"/>
          </a:p>
        </p:txBody>
      </p:sp>
      <p:grpSp>
        <p:nvGrpSpPr>
          <p:cNvPr id="2" name="Group 2"/>
          <p:cNvGrpSpPr>
            <a:grpSpLocks/>
          </p:cNvGrpSpPr>
          <p:nvPr/>
        </p:nvGrpSpPr>
        <p:grpSpPr bwMode="auto">
          <a:xfrm>
            <a:off x="6113463" y="2490788"/>
            <a:ext cx="1206500" cy="1304925"/>
            <a:chOff x="3808" y="1163"/>
            <a:chExt cx="760" cy="730"/>
          </a:xfrm>
        </p:grpSpPr>
        <p:sp>
          <p:nvSpPr>
            <p:cNvPr id="24606" name="Freeform 3"/>
            <p:cNvSpPr>
              <a:spLocks/>
            </p:cNvSpPr>
            <p:nvPr/>
          </p:nvSpPr>
          <p:spPr bwMode="auto">
            <a:xfrm>
              <a:off x="4340" y="1598"/>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w="12700" cap="rnd">
              <a:noFill/>
              <a:round/>
              <a:headEnd/>
              <a:tailEnd/>
            </a:ln>
          </p:spPr>
          <p:txBody>
            <a:bodyPr/>
            <a:lstStyle/>
            <a:p>
              <a:endParaRPr lang="en-US"/>
            </a:p>
          </p:txBody>
        </p:sp>
        <p:sp>
          <p:nvSpPr>
            <p:cNvPr id="24607" name="Freeform 4"/>
            <p:cNvSpPr>
              <a:spLocks/>
            </p:cNvSpPr>
            <p:nvPr/>
          </p:nvSpPr>
          <p:spPr bwMode="auto">
            <a:xfrm>
              <a:off x="3907" y="1230"/>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w="12700" cap="rnd">
              <a:noFill/>
              <a:round/>
              <a:headEnd/>
              <a:tailEnd/>
            </a:ln>
          </p:spPr>
          <p:txBody>
            <a:bodyPr/>
            <a:lstStyle/>
            <a:p>
              <a:endParaRPr lang="en-US"/>
            </a:p>
          </p:txBody>
        </p:sp>
        <p:sp>
          <p:nvSpPr>
            <p:cNvPr id="24608" name="Freeform 5"/>
            <p:cNvSpPr>
              <a:spLocks/>
            </p:cNvSpPr>
            <p:nvPr/>
          </p:nvSpPr>
          <p:spPr bwMode="auto">
            <a:xfrm>
              <a:off x="3808" y="1531"/>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w="12700" cap="rnd">
              <a:noFill/>
              <a:round/>
              <a:headEnd/>
              <a:tailEnd/>
            </a:ln>
          </p:spPr>
          <p:txBody>
            <a:bodyPr/>
            <a:lstStyle/>
            <a:p>
              <a:endParaRPr lang="en-US"/>
            </a:p>
          </p:txBody>
        </p:sp>
        <p:sp>
          <p:nvSpPr>
            <p:cNvPr id="24609" name="Freeform 6"/>
            <p:cNvSpPr>
              <a:spLocks/>
            </p:cNvSpPr>
            <p:nvPr/>
          </p:nvSpPr>
          <p:spPr bwMode="auto">
            <a:xfrm>
              <a:off x="3808" y="1330"/>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w="12700" cap="rnd">
              <a:noFill/>
              <a:round/>
              <a:headEnd/>
              <a:tailEnd/>
            </a:ln>
          </p:spPr>
          <p:txBody>
            <a:bodyPr/>
            <a:lstStyle/>
            <a:p>
              <a:endParaRPr lang="en-US"/>
            </a:p>
          </p:txBody>
        </p:sp>
        <p:sp>
          <p:nvSpPr>
            <p:cNvPr id="24610" name="Freeform 7"/>
            <p:cNvSpPr>
              <a:spLocks/>
            </p:cNvSpPr>
            <p:nvPr/>
          </p:nvSpPr>
          <p:spPr bwMode="auto">
            <a:xfrm>
              <a:off x="4340" y="1163"/>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w="12700" cap="rnd">
              <a:noFill/>
              <a:round/>
              <a:headEnd/>
              <a:tailEnd/>
            </a:ln>
          </p:spPr>
          <p:txBody>
            <a:bodyPr/>
            <a:lstStyle/>
            <a:p>
              <a:endParaRPr lang="en-US"/>
            </a:p>
          </p:txBody>
        </p:sp>
      </p:grpSp>
      <p:sp>
        <p:nvSpPr>
          <p:cNvPr id="24581" name="Rectangle 8"/>
          <p:cNvSpPr>
            <a:spLocks noGrp="1" noChangeArrowheads="1"/>
          </p:cNvSpPr>
          <p:nvPr>
            <p:ph type="title"/>
          </p:nvPr>
        </p:nvSpPr>
        <p:spPr>
          <a:xfrm>
            <a:off x="1973262" y="762000"/>
            <a:ext cx="5189538" cy="490538"/>
          </a:xfrm>
          <a:noFill/>
        </p:spPr>
        <p:txBody>
          <a:bodyPr lIns="90487" tIns="44450" rIns="90487" bIns="44450" anchor="ctr">
            <a:normAutofit fontScale="90000"/>
          </a:bodyPr>
          <a:lstStyle/>
          <a:p>
            <a:pPr eaLnBrk="1" hangingPunct="1"/>
            <a:r>
              <a:rPr lang="en-US" b="1" dirty="0" smtClean="0"/>
              <a:t>Black-Box Testing</a:t>
            </a:r>
          </a:p>
        </p:txBody>
      </p:sp>
      <p:grpSp>
        <p:nvGrpSpPr>
          <p:cNvPr id="3" name="Group 9"/>
          <p:cNvGrpSpPr>
            <a:grpSpLocks/>
          </p:cNvGrpSpPr>
          <p:nvPr/>
        </p:nvGrpSpPr>
        <p:grpSpPr bwMode="auto">
          <a:xfrm>
            <a:off x="4633913" y="4757738"/>
            <a:ext cx="889000" cy="1425575"/>
            <a:chOff x="2876" y="2432"/>
            <a:chExt cx="560" cy="798"/>
          </a:xfrm>
        </p:grpSpPr>
        <p:sp>
          <p:nvSpPr>
            <p:cNvPr id="24603" name="Freeform 10"/>
            <p:cNvSpPr>
              <a:spLocks/>
            </p:cNvSpPr>
            <p:nvPr/>
          </p:nvSpPr>
          <p:spPr bwMode="auto">
            <a:xfrm>
              <a:off x="3010" y="2734"/>
              <a:ext cx="60" cy="496"/>
            </a:xfrm>
            <a:custGeom>
              <a:avLst/>
              <a:gdLst>
                <a:gd name="T0" fmla="*/ 59 w 60"/>
                <a:gd name="T1" fmla="*/ 495 h 496"/>
                <a:gd name="T2" fmla="*/ 59 w 60"/>
                <a:gd name="T3" fmla="*/ 33 h 496"/>
                <a:gd name="T4" fmla="*/ 0 w 60"/>
                <a:gd name="T5" fmla="*/ 0 h 496"/>
                <a:gd name="T6" fmla="*/ 0 w 60"/>
                <a:gd name="T7" fmla="*/ 429 h 496"/>
                <a:gd name="T8" fmla="*/ 59 w 60"/>
                <a:gd name="T9" fmla="*/ 495 h 496"/>
                <a:gd name="T10" fmla="*/ 0 60000 65536"/>
                <a:gd name="T11" fmla="*/ 0 60000 65536"/>
                <a:gd name="T12" fmla="*/ 0 60000 65536"/>
                <a:gd name="T13" fmla="*/ 0 60000 65536"/>
                <a:gd name="T14" fmla="*/ 0 60000 65536"/>
                <a:gd name="T15" fmla="*/ 0 w 60"/>
                <a:gd name="T16" fmla="*/ 0 h 496"/>
                <a:gd name="T17" fmla="*/ 60 w 60"/>
                <a:gd name="T18" fmla="*/ 496 h 496"/>
              </a:gdLst>
              <a:ahLst/>
              <a:cxnLst>
                <a:cxn ang="T10">
                  <a:pos x="T0" y="T1"/>
                </a:cxn>
                <a:cxn ang="T11">
                  <a:pos x="T2" y="T3"/>
                </a:cxn>
                <a:cxn ang="T12">
                  <a:pos x="T4" y="T5"/>
                </a:cxn>
                <a:cxn ang="T13">
                  <a:pos x="T6" y="T7"/>
                </a:cxn>
                <a:cxn ang="T14">
                  <a:pos x="T8" y="T9"/>
                </a:cxn>
              </a:cxnLst>
              <a:rect l="T15" t="T16" r="T17" b="T18"/>
              <a:pathLst>
                <a:path w="60" h="496">
                  <a:moveTo>
                    <a:pt x="59" y="495"/>
                  </a:moveTo>
                  <a:lnTo>
                    <a:pt x="59" y="33"/>
                  </a:lnTo>
                  <a:lnTo>
                    <a:pt x="0" y="0"/>
                  </a:lnTo>
                  <a:lnTo>
                    <a:pt x="0" y="429"/>
                  </a:lnTo>
                  <a:lnTo>
                    <a:pt x="59" y="495"/>
                  </a:lnTo>
                </a:path>
              </a:pathLst>
            </a:custGeom>
            <a:solidFill>
              <a:srgbClr val="008080"/>
            </a:solidFill>
            <a:ln w="12700" cap="rnd">
              <a:noFill/>
              <a:round/>
              <a:headEnd/>
              <a:tailEnd/>
            </a:ln>
          </p:spPr>
          <p:txBody>
            <a:bodyPr/>
            <a:lstStyle/>
            <a:p>
              <a:endParaRPr lang="en-US"/>
            </a:p>
          </p:txBody>
        </p:sp>
        <p:sp>
          <p:nvSpPr>
            <p:cNvPr id="24604" name="Freeform 11"/>
            <p:cNvSpPr>
              <a:spLocks/>
            </p:cNvSpPr>
            <p:nvPr/>
          </p:nvSpPr>
          <p:spPr bwMode="auto">
            <a:xfrm>
              <a:off x="2943" y="2466"/>
              <a:ext cx="493" cy="764"/>
            </a:xfrm>
            <a:custGeom>
              <a:avLst/>
              <a:gdLst>
                <a:gd name="T0" fmla="*/ 230 w 493"/>
                <a:gd name="T1" fmla="*/ 0 h 764"/>
                <a:gd name="T2" fmla="*/ 492 w 493"/>
                <a:gd name="T3" fmla="*/ 133 h 764"/>
                <a:gd name="T4" fmla="*/ 362 w 493"/>
                <a:gd name="T5" fmla="*/ 198 h 764"/>
                <a:gd name="T6" fmla="*/ 362 w 493"/>
                <a:gd name="T7" fmla="*/ 663 h 764"/>
                <a:gd name="T8" fmla="*/ 132 w 493"/>
                <a:gd name="T9" fmla="*/ 763 h 764"/>
                <a:gd name="T10" fmla="*/ 132 w 493"/>
                <a:gd name="T11" fmla="*/ 299 h 764"/>
                <a:gd name="T12" fmla="*/ 0 w 493"/>
                <a:gd name="T13" fmla="*/ 365 h 764"/>
                <a:gd name="T14" fmla="*/ 230 w 493"/>
                <a:gd name="T15" fmla="*/ 0 h 764"/>
                <a:gd name="T16" fmla="*/ 0 60000 65536"/>
                <a:gd name="T17" fmla="*/ 0 60000 65536"/>
                <a:gd name="T18" fmla="*/ 0 60000 65536"/>
                <a:gd name="T19" fmla="*/ 0 60000 65536"/>
                <a:gd name="T20" fmla="*/ 0 60000 65536"/>
                <a:gd name="T21" fmla="*/ 0 60000 65536"/>
                <a:gd name="T22" fmla="*/ 0 60000 65536"/>
                <a:gd name="T23" fmla="*/ 0 60000 65536"/>
                <a:gd name="T24" fmla="*/ 0 w 493"/>
                <a:gd name="T25" fmla="*/ 0 h 764"/>
                <a:gd name="T26" fmla="*/ 493 w 493"/>
                <a:gd name="T27" fmla="*/ 764 h 7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93" h="764">
                  <a:moveTo>
                    <a:pt x="230" y="0"/>
                  </a:moveTo>
                  <a:lnTo>
                    <a:pt x="492" y="133"/>
                  </a:lnTo>
                  <a:lnTo>
                    <a:pt x="362" y="198"/>
                  </a:lnTo>
                  <a:lnTo>
                    <a:pt x="362" y="663"/>
                  </a:lnTo>
                  <a:lnTo>
                    <a:pt x="132" y="763"/>
                  </a:lnTo>
                  <a:lnTo>
                    <a:pt x="132" y="299"/>
                  </a:lnTo>
                  <a:lnTo>
                    <a:pt x="0" y="365"/>
                  </a:lnTo>
                  <a:lnTo>
                    <a:pt x="230" y="0"/>
                  </a:lnTo>
                </a:path>
              </a:pathLst>
            </a:custGeom>
            <a:solidFill>
              <a:srgbClr val="00FFFF"/>
            </a:solidFill>
            <a:ln w="12700" cap="rnd">
              <a:noFill/>
              <a:round/>
              <a:headEnd/>
              <a:tailEnd/>
            </a:ln>
          </p:spPr>
          <p:txBody>
            <a:bodyPr/>
            <a:lstStyle/>
            <a:p>
              <a:endParaRPr lang="en-US"/>
            </a:p>
          </p:txBody>
        </p:sp>
        <p:sp>
          <p:nvSpPr>
            <p:cNvPr id="24605" name="Freeform 12"/>
            <p:cNvSpPr>
              <a:spLocks/>
            </p:cNvSpPr>
            <p:nvPr/>
          </p:nvSpPr>
          <p:spPr bwMode="auto">
            <a:xfrm>
              <a:off x="2876" y="2432"/>
              <a:ext cx="294" cy="396"/>
            </a:xfrm>
            <a:custGeom>
              <a:avLst/>
              <a:gdLst>
                <a:gd name="T0" fmla="*/ 65 w 294"/>
                <a:gd name="T1" fmla="*/ 395 h 396"/>
                <a:gd name="T2" fmla="*/ 0 w 294"/>
                <a:gd name="T3" fmla="*/ 362 h 396"/>
                <a:gd name="T4" fmla="*/ 228 w 294"/>
                <a:gd name="T5" fmla="*/ 0 h 396"/>
                <a:gd name="T6" fmla="*/ 293 w 294"/>
                <a:gd name="T7" fmla="*/ 33 h 396"/>
                <a:gd name="T8" fmla="*/ 65 w 294"/>
                <a:gd name="T9" fmla="*/ 395 h 396"/>
                <a:gd name="T10" fmla="*/ 0 60000 65536"/>
                <a:gd name="T11" fmla="*/ 0 60000 65536"/>
                <a:gd name="T12" fmla="*/ 0 60000 65536"/>
                <a:gd name="T13" fmla="*/ 0 60000 65536"/>
                <a:gd name="T14" fmla="*/ 0 60000 65536"/>
                <a:gd name="T15" fmla="*/ 0 w 294"/>
                <a:gd name="T16" fmla="*/ 0 h 396"/>
                <a:gd name="T17" fmla="*/ 294 w 294"/>
                <a:gd name="T18" fmla="*/ 396 h 396"/>
              </a:gdLst>
              <a:ahLst/>
              <a:cxnLst>
                <a:cxn ang="T10">
                  <a:pos x="T0" y="T1"/>
                </a:cxn>
                <a:cxn ang="T11">
                  <a:pos x="T2" y="T3"/>
                </a:cxn>
                <a:cxn ang="T12">
                  <a:pos x="T4" y="T5"/>
                </a:cxn>
                <a:cxn ang="T13">
                  <a:pos x="T6" y="T7"/>
                </a:cxn>
                <a:cxn ang="T14">
                  <a:pos x="T8" y="T9"/>
                </a:cxn>
              </a:cxnLst>
              <a:rect l="T15" t="T16" r="T17" b="T18"/>
              <a:pathLst>
                <a:path w="294" h="396">
                  <a:moveTo>
                    <a:pt x="65" y="395"/>
                  </a:moveTo>
                  <a:lnTo>
                    <a:pt x="0" y="362"/>
                  </a:lnTo>
                  <a:lnTo>
                    <a:pt x="228" y="0"/>
                  </a:lnTo>
                  <a:lnTo>
                    <a:pt x="293" y="33"/>
                  </a:lnTo>
                  <a:lnTo>
                    <a:pt x="65" y="395"/>
                  </a:lnTo>
                </a:path>
              </a:pathLst>
            </a:custGeom>
            <a:solidFill>
              <a:srgbClr val="00BF9F"/>
            </a:solidFill>
            <a:ln w="12700" cap="rnd">
              <a:noFill/>
              <a:round/>
              <a:headEnd/>
              <a:tailEnd/>
            </a:ln>
          </p:spPr>
          <p:txBody>
            <a:bodyPr/>
            <a:lstStyle/>
            <a:p>
              <a:endParaRPr lang="en-US"/>
            </a:p>
          </p:txBody>
        </p:sp>
      </p:grpSp>
      <p:grpSp>
        <p:nvGrpSpPr>
          <p:cNvPr id="4" name="Group 13"/>
          <p:cNvGrpSpPr>
            <a:grpSpLocks/>
          </p:cNvGrpSpPr>
          <p:nvPr/>
        </p:nvGrpSpPr>
        <p:grpSpPr bwMode="auto">
          <a:xfrm>
            <a:off x="3233738" y="2714625"/>
            <a:ext cx="3062287" cy="2622550"/>
            <a:chOff x="1994" y="1288"/>
            <a:chExt cx="1929" cy="1468"/>
          </a:xfrm>
        </p:grpSpPr>
        <p:sp>
          <p:nvSpPr>
            <p:cNvPr id="24600" name="Freeform 14"/>
            <p:cNvSpPr>
              <a:spLocks/>
            </p:cNvSpPr>
            <p:nvPr/>
          </p:nvSpPr>
          <p:spPr bwMode="auto">
            <a:xfrm>
              <a:off x="1994" y="1858"/>
              <a:ext cx="394" cy="898"/>
            </a:xfrm>
            <a:custGeom>
              <a:avLst/>
              <a:gdLst>
                <a:gd name="T0" fmla="*/ 0 w 394"/>
                <a:gd name="T1" fmla="*/ 0 h 898"/>
                <a:gd name="T2" fmla="*/ 393 w 394"/>
                <a:gd name="T3" fmla="*/ 232 h 898"/>
                <a:gd name="T4" fmla="*/ 393 w 394"/>
                <a:gd name="T5" fmla="*/ 897 h 898"/>
                <a:gd name="T6" fmla="*/ 0 w 394"/>
                <a:gd name="T7" fmla="*/ 664 h 898"/>
                <a:gd name="T8" fmla="*/ 0 w 394"/>
                <a:gd name="T9" fmla="*/ 0 h 898"/>
                <a:gd name="T10" fmla="*/ 0 60000 65536"/>
                <a:gd name="T11" fmla="*/ 0 60000 65536"/>
                <a:gd name="T12" fmla="*/ 0 60000 65536"/>
                <a:gd name="T13" fmla="*/ 0 60000 65536"/>
                <a:gd name="T14" fmla="*/ 0 60000 65536"/>
                <a:gd name="T15" fmla="*/ 0 w 394"/>
                <a:gd name="T16" fmla="*/ 0 h 898"/>
                <a:gd name="T17" fmla="*/ 394 w 394"/>
                <a:gd name="T18" fmla="*/ 898 h 898"/>
              </a:gdLst>
              <a:ahLst/>
              <a:cxnLst>
                <a:cxn ang="T10">
                  <a:pos x="T0" y="T1"/>
                </a:cxn>
                <a:cxn ang="T11">
                  <a:pos x="T2" y="T3"/>
                </a:cxn>
                <a:cxn ang="T12">
                  <a:pos x="T4" y="T5"/>
                </a:cxn>
                <a:cxn ang="T13">
                  <a:pos x="T6" y="T7"/>
                </a:cxn>
                <a:cxn ang="T14">
                  <a:pos x="T8" y="T9"/>
                </a:cxn>
              </a:cxnLst>
              <a:rect l="T15" t="T16" r="T17" b="T18"/>
              <a:pathLst>
                <a:path w="394" h="898">
                  <a:moveTo>
                    <a:pt x="0" y="0"/>
                  </a:moveTo>
                  <a:lnTo>
                    <a:pt x="393" y="232"/>
                  </a:lnTo>
                  <a:lnTo>
                    <a:pt x="393" y="897"/>
                  </a:lnTo>
                  <a:lnTo>
                    <a:pt x="0" y="664"/>
                  </a:lnTo>
                  <a:lnTo>
                    <a:pt x="0" y="0"/>
                  </a:lnTo>
                </a:path>
              </a:pathLst>
            </a:custGeom>
            <a:solidFill>
              <a:srgbClr val="800000"/>
            </a:solidFill>
            <a:ln w="12700" cap="rnd">
              <a:noFill/>
              <a:round/>
              <a:headEnd/>
              <a:tailEnd/>
            </a:ln>
          </p:spPr>
          <p:txBody>
            <a:bodyPr/>
            <a:lstStyle/>
            <a:p>
              <a:endParaRPr lang="en-US"/>
            </a:p>
          </p:txBody>
        </p:sp>
        <p:sp>
          <p:nvSpPr>
            <p:cNvPr id="24601" name="Freeform 15"/>
            <p:cNvSpPr>
              <a:spLocks/>
            </p:cNvSpPr>
            <p:nvPr/>
          </p:nvSpPr>
          <p:spPr bwMode="auto">
            <a:xfrm>
              <a:off x="1994" y="1288"/>
              <a:ext cx="1929" cy="797"/>
            </a:xfrm>
            <a:custGeom>
              <a:avLst/>
              <a:gdLst>
                <a:gd name="T0" fmla="*/ 0 w 1929"/>
                <a:gd name="T1" fmla="*/ 564 h 797"/>
                <a:gd name="T2" fmla="*/ 399 w 1929"/>
                <a:gd name="T3" fmla="*/ 796 h 797"/>
                <a:gd name="T4" fmla="*/ 1928 w 1929"/>
                <a:gd name="T5" fmla="*/ 200 h 797"/>
                <a:gd name="T6" fmla="*/ 1594 w 1929"/>
                <a:gd name="T7" fmla="*/ 0 h 797"/>
                <a:gd name="T8" fmla="*/ 0 w 1929"/>
                <a:gd name="T9" fmla="*/ 564 h 797"/>
                <a:gd name="T10" fmla="*/ 0 60000 65536"/>
                <a:gd name="T11" fmla="*/ 0 60000 65536"/>
                <a:gd name="T12" fmla="*/ 0 60000 65536"/>
                <a:gd name="T13" fmla="*/ 0 60000 65536"/>
                <a:gd name="T14" fmla="*/ 0 60000 65536"/>
                <a:gd name="T15" fmla="*/ 0 w 1929"/>
                <a:gd name="T16" fmla="*/ 0 h 797"/>
                <a:gd name="T17" fmla="*/ 1929 w 1929"/>
                <a:gd name="T18" fmla="*/ 797 h 797"/>
              </a:gdLst>
              <a:ahLst/>
              <a:cxnLst>
                <a:cxn ang="T10">
                  <a:pos x="T0" y="T1"/>
                </a:cxn>
                <a:cxn ang="T11">
                  <a:pos x="T2" y="T3"/>
                </a:cxn>
                <a:cxn ang="T12">
                  <a:pos x="T4" y="T5"/>
                </a:cxn>
                <a:cxn ang="T13">
                  <a:pos x="T6" y="T7"/>
                </a:cxn>
                <a:cxn ang="T14">
                  <a:pos x="T8" y="T9"/>
                </a:cxn>
              </a:cxnLst>
              <a:rect l="T15" t="T16" r="T17" b="T18"/>
              <a:pathLst>
                <a:path w="1929" h="797">
                  <a:moveTo>
                    <a:pt x="0" y="564"/>
                  </a:moveTo>
                  <a:lnTo>
                    <a:pt x="399" y="796"/>
                  </a:lnTo>
                  <a:lnTo>
                    <a:pt x="1928" y="200"/>
                  </a:lnTo>
                  <a:lnTo>
                    <a:pt x="1594" y="0"/>
                  </a:lnTo>
                  <a:lnTo>
                    <a:pt x="0" y="564"/>
                  </a:lnTo>
                </a:path>
              </a:pathLst>
            </a:custGeom>
            <a:solidFill>
              <a:srgbClr val="FF5F7F"/>
            </a:solidFill>
            <a:ln w="12700" cap="rnd">
              <a:noFill/>
              <a:round/>
              <a:headEnd/>
              <a:tailEnd/>
            </a:ln>
          </p:spPr>
          <p:txBody>
            <a:bodyPr/>
            <a:lstStyle/>
            <a:p>
              <a:endParaRPr lang="en-US"/>
            </a:p>
          </p:txBody>
        </p:sp>
        <p:sp>
          <p:nvSpPr>
            <p:cNvPr id="24602" name="Freeform 16"/>
            <p:cNvSpPr>
              <a:spLocks/>
            </p:cNvSpPr>
            <p:nvPr/>
          </p:nvSpPr>
          <p:spPr bwMode="auto">
            <a:xfrm>
              <a:off x="2395" y="1490"/>
              <a:ext cx="1528" cy="1266"/>
            </a:xfrm>
            <a:custGeom>
              <a:avLst/>
              <a:gdLst>
                <a:gd name="T0" fmla="*/ 0 w 1528"/>
                <a:gd name="T1" fmla="*/ 598 h 1266"/>
                <a:gd name="T2" fmla="*/ 0 w 1528"/>
                <a:gd name="T3" fmla="*/ 1265 h 1266"/>
                <a:gd name="T4" fmla="*/ 1527 w 1528"/>
                <a:gd name="T5" fmla="*/ 565 h 1266"/>
                <a:gd name="T6" fmla="*/ 1527 w 1528"/>
                <a:gd name="T7" fmla="*/ 0 h 1266"/>
                <a:gd name="T8" fmla="*/ 0 w 1528"/>
                <a:gd name="T9" fmla="*/ 598 h 1266"/>
                <a:gd name="T10" fmla="*/ 0 60000 65536"/>
                <a:gd name="T11" fmla="*/ 0 60000 65536"/>
                <a:gd name="T12" fmla="*/ 0 60000 65536"/>
                <a:gd name="T13" fmla="*/ 0 60000 65536"/>
                <a:gd name="T14" fmla="*/ 0 60000 65536"/>
                <a:gd name="T15" fmla="*/ 0 w 1528"/>
                <a:gd name="T16" fmla="*/ 0 h 1266"/>
                <a:gd name="T17" fmla="*/ 1528 w 1528"/>
                <a:gd name="T18" fmla="*/ 1266 h 1266"/>
              </a:gdLst>
              <a:ahLst/>
              <a:cxnLst>
                <a:cxn ang="T10">
                  <a:pos x="T0" y="T1"/>
                </a:cxn>
                <a:cxn ang="T11">
                  <a:pos x="T2" y="T3"/>
                </a:cxn>
                <a:cxn ang="T12">
                  <a:pos x="T4" y="T5"/>
                </a:cxn>
                <a:cxn ang="T13">
                  <a:pos x="T6" y="T7"/>
                </a:cxn>
                <a:cxn ang="T14">
                  <a:pos x="T8" y="T9"/>
                </a:cxn>
              </a:cxnLst>
              <a:rect l="T15" t="T16" r="T17" b="T18"/>
              <a:pathLst>
                <a:path w="1528" h="1266">
                  <a:moveTo>
                    <a:pt x="0" y="598"/>
                  </a:moveTo>
                  <a:lnTo>
                    <a:pt x="0" y="1265"/>
                  </a:lnTo>
                  <a:lnTo>
                    <a:pt x="1527" y="565"/>
                  </a:lnTo>
                  <a:lnTo>
                    <a:pt x="1527" y="0"/>
                  </a:lnTo>
                  <a:lnTo>
                    <a:pt x="0" y="598"/>
                  </a:lnTo>
                </a:path>
              </a:pathLst>
            </a:custGeom>
            <a:solidFill>
              <a:srgbClr val="FF0000"/>
            </a:solidFill>
            <a:ln w="12700" cap="rnd">
              <a:noFill/>
              <a:round/>
              <a:headEnd/>
              <a:tailEnd/>
            </a:ln>
          </p:spPr>
          <p:txBody>
            <a:bodyPr/>
            <a:lstStyle/>
            <a:p>
              <a:endParaRPr lang="en-US"/>
            </a:p>
          </p:txBody>
        </p:sp>
      </p:grpSp>
      <p:sp>
        <p:nvSpPr>
          <p:cNvPr id="24584" name="Freeform 17"/>
          <p:cNvSpPr>
            <a:spLocks/>
          </p:cNvSpPr>
          <p:nvPr/>
        </p:nvSpPr>
        <p:spPr bwMode="auto">
          <a:xfrm>
            <a:off x="4557713" y="1998663"/>
            <a:ext cx="466725" cy="166687"/>
          </a:xfrm>
          <a:custGeom>
            <a:avLst/>
            <a:gdLst>
              <a:gd name="T0" fmla="*/ 0 w 294"/>
              <a:gd name="T1" fmla="*/ 61 h 93"/>
              <a:gd name="T2" fmla="*/ 65 w 294"/>
              <a:gd name="T3" fmla="*/ 92 h 93"/>
              <a:gd name="T4" fmla="*/ 293 w 294"/>
              <a:gd name="T5" fmla="*/ 30 h 93"/>
              <a:gd name="T6" fmla="*/ 228 w 294"/>
              <a:gd name="T7" fmla="*/ 0 h 93"/>
              <a:gd name="T8" fmla="*/ 0 w 294"/>
              <a:gd name="T9" fmla="*/ 61 h 93"/>
              <a:gd name="T10" fmla="*/ 0 60000 65536"/>
              <a:gd name="T11" fmla="*/ 0 60000 65536"/>
              <a:gd name="T12" fmla="*/ 0 60000 65536"/>
              <a:gd name="T13" fmla="*/ 0 60000 65536"/>
              <a:gd name="T14" fmla="*/ 0 60000 65536"/>
              <a:gd name="T15" fmla="*/ 0 w 294"/>
              <a:gd name="T16" fmla="*/ 0 h 93"/>
              <a:gd name="T17" fmla="*/ 294 w 294"/>
              <a:gd name="T18" fmla="*/ 93 h 93"/>
            </a:gdLst>
            <a:ahLst/>
            <a:cxnLst>
              <a:cxn ang="T10">
                <a:pos x="T0" y="T1"/>
              </a:cxn>
              <a:cxn ang="T11">
                <a:pos x="T2" y="T3"/>
              </a:cxn>
              <a:cxn ang="T12">
                <a:pos x="T4" y="T5"/>
              </a:cxn>
              <a:cxn ang="T13">
                <a:pos x="T6" y="T7"/>
              </a:cxn>
              <a:cxn ang="T14">
                <a:pos x="T8" y="T9"/>
              </a:cxn>
            </a:cxnLst>
            <a:rect l="T15" t="T16" r="T17" b="T18"/>
            <a:pathLst>
              <a:path w="294" h="93">
                <a:moveTo>
                  <a:pt x="0" y="61"/>
                </a:moveTo>
                <a:lnTo>
                  <a:pt x="65" y="92"/>
                </a:lnTo>
                <a:lnTo>
                  <a:pt x="293" y="30"/>
                </a:lnTo>
                <a:lnTo>
                  <a:pt x="228" y="0"/>
                </a:lnTo>
                <a:lnTo>
                  <a:pt x="0" y="61"/>
                </a:lnTo>
              </a:path>
            </a:pathLst>
          </a:custGeom>
          <a:solidFill>
            <a:srgbClr val="7FFFDF"/>
          </a:solidFill>
          <a:ln w="12700" cap="rnd">
            <a:noFill/>
            <a:round/>
            <a:headEnd/>
            <a:tailEnd/>
          </a:ln>
        </p:spPr>
        <p:txBody>
          <a:bodyPr/>
          <a:lstStyle/>
          <a:p>
            <a:endParaRPr lang="en-US"/>
          </a:p>
        </p:txBody>
      </p:sp>
      <p:grpSp>
        <p:nvGrpSpPr>
          <p:cNvPr id="5" name="Group 18"/>
          <p:cNvGrpSpPr>
            <a:grpSpLocks/>
          </p:cNvGrpSpPr>
          <p:nvPr/>
        </p:nvGrpSpPr>
        <p:grpSpPr bwMode="auto">
          <a:xfrm>
            <a:off x="4267200" y="2057400"/>
            <a:ext cx="1030288" cy="1184275"/>
            <a:chOff x="2645" y="920"/>
            <a:chExt cx="649" cy="663"/>
          </a:xfrm>
        </p:grpSpPr>
        <p:sp>
          <p:nvSpPr>
            <p:cNvPr id="24596" name="Freeform 19"/>
            <p:cNvSpPr>
              <a:spLocks/>
            </p:cNvSpPr>
            <p:nvPr/>
          </p:nvSpPr>
          <p:spPr bwMode="auto">
            <a:xfrm>
              <a:off x="3066" y="1246"/>
              <a:ext cx="228" cy="86"/>
            </a:xfrm>
            <a:custGeom>
              <a:avLst/>
              <a:gdLst>
                <a:gd name="T0" fmla="*/ 64 w 228"/>
                <a:gd name="T1" fmla="*/ 85 h 86"/>
                <a:gd name="T2" fmla="*/ 227 w 228"/>
                <a:gd name="T3" fmla="*/ 27 h 86"/>
                <a:gd name="T4" fmla="*/ 156 w 228"/>
                <a:gd name="T5" fmla="*/ 0 h 86"/>
                <a:gd name="T6" fmla="*/ 0 w 228"/>
                <a:gd name="T7" fmla="*/ 58 h 86"/>
                <a:gd name="T8" fmla="*/ 64 w 228"/>
                <a:gd name="T9" fmla="*/ 85 h 86"/>
                <a:gd name="T10" fmla="*/ 0 60000 65536"/>
                <a:gd name="T11" fmla="*/ 0 60000 65536"/>
                <a:gd name="T12" fmla="*/ 0 60000 65536"/>
                <a:gd name="T13" fmla="*/ 0 60000 65536"/>
                <a:gd name="T14" fmla="*/ 0 60000 65536"/>
                <a:gd name="T15" fmla="*/ 0 w 228"/>
                <a:gd name="T16" fmla="*/ 0 h 86"/>
                <a:gd name="T17" fmla="*/ 228 w 228"/>
                <a:gd name="T18" fmla="*/ 86 h 86"/>
              </a:gdLst>
              <a:ahLst/>
              <a:cxnLst>
                <a:cxn ang="T10">
                  <a:pos x="T0" y="T1"/>
                </a:cxn>
                <a:cxn ang="T11">
                  <a:pos x="T2" y="T3"/>
                </a:cxn>
                <a:cxn ang="T12">
                  <a:pos x="T4" y="T5"/>
                </a:cxn>
                <a:cxn ang="T13">
                  <a:pos x="T6" y="T7"/>
                </a:cxn>
                <a:cxn ang="T14">
                  <a:pos x="T8" y="T9"/>
                </a:cxn>
              </a:cxnLst>
              <a:rect l="T15" t="T16" r="T17" b="T18"/>
              <a:pathLst>
                <a:path w="228" h="86">
                  <a:moveTo>
                    <a:pt x="64" y="85"/>
                  </a:moveTo>
                  <a:lnTo>
                    <a:pt x="227" y="27"/>
                  </a:lnTo>
                  <a:lnTo>
                    <a:pt x="156" y="0"/>
                  </a:lnTo>
                  <a:lnTo>
                    <a:pt x="0" y="58"/>
                  </a:lnTo>
                  <a:lnTo>
                    <a:pt x="64" y="85"/>
                  </a:lnTo>
                </a:path>
              </a:pathLst>
            </a:custGeom>
            <a:solidFill>
              <a:srgbClr val="00DFBF"/>
            </a:solidFill>
            <a:ln w="12700" cap="rnd">
              <a:noFill/>
              <a:round/>
              <a:headEnd/>
              <a:tailEnd/>
            </a:ln>
          </p:spPr>
          <p:txBody>
            <a:bodyPr/>
            <a:lstStyle/>
            <a:p>
              <a:endParaRPr lang="en-US"/>
            </a:p>
          </p:txBody>
        </p:sp>
        <p:sp>
          <p:nvSpPr>
            <p:cNvPr id="24597" name="Freeform 20"/>
            <p:cNvSpPr>
              <a:spLocks/>
            </p:cNvSpPr>
            <p:nvPr/>
          </p:nvSpPr>
          <p:spPr bwMode="auto">
            <a:xfrm>
              <a:off x="2717" y="920"/>
              <a:ext cx="577" cy="663"/>
            </a:xfrm>
            <a:custGeom>
              <a:avLst/>
              <a:gdLst>
                <a:gd name="T0" fmla="*/ 183 w 577"/>
                <a:gd name="T1" fmla="*/ 66 h 663"/>
                <a:gd name="T2" fmla="*/ 414 w 577"/>
                <a:gd name="T3" fmla="*/ 0 h 663"/>
                <a:gd name="T4" fmla="*/ 414 w 577"/>
                <a:gd name="T5" fmla="*/ 411 h 663"/>
                <a:gd name="T6" fmla="*/ 576 w 577"/>
                <a:gd name="T7" fmla="*/ 351 h 663"/>
                <a:gd name="T8" fmla="*/ 316 w 577"/>
                <a:gd name="T9" fmla="*/ 662 h 663"/>
                <a:gd name="T10" fmla="*/ 0 w 577"/>
                <a:gd name="T11" fmla="*/ 562 h 663"/>
                <a:gd name="T12" fmla="*/ 183 w 577"/>
                <a:gd name="T13" fmla="*/ 496 h 663"/>
                <a:gd name="T14" fmla="*/ 183 w 577"/>
                <a:gd name="T15" fmla="*/ 66 h 663"/>
                <a:gd name="T16" fmla="*/ 0 60000 65536"/>
                <a:gd name="T17" fmla="*/ 0 60000 65536"/>
                <a:gd name="T18" fmla="*/ 0 60000 65536"/>
                <a:gd name="T19" fmla="*/ 0 60000 65536"/>
                <a:gd name="T20" fmla="*/ 0 60000 65536"/>
                <a:gd name="T21" fmla="*/ 0 60000 65536"/>
                <a:gd name="T22" fmla="*/ 0 60000 65536"/>
                <a:gd name="T23" fmla="*/ 0 60000 65536"/>
                <a:gd name="T24" fmla="*/ 0 w 577"/>
                <a:gd name="T25" fmla="*/ 0 h 663"/>
                <a:gd name="T26" fmla="*/ 577 w 577"/>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7" h="663">
                  <a:moveTo>
                    <a:pt x="183" y="66"/>
                  </a:moveTo>
                  <a:lnTo>
                    <a:pt x="414" y="0"/>
                  </a:lnTo>
                  <a:lnTo>
                    <a:pt x="414" y="411"/>
                  </a:lnTo>
                  <a:lnTo>
                    <a:pt x="576" y="351"/>
                  </a:lnTo>
                  <a:lnTo>
                    <a:pt x="316" y="662"/>
                  </a:lnTo>
                  <a:lnTo>
                    <a:pt x="0" y="562"/>
                  </a:lnTo>
                  <a:lnTo>
                    <a:pt x="183" y="496"/>
                  </a:lnTo>
                  <a:lnTo>
                    <a:pt x="183" y="66"/>
                  </a:lnTo>
                </a:path>
              </a:pathLst>
            </a:custGeom>
            <a:solidFill>
              <a:srgbClr val="00FFFF"/>
            </a:solidFill>
            <a:ln w="12700" cap="rnd">
              <a:noFill/>
              <a:round/>
              <a:headEnd/>
              <a:tailEnd/>
            </a:ln>
          </p:spPr>
          <p:txBody>
            <a:bodyPr/>
            <a:lstStyle/>
            <a:p>
              <a:endParaRPr lang="en-US"/>
            </a:p>
          </p:txBody>
        </p:sp>
        <p:sp>
          <p:nvSpPr>
            <p:cNvPr id="24598" name="Freeform 21"/>
            <p:cNvSpPr>
              <a:spLocks/>
            </p:cNvSpPr>
            <p:nvPr/>
          </p:nvSpPr>
          <p:spPr bwMode="auto">
            <a:xfrm>
              <a:off x="2645" y="1389"/>
              <a:ext cx="251" cy="93"/>
            </a:xfrm>
            <a:custGeom>
              <a:avLst/>
              <a:gdLst>
                <a:gd name="T0" fmla="*/ 70 w 251"/>
                <a:gd name="T1" fmla="*/ 92 h 93"/>
                <a:gd name="T2" fmla="*/ 0 w 251"/>
                <a:gd name="T3" fmla="*/ 59 h 93"/>
                <a:gd name="T4" fmla="*/ 185 w 251"/>
                <a:gd name="T5" fmla="*/ 0 h 93"/>
                <a:gd name="T6" fmla="*/ 250 w 251"/>
                <a:gd name="T7" fmla="*/ 30 h 93"/>
                <a:gd name="T8" fmla="*/ 70 w 251"/>
                <a:gd name="T9" fmla="*/ 92 h 93"/>
                <a:gd name="T10" fmla="*/ 0 60000 65536"/>
                <a:gd name="T11" fmla="*/ 0 60000 65536"/>
                <a:gd name="T12" fmla="*/ 0 60000 65536"/>
                <a:gd name="T13" fmla="*/ 0 60000 65536"/>
                <a:gd name="T14" fmla="*/ 0 60000 65536"/>
                <a:gd name="T15" fmla="*/ 0 w 251"/>
                <a:gd name="T16" fmla="*/ 0 h 93"/>
                <a:gd name="T17" fmla="*/ 251 w 251"/>
                <a:gd name="T18" fmla="*/ 93 h 93"/>
              </a:gdLst>
              <a:ahLst/>
              <a:cxnLst>
                <a:cxn ang="T10">
                  <a:pos x="T0" y="T1"/>
                </a:cxn>
                <a:cxn ang="T11">
                  <a:pos x="T2" y="T3"/>
                </a:cxn>
                <a:cxn ang="T12">
                  <a:pos x="T4" y="T5"/>
                </a:cxn>
                <a:cxn ang="T13">
                  <a:pos x="T6" y="T7"/>
                </a:cxn>
                <a:cxn ang="T14">
                  <a:pos x="T8" y="T9"/>
                </a:cxn>
              </a:cxnLst>
              <a:rect l="T15" t="T16" r="T17" b="T18"/>
              <a:pathLst>
                <a:path w="251" h="93">
                  <a:moveTo>
                    <a:pt x="70" y="92"/>
                  </a:moveTo>
                  <a:lnTo>
                    <a:pt x="0" y="59"/>
                  </a:lnTo>
                  <a:lnTo>
                    <a:pt x="185" y="0"/>
                  </a:lnTo>
                  <a:lnTo>
                    <a:pt x="250" y="30"/>
                  </a:lnTo>
                  <a:lnTo>
                    <a:pt x="70" y="92"/>
                  </a:lnTo>
                </a:path>
              </a:pathLst>
            </a:custGeom>
            <a:solidFill>
              <a:srgbClr val="00DFBF"/>
            </a:solidFill>
            <a:ln w="12700" cap="rnd">
              <a:noFill/>
              <a:round/>
              <a:headEnd/>
              <a:tailEnd/>
            </a:ln>
          </p:spPr>
          <p:txBody>
            <a:bodyPr/>
            <a:lstStyle/>
            <a:p>
              <a:endParaRPr lang="en-US"/>
            </a:p>
          </p:txBody>
        </p:sp>
        <p:sp>
          <p:nvSpPr>
            <p:cNvPr id="24599" name="Freeform 22"/>
            <p:cNvSpPr>
              <a:spLocks/>
            </p:cNvSpPr>
            <p:nvPr/>
          </p:nvSpPr>
          <p:spPr bwMode="auto">
            <a:xfrm>
              <a:off x="2836" y="953"/>
              <a:ext cx="60" cy="462"/>
            </a:xfrm>
            <a:custGeom>
              <a:avLst/>
              <a:gdLst>
                <a:gd name="T0" fmla="*/ 0 w 60"/>
                <a:gd name="T1" fmla="*/ 429 h 462"/>
                <a:gd name="T2" fmla="*/ 59 w 60"/>
                <a:gd name="T3" fmla="*/ 461 h 462"/>
                <a:gd name="T4" fmla="*/ 59 w 60"/>
                <a:gd name="T5" fmla="*/ 33 h 462"/>
                <a:gd name="T6" fmla="*/ 0 w 60"/>
                <a:gd name="T7" fmla="*/ 0 h 462"/>
                <a:gd name="T8" fmla="*/ 0 w 60"/>
                <a:gd name="T9" fmla="*/ 429 h 462"/>
                <a:gd name="T10" fmla="*/ 0 60000 65536"/>
                <a:gd name="T11" fmla="*/ 0 60000 65536"/>
                <a:gd name="T12" fmla="*/ 0 60000 65536"/>
                <a:gd name="T13" fmla="*/ 0 60000 65536"/>
                <a:gd name="T14" fmla="*/ 0 60000 65536"/>
                <a:gd name="T15" fmla="*/ 0 w 60"/>
                <a:gd name="T16" fmla="*/ 0 h 462"/>
                <a:gd name="T17" fmla="*/ 60 w 60"/>
                <a:gd name="T18" fmla="*/ 462 h 462"/>
              </a:gdLst>
              <a:ahLst/>
              <a:cxnLst>
                <a:cxn ang="T10">
                  <a:pos x="T0" y="T1"/>
                </a:cxn>
                <a:cxn ang="T11">
                  <a:pos x="T2" y="T3"/>
                </a:cxn>
                <a:cxn ang="T12">
                  <a:pos x="T4" y="T5"/>
                </a:cxn>
                <a:cxn ang="T13">
                  <a:pos x="T6" y="T7"/>
                </a:cxn>
                <a:cxn ang="T14">
                  <a:pos x="T8" y="T9"/>
                </a:cxn>
              </a:cxnLst>
              <a:rect l="T15" t="T16" r="T17" b="T18"/>
              <a:pathLst>
                <a:path w="60" h="462">
                  <a:moveTo>
                    <a:pt x="0" y="429"/>
                  </a:moveTo>
                  <a:lnTo>
                    <a:pt x="59" y="461"/>
                  </a:lnTo>
                  <a:lnTo>
                    <a:pt x="59" y="33"/>
                  </a:lnTo>
                  <a:lnTo>
                    <a:pt x="0" y="0"/>
                  </a:lnTo>
                  <a:lnTo>
                    <a:pt x="0" y="429"/>
                  </a:lnTo>
                </a:path>
              </a:pathLst>
            </a:custGeom>
            <a:solidFill>
              <a:srgbClr val="00BF9F"/>
            </a:solidFill>
            <a:ln w="12700" cap="rnd">
              <a:noFill/>
              <a:round/>
              <a:headEnd/>
              <a:tailEnd/>
            </a:ln>
          </p:spPr>
          <p:txBody>
            <a:bodyPr/>
            <a:lstStyle/>
            <a:p>
              <a:endParaRPr lang="en-US"/>
            </a:p>
          </p:txBody>
        </p:sp>
      </p:grpSp>
      <p:grpSp>
        <p:nvGrpSpPr>
          <p:cNvPr id="6" name="Group 23"/>
          <p:cNvGrpSpPr>
            <a:grpSpLocks/>
          </p:cNvGrpSpPr>
          <p:nvPr/>
        </p:nvGrpSpPr>
        <p:grpSpPr bwMode="auto">
          <a:xfrm>
            <a:off x="2493963" y="4090988"/>
            <a:ext cx="1206500" cy="1304925"/>
            <a:chOff x="1528" y="2059"/>
            <a:chExt cx="760" cy="730"/>
          </a:xfrm>
        </p:grpSpPr>
        <p:sp>
          <p:nvSpPr>
            <p:cNvPr id="24591" name="Freeform 24"/>
            <p:cNvSpPr>
              <a:spLocks/>
            </p:cNvSpPr>
            <p:nvPr/>
          </p:nvSpPr>
          <p:spPr bwMode="auto">
            <a:xfrm>
              <a:off x="2060" y="2494"/>
              <a:ext cx="94" cy="228"/>
            </a:xfrm>
            <a:custGeom>
              <a:avLst/>
              <a:gdLst>
                <a:gd name="T0" fmla="*/ 93 w 94"/>
                <a:gd name="T1" fmla="*/ 227 h 228"/>
                <a:gd name="T2" fmla="*/ 93 w 94"/>
                <a:gd name="T3" fmla="*/ 65 h 228"/>
                <a:gd name="T4" fmla="*/ 0 w 94"/>
                <a:gd name="T5" fmla="*/ 0 h 228"/>
                <a:gd name="T6" fmla="*/ 0 w 94"/>
                <a:gd name="T7" fmla="*/ 162 h 228"/>
                <a:gd name="T8" fmla="*/ 93 w 94"/>
                <a:gd name="T9" fmla="*/ 227 h 228"/>
                <a:gd name="T10" fmla="*/ 0 60000 65536"/>
                <a:gd name="T11" fmla="*/ 0 60000 65536"/>
                <a:gd name="T12" fmla="*/ 0 60000 65536"/>
                <a:gd name="T13" fmla="*/ 0 60000 65536"/>
                <a:gd name="T14" fmla="*/ 0 60000 65536"/>
                <a:gd name="T15" fmla="*/ 0 w 94"/>
                <a:gd name="T16" fmla="*/ 0 h 228"/>
                <a:gd name="T17" fmla="*/ 94 w 94"/>
                <a:gd name="T18" fmla="*/ 228 h 228"/>
              </a:gdLst>
              <a:ahLst/>
              <a:cxnLst>
                <a:cxn ang="T10">
                  <a:pos x="T0" y="T1"/>
                </a:cxn>
                <a:cxn ang="T11">
                  <a:pos x="T2" y="T3"/>
                </a:cxn>
                <a:cxn ang="T12">
                  <a:pos x="T4" y="T5"/>
                </a:cxn>
                <a:cxn ang="T13">
                  <a:pos x="T6" y="T7"/>
                </a:cxn>
                <a:cxn ang="T14">
                  <a:pos x="T8" y="T9"/>
                </a:cxn>
              </a:cxnLst>
              <a:rect l="T15" t="T16" r="T17" b="T18"/>
              <a:pathLst>
                <a:path w="94" h="228">
                  <a:moveTo>
                    <a:pt x="93" y="227"/>
                  </a:moveTo>
                  <a:lnTo>
                    <a:pt x="93" y="65"/>
                  </a:lnTo>
                  <a:lnTo>
                    <a:pt x="0" y="0"/>
                  </a:lnTo>
                  <a:lnTo>
                    <a:pt x="0" y="162"/>
                  </a:lnTo>
                  <a:lnTo>
                    <a:pt x="93" y="227"/>
                  </a:lnTo>
                </a:path>
              </a:pathLst>
            </a:custGeom>
            <a:solidFill>
              <a:srgbClr val="009F9F"/>
            </a:solidFill>
            <a:ln w="12700" cap="rnd">
              <a:noFill/>
              <a:round/>
              <a:headEnd/>
              <a:tailEnd/>
            </a:ln>
          </p:spPr>
          <p:txBody>
            <a:bodyPr/>
            <a:lstStyle/>
            <a:p>
              <a:endParaRPr lang="en-US"/>
            </a:p>
          </p:txBody>
        </p:sp>
        <p:sp>
          <p:nvSpPr>
            <p:cNvPr id="24592" name="Freeform 25"/>
            <p:cNvSpPr>
              <a:spLocks/>
            </p:cNvSpPr>
            <p:nvPr/>
          </p:nvSpPr>
          <p:spPr bwMode="auto">
            <a:xfrm>
              <a:off x="1627" y="2126"/>
              <a:ext cx="661" cy="663"/>
            </a:xfrm>
            <a:custGeom>
              <a:avLst/>
              <a:gdLst>
                <a:gd name="T0" fmla="*/ 528 w 661"/>
                <a:gd name="T1" fmla="*/ 165 h 663"/>
                <a:gd name="T2" fmla="*/ 0 w 661"/>
                <a:gd name="T3" fmla="*/ 364 h 663"/>
                <a:gd name="T4" fmla="*/ 0 w 661"/>
                <a:gd name="T5" fmla="*/ 662 h 663"/>
                <a:gd name="T6" fmla="*/ 528 w 661"/>
                <a:gd name="T7" fmla="*/ 430 h 663"/>
                <a:gd name="T8" fmla="*/ 528 w 661"/>
                <a:gd name="T9" fmla="*/ 596 h 663"/>
                <a:gd name="T10" fmla="*/ 660 w 661"/>
                <a:gd name="T11" fmla="*/ 265 h 663"/>
                <a:gd name="T12" fmla="*/ 528 w 661"/>
                <a:gd name="T13" fmla="*/ 0 h 663"/>
                <a:gd name="T14" fmla="*/ 528 w 661"/>
                <a:gd name="T15" fmla="*/ 165 h 663"/>
                <a:gd name="T16" fmla="*/ 0 60000 65536"/>
                <a:gd name="T17" fmla="*/ 0 60000 65536"/>
                <a:gd name="T18" fmla="*/ 0 60000 65536"/>
                <a:gd name="T19" fmla="*/ 0 60000 65536"/>
                <a:gd name="T20" fmla="*/ 0 60000 65536"/>
                <a:gd name="T21" fmla="*/ 0 60000 65536"/>
                <a:gd name="T22" fmla="*/ 0 60000 65536"/>
                <a:gd name="T23" fmla="*/ 0 60000 65536"/>
                <a:gd name="T24" fmla="*/ 0 w 661"/>
                <a:gd name="T25" fmla="*/ 0 h 663"/>
                <a:gd name="T26" fmla="*/ 661 w 661"/>
                <a:gd name="T27" fmla="*/ 663 h 6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61" h="663">
                  <a:moveTo>
                    <a:pt x="528" y="165"/>
                  </a:moveTo>
                  <a:lnTo>
                    <a:pt x="0" y="364"/>
                  </a:lnTo>
                  <a:lnTo>
                    <a:pt x="0" y="662"/>
                  </a:lnTo>
                  <a:lnTo>
                    <a:pt x="528" y="430"/>
                  </a:lnTo>
                  <a:lnTo>
                    <a:pt x="528" y="596"/>
                  </a:lnTo>
                  <a:lnTo>
                    <a:pt x="660" y="265"/>
                  </a:lnTo>
                  <a:lnTo>
                    <a:pt x="528" y="0"/>
                  </a:lnTo>
                  <a:lnTo>
                    <a:pt x="528" y="165"/>
                  </a:lnTo>
                </a:path>
              </a:pathLst>
            </a:custGeom>
            <a:solidFill>
              <a:srgbClr val="00FFFF"/>
            </a:solidFill>
            <a:ln w="12700" cap="rnd">
              <a:noFill/>
              <a:round/>
              <a:headEnd/>
              <a:tailEnd/>
            </a:ln>
          </p:spPr>
          <p:txBody>
            <a:bodyPr/>
            <a:lstStyle/>
            <a:p>
              <a:endParaRPr lang="en-US"/>
            </a:p>
          </p:txBody>
        </p:sp>
        <p:sp>
          <p:nvSpPr>
            <p:cNvPr id="24593" name="Freeform 26"/>
            <p:cNvSpPr>
              <a:spLocks/>
            </p:cNvSpPr>
            <p:nvPr/>
          </p:nvSpPr>
          <p:spPr bwMode="auto">
            <a:xfrm>
              <a:off x="1528" y="2427"/>
              <a:ext cx="92" cy="362"/>
            </a:xfrm>
            <a:custGeom>
              <a:avLst/>
              <a:gdLst>
                <a:gd name="T0" fmla="*/ 91 w 92"/>
                <a:gd name="T1" fmla="*/ 66 h 362"/>
                <a:gd name="T2" fmla="*/ 91 w 92"/>
                <a:gd name="T3" fmla="*/ 361 h 362"/>
                <a:gd name="T4" fmla="*/ 0 w 92"/>
                <a:gd name="T5" fmla="*/ 295 h 362"/>
                <a:gd name="T6" fmla="*/ 0 w 92"/>
                <a:gd name="T7" fmla="*/ 0 h 362"/>
                <a:gd name="T8" fmla="*/ 91 w 92"/>
                <a:gd name="T9" fmla="*/ 66 h 362"/>
                <a:gd name="T10" fmla="*/ 0 60000 65536"/>
                <a:gd name="T11" fmla="*/ 0 60000 65536"/>
                <a:gd name="T12" fmla="*/ 0 60000 65536"/>
                <a:gd name="T13" fmla="*/ 0 60000 65536"/>
                <a:gd name="T14" fmla="*/ 0 60000 65536"/>
                <a:gd name="T15" fmla="*/ 0 w 92"/>
                <a:gd name="T16" fmla="*/ 0 h 362"/>
                <a:gd name="T17" fmla="*/ 92 w 92"/>
                <a:gd name="T18" fmla="*/ 362 h 362"/>
              </a:gdLst>
              <a:ahLst/>
              <a:cxnLst>
                <a:cxn ang="T10">
                  <a:pos x="T0" y="T1"/>
                </a:cxn>
                <a:cxn ang="T11">
                  <a:pos x="T2" y="T3"/>
                </a:cxn>
                <a:cxn ang="T12">
                  <a:pos x="T4" y="T5"/>
                </a:cxn>
                <a:cxn ang="T13">
                  <a:pos x="T6" y="T7"/>
                </a:cxn>
                <a:cxn ang="T14">
                  <a:pos x="T8" y="T9"/>
                </a:cxn>
              </a:cxnLst>
              <a:rect l="T15" t="T16" r="T17" b="T18"/>
              <a:pathLst>
                <a:path w="92" h="362">
                  <a:moveTo>
                    <a:pt x="91" y="66"/>
                  </a:moveTo>
                  <a:lnTo>
                    <a:pt x="91" y="361"/>
                  </a:lnTo>
                  <a:lnTo>
                    <a:pt x="0" y="295"/>
                  </a:lnTo>
                  <a:lnTo>
                    <a:pt x="0" y="0"/>
                  </a:lnTo>
                  <a:lnTo>
                    <a:pt x="91" y="66"/>
                  </a:lnTo>
                </a:path>
              </a:pathLst>
            </a:custGeom>
            <a:solidFill>
              <a:srgbClr val="00DFBF"/>
            </a:solidFill>
            <a:ln w="12700" cap="rnd">
              <a:noFill/>
              <a:round/>
              <a:headEnd/>
              <a:tailEnd/>
            </a:ln>
          </p:spPr>
          <p:txBody>
            <a:bodyPr/>
            <a:lstStyle/>
            <a:p>
              <a:endParaRPr lang="en-US"/>
            </a:p>
          </p:txBody>
        </p:sp>
        <p:sp>
          <p:nvSpPr>
            <p:cNvPr id="24594" name="Freeform 27"/>
            <p:cNvSpPr>
              <a:spLocks/>
            </p:cNvSpPr>
            <p:nvPr/>
          </p:nvSpPr>
          <p:spPr bwMode="auto">
            <a:xfrm>
              <a:off x="1528" y="2226"/>
              <a:ext cx="626" cy="261"/>
            </a:xfrm>
            <a:custGeom>
              <a:avLst/>
              <a:gdLst>
                <a:gd name="T0" fmla="*/ 0 w 626"/>
                <a:gd name="T1" fmla="*/ 195 h 261"/>
                <a:gd name="T2" fmla="*/ 98 w 626"/>
                <a:gd name="T3" fmla="*/ 260 h 261"/>
                <a:gd name="T4" fmla="*/ 625 w 626"/>
                <a:gd name="T5" fmla="*/ 65 h 261"/>
                <a:gd name="T6" fmla="*/ 525 w 626"/>
                <a:gd name="T7" fmla="*/ 0 h 261"/>
                <a:gd name="T8" fmla="*/ 0 w 626"/>
                <a:gd name="T9" fmla="*/ 195 h 261"/>
                <a:gd name="T10" fmla="*/ 0 60000 65536"/>
                <a:gd name="T11" fmla="*/ 0 60000 65536"/>
                <a:gd name="T12" fmla="*/ 0 60000 65536"/>
                <a:gd name="T13" fmla="*/ 0 60000 65536"/>
                <a:gd name="T14" fmla="*/ 0 60000 65536"/>
                <a:gd name="T15" fmla="*/ 0 w 626"/>
                <a:gd name="T16" fmla="*/ 0 h 261"/>
                <a:gd name="T17" fmla="*/ 626 w 626"/>
                <a:gd name="T18" fmla="*/ 261 h 261"/>
              </a:gdLst>
              <a:ahLst/>
              <a:cxnLst>
                <a:cxn ang="T10">
                  <a:pos x="T0" y="T1"/>
                </a:cxn>
                <a:cxn ang="T11">
                  <a:pos x="T2" y="T3"/>
                </a:cxn>
                <a:cxn ang="T12">
                  <a:pos x="T4" y="T5"/>
                </a:cxn>
                <a:cxn ang="T13">
                  <a:pos x="T6" y="T7"/>
                </a:cxn>
                <a:cxn ang="T14">
                  <a:pos x="T8" y="T9"/>
                </a:cxn>
              </a:cxnLst>
              <a:rect l="T15" t="T16" r="T17" b="T18"/>
              <a:pathLst>
                <a:path w="626" h="261">
                  <a:moveTo>
                    <a:pt x="0" y="195"/>
                  </a:moveTo>
                  <a:lnTo>
                    <a:pt x="98" y="260"/>
                  </a:lnTo>
                  <a:lnTo>
                    <a:pt x="625" y="65"/>
                  </a:lnTo>
                  <a:lnTo>
                    <a:pt x="525" y="0"/>
                  </a:lnTo>
                  <a:lnTo>
                    <a:pt x="0" y="195"/>
                  </a:lnTo>
                </a:path>
              </a:pathLst>
            </a:custGeom>
            <a:solidFill>
              <a:srgbClr val="7FFFDF"/>
            </a:solidFill>
            <a:ln w="12700" cap="rnd">
              <a:noFill/>
              <a:round/>
              <a:headEnd/>
              <a:tailEnd/>
            </a:ln>
          </p:spPr>
          <p:txBody>
            <a:bodyPr/>
            <a:lstStyle/>
            <a:p>
              <a:endParaRPr lang="en-US"/>
            </a:p>
          </p:txBody>
        </p:sp>
        <p:sp>
          <p:nvSpPr>
            <p:cNvPr id="24595" name="Freeform 28"/>
            <p:cNvSpPr>
              <a:spLocks/>
            </p:cNvSpPr>
            <p:nvPr/>
          </p:nvSpPr>
          <p:spPr bwMode="auto">
            <a:xfrm>
              <a:off x="2060" y="2059"/>
              <a:ext cx="94" cy="227"/>
            </a:xfrm>
            <a:custGeom>
              <a:avLst/>
              <a:gdLst>
                <a:gd name="T0" fmla="*/ 93 w 94"/>
                <a:gd name="T1" fmla="*/ 65 h 227"/>
                <a:gd name="T2" fmla="*/ 0 w 94"/>
                <a:gd name="T3" fmla="*/ 0 h 227"/>
                <a:gd name="T4" fmla="*/ 0 w 94"/>
                <a:gd name="T5" fmla="*/ 161 h 227"/>
                <a:gd name="T6" fmla="*/ 93 w 94"/>
                <a:gd name="T7" fmla="*/ 226 h 227"/>
                <a:gd name="T8" fmla="*/ 93 w 94"/>
                <a:gd name="T9" fmla="*/ 65 h 227"/>
                <a:gd name="T10" fmla="*/ 0 60000 65536"/>
                <a:gd name="T11" fmla="*/ 0 60000 65536"/>
                <a:gd name="T12" fmla="*/ 0 60000 65536"/>
                <a:gd name="T13" fmla="*/ 0 60000 65536"/>
                <a:gd name="T14" fmla="*/ 0 60000 65536"/>
                <a:gd name="T15" fmla="*/ 0 w 94"/>
                <a:gd name="T16" fmla="*/ 0 h 227"/>
                <a:gd name="T17" fmla="*/ 94 w 94"/>
                <a:gd name="T18" fmla="*/ 227 h 227"/>
              </a:gdLst>
              <a:ahLst/>
              <a:cxnLst>
                <a:cxn ang="T10">
                  <a:pos x="T0" y="T1"/>
                </a:cxn>
                <a:cxn ang="T11">
                  <a:pos x="T2" y="T3"/>
                </a:cxn>
                <a:cxn ang="T12">
                  <a:pos x="T4" y="T5"/>
                </a:cxn>
                <a:cxn ang="T13">
                  <a:pos x="T6" y="T7"/>
                </a:cxn>
                <a:cxn ang="T14">
                  <a:pos x="T8" y="T9"/>
                </a:cxn>
              </a:cxnLst>
              <a:rect l="T15" t="T16" r="T17" b="T18"/>
              <a:pathLst>
                <a:path w="94" h="227">
                  <a:moveTo>
                    <a:pt x="93" y="65"/>
                  </a:moveTo>
                  <a:lnTo>
                    <a:pt x="0" y="0"/>
                  </a:lnTo>
                  <a:lnTo>
                    <a:pt x="0" y="161"/>
                  </a:lnTo>
                  <a:lnTo>
                    <a:pt x="93" y="226"/>
                  </a:lnTo>
                  <a:lnTo>
                    <a:pt x="93" y="65"/>
                  </a:lnTo>
                </a:path>
              </a:pathLst>
            </a:custGeom>
            <a:solidFill>
              <a:srgbClr val="00DFBF"/>
            </a:solidFill>
            <a:ln w="12700" cap="rnd">
              <a:noFill/>
              <a:round/>
              <a:headEnd/>
              <a:tailEnd/>
            </a:ln>
          </p:spPr>
          <p:txBody>
            <a:bodyPr/>
            <a:lstStyle/>
            <a:p>
              <a:endParaRPr lang="en-US"/>
            </a:p>
          </p:txBody>
        </p:sp>
      </p:grpSp>
      <p:sp>
        <p:nvSpPr>
          <p:cNvPr id="190493" name="Rectangle 29"/>
          <p:cNvSpPr>
            <a:spLocks noChangeArrowheads="1"/>
          </p:cNvSpPr>
          <p:nvPr/>
        </p:nvSpPr>
        <p:spPr bwMode="auto">
          <a:xfrm>
            <a:off x="2416175" y="2184400"/>
            <a:ext cx="2111375"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requirements</a:t>
            </a:r>
          </a:p>
        </p:txBody>
      </p:sp>
      <p:sp>
        <p:nvSpPr>
          <p:cNvPr id="190494" name="Rectangle 30"/>
          <p:cNvSpPr>
            <a:spLocks noChangeArrowheads="1"/>
          </p:cNvSpPr>
          <p:nvPr/>
        </p:nvSpPr>
        <p:spPr bwMode="auto">
          <a:xfrm>
            <a:off x="5311775" y="5441950"/>
            <a:ext cx="1146175"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events</a:t>
            </a:r>
          </a:p>
        </p:txBody>
      </p:sp>
      <p:sp>
        <p:nvSpPr>
          <p:cNvPr id="190495" name="Rectangle 31"/>
          <p:cNvSpPr>
            <a:spLocks noChangeArrowheads="1"/>
          </p:cNvSpPr>
          <p:nvPr/>
        </p:nvSpPr>
        <p:spPr bwMode="auto">
          <a:xfrm>
            <a:off x="2606675" y="5370513"/>
            <a:ext cx="92551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input</a:t>
            </a:r>
          </a:p>
        </p:txBody>
      </p:sp>
      <p:sp>
        <p:nvSpPr>
          <p:cNvPr id="190496" name="Rectangle 32"/>
          <p:cNvSpPr>
            <a:spLocks noChangeArrowheads="1"/>
          </p:cNvSpPr>
          <p:nvPr/>
        </p:nvSpPr>
        <p:spPr bwMode="auto">
          <a:xfrm>
            <a:off x="6607175" y="3770313"/>
            <a:ext cx="112871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output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3F0669C4-C71B-4082-B880-BA80135A3B8B}" type="slidenum">
              <a:rPr lang="en-US"/>
              <a:pPr>
                <a:defRPr/>
              </a:pPr>
              <a:t>39</a:t>
            </a:fld>
            <a:endParaRPr lang="en-US"/>
          </a:p>
        </p:txBody>
      </p:sp>
      <p:sp>
        <p:nvSpPr>
          <p:cNvPr id="25604" name="Rectangle 2"/>
          <p:cNvSpPr>
            <a:spLocks noGrp="1" noChangeArrowheads="1"/>
          </p:cNvSpPr>
          <p:nvPr>
            <p:ph type="title"/>
          </p:nvPr>
        </p:nvSpPr>
        <p:spPr>
          <a:xfrm>
            <a:off x="1966912" y="381001"/>
            <a:ext cx="4814888" cy="762000"/>
          </a:xfrm>
        </p:spPr>
        <p:txBody>
          <a:bodyPr>
            <a:normAutofit/>
          </a:bodyPr>
          <a:lstStyle/>
          <a:p>
            <a:pPr eaLnBrk="1" hangingPunct="1"/>
            <a:r>
              <a:rPr lang="en-US" b="1" dirty="0" smtClean="0"/>
              <a:t>Black-Box Testing</a:t>
            </a:r>
          </a:p>
        </p:txBody>
      </p:sp>
      <p:sp>
        <p:nvSpPr>
          <p:cNvPr id="25605" name="Rectangle 3"/>
          <p:cNvSpPr>
            <a:spLocks noGrp="1" noChangeArrowheads="1"/>
          </p:cNvSpPr>
          <p:nvPr>
            <p:ph type="body" idx="1"/>
          </p:nvPr>
        </p:nvSpPr>
        <p:spPr>
          <a:xfrm>
            <a:off x="381000" y="1295400"/>
            <a:ext cx="8153400" cy="4876800"/>
          </a:xfrm>
        </p:spPr>
        <p:txBody>
          <a:bodyPr>
            <a:normAutofit/>
          </a:bodyPr>
          <a:lstStyle/>
          <a:p>
            <a:pPr eaLnBrk="1" hangingPunct="1">
              <a:lnSpc>
                <a:spcPct val="90000"/>
              </a:lnSpc>
              <a:spcBef>
                <a:spcPts val="300"/>
              </a:spcBef>
            </a:pPr>
            <a:r>
              <a:rPr lang="en-US" sz="2800" dirty="0" smtClean="0"/>
              <a:t>How is functional validity tested?</a:t>
            </a:r>
          </a:p>
          <a:p>
            <a:pPr eaLnBrk="1" hangingPunct="1">
              <a:lnSpc>
                <a:spcPct val="90000"/>
              </a:lnSpc>
            </a:pPr>
            <a:r>
              <a:rPr lang="en-US" sz="2800" dirty="0" smtClean="0"/>
              <a:t>How is system behavior and performance tested?</a:t>
            </a:r>
          </a:p>
          <a:p>
            <a:pPr eaLnBrk="1" hangingPunct="1">
              <a:lnSpc>
                <a:spcPct val="90000"/>
              </a:lnSpc>
            </a:pPr>
            <a:r>
              <a:rPr lang="en-US" sz="2800" dirty="0" smtClean="0"/>
              <a:t>What classes of input will make good test cases?</a:t>
            </a:r>
          </a:p>
          <a:p>
            <a:pPr eaLnBrk="1" hangingPunct="1">
              <a:lnSpc>
                <a:spcPct val="90000"/>
              </a:lnSpc>
            </a:pPr>
            <a:r>
              <a:rPr lang="en-US" sz="2800" dirty="0" smtClean="0"/>
              <a:t>Is the system particularly sensitive to certain input values?</a:t>
            </a:r>
          </a:p>
          <a:p>
            <a:pPr eaLnBrk="1" hangingPunct="1">
              <a:lnSpc>
                <a:spcPct val="90000"/>
              </a:lnSpc>
            </a:pPr>
            <a:r>
              <a:rPr lang="en-US" sz="2800" dirty="0" smtClean="0"/>
              <a:t>How are the boundaries of a data class isolated?</a:t>
            </a:r>
          </a:p>
          <a:p>
            <a:pPr eaLnBrk="1" hangingPunct="1">
              <a:lnSpc>
                <a:spcPct val="90000"/>
              </a:lnSpc>
            </a:pPr>
            <a:r>
              <a:rPr lang="en-US" sz="2800" dirty="0" smtClean="0"/>
              <a:t>What data rates and data volume can the system tolerate?</a:t>
            </a:r>
          </a:p>
          <a:p>
            <a:pPr eaLnBrk="1" hangingPunct="1">
              <a:lnSpc>
                <a:spcPct val="90000"/>
              </a:lnSpc>
            </a:pPr>
            <a:r>
              <a:rPr lang="en-US" sz="2800" dirty="0" smtClean="0"/>
              <a:t>What effect will specific combinations of data have on system operation?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457200" y="274638"/>
            <a:ext cx="8229600" cy="792162"/>
          </a:xfrm>
        </p:spPr>
        <p:txBody>
          <a:bodyPr/>
          <a:lstStyle/>
          <a:p>
            <a:pPr eaLnBrk="1" hangingPunct="1"/>
            <a:r>
              <a:rPr lang="en-US" b="1" dirty="0" smtClean="0"/>
              <a:t>Strategic Approach</a:t>
            </a:r>
          </a:p>
        </p:txBody>
      </p:sp>
      <p:sp>
        <p:nvSpPr>
          <p:cNvPr id="6149" name="Rectangle 3"/>
          <p:cNvSpPr>
            <a:spLocks noGrp="1" noChangeArrowheads="1"/>
          </p:cNvSpPr>
          <p:nvPr>
            <p:ph idx="1"/>
          </p:nvPr>
        </p:nvSpPr>
        <p:spPr>
          <a:xfrm>
            <a:off x="457200" y="1143000"/>
            <a:ext cx="8229600" cy="4983163"/>
          </a:xfrm>
        </p:spPr>
        <p:txBody>
          <a:bodyPr>
            <a:normAutofit/>
          </a:bodyPr>
          <a:lstStyle/>
          <a:p>
            <a:pPr algn="just" eaLnBrk="1" hangingPunct="1">
              <a:lnSpc>
                <a:spcPct val="90000"/>
              </a:lnSpc>
              <a:spcBef>
                <a:spcPts val="600"/>
              </a:spcBef>
            </a:pPr>
            <a:r>
              <a:rPr lang="en-US" sz="2400" dirty="0" smtClean="0">
                <a:latin typeface="Palatino" pitchFamily="-128" charset="0"/>
              </a:rPr>
              <a:t>To perform effective testing, you should conduct effective technical reviews. By doing this, many errors will be eliminated before testing commences.</a:t>
            </a:r>
          </a:p>
          <a:p>
            <a:pPr algn="just" eaLnBrk="1" hangingPunct="1">
              <a:lnSpc>
                <a:spcPct val="90000"/>
              </a:lnSpc>
              <a:spcBef>
                <a:spcPts val="300"/>
              </a:spcBef>
            </a:pPr>
            <a:r>
              <a:rPr lang="en-US" sz="2400" dirty="0" smtClean="0">
                <a:latin typeface="Palatino" pitchFamily="-128" charset="0"/>
              </a:rPr>
              <a:t>Testing begins at the component level and works "outward" toward the integration of the entire computer-based system.      </a:t>
            </a:r>
          </a:p>
          <a:p>
            <a:pPr algn="just" eaLnBrk="1" hangingPunct="1">
              <a:lnSpc>
                <a:spcPct val="90000"/>
              </a:lnSpc>
            </a:pPr>
            <a:r>
              <a:rPr lang="en-US" sz="2400" dirty="0" smtClean="0">
                <a:latin typeface="Palatino" pitchFamily="-128" charset="0"/>
              </a:rPr>
              <a:t>Different testing techniques are appropriate for different software engineering approaches and at different points in time.</a:t>
            </a:r>
          </a:p>
          <a:p>
            <a:pPr algn="just" eaLnBrk="1" hangingPunct="1">
              <a:lnSpc>
                <a:spcPct val="90000"/>
              </a:lnSpc>
            </a:pPr>
            <a:r>
              <a:rPr lang="en-US" sz="2400" dirty="0" smtClean="0">
                <a:latin typeface="Palatino" pitchFamily="-128" charset="0"/>
              </a:rPr>
              <a:t>Testing is conducted by the developer of the software and (for large projects) an independent test group.</a:t>
            </a:r>
          </a:p>
          <a:p>
            <a:pPr algn="just" eaLnBrk="1" hangingPunct="1">
              <a:lnSpc>
                <a:spcPct val="90000"/>
              </a:lnSpc>
            </a:pPr>
            <a:r>
              <a:rPr lang="en-US" sz="2400" dirty="0" smtClean="0">
                <a:latin typeface="Palatino" pitchFamily="-128" charset="0"/>
              </a:rPr>
              <a:t>Testing and debugging are different activities, but debugging must be accommodated in any testing strategy. </a:t>
            </a:r>
          </a:p>
        </p:txBody>
      </p:sp>
      <p:sp>
        <p:nvSpPr>
          <p:cNvPr id="5" name="Slide Number Placeholder 4"/>
          <p:cNvSpPr>
            <a:spLocks noGrp="1"/>
          </p:cNvSpPr>
          <p:nvPr>
            <p:ph type="sldNum" sz="quarter" idx="12"/>
          </p:nvPr>
        </p:nvSpPr>
        <p:spPr/>
        <p:txBody>
          <a:bodyPr/>
          <a:lstStyle/>
          <a:p>
            <a:pPr>
              <a:defRPr/>
            </a:pPr>
            <a:fld id="{4C5618F2-0128-4154-B033-2131844F49F7}"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a:xfrm>
            <a:off x="2667000" y="5899150"/>
            <a:ext cx="2895600" cy="365125"/>
          </a:xfrm>
        </p:spPr>
        <p:txBody>
          <a:bodyPr/>
          <a:lstStyle/>
          <a:p>
            <a:pPr>
              <a:defRPr/>
            </a:pPr>
            <a:fld id="{4787F242-27E6-4E15-8946-F4A3D411F554}" type="slidenum">
              <a:rPr lang="en-US"/>
              <a:pPr>
                <a:defRPr/>
              </a:pPr>
              <a:t>40</a:t>
            </a:fld>
            <a:endParaRPr lang="en-US"/>
          </a:p>
        </p:txBody>
      </p:sp>
      <p:sp>
        <p:nvSpPr>
          <p:cNvPr id="26628" name="Rectangle 3"/>
          <p:cNvSpPr>
            <a:spLocks noGrp="1" noChangeArrowheads="1"/>
          </p:cNvSpPr>
          <p:nvPr>
            <p:ph type="title"/>
          </p:nvPr>
        </p:nvSpPr>
        <p:spPr>
          <a:xfrm>
            <a:off x="1385887" y="381000"/>
            <a:ext cx="6538913" cy="698500"/>
          </a:xfrm>
        </p:spPr>
        <p:txBody>
          <a:bodyPr>
            <a:normAutofit fontScale="90000"/>
          </a:bodyPr>
          <a:lstStyle/>
          <a:p>
            <a:pPr eaLnBrk="1" hangingPunct="1"/>
            <a:r>
              <a:rPr lang="en-US" b="1" dirty="0" smtClean="0"/>
              <a:t>Graph-Based Methods</a:t>
            </a:r>
          </a:p>
        </p:txBody>
      </p:sp>
      <p:pic>
        <p:nvPicPr>
          <p:cNvPr id="26629" name="Picture 4"/>
          <p:cNvPicPr>
            <a:picLocks noChangeAspect="1" noChangeArrowheads="1"/>
          </p:cNvPicPr>
          <p:nvPr/>
        </p:nvPicPr>
        <p:blipFill>
          <a:blip r:embed="rId2"/>
          <a:srcRect/>
          <a:stretch>
            <a:fillRect/>
          </a:stretch>
        </p:blipFill>
        <p:spPr bwMode="auto">
          <a:xfrm>
            <a:off x="4114800" y="1447800"/>
            <a:ext cx="4089400" cy="4224338"/>
          </a:xfrm>
          <a:prstGeom prst="rect">
            <a:avLst/>
          </a:prstGeom>
          <a:noFill/>
          <a:ln w="12700">
            <a:noFill/>
            <a:miter lim="800000"/>
            <a:headEnd/>
            <a:tailEnd/>
          </a:ln>
        </p:spPr>
      </p:pic>
      <p:sp>
        <p:nvSpPr>
          <p:cNvPr id="192517" name="Text Box 5"/>
          <p:cNvSpPr txBox="1">
            <a:spLocks noChangeArrowheads="1"/>
          </p:cNvSpPr>
          <p:nvPr/>
        </p:nvSpPr>
        <p:spPr bwMode="auto">
          <a:xfrm>
            <a:off x="609600" y="1371600"/>
            <a:ext cx="3233738" cy="3650230"/>
          </a:xfrm>
          <a:prstGeom prst="rect">
            <a:avLst/>
          </a:prstGeom>
          <a:noFill/>
          <a:ln w="12700">
            <a:noFill/>
            <a:miter lim="800000"/>
            <a:headEnd/>
            <a:tailEnd/>
          </a:ln>
          <a:effectLst/>
        </p:spPr>
        <p:txBody>
          <a:bodyPr wrap="square">
            <a:spAutoFit/>
          </a:bodyPr>
          <a:lstStyle/>
          <a:p>
            <a:pPr algn="just">
              <a:defRPr/>
            </a:pPr>
            <a:r>
              <a:rPr lang="en-US" sz="1800" b="1" dirty="0">
                <a:effectLst>
                  <a:outerShdw blurRad="38100" dist="38100" dir="2700000" algn="tl">
                    <a:srgbClr val="FFFFFF"/>
                  </a:outerShdw>
                </a:effectLst>
                <a:latin typeface="Avant Garde" charset="0"/>
              </a:rPr>
              <a:t>To understand the objects that are modeled in software and the relationships that connect these objects</a:t>
            </a:r>
          </a:p>
          <a:p>
            <a:pPr algn="just">
              <a:defRPr/>
            </a:pPr>
            <a:endParaRPr lang="en-US" sz="1800" b="1" dirty="0">
              <a:solidFill>
                <a:schemeClr val="bg1"/>
              </a:solidFill>
              <a:effectLst>
                <a:outerShdw blurRad="38100" dist="38100" dir="2700000" algn="tl">
                  <a:srgbClr val="000000"/>
                </a:outerShdw>
              </a:effectLst>
              <a:latin typeface="Avant Garde" charset="0"/>
            </a:endParaRPr>
          </a:p>
          <a:p>
            <a:pPr algn="just">
              <a:defRPr/>
            </a:pPr>
            <a:r>
              <a:rPr lang="en-US" sz="1400" b="1" dirty="0">
                <a:solidFill>
                  <a:schemeClr val="folHlink"/>
                </a:solidFill>
                <a:latin typeface="Avant Garde" charset="0"/>
              </a:rPr>
              <a:t>In this context, we consider the term “objects” in the broadest possible context. It encompasses data objects, traditional components (modules), and object-oriented elements of computer software.</a:t>
            </a:r>
            <a:endParaRPr lang="en-US" sz="1800" dirty="0">
              <a:solidFill>
                <a:srgbClr val="F3FF07"/>
              </a:solidFill>
              <a:latin typeface="Times" pitchFamily="-128" charset="0"/>
            </a:endParaRPr>
          </a:p>
          <a:p>
            <a:pPr algn="just">
              <a:lnSpc>
                <a:spcPct val="90000"/>
              </a:lnSpc>
              <a:spcBef>
                <a:spcPct val="50000"/>
              </a:spcBef>
              <a:defRPr/>
            </a:pPr>
            <a:endParaRPr lang="en-US" sz="1800" b="1" dirty="0">
              <a:solidFill>
                <a:srgbClr val="F3FF07"/>
              </a:solidFill>
              <a:latin typeface="Helvetica" pitchFamily="-12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1"/>
          </p:nvPr>
        </p:nvSpPr>
        <p:spPr/>
        <p:txBody>
          <a:bodyPr/>
          <a:lstStyle/>
          <a:p>
            <a:pPr>
              <a:defRPr/>
            </a:pPr>
            <a:fld id="{EF307E3E-7B09-46BA-81C7-B614C261ED75}" type="slidenum">
              <a:rPr lang="en-US"/>
              <a:pPr>
                <a:defRPr/>
              </a:pPr>
              <a:t>41</a:t>
            </a:fld>
            <a:endParaRPr lang="en-US"/>
          </a:p>
        </p:txBody>
      </p:sp>
      <p:sp>
        <p:nvSpPr>
          <p:cNvPr id="27652" name="Rectangle 2"/>
          <p:cNvSpPr>
            <a:spLocks noGrp="1" noChangeArrowheads="1"/>
          </p:cNvSpPr>
          <p:nvPr>
            <p:ph type="title"/>
          </p:nvPr>
        </p:nvSpPr>
        <p:spPr>
          <a:xfrm>
            <a:off x="1589088" y="381000"/>
            <a:ext cx="6183312" cy="319087"/>
          </a:xfrm>
          <a:noFill/>
        </p:spPr>
        <p:txBody>
          <a:bodyPr lIns="90487" tIns="44450" rIns="90487" bIns="44450" anchor="ctr">
            <a:normAutofit fontScale="90000"/>
          </a:bodyPr>
          <a:lstStyle/>
          <a:p>
            <a:pPr eaLnBrk="1" hangingPunct="1"/>
            <a:r>
              <a:rPr lang="en-US" b="1" dirty="0" smtClean="0"/>
              <a:t>Equivalence Partitioning</a:t>
            </a:r>
          </a:p>
        </p:txBody>
      </p:sp>
      <p:grpSp>
        <p:nvGrpSpPr>
          <p:cNvPr id="2" name="Group 3"/>
          <p:cNvGrpSpPr>
            <a:grpSpLocks/>
          </p:cNvGrpSpPr>
          <p:nvPr/>
        </p:nvGrpSpPr>
        <p:grpSpPr bwMode="auto">
          <a:xfrm>
            <a:off x="2049463" y="2286000"/>
            <a:ext cx="1123950" cy="3513138"/>
            <a:chOff x="1099" y="1063"/>
            <a:chExt cx="708" cy="1967"/>
          </a:xfrm>
        </p:grpSpPr>
        <p:sp>
          <p:nvSpPr>
            <p:cNvPr id="27685" name="Freeform 4"/>
            <p:cNvSpPr>
              <a:spLocks/>
            </p:cNvSpPr>
            <p:nvPr/>
          </p:nvSpPr>
          <p:spPr bwMode="auto">
            <a:xfrm>
              <a:off x="1099" y="1063"/>
              <a:ext cx="526" cy="67"/>
            </a:xfrm>
            <a:custGeom>
              <a:avLst/>
              <a:gdLst>
                <a:gd name="T0" fmla="*/ 482 w 526"/>
                <a:gd name="T1" fmla="*/ 66 h 67"/>
                <a:gd name="T2" fmla="*/ 0 w 526"/>
                <a:gd name="T3" fmla="*/ 66 h 67"/>
                <a:gd name="T4" fmla="*/ 46 w 526"/>
                <a:gd name="T5" fmla="*/ 0 h 67"/>
                <a:gd name="T6" fmla="*/ 525 w 526"/>
                <a:gd name="T7" fmla="*/ 0 h 67"/>
                <a:gd name="T8" fmla="*/ 482 w 526"/>
                <a:gd name="T9" fmla="*/ 66 h 67"/>
                <a:gd name="T10" fmla="*/ 0 60000 65536"/>
                <a:gd name="T11" fmla="*/ 0 60000 65536"/>
                <a:gd name="T12" fmla="*/ 0 60000 65536"/>
                <a:gd name="T13" fmla="*/ 0 60000 65536"/>
                <a:gd name="T14" fmla="*/ 0 60000 65536"/>
                <a:gd name="T15" fmla="*/ 0 w 526"/>
                <a:gd name="T16" fmla="*/ 0 h 67"/>
                <a:gd name="T17" fmla="*/ 526 w 526"/>
                <a:gd name="T18" fmla="*/ 67 h 67"/>
              </a:gdLst>
              <a:ahLst/>
              <a:cxnLst>
                <a:cxn ang="T10">
                  <a:pos x="T0" y="T1"/>
                </a:cxn>
                <a:cxn ang="T11">
                  <a:pos x="T2" y="T3"/>
                </a:cxn>
                <a:cxn ang="T12">
                  <a:pos x="T4" y="T5"/>
                </a:cxn>
                <a:cxn ang="T13">
                  <a:pos x="T6" y="T7"/>
                </a:cxn>
                <a:cxn ang="T14">
                  <a:pos x="T8" y="T9"/>
                </a:cxn>
              </a:cxnLst>
              <a:rect l="T15" t="T16" r="T17" b="T18"/>
              <a:pathLst>
                <a:path w="526" h="67">
                  <a:moveTo>
                    <a:pt x="482" y="66"/>
                  </a:moveTo>
                  <a:lnTo>
                    <a:pt x="0" y="66"/>
                  </a:lnTo>
                  <a:lnTo>
                    <a:pt x="46" y="0"/>
                  </a:lnTo>
                  <a:lnTo>
                    <a:pt x="525" y="0"/>
                  </a:lnTo>
                  <a:lnTo>
                    <a:pt x="482" y="66"/>
                  </a:lnTo>
                </a:path>
              </a:pathLst>
            </a:custGeom>
            <a:solidFill>
              <a:srgbClr val="5F009F"/>
            </a:solidFill>
            <a:ln w="12700" cap="rnd">
              <a:solidFill>
                <a:srgbClr val="000000"/>
              </a:solidFill>
              <a:round/>
              <a:headEnd/>
              <a:tailEnd/>
            </a:ln>
          </p:spPr>
          <p:txBody>
            <a:bodyPr/>
            <a:lstStyle/>
            <a:p>
              <a:endParaRPr lang="en-US"/>
            </a:p>
          </p:txBody>
        </p:sp>
        <p:sp>
          <p:nvSpPr>
            <p:cNvPr id="27686" name="Freeform 5"/>
            <p:cNvSpPr>
              <a:spLocks/>
            </p:cNvSpPr>
            <p:nvPr/>
          </p:nvSpPr>
          <p:spPr bwMode="auto">
            <a:xfrm>
              <a:off x="1581" y="1063"/>
              <a:ext cx="225" cy="1010"/>
            </a:xfrm>
            <a:custGeom>
              <a:avLst/>
              <a:gdLst>
                <a:gd name="T0" fmla="*/ 43 w 225"/>
                <a:gd name="T1" fmla="*/ 0 h 1010"/>
                <a:gd name="T2" fmla="*/ 0 w 225"/>
                <a:gd name="T3" fmla="*/ 66 h 1010"/>
                <a:gd name="T4" fmla="*/ 186 w 225"/>
                <a:gd name="T5" fmla="*/ 1009 h 1010"/>
                <a:gd name="T6" fmla="*/ 224 w 225"/>
                <a:gd name="T7" fmla="*/ 957 h 1010"/>
                <a:gd name="T8" fmla="*/ 43 w 225"/>
                <a:gd name="T9" fmla="*/ 0 h 1010"/>
                <a:gd name="T10" fmla="*/ 0 60000 65536"/>
                <a:gd name="T11" fmla="*/ 0 60000 65536"/>
                <a:gd name="T12" fmla="*/ 0 60000 65536"/>
                <a:gd name="T13" fmla="*/ 0 60000 65536"/>
                <a:gd name="T14" fmla="*/ 0 60000 65536"/>
                <a:gd name="T15" fmla="*/ 0 w 225"/>
                <a:gd name="T16" fmla="*/ 0 h 1010"/>
                <a:gd name="T17" fmla="*/ 225 w 225"/>
                <a:gd name="T18" fmla="*/ 1010 h 1010"/>
              </a:gdLst>
              <a:ahLst/>
              <a:cxnLst>
                <a:cxn ang="T10">
                  <a:pos x="T0" y="T1"/>
                </a:cxn>
                <a:cxn ang="T11">
                  <a:pos x="T2" y="T3"/>
                </a:cxn>
                <a:cxn ang="T12">
                  <a:pos x="T4" y="T5"/>
                </a:cxn>
                <a:cxn ang="T13">
                  <a:pos x="T6" y="T7"/>
                </a:cxn>
                <a:cxn ang="T14">
                  <a:pos x="T8" y="T9"/>
                </a:cxn>
              </a:cxnLst>
              <a:rect l="T15" t="T16" r="T17" b="T18"/>
              <a:pathLst>
                <a:path w="225" h="1010">
                  <a:moveTo>
                    <a:pt x="43" y="0"/>
                  </a:moveTo>
                  <a:lnTo>
                    <a:pt x="0" y="66"/>
                  </a:lnTo>
                  <a:lnTo>
                    <a:pt x="186" y="1009"/>
                  </a:lnTo>
                  <a:lnTo>
                    <a:pt x="224" y="957"/>
                  </a:lnTo>
                  <a:lnTo>
                    <a:pt x="43" y="0"/>
                  </a:lnTo>
                </a:path>
              </a:pathLst>
            </a:custGeom>
            <a:solidFill>
              <a:srgbClr val="9F3FDF"/>
            </a:solidFill>
            <a:ln w="12700" cap="rnd">
              <a:solidFill>
                <a:srgbClr val="000000"/>
              </a:solidFill>
              <a:round/>
              <a:headEnd/>
              <a:tailEnd/>
            </a:ln>
          </p:spPr>
          <p:txBody>
            <a:bodyPr/>
            <a:lstStyle/>
            <a:p>
              <a:endParaRPr lang="en-US"/>
            </a:p>
          </p:txBody>
        </p:sp>
        <p:sp>
          <p:nvSpPr>
            <p:cNvPr id="27687" name="Freeform 6"/>
            <p:cNvSpPr>
              <a:spLocks/>
            </p:cNvSpPr>
            <p:nvPr/>
          </p:nvSpPr>
          <p:spPr bwMode="auto">
            <a:xfrm>
              <a:off x="1586" y="2018"/>
              <a:ext cx="221" cy="1012"/>
            </a:xfrm>
            <a:custGeom>
              <a:avLst/>
              <a:gdLst>
                <a:gd name="T0" fmla="*/ 220 w 221"/>
                <a:gd name="T1" fmla="*/ 0 h 1012"/>
                <a:gd name="T2" fmla="*/ 181 w 221"/>
                <a:gd name="T3" fmla="*/ 53 h 1012"/>
                <a:gd name="T4" fmla="*/ 0 w 221"/>
                <a:gd name="T5" fmla="*/ 1011 h 1012"/>
                <a:gd name="T6" fmla="*/ 42 w 221"/>
                <a:gd name="T7" fmla="*/ 949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9"/>
                  </a:lnTo>
                  <a:lnTo>
                    <a:pt x="220" y="0"/>
                  </a:lnTo>
                </a:path>
              </a:pathLst>
            </a:custGeom>
            <a:solidFill>
              <a:srgbClr val="DF9FFF"/>
            </a:solidFill>
            <a:ln w="12700" cap="rnd">
              <a:solidFill>
                <a:srgbClr val="000000"/>
              </a:solidFill>
              <a:round/>
              <a:headEnd/>
              <a:tailEnd/>
            </a:ln>
          </p:spPr>
          <p:txBody>
            <a:bodyPr/>
            <a:lstStyle/>
            <a:p>
              <a:endParaRPr lang="en-US"/>
            </a:p>
          </p:txBody>
        </p:sp>
        <p:sp>
          <p:nvSpPr>
            <p:cNvPr id="27688" name="Freeform 7"/>
            <p:cNvSpPr>
              <a:spLocks/>
            </p:cNvSpPr>
            <p:nvPr/>
          </p:nvSpPr>
          <p:spPr bwMode="auto">
            <a:xfrm>
              <a:off x="1099" y="1129"/>
              <a:ext cx="669" cy="1901"/>
            </a:xfrm>
            <a:custGeom>
              <a:avLst/>
              <a:gdLst>
                <a:gd name="T0" fmla="*/ 482 w 669"/>
                <a:gd name="T1" fmla="*/ 0 h 1901"/>
                <a:gd name="T2" fmla="*/ 0 w 669"/>
                <a:gd name="T3" fmla="*/ 0 h 1901"/>
                <a:gd name="T4" fmla="*/ 0 w 669"/>
                <a:gd name="T5" fmla="*/ 1900 h 1901"/>
                <a:gd name="T6" fmla="*/ 487 w 669"/>
                <a:gd name="T7" fmla="*/ 1900 h 1901"/>
                <a:gd name="T8" fmla="*/ 668 w 669"/>
                <a:gd name="T9" fmla="*/ 942 h 1901"/>
                <a:gd name="T10" fmla="*/ 482 w 669"/>
                <a:gd name="T11" fmla="*/ 0 h 1901"/>
                <a:gd name="T12" fmla="*/ 0 60000 65536"/>
                <a:gd name="T13" fmla="*/ 0 60000 65536"/>
                <a:gd name="T14" fmla="*/ 0 60000 65536"/>
                <a:gd name="T15" fmla="*/ 0 60000 65536"/>
                <a:gd name="T16" fmla="*/ 0 60000 65536"/>
                <a:gd name="T17" fmla="*/ 0 60000 65536"/>
                <a:gd name="T18" fmla="*/ 0 w 669"/>
                <a:gd name="T19" fmla="*/ 0 h 1901"/>
                <a:gd name="T20" fmla="*/ 669 w 669"/>
                <a:gd name="T21" fmla="*/ 1901 h 1901"/>
              </a:gdLst>
              <a:ahLst/>
              <a:cxnLst>
                <a:cxn ang="T12">
                  <a:pos x="T0" y="T1"/>
                </a:cxn>
                <a:cxn ang="T13">
                  <a:pos x="T2" y="T3"/>
                </a:cxn>
                <a:cxn ang="T14">
                  <a:pos x="T4" y="T5"/>
                </a:cxn>
                <a:cxn ang="T15">
                  <a:pos x="T6" y="T7"/>
                </a:cxn>
                <a:cxn ang="T16">
                  <a:pos x="T8" y="T9"/>
                </a:cxn>
                <a:cxn ang="T17">
                  <a:pos x="T10" y="T11"/>
                </a:cxn>
              </a:cxnLst>
              <a:rect l="T18" t="T19" r="T20" b="T21"/>
              <a:pathLst>
                <a:path w="669" h="1901">
                  <a:moveTo>
                    <a:pt x="482" y="0"/>
                  </a:moveTo>
                  <a:lnTo>
                    <a:pt x="0" y="0"/>
                  </a:lnTo>
                  <a:lnTo>
                    <a:pt x="0" y="1900"/>
                  </a:lnTo>
                  <a:lnTo>
                    <a:pt x="487" y="1900"/>
                  </a:lnTo>
                  <a:lnTo>
                    <a:pt x="668" y="942"/>
                  </a:lnTo>
                  <a:lnTo>
                    <a:pt x="482" y="0"/>
                  </a:lnTo>
                </a:path>
              </a:pathLst>
            </a:custGeom>
            <a:solidFill>
              <a:srgbClr val="7F00DF"/>
            </a:solidFill>
            <a:ln w="12700" cap="rnd">
              <a:solidFill>
                <a:srgbClr val="000000"/>
              </a:solidFill>
              <a:round/>
              <a:headEnd/>
              <a:tailEnd/>
            </a:ln>
          </p:spPr>
          <p:txBody>
            <a:bodyPr/>
            <a:lstStyle/>
            <a:p>
              <a:endParaRPr lang="en-US"/>
            </a:p>
          </p:txBody>
        </p:sp>
      </p:grpSp>
      <p:grpSp>
        <p:nvGrpSpPr>
          <p:cNvPr id="3" name="Group 8"/>
          <p:cNvGrpSpPr>
            <a:grpSpLocks/>
          </p:cNvGrpSpPr>
          <p:nvPr/>
        </p:nvGrpSpPr>
        <p:grpSpPr bwMode="auto">
          <a:xfrm>
            <a:off x="3835400" y="2286000"/>
            <a:ext cx="1123950" cy="3513138"/>
            <a:chOff x="2224" y="1063"/>
            <a:chExt cx="708" cy="1967"/>
          </a:xfrm>
        </p:grpSpPr>
        <p:sp>
          <p:nvSpPr>
            <p:cNvPr id="27681" name="Freeform 9"/>
            <p:cNvSpPr>
              <a:spLocks/>
            </p:cNvSpPr>
            <p:nvPr/>
          </p:nvSpPr>
          <p:spPr bwMode="auto">
            <a:xfrm>
              <a:off x="2224" y="1063"/>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7682" name="Freeform 10"/>
            <p:cNvSpPr>
              <a:spLocks/>
            </p:cNvSpPr>
            <p:nvPr/>
          </p:nvSpPr>
          <p:spPr bwMode="auto">
            <a:xfrm>
              <a:off x="2706" y="1063"/>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7683" name="Freeform 11"/>
            <p:cNvSpPr>
              <a:spLocks/>
            </p:cNvSpPr>
            <p:nvPr/>
          </p:nvSpPr>
          <p:spPr bwMode="auto">
            <a:xfrm>
              <a:off x="2711" y="2018"/>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7684" name="Freeform 12"/>
            <p:cNvSpPr>
              <a:spLocks/>
            </p:cNvSpPr>
            <p:nvPr/>
          </p:nvSpPr>
          <p:spPr bwMode="auto">
            <a:xfrm>
              <a:off x="2224" y="1129"/>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grpSp>
        <p:nvGrpSpPr>
          <p:cNvPr id="4" name="Group 13"/>
          <p:cNvGrpSpPr>
            <a:grpSpLocks/>
          </p:cNvGrpSpPr>
          <p:nvPr/>
        </p:nvGrpSpPr>
        <p:grpSpPr bwMode="auto">
          <a:xfrm>
            <a:off x="2925763" y="2286000"/>
            <a:ext cx="1123950" cy="3513138"/>
            <a:chOff x="1651" y="1063"/>
            <a:chExt cx="708" cy="1967"/>
          </a:xfrm>
        </p:grpSpPr>
        <p:sp>
          <p:nvSpPr>
            <p:cNvPr id="27677" name="Freeform 14"/>
            <p:cNvSpPr>
              <a:spLocks/>
            </p:cNvSpPr>
            <p:nvPr/>
          </p:nvSpPr>
          <p:spPr bwMode="auto">
            <a:xfrm>
              <a:off x="1651" y="1063"/>
              <a:ext cx="526" cy="67"/>
            </a:xfrm>
            <a:custGeom>
              <a:avLst/>
              <a:gdLst>
                <a:gd name="T0" fmla="*/ 482 w 526"/>
                <a:gd name="T1" fmla="*/ 66 h 67"/>
                <a:gd name="T2" fmla="*/ 0 w 526"/>
                <a:gd name="T3" fmla="*/ 66 h 67"/>
                <a:gd name="T4" fmla="*/ 46 w 526"/>
                <a:gd name="T5" fmla="*/ 0 h 67"/>
                <a:gd name="T6" fmla="*/ 525 w 526"/>
                <a:gd name="T7" fmla="*/ 0 h 67"/>
                <a:gd name="T8" fmla="*/ 482 w 526"/>
                <a:gd name="T9" fmla="*/ 66 h 67"/>
                <a:gd name="T10" fmla="*/ 0 60000 65536"/>
                <a:gd name="T11" fmla="*/ 0 60000 65536"/>
                <a:gd name="T12" fmla="*/ 0 60000 65536"/>
                <a:gd name="T13" fmla="*/ 0 60000 65536"/>
                <a:gd name="T14" fmla="*/ 0 60000 65536"/>
                <a:gd name="T15" fmla="*/ 0 w 526"/>
                <a:gd name="T16" fmla="*/ 0 h 67"/>
                <a:gd name="T17" fmla="*/ 526 w 526"/>
                <a:gd name="T18" fmla="*/ 67 h 67"/>
              </a:gdLst>
              <a:ahLst/>
              <a:cxnLst>
                <a:cxn ang="T10">
                  <a:pos x="T0" y="T1"/>
                </a:cxn>
                <a:cxn ang="T11">
                  <a:pos x="T2" y="T3"/>
                </a:cxn>
                <a:cxn ang="T12">
                  <a:pos x="T4" y="T5"/>
                </a:cxn>
                <a:cxn ang="T13">
                  <a:pos x="T6" y="T7"/>
                </a:cxn>
                <a:cxn ang="T14">
                  <a:pos x="T8" y="T9"/>
                </a:cxn>
              </a:cxnLst>
              <a:rect l="T15" t="T16" r="T17" b="T18"/>
              <a:pathLst>
                <a:path w="526" h="67">
                  <a:moveTo>
                    <a:pt x="482" y="66"/>
                  </a:moveTo>
                  <a:lnTo>
                    <a:pt x="0" y="66"/>
                  </a:lnTo>
                  <a:lnTo>
                    <a:pt x="46" y="0"/>
                  </a:lnTo>
                  <a:lnTo>
                    <a:pt x="525" y="0"/>
                  </a:lnTo>
                  <a:lnTo>
                    <a:pt x="482" y="66"/>
                  </a:lnTo>
                </a:path>
              </a:pathLst>
            </a:custGeom>
            <a:solidFill>
              <a:srgbClr val="BF3F00"/>
            </a:solidFill>
            <a:ln w="12700" cap="rnd">
              <a:solidFill>
                <a:srgbClr val="000000"/>
              </a:solidFill>
              <a:round/>
              <a:headEnd/>
              <a:tailEnd/>
            </a:ln>
          </p:spPr>
          <p:txBody>
            <a:bodyPr/>
            <a:lstStyle/>
            <a:p>
              <a:endParaRPr lang="en-US"/>
            </a:p>
          </p:txBody>
        </p:sp>
        <p:sp>
          <p:nvSpPr>
            <p:cNvPr id="27678" name="Freeform 15"/>
            <p:cNvSpPr>
              <a:spLocks/>
            </p:cNvSpPr>
            <p:nvPr/>
          </p:nvSpPr>
          <p:spPr bwMode="auto">
            <a:xfrm>
              <a:off x="2133" y="1063"/>
              <a:ext cx="225" cy="1010"/>
            </a:xfrm>
            <a:custGeom>
              <a:avLst/>
              <a:gdLst>
                <a:gd name="T0" fmla="*/ 43 w 225"/>
                <a:gd name="T1" fmla="*/ 0 h 1010"/>
                <a:gd name="T2" fmla="*/ 0 w 225"/>
                <a:gd name="T3" fmla="*/ 66 h 1010"/>
                <a:gd name="T4" fmla="*/ 186 w 225"/>
                <a:gd name="T5" fmla="*/ 1009 h 1010"/>
                <a:gd name="T6" fmla="*/ 224 w 225"/>
                <a:gd name="T7" fmla="*/ 957 h 1010"/>
                <a:gd name="T8" fmla="*/ 43 w 225"/>
                <a:gd name="T9" fmla="*/ 0 h 1010"/>
                <a:gd name="T10" fmla="*/ 0 60000 65536"/>
                <a:gd name="T11" fmla="*/ 0 60000 65536"/>
                <a:gd name="T12" fmla="*/ 0 60000 65536"/>
                <a:gd name="T13" fmla="*/ 0 60000 65536"/>
                <a:gd name="T14" fmla="*/ 0 60000 65536"/>
                <a:gd name="T15" fmla="*/ 0 w 225"/>
                <a:gd name="T16" fmla="*/ 0 h 1010"/>
                <a:gd name="T17" fmla="*/ 225 w 225"/>
                <a:gd name="T18" fmla="*/ 1010 h 1010"/>
              </a:gdLst>
              <a:ahLst/>
              <a:cxnLst>
                <a:cxn ang="T10">
                  <a:pos x="T0" y="T1"/>
                </a:cxn>
                <a:cxn ang="T11">
                  <a:pos x="T2" y="T3"/>
                </a:cxn>
                <a:cxn ang="T12">
                  <a:pos x="T4" y="T5"/>
                </a:cxn>
                <a:cxn ang="T13">
                  <a:pos x="T6" y="T7"/>
                </a:cxn>
                <a:cxn ang="T14">
                  <a:pos x="T8" y="T9"/>
                </a:cxn>
              </a:cxnLst>
              <a:rect l="T15" t="T16" r="T17" b="T18"/>
              <a:pathLst>
                <a:path w="225" h="1010">
                  <a:moveTo>
                    <a:pt x="43" y="0"/>
                  </a:moveTo>
                  <a:lnTo>
                    <a:pt x="0" y="66"/>
                  </a:lnTo>
                  <a:lnTo>
                    <a:pt x="186" y="1009"/>
                  </a:lnTo>
                  <a:lnTo>
                    <a:pt x="224" y="957"/>
                  </a:lnTo>
                  <a:lnTo>
                    <a:pt x="43" y="0"/>
                  </a:lnTo>
                </a:path>
              </a:pathLst>
            </a:custGeom>
            <a:solidFill>
              <a:srgbClr val="FF5F1F"/>
            </a:solidFill>
            <a:ln w="12700" cap="rnd">
              <a:solidFill>
                <a:srgbClr val="000000"/>
              </a:solidFill>
              <a:round/>
              <a:headEnd/>
              <a:tailEnd/>
            </a:ln>
          </p:spPr>
          <p:txBody>
            <a:bodyPr/>
            <a:lstStyle/>
            <a:p>
              <a:endParaRPr lang="en-US"/>
            </a:p>
          </p:txBody>
        </p:sp>
        <p:sp>
          <p:nvSpPr>
            <p:cNvPr id="27679" name="Freeform 16"/>
            <p:cNvSpPr>
              <a:spLocks/>
            </p:cNvSpPr>
            <p:nvPr/>
          </p:nvSpPr>
          <p:spPr bwMode="auto">
            <a:xfrm>
              <a:off x="2138" y="2018"/>
              <a:ext cx="221" cy="1012"/>
            </a:xfrm>
            <a:custGeom>
              <a:avLst/>
              <a:gdLst>
                <a:gd name="T0" fmla="*/ 220 w 221"/>
                <a:gd name="T1" fmla="*/ 0 h 1012"/>
                <a:gd name="T2" fmla="*/ 181 w 221"/>
                <a:gd name="T3" fmla="*/ 53 h 1012"/>
                <a:gd name="T4" fmla="*/ 0 w 221"/>
                <a:gd name="T5" fmla="*/ 1011 h 1012"/>
                <a:gd name="T6" fmla="*/ 42 w 221"/>
                <a:gd name="T7" fmla="*/ 949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9"/>
                  </a:lnTo>
                  <a:lnTo>
                    <a:pt x="220" y="0"/>
                  </a:lnTo>
                </a:path>
              </a:pathLst>
            </a:custGeom>
            <a:solidFill>
              <a:srgbClr val="FF7F3F"/>
            </a:solidFill>
            <a:ln w="12700" cap="rnd">
              <a:solidFill>
                <a:srgbClr val="000000"/>
              </a:solidFill>
              <a:round/>
              <a:headEnd/>
              <a:tailEnd/>
            </a:ln>
          </p:spPr>
          <p:txBody>
            <a:bodyPr/>
            <a:lstStyle/>
            <a:p>
              <a:endParaRPr lang="en-US"/>
            </a:p>
          </p:txBody>
        </p:sp>
        <p:sp>
          <p:nvSpPr>
            <p:cNvPr id="27680" name="Freeform 17"/>
            <p:cNvSpPr>
              <a:spLocks/>
            </p:cNvSpPr>
            <p:nvPr/>
          </p:nvSpPr>
          <p:spPr bwMode="auto">
            <a:xfrm>
              <a:off x="1651" y="1129"/>
              <a:ext cx="669" cy="1901"/>
            </a:xfrm>
            <a:custGeom>
              <a:avLst/>
              <a:gdLst>
                <a:gd name="T0" fmla="*/ 482 w 669"/>
                <a:gd name="T1" fmla="*/ 0 h 1901"/>
                <a:gd name="T2" fmla="*/ 0 w 669"/>
                <a:gd name="T3" fmla="*/ 0 h 1901"/>
                <a:gd name="T4" fmla="*/ 181 w 669"/>
                <a:gd name="T5" fmla="*/ 948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8"/>
                  </a:lnTo>
                  <a:lnTo>
                    <a:pt x="0" y="1900"/>
                  </a:lnTo>
                  <a:lnTo>
                    <a:pt x="487" y="1900"/>
                  </a:lnTo>
                  <a:lnTo>
                    <a:pt x="668" y="942"/>
                  </a:lnTo>
                  <a:lnTo>
                    <a:pt x="482" y="0"/>
                  </a:lnTo>
                </a:path>
              </a:pathLst>
            </a:custGeom>
            <a:solidFill>
              <a:srgbClr val="FF5F00"/>
            </a:solidFill>
            <a:ln w="12700" cap="rnd">
              <a:solidFill>
                <a:srgbClr val="000000"/>
              </a:solidFill>
              <a:round/>
              <a:headEnd/>
              <a:tailEnd/>
            </a:ln>
          </p:spPr>
          <p:txBody>
            <a:bodyPr/>
            <a:lstStyle/>
            <a:p>
              <a:endParaRPr lang="en-US"/>
            </a:p>
          </p:txBody>
        </p:sp>
      </p:grpSp>
      <p:grpSp>
        <p:nvGrpSpPr>
          <p:cNvPr id="5" name="Group 18"/>
          <p:cNvGrpSpPr>
            <a:grpSpLocks/>
          </p:cNvGrpSpPr>
          <p:nvPr/>
        </p:nvGrpSpPr>
        <p:grpSpPr bwMode="auto">
          <a:xfrm>
            <a:off x="4775200" y="2286000"/>
            <a:ext cx="1123950" cy="3513138"/>
            <a:chOff x="2816" y="1063"/>
            <a:chExt cx="708" cy="1967"/>
          </a:xfrm>
        </p:grpSpPr>
        <p:sp>
          <p:nvSpPr>
            <p:cNvPr id="27673" name="Freeform 19"/>
            <p:cNvSpPr>
              <a:spLocks/>
            </p:cNvSpPr>
            <p:nvPr/>
          </p:nvSpPr>
          <p:spPr bwMode="auto">
            <a:xfrm>
              <a:off x="2816" y="1063"/>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7674" name="Freeform 20"/>
            <p:cNvSpPr>
              <a:spLocks/>
            </p:cNvSpPr>
            <p:nvPr/>
          </p:nvSpPr>
          <p:spPr bwMode="auto">
            <a:xfrm>
              <a:off x="3298" y="1063"/>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7675" name="Freeform 21"/>
            <p:cNvSpPr>
              <a:spLocks/>
            </p:cNvSpPr>
            <p:nvPr/>
          </p:nvSpPr>
          <p:spPr bwMode="auto">
            <a:xfrm>
              <a:off x="3303" y="2018"/>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7676" name="Freeform 22"/>
            <p:cNvSpPr>
              <a:spLocks/>
            </p:cNvSpPr>
            <p:nvPr/>
          </p:nvSpPr>
          <p:spPr bwMode="auto">
            <a:xfrm>
              <a:off x="2816" y="1129"/>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grpSp>
        <p:nvGrpSpPr>
          <p:cNvPr id="6" name="Group 23"/>
          <p:cNvGrpSpPr>
            <a:grpSpLocks/>
          </p:cNvGrpSpPr>
          <p:nvPr/>
        </p:nvGrpSpPr>
        <p:grpSpPr bwMode="auto">
          <a:xfrm>
            <a:off x="5715000" y="2286000"/>
            <a:ext cx="1123950" cy="3513138"/>
            <a:chOff x="3408" y="1063"/>
            <a:chExt cx="708" cy="1967"/>
          </a:xfrm>
        </p:grpSpPr>
        <p:sp>
          <p:nvSpPr>
            <p:cNvPr id="27669" name="Freeform 24"/>
            <p:cNvSpPr>
              <a:spLocks/>
            </p:cNvSpPr>
            <p:nvPr/>
          </p:nvSpPr>
          <p:spPr bwMode="auto">
            <a:xfrm>
              <a:off x="3408" y="1063"/>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7670" name="Freeform 25"/>
            <p:cNvSpPr>
              <a:spLocks/>
            </p:cNvSpPr>
            <p:nvPr/>
          </p:nvSpPr>
          <p:spPr bwMode="auto">
            <a:xfrm>
              <a:off x="3890" y="1063"/>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7671" name="Freeform 26"/>
            <p:cNvSpPr>
              <a:spLocks/>
            </p:cNvSpPr>
            <p:nvPr/>
          </p:nvSpPr>
          <p:spPr bwMode="auto">
            <a:xfrm>
              <a:off x="3895" y="2018"/>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7672" name="Freeform 27"/>
            <p:cNvSpPr>
              <a:spLocks/>
            </p:cNvSpPr>
            <p:nvPr/>
          </p:nvSpPr>
          <p:spPr bwMode="auto">
            <a:xfrm>
              <a:off x="3408" y="1129"/>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grpSp>
        <p:nvGrpSpPr>
          <p:cNvPr id="7" name="Group 28"/>
          <p:cNvGrpSpPr>
            <a:grpSpLocks/>
          </p:cNvGrpSpPr>
          <p:nvPr/>
        </p:nvGrpSpPr>
        <p:grpSpPr bwMode="auto">
          <a:xfrm>
            <a:off x="6654800" y="2286000"/>
            <a:ext cx="1123950" cy="3513138"/>
            <a:chOff x="4000" y="1063"/>
            <a:chExt cx="708" cy="1967"/>
          </a:xfrm>
        </p:grpSpPr>
        <p:sp>
          <p:nvSpPr>
            <p:cNvPr id="27665" name="Freeform 29"/>
            <p:cNvSpPr>
              <a:spLocks/>
            </p:cNvSpPr>
            <p:nvPr/>
          </p:nvSpPr>
          <p:spPr bwMode="auto">
            <a:xfrm>
              <a:off x="4000" y="1063"/>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7666" name="Freeform 30"/>
            <p:cNvSpPr>
              <a:spLocks/>
            </p:cNvSpPr>
            <p:nvPr/>
          </p:nvSpPr>
          <p:spPr bwMode="auto">
            <a:xfrm>
              <a:off x="4482" y="1063"/>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7667" name="Freeform 31"/>
            <p:cNvSpPr>
              <a:spLocks/>
            </p:cNvSpPr>
            <p:nvPr/>
          </p:nvSpPr>
          <p:spPr bwMode="auto">
            <a:xfrm>
              <a:off x="4487" y="2018"/>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7668" name="Freeform 32"/>
            <p:cNvSpPr>
              <a:spLocks/>
            </p:cNvSpPr>
            <p:nvPr/>
          </p:nvSpPr>
          <p:spPr bwMode="auto">
            <a:xfrm>
              <a:off x="4000" y="1129"/>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sp>
        <p:nvSpPr>
          <p:cNvPr id="193569" name="Rectangle 33"/>
          <p:cNvSpPr>
            <a:spLocks noChangeArrowheads="1"/>
          </p:cNvSpPr>
          <p:nvPr/>
        </p:nvSpPr>
        <p:spPr bwMode="auto">
          <a:xfrm>
            <a:off x="2017713" y="3524250"/>
            <a:ext cx="812800"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user</a:t>
            </a:r>
          </a:p>
          <a:p>
            <a:pPr>
              <a:lnSpc>
                <a:spcPct val="80000"/>
              </a:lnSpc>
              <a:defRPr/>
            </a:pPr>
            <a:r>
              <a:rPr lang="en-US" sz="1400" b="1">
                <a:effectLst>
                  <a:outerShdw blurRad="38100" dist="38100" dir="2700000" algn="tl">
                    <a:srgbClr val="FFFFFF"/>
                  </a:outerShdw>
                </a:effectLst>
                <a:latin typeface="Helvetica" pitchFamily="-128" charset="0"/>
              </a:rPr>
              <a:t>queries</a:t>
            </a:r>
          </a:p>
        </p:txBody>
      </p:sp>
      <p:sp>
        <p:nvSpPr>
          <p:cNvPr id="193570" name="Rectangle 34"/>
          <p:cNvSpPr>
            <a:spLocks noChangeArrowheads="1"/>
          </p:cNvSpPr>
          <p:nvPr/>
        </p:nvSpPr>
        <p:spPr bwMode="auto">
          <a:xfrm>
            <a:off x="3135313" y="3824288"/>
            <a:ext cx="754062"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mouse</a:t>
            </a:r>
          </a:p>
          <a:p>
            <a:pPr>
              <a:lnSpc>
                <a:spcPct val="80000"/>
              </a:lnSpc>
              <a:defRPr/>
            </a:pPr>
            <a:r>
              <a:rPr lang="en-US" sz="1400" b="1">
                <a:effectLst>
                  <a:outerShdw blurRad="38100" dist="38100" dir="2700000" algn="tl">
                    <a:srgbClr val="FFFFFF"/>
                  </a:outerShdw>
                </a:effectLst>
                <a:latin typeface="Helvetica" pitchFamily="-128" charset="0"/>
              </a:rPr>
              <a:t>picks</a:t>
            </a:r>
          </a:p>
        </p:txBody>
      </p:sp>
      <p:sp>
        <p:nvSpPr>
          <p:cNvPr id="193571" name="Rectangle 35"/>
          <p:cNvSpPr>
            <a:spLocks noChangeArrowheads="1"/>
          </p:cNvSpPr>
          <p:nvPr/>
        </p:nvSpPr>
        <p:spPr bwMode="auto">
          <a:xfrm>
            <a:off x="4075113" y="3581400"/>
            <a:ext cx="833437"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output</a:t>
            </a:r>
          </a:p>
          <a:p>
            <a:pPr>
              <a:lnSpc>
                <a:spcPct val="80000"/>
              </a:lnSpc>
              <a:defRPr/>
            </a:pPr>
            <a:r>
              <a:rPr lang="en-US" sz="1400" b="1">
                <a:effectLst>
                  <a:outerShdw blurRad="38100" dist="38100" dir="2700000" algn="tl">
                    <a:srgbClr val="FFFFFF"/>
                  </a:outerShdw>
                </a:effectLst>
                <a:latin typeface="Helvetica" pitchFamily="-128" charset="0"/>
              </a:rPr>
              <a:t>formats</a:t>
            </a:r>
          </a:p>
        </p:txBody>
      </p:sp>
      <p:sp>
        <p:nvSpPr>
          <p:cNvPr id="193572" name="Rectangle 36"/>
          <p:cNvSpPr>
            <a:spLocks noChangeArrowheads="1"/>
          </p:cNvSpPr>
          <p:nvPr/>
        </p:nvSpPr>
        <p:spPr bwMode="auto">
          <a:xfrm>
            <a:off x="5002213" y="4052888"/>
            <a:ext cx="892175" cy="258762"/>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prompts</a:t>
            </a:r>
          </a:p>
        </p:txBody>
      </p:sp>
      <p:sp>
        <p:nvSpPr>
          <p:cNvPr id="193573" name="Rectangle 37"/>
          <p:cNvSpPr>
            <a:spLocks noChangeArrowheads="1"/>
          </p:cNvSpPr>
          <p:nvPr/>
        </p:nvSpPr>
        <p:spPr bwMode="auto">
          <a:xfrm>
            <a:off x="5992813" y="3538538"/>
            <a:ext cx="615950"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FK</a:t>
            </a:r>
          </a:p>
          <a:p>
            <a:pPr>
              <a:lnSpc>
                <a:spcPct val="80000"/>
              </a:lnSpc>
              <a:defRPr/>
            </a:pPr>
            <a:r>
              <a:rPr lang="en-US" sz="1400" b="1">
                <a:effectLst>
                  <a:outerShdw blurRad="38100" dist="38100" dir="2700000" algn="tl">
                    <a:srgbClr val="FFFFFF"/>
                  </a:outerShdw>
                </a:effectLst>
                <a:latin typeface="Helvetica" pitchFamily="-128" charset="0"/>
              </a:rPr>
              <a:t>input</a:t>
            </a:r>
          </a:p>
        </p:txBody>
      </p:sp>
      <p:sp>
        <p:nvSpPr>
          <p:cNvPr id="193574" name="Rectangle 38"/>
          <p:cNvSpPr>
            <a:spLocks noChangeArrowheads="1"/>
          </p:cNvSpPr>
          <p:nvPr/>
        </p:nvSpPr>
        <p:spPr bwMode="auto">
          <a:xfrm>
            <a:off x="6983413" y="3924300"/>
            <a:ext cx="546100" cy="258763"/>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data</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p:txBody>
          <a:bodyPr/>
          <a:lstStyle/>
          <a:p>
            <a:pPr>
              <a:defRPr/>
            </a:pPr>
            <a:fld id="{1B90C6A0-E63F-4289-A71C-7ABF05BAD74C}" type="slidenum">
              <a:rPr lang="en-US"/>
              <a:pPr>
                <a:defRPr/>
              </a:pPr>
              <a:t>42</a:t>
            </a:fld>
            <a:endParaRPr lang="en-US"/>
          </a:p>
        </p:txBody>
      </p:sp>
      <p:sp>
        <p:nvSpPr>
          <p:cNvPr id="28676" name="Rectangle 2"/>
          <p:cNvSpPr>
            <a:spLocks noGrp="1" noChangeArrowheads="1"/>
          </p:cNvSpPr>
          <p:nvPr>
            <p:ph type="title"/>
          </p:nvPr>
        </p:nvSpPr>
        <p:spPr>
          <a:xfrm>
            <a:off x="1285875" y="304800"/>
            <a:ext cx="6943725" cy="628650"/>
          </a:xfrm>
          <a:noFill/>
        </p:spPr>
        <p:txBody>
          <a:bodyPr lIns="90487" tIns="44450" rIns="90487" bIns="44450" anchor="ctr">
            <a:normAutofit fontScale="90000"/>
          </a:bodyPr>
          <a:lstStyle/>
          <a:p>
            <a:pPr eaLnBrk="1" hangingPunct="1"/>
            <a:r>
              <a:rPr lang="en-US" b="1" dirty="0" smtClean="0"/>
              <a:t>Sample Equivalence Classes</a:t>
            </a:r>
          </a:p>
        </p:txBody>
      </p:sp>
      <p:sp>
        <p:nvSpPr>
          <p:cNvPr id="194563" name="Rectangle 3"/>
          <p:cNvSpPr>
            <a:spLocks noChangeArrowheads="1"/>
          </p:cNvSpPr>
          <p:nvPr/>
        </p:nvSpPr>
        <p:spPr bwMode="auto">
          <a:xfrm>
            <a:off x="3468688" y="2027238"/>
            <a:ext cx="29368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user supplied commands</a:t>
            </a:r>
          </a:p>
          <a:p>
            <a:pPr>
              <a:defRPr/>
            </a:pPr>
            <a:endParaRPr lang="en-US" sz="1800" b="1">
              <a:effectLst>
                <a:outerShdw blurRad="38100" dist="38100" dir="2700000" algn="tl">
                  <a:srgbClr val="FFFFFF"/>
                </a:outerShdw>
              </a:effectLst>
              <a:latin typeface="Helvetica" pitchFamily="-128" charset="0"/>
            </a:endParaRPr>
          </a:p>
        </p:txBody>
      </p:sp>
      <p:sp>
        <p:nvSpPr>
          <p:cNvPr id="194564" name="Rectangle 4"/>
          <p:cNvSpPr>
            <a:spLocks noChangeArrowheads="1"/>
          </p:cNvSpPr>
          <p:nvPr/>
        </p:nvSpPr>
        <p:spPr bwMode="auto">
          <a:xfrm>
            <a:off x="3468688" y="2346325"/>
            <a:ext cx="3433762"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responses to system prompts</a:t>
            </a:r>
          </a:p>
          <a:p>
            <a:pPr>
              <a:defRPr/>
            </a:pPr>
            <a:endParaRPr lang="en-US" sz="1800" b="1">
              <a:effectLst>
                <a:outerShdw blurRad="38100" dist="38100" dir="2700000" algn="tl">
                  <a:srgbClr val="FFFFFF"/>
                </a:outerShdw>
              </a:effectLst>
              <a:latin typeface="Helvetica" pitchFamily="-128" charset="0"/>
            </a:endParaRPr>
          </a:p>
        </p:txBody>
      </p:sp>
      <p:sp>
        <p:nvSpPr>
          <p:cNvPr id="194565" name="Rectangle 5"/>
          <p:cNvSpPr>
            <a:spLocks noChangeArrowheads="1"/>
          </p:cNvSpPr>
          <p:nvPr/>
        </p:nvSpPr>
        <p:spPr bwMode="auto">
          <a:xfrm>
            <a:off x="3468688" y="2665413"/>
            <a:ext cx="12985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file names</a:t>
            </a:r>
          </a:p>
          <a:p>
            <a:pPr>
              <a:defRPr/>
            </a:pPr>
            <a:endParaRPr lang="en-US" sz="1800" b="1">
              <a:effectLst>
                <a:outerShdw blurRad="38100" dist="38100" dir="2700000" algn="tl">
                  <a:srgbClr val="FFFFFF"/>
                </a:outerShdw>
              </a:effectLst>
              <a:latin typeface="Helvetica" pitchFamily="-128" charset="0"/>
            </a:endParaRPr>
          </a:p>
        </p:txBody>
      </p:sp>
      <p:sp>
        <p:nvSpPr>
          <p:cNvPr id="194566" name="Rectangle 6"/>
          <p:cNvSpPr>
            <a:spLocks noChangeArrowheads="1"/>
          </p:cNvSpPr>
          <p:nvPr/>
        </p:nvSpPr>
        <p:spPr bwMode="auto">
          <a:xfrm>
            <a:off x="3468688" y="2968625"/>
            <a:ext cx="22764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computational data</a:t>
            </a:r>
          </a:p>
          <a:p>
            <a:pPr>
              <a:defRPr/>
            </a:pPr>
            <a:endParaRPr lang="en-US" sz="1800" b="1">
              <a:effectLst>
                <a:outerShdw blurRad="38100" dist="38100" dir="2700000" algn="tl">
                  <a:srgbClr val="FFFFFF"/>
                </a:outerShdw>
              </a:effectLst>
              <a:latin typeface="Helvetica" pitchFamily="-128" charset="0"/>
            </a:endParaRPr>
          </a:p>
        </p:txBody>
      </p:sp>
      <p:sp>
        <p:nvSpPr>
          <p:cNvPr id="194567" name="Rectangle 7"/>
          <p:cNvSpPr>
            <a:spLocks noChangeArrowheads="1"/>
          </p:cNvSpPr>
          <p:nvPr/>
        </p:nvSpPr>
        <p:spPr bwMode="auto">
          <a:xfrm>
            <a:off x="3468688" y="3275013"/>
            <a:ext cx="2900362"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    physical parameters    </a:t>
            </a:r>
          </a:p>
          <a:p>
            <a:pPr>
              <a:defRPr/>
            </a:pPr>
            <a:endParaRPr lang="en-US" sz="1800" b="1">
              <a:effectLst>
                <a:outerShdw blurRad="38100" dist="38100" dir="2700000" algn="tl">
                  <a:srgbClr val="FFFFFF"/>
                </a:outerShdw>
              </a:effectLst>
              <a:latin typeface="Helvetica" pitchFamily="-128" charset="0"/>
            </a:endParaRPr>
          </a:p>
        </p:txBody>
      </p:sp>
      <p:sp>
        <p:nvSpPr>
          <p:cNvPr id="194568" name="Rectangle 8"/>
          <p:cNvSpPr>
            <a:spLocks noChangeArrowheads="1"/>
          </p:cNvSpPr>
          <p:nvPr/>
        </p:nvSpPr>
        <p:spPr bwMode="auto">
          <a:xfrm>
            <a:off x="3468688" y="3565525"/>
            <a:ext cx="22510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    bounding values</a:t>
            </a:r>
          </a:p>
          <a:p>
            <a:pPr>
              <a:defRPr/>
            </a:pPr>
            <a:endParaRPr lang="en-US" sz="1800" b="1">
              <a:effectLst>
                <a:outerShdw blurRad="38100" dist="38100" dir="2700000" algn="tl">
                  <a:srgbClr val="FFFFFF"/>
                </a:outerShdw>
              </a:effectLst>
              <a:latin typeface="Helvetica" pitchFamily="-128" charset="0"/>
            </a:endParaRPr>
          </a:p>
        </p:txBody>
      </p:sp>
      <p:sp>
        <p:nvSpPr>
          <p:cNvPr id="194569" name="Rectangle 9"/>
          <p:cNvSpPr>
            <a:spLocks noChangeArrowheads="1"/>
          </p:cNvSpPr>
          <p:nvPr/>
        </p:nvSpPr>
        <p:spPr bwMode="auto">
          <a:xfrm>
            <a:off x="3455988" y="3840163"/>
            <a:ext cx="21621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    initiation values</a:t>
            </a:r>
          </a:p>
          <a:p>
            <a:pPr>
              <a:defRPr/>
            </a:pPr>
            <a:endParaRPr lang="en-US" sz="1800" b="1">
              <a:effectLst>
                <a:outerShdw blurRad="38100" dist="38100" dir="2700000" algn="tl">
                  <a:srgbClr val="FFFFFF"/>
                </a:outerShdw>
              </a:effectLst>
              <a:latin typeface="Helvetica" pitchFamily="-128" charset="0"/>
            </a:endParaRPr>
          </a:p>
        </p:txBody>
      </p:sp>
      <p:sp>
        <p:nvSpPr>
          <p:cNvPr id="194570" name="Rectangle 10"/>
          <p:cNvSpPr>
            <a:spLocks noChangeArrowheads="1"/>
          </p:cNvSpPr>
          <p:nvPr/>
        </p:nvSpPr>
        <p:spPr bwMode="auto">
          <a:xfrm>
            <a:off x="3455988" y="4146550"/>
            <a:ext cx="2619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output data formatting</a:t>
            </a:r>
          </a:p>
        </p:txBody>
      </p:sp>
      <p:sp>
        <p:nvSpPr>
          <p:cNvPr id="194571" name="Rectangle 11"/>
          <p:cNvSpPr>
            <a:spLocks noChangeArrowheads="1"/>
          </p:cNvSpPr>
          <p:nvPr/>
        </p:nvSpPr>
        <p:spPr bwMode="auto">
          <a:xfrm>
            <a:off x="3468688" y="4406900"/>
            <a:ext cx="3370262"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responses to error messages</a:t>
            </a:r>
          </a:p>
          <a:p>
            <a:pPr>
              <a:defRPr/>
            </a:pPr>
            <a:endParaRPr lang="en-US" sz="1800" b="1">
              <a:effectLst>
                <a:outerShdw blurRad="38100" dist="38100" dir="2700000" algn="tl">
                  <a:srgbClr val="FFFFFF"/>
                </a:outerShdw>
              </a:effectLst>
              <a:latin typeface="Helvetica" pitchFamily="-128" charset="0"/>
            </a:endParaRPr>
          </a:p>
        </p:txBody>
      </p:sp>
      <p:sp>
        <p:nvSpPr>
          <p:cNvPr id="194572" name="Rectangle 12"/>
          <p:cNvSpPr>
            <a:spLocks noChangeArrowheads="1"/>
          </p:cNvSpPr>
          <p:nvPr/>
        </p:nvSpPr>
        <p:spPr bwMode="auto">
          <a:xfrm>
            <a:off x="3468688" y="4668838"/>
            <a:ext cx="3852862"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graphical data (e.g., mouse picks)</a:t>
            </a:r>
          </a:p>
        </p:txBody>
      </p:sp>
      <p:sp>
        <p:nvSpPr>
          <p:cNvPr id="194573" name="Rectangle 13"/>
          <p:cNvSpPr>
            <a:spLocks noChangeArrowheads="1"/>
          </p:cNvSpPr>
          <p:nvPr/>
        </p:nvSpPr>
        <p:spPr bwMode="auto">
          <a:xfrm>
            <a:off x="3468688" y="5497513"/>
            <a:ext cx="415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data outside bounds of the program </a:t>
            </a:r>
          </a:p>
        </p:txBody>
      </p:sp>
      <p:sp>
        <p:nvSpPr>
          <p:cNvPr id="194574" name="Rectangle 14"/>
          <p:cNvSpPr>
            <a:spLocks noChangeArrowheads="1"/>
          </p:cNvSpPr>
          <p:nvPr/>
        </p:nvSpPr>
        <p:spPr bwMode="auto">
          <a:xfrm>
            <a:off x="3468688" y="5761038"/>
            <a:ext cx="3078162"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physically impossible data</a:t>
            </a:r>
          </a:p>
          <a:p>
            <a:pPr>
              <a:defRPr/>
            </a:pPr>
            <a:endParaRPr lang="en-US" sz="1800" b="1">
              <a:effectLst>
                <a:outerShdw blurRad="38100" dist="38100" dir="2700000" algn="tl">
                  <a:srgbClr val="FFFFFF"/>
                </a:outerShdw>
              </a:effectLst>
              <a:latin typeface="Helvetica" pitchFamily="-128" charset="0"/>
            </a:endParaRPr>
          </a:p>
        </p:txBody>
      </p:sp>
      <p:sp>
        <p:nvSpPr>
          <p:cNvPr id="194575" name="Rectangle 15"/>
          <p:cNvSpPr>
            <a:spLocks noChangeArrowheads="1"/>
          </p:cNvSpPr>
          <p:nvPr/>
        </p:nvSpPr>
        <p:spPr bwMode="auto">
          <a:xfrm>
            <a:off x="3455988" y="6035675"/>
            <a:ext cx="4219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proper value supplied in wrong place</a:t>
            </a:r>
          </a:p>
        </p:txBody>
      </p:sp>
      <p:sp>
        <p:nvSpPr>
          <p:cNvPr id="194576" name="Rectangle 16"/>
          <p:cNvSpPr>
            <a:spLocks noChangeArrowheads="1"/>
          </p:cNvSpPr>
          <p:nvPr/>
        </p:nvSpPr>
        <p:spPr bwMode="auto">
          <a:xfrm>
            <a:off x="3048000" y="1752600"/>
            <a:ext cx="1260475"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rPr>
              <a:t>Valid data</a:t>
            </a:r>
          </a:p>
        </p:txBody>
      </p:sp>
      <p:sp>
        <p:nvSpPr>
          <p:cNvPr id="194577" name="Rectangle 17"/>
          <p:cNvSpPr>
            <a:spLocks noChangeArrowheads="1"/>
          </p:cNvSpPr>
          <p:nvPr/>
        </p:nvSpPr>
        <p:spPr bwMode="auto">
          <a:xfrm>
            <a:off x="3073400" y="5168900"/>
            <a:ext cx="1438275" cy="363538"/>
          </a:xfrm>
          <a:prstGeom prst="rect">
            <a:avLst/>
          </a:prstGeom>
          <a:noFill/>
          <a:ln w="127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rPr>
              <a:t>Invalid data</a:t>
            </a:r>
          </a:p>
        </p:txBody>
      </p:sp>
      <p:grpSp>
        <p:nvGrpSpPr>
          <p:cNvPr id="2" name="Group 18"/>
          <p:cNvGrpSpPr>
            <a:grpSpLocks/>
          </p:cNvGrpSpPr>
          <p:nvPr/>
        </p:nvGrpSpPr>
        <p:grpSpPr bwMode="auto">
          <a:xfrm>
            <a:off x="1855788" y="2349500"/>
            <a:ext cx="1123950" cy="3513138"/>
            <a:chOff x="952" y="1087"/>
            <a:chExt cx="708" cy="1967"/>
          </a:xfrm>
        </p:grpSpPr>
        <p:sp>
          <p:nvSpPr>
            <p:cNvPr id="28693" name="Freeform 19"/>
            <p:cNvSpPr>
              <a:spLocks/>
            </p:cNvSpPr>
            <p:nvPr/>
          </p:nvSpPr>
          <p:spPr bwMode="auto">
            <a:xfrm>
              <a:off x="952" y="1087"/>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8694" name="Freeform 20"/>
            <p:cNvSpPr>
              <a:spLocks/>
            </p:cNvSpPr>
            <p:nvPr/>
          </p:nvSpPr>
          <p:spPr bwMode="auto">
            <a:xfrm>
              <a:off x="1434" y="1087"/>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8695" name="Freeform 21"/>
            <p:cNvSpPr>
              <a:spLocks/>
            </p:cNvSpPr>
            <p:nvPr/>
          </p:nvSpPr>
          <p:spPr bwMode="auto">
            <a:xfrm>
              <a:off x="1439" y="2042"/>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8696" name="Freeform 22"/>
            <p:cNvSpPr>
              <a:spLocks/>
            </p:cNvSpPr>
            <p:nvPr/>
          </p:nvSpPr>
          <p:spPr bwMode="auto">
            <a:xfrm>
              <a:off x="952" y="1153"/>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1"/>
          </p:nvPr>
        </p:nvSpPr>
        <p:spPr/>
        <p:txBody>
          <a:bodyPr/>
          <a:lstStyle/>
          <a:p>
            <a:pPr>
              <a:defRPr/>
            </a:pPr>
            <a:fld id="{B5C12083-1C16-4B25-9371-A65372ECD782}" type="slidenum">
              <a:rPr lang="en-US"/>
              <a:pPr>
                <a:defRPr/>
              </a:pPr>
              <a:t>43</a:t>
            </a:fld>
            <a:endParaRPr lang="en-US"/>
          </a:p>
        </p:txBody>
      </p:sp>
      <p:sp>
        <p:nvSpPr>
          <p:cNvPr id="29700" name="Rectangle 2"/>
          <p:cNvSpPr>
            <a:spLocks noGrp="1" noChangeArrowheads="1"/>
          </p:cNvSpPr>
          <p:nvPr>
            <p:ph type="title"/>
          </p:nvPr>
        </p:nvSpPr>
        <p:spPr>
          <a:xfrm>
            <a:off x="1452562" y="838200"/>
            <a:ext cx="6777038" cy="619125"/>
          </a:xfrm>
          <a:noFill/>
        </p:spPr>
        <p:txBody>
          <a:bodyPr lIns="90487" tIns="44450" rIns="90487" bIns="44450" anchor="ctr">
            <a:normAutofit fontScale="90000"/>
          </a:bodyPr>
          <a:lstStyle/>
          <a:p>
            <a:pPr eaLnBrk="1" hangingPunct="1"/>
            <a:r>
              <a:rPr lang="en-US" b="1" dirty="0" smtClean="0"/>
              <a:t>Boundary Value Analysis</a:t>
            </a:r>
          </a:p>
        </p:txBody>
      </p:sp>
      <p:grpSp>
        <p:nvGrpSpPr>
          <p:cNvPr id="2" name="Group 3"/>
          <p:cNvGrpSpPr>
            <a:grpSpLocks/>
          </p:cNvGrpSpPr>
          <p:nvPr/>
        </p:nvGrpSpPr>
        <p:grpSpPr bwMode="auto">
          <a:xfrm>
            <a:off x="1795463" y="2209800"/>
            <a:ext cx="1123950" cy="3513138"/>
            <a:chOff x="811" y="1055"/>
            <a:chExt cx="708" cy="1967"/>
          </a:xfrm>
        </p:grpSpPr>
        <p:sp>
          <p:nvSpPr>
            <p:cNvPr id="29746" name="Freeform 4"/>
            <p:cNvSpPr>
              <a:spLocks/>
            </p:cNvSpPr>
            <p:nvPr/>
          </p:nvSpPr>
          <p:spPr bwMode="auto">
            <a:xfrm>
              <a:off x="811" y="1055"/>
              <a:ext cx="526" cy="67"/>
            </a:xfrm>
            <a:custGeom>
              <a:avLst/>
              <a:gdLst>
                <a:gd name="T0" fmla="*/ 482 w 526"/>
                <a:gd name="T1" fmla="*/ 66 h 67"/>
                <a:gd name="T2" fmla="*/ 0 w 526"/>
                <a:gd name="T3" fmla="*/ 66 h 67"/>
                <a:gd name="T4" fmla="*/ 46 w 526"/>
                <a:gd name="T5" fmla="*/ 0 h 67"/>
                <a:gd name="T6" fmla="*/ 525 w 526"/>
                <a:gd name="T7" fmla="*/ 0 h 67"/>
                <a:gd name="T8" fmla="*/ 482 w 526"/>
                <a:gd name="T9" fmla="*/ 66 h 67"/>
                <a:gd name="T10" fmla="*/ 0 60000 65536"/>
                <a:gd name="T11" fmla="*/ 0 60000 65536"/>
                <a:gd name="T12" fmla="*/ 0 60000 65536"/>
                <a:gd name="T13" fmla="*/ 0 60000 65536"/>
                <a:gd name="T14" fmla="*/ 0 60000 65536"/>
                <a:gd name="T15" fmla="*/ 0 w 526"/>
                <a:gd name="T16" fmla="*/ 0 h 67"/>
                <a:gd name="T17" fmla="*/ 526 w 526"/>
                <a:gd name="T18" fmla="*/ 67 h 67"/>
              </a:gdLst>
              <a:ahLst/>
              <a:cxnLst>
                <a:cxn ang="T10">
                  <a:pos x="T0" y="T1"/>
                </a:cxn>
                <a:cxn ang="T11">
                  <a:pos x="T2" y="T3"/>
                </a:cxn>
                <a:cxn ang="T12">
                  <a:pos x="T4" y="T5"/>
                </a:cxn>
                <a:cxn ang="T13">
                  <a:pos x="T6" y="T7"/>
                </a:cxn>
                <a:cxn ang="T14">
                  <a:pos x="T8" y="T9"/>
                </a:cxn>
              </a:cxnLst>
              <a:rect l="T15" t="T16" r="T17" b="T18"/>
              <a:pathLst>
                <a:path w="526" h="67">
                  <a:moveTo>
                    <a:pt x="482" y="66"/>
                  </a:moveTo>
                  <a:lnTo>
                    <a:pt x="0" y="66"/>
                  </a:lnTo>
                  <a:lnTo>
                    <a:pt x="46" y="0"/>
                  </a:lnTo>
                  <a:lnTo>
                    <a:pt x="525" y="0"/>
                  </a:lnTo>
                  <a:lnTo>
                    <a:pt x="482" y="66"/>
                  </a:lnTo>
                </a:path>
              </a:pathLst>
            </a:custGeom>
            <a:solidFill>
              <a:srgbClr val="5F009F"/>
            </a:solidFill>
            <a:ln w="12700" cap="rnd">
              <a:solidFill>
                <a:srgbClr val="000000"/>
              </a:solidFill>
              <a:round/>
              <a:headEnd/>
              <a:tailEnd/>
            </a:ln>
          </p:spPr>
          <p:txBody>
            <a:bodyPr/>
            <a:lstStyle/>
            <a:p>
              <a:endParaRPr lang="en-US"/>
            </a:p>
          </p:txBody>
        </p:sp>
        <p:sp>
          <p:nvSpPr>
            <p:cNvPr id="29747" name="Freeform 5"/>
            <p:cNvSpPr>
              <a:spLocks/>
            </p:cNvSpPr>
            <p:nvPr/>
          </p:nvSpPr>
          <p:spPr bwMode="auto">
            <a:xfrm>
              <a:off x="1293" y="1055"/>
              <a:ext cx="225" cy="1010"/>
            </a:xfrm>
            <a:custGeom>
              <a:avLst/>
              <a:gdLst>
                <a:gd name="T0" fmla="*/ 43 w 225"/>
                <a:gd name="T1" fmla="*/ 0 h 1010"/>
                <a:gd name="T2" fmla="*/ 0 w 225"/>
                <a:gd name="T3" fmla="*/ 66 h 1010"/>
                <a:gd name="T4" fmla="*/ 186 w 225"/>
                <a:gd name="T5" fmla="*/ 1009 h 1010"/>
                <a:gd name="T6" fmla="*/ 224 w 225"/>
                <a:gd name="T7" fmla="*/ 957 h 1010"/>
                <a:gd name="T8" fmla="*/ 43 w 225"/>
                <a:gd name="T9" fmla="*/ 0 h 1010"/>
                <a:gd name="T10" fmla="*/ 0 60000 65536"/>
                <a:gd name="T11" fmla="*/ 0 60000 65536"/>
                <a:gd name="T12" fmla="*/ 0 60000 65536"/>
                <a:gd name="T13" fmla="*/ 0 60000 65536"/>
                <a:gd name="T14" fmla="*/ 0 60000 65536"/>
                <a:gd name="T15" fmla="*/ 0 w 225"/>
                <a:gd name="T16" fmla="*/ 0 h 1010"/>
                <a:gd name="T17" fmla="*/ 225 w 225"/>
                <a:gd name="T18" fmla="*/ 1010 h 1010"/>
              </a:gdLst>
              <a:ahLst/>
              <a:cxnLst>
                <a:cxn ang="T10">
                  <a:pos x="T0" y="T1"/>
                </a:cxn>
                <a:cxn ang="T11">
                  <a:pos x="T2" y="T3"/>
                </a:cxn>
                <a:cxn ang="T12">
                  <a:pos x="T4" y="T5"/>
                </a:cxn>
                <a:cxn ang="T13">
                  <a:pos x="T6" y="T7"/>
                </a:cxn>
                <a:cxn ang="T14">
                  <a:pos x="T8" y="T9"/>
                </a:cxn>
              </a:cxnLst>
              <a:rect l="T15" t="T16" r="T17" b="T18"/>
              <a:pathLst>
                <a:path w="225" h="1010">
                  <a:moveTo>
                    <a:pt x="43" y="0"/>
                  </a:moveTo>
                  <a:lnTo>
                    <a:pt x="0" y="66"/>
                  </a:lnTo>
                  <a:lnTo>
                    <a:pt x="186" y="1009"/>
                  </a:lnTo>
                  <a:lnTo>
                    <a:pt x="224" y="957"/>
                  </a:lnTo>
                  <a:lnTo>
                    <a:pt x="43" y="0"/>
                  </a:lnTo>
                </a:path>
              </a:pathLst>
            </a:custGeom>
            <a:solidFill>
              <a:srgbClr val="9F3FDF"/>
            </a:solidFill>
            <a:ln w="12700" cap="rnd">
              <a:solidFill>
                <a:srgbClr val="000000"/>
              </a:solidFill>
              <a:round/>
              <a:headEnd/>
              <a:tailEnd/>
            </a:ln>
          </p:spPr>
          <p:txBody>
            <a:bodyPr/>
            <a:lstStyle/>
            <a:p>
              <a:endParaRPr lang="en-US"/>
            </a:p>
          </p:txBody>
        </p:sp>
        <p:sp>
          <p:nvSpPr>
            <p:cNvPr id="29748" name="Freeform 6"/>
            <p:cNvSpPr>
              <a:spLocks/>
            </p:cNvSpPr>
            <p:nvPr/>
          </p:nvSpPr>
          <p:spPr bwMode="auto">
            <a:xfrm>
              <a:off x="1298" y="2010"/>
              <a:ext cx="221" cy="1012"/>
            </a:xfrm>
            <a:custGeom>
              <a:avLst/>
              <a:gdLst>
                <a:gd name="T0" fmla="*/ 220 w 221"/>
                <a:gd name="T1" fmla="*/ 0 h 1012"/>
                <a:gd name="T2" fmla="*/ 181 w 221"/>
                <a:gd name="T3" fmla="*/ 53 h 1012"/>
                <a:gd name="T4" fmla="*/ 0 w 221"/>
                <a:gd name="T5" fmla="*/ 1011 h 1012"/>
                <a:gd name="T6" fmla="*/ 42 w 221"/>
                <a:gd name="T7" fmla="*/ 949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9"/>
                  </a:lnTo>
                  <a:lnTo>
                    <a:pt x="220" y="0"/>
                  </a:lnTo>
                </a:path>
              </a:pathLst>
            </a:custGeom>
            <a:solidFill>
              <a:srgbClr val="DF9FFF"/>
            </a:solidFill>
            <a:ln w="12700" cap="rnd">
              <a:solidFill>
                <a:srgbClr val="000000"/>
              </a:solidFill>
              <a:round/>
              <a:headEnd/>
              <a:tailEnd/>
            </a:ln>
          </p:spPr>
          <p:txBody>
            <a:bodyPr/>
            <a:lstStyle/>
            <a:p>
              <a:endParaRPr lang="en-US"/>
            </a:p>
          </p:txBody>
        </p:sp>
        <p:sp>
          <p:nvSpPr>
            <p:cNvPr id="29749" name="Freeform 7"/>
            <p:cNvSpPr>
              <a:spLocks/>
            </p:cNvSpPr>
            <p:nvPr/>
          </p:nvSpPr>
          <p:spPr bwMode="auto">
            <a:xfrm>
              <a:off x="811" y="1121"/>
              <a:ext cx="669" cy="1901"/>
            </a:xfrm>
            <a:custGeom>
              <a:avLst/>
              <a:gdLst>
                <a:gd name="T0" fmla="*/ 482 w 669"/>
                <a:gd name="T1" fmla="*/ 0 h 1901"/>
                <a:gd name="T2" fmla="*/ 0 w 669"/>
                <a:gd name="T3" fmla="*/ 0 h 1901"/>
                <a:gd name="T4" fmla="*/ 0 w 669"/>
                <a:gd name="T5" fmla="*/ 1900 h 1901"/>
                <a:gd name="T6" fmla="*/ 487 w 669"/>
                <a:gd name="T7" fmla="*/ 1900 h 1901"/>
                <a:gd name="T8" fmla="*/ 668 w 669"/>
                <a:gd name="T9" fmla="*/ 942 h 1901"/>
                <a:gd name="T10" fmla="*/ 482 w 669"/>
                <a:gd name="T11" fmla="*/ 0 h 1901"/>
                <a:gd name="T12" fmla="*/ 0 60000 65536"/>
                <a:gd name="T13" fmla="*/ 0 60000 65536"/>
                <a:gd name="T14" fmla="*/ 0 60000 65536"/>
                <a:gd name="T15" fmla="*/ 0 60000 65536"/>
                <a:gd name="T16" fmla="*/ 0 60000 65536"/>
                <a:gd name="T17" fmla="*/ 0 60000 65536"/>
                <a:gd name="T18" fmla="*/ 0 w 669"/>
                <a:gd name="T19" fmla="*/ 0 h 1901"/>
                <a:gd name="T20" fmla="*/ 669 w 669"/>
                <a:gd name="T21" fmla="*/ 1901 h 1901"/>
              </a:gdLst>
              <a:ahLst/>
              <a:cxnLst>
                <a:cxn ang="T12">
                  <a:pos x="T0" y="T1"/>
                </a:cxn>
                <a:cxn ang="T13">
                  <a:pos x="T2" y="T3"/>
                </a:cxn>
                <a:cxn ang="T14">
                  <a:pos x="T4" y="T5"/>
                </a:cxn>
                <a:cxn ang="T15">
                  <a:pos x="T6" y="T7"/>
                </a:cxn>
                <a:cxn ang="T16">
                  <a:pos x="T8" y="T9"/>
                </a:cxn>
                <a:cxn ang="T17">
                  <a:pos x="T10" y="T11"/>
                </a:cxn>
              </a:cxnLst>
              <a:rect l="T18" t="T19" r="T20" b="T21"/>
              <a:pathLst>
                <a:path w="669" h="1901">
                  <a:moveTo>
                    <a:pt x="482" y="0"/>
                  </a:moveTo>
                  <a:lnTo>
                    <a:pt x="0" y="0"/>
                  </a:lnTo>
                  <a:lnTo>
                    <a:pt x="0" y="1900"/>
                  </a:lnTo>
                  <a:lnTo>
                    <a:pt x="487" y="1900"/>
                  </a:lnTo>
                  <a:lnTo>
                    <a:pt x="668" y="942"/>
                  </a:lnTo>
                  <a:lnTo>
                    <a:pt x="482" y="0"/>
                  </a:lnTo>
                </a:path>
              </a:pathLst>
            </a:custGeom>
            <a:solidFill>
              <a:srgbClr val="7F00DF"/>
            </a:solidFill>
            <a:ln w="12700" cap="rnd">
              <a:solidFill>
                <a:srgbClr val="000000"/>
              </a:solidFill>
              <a:round/>
              <a:headEnd/>
              <a:tailEnd/>
            </a:ln>
          </p:spPr>
          <p:txBody>
            <a:bodyPr/>
            <a:lstStyle/>
            <a:p>
              <a:endParaRPr lang="en-US"/>
            </a:p>
          </p:txBody>
        </p:sp>
      </p:grpSp>
      <p:grpSp>
        <p:nvGrpSpPr>
          <p:cNvPr id="3" name="Group 8"/>
          <p:cNvGrpSpPr>
            <a:grpSpLocks/>
          </p:cNvGrpSpPr>
          <p:nvPr/>
        </p:nvGrpSpPr>
        <p:grpSpPr bwMode="auto">
          <a:xfrm>
            <a:off x="3581400" y="2209800"/>
            <a:ext cx="1123950" cy="3513138"/>
            <a:chOff x="1936" y="1055"/>
            <a:chExt cx="708" cy="1967"/>
          </a:xfrm>
        </p:grpSpPr>
        <p:sp>
          <p:nvSpPr>
            <p:cNvPr id="29742" name="Freeform 9"/>
            <p:cNvSpPr>
              <a:spLocks/>
            </p:cNvSpPr>
            <p:nvPr/>
          </p:nvSpPr>
          <p:spPr bwMode="auto">
            <a:xfrm>
              <a:off x="1936" y="1055"/>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9743" name="Freeform 10"/>
            <p:cNvSpPr>
              <a:spLocks/>
            </p:cNvSpPr>
            <p:nvPr/>
          </p:nvSpPr>
          <p:spPr bwMode="auto">
            <a:xfrm>
              <a:off x="2418" y="1055"/>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9744" name="Freeform 11"/>
            <p:cNvSpPr>
              <a:spLocks/>
            </p:cNvSpPr>
            <p:nvPr/>
          </p:nvSpPr>
          <p:spPr bwMode="auto">
            <a:xfrm>
              <a:off x="2423" y="2010"/>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9745" name="Freeform 12"/>
            <p:cNvSpPr>
              <a:spLocks/>
            </p:cNvSpPr>
            <p:nvPr/>
          </p:nvSpPr>
          <p:spPr bwMode="auto">
            <a:xfrm>
              <a:off x="1936" y="1121"/>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grpSp>
        <p:nvGrpSpPr>
          <p:cNvPr id="4" name="Group 13"/>
          <p:cNvGrpSpPr>
            <a:grpSpLocks/>
          </p:cNvGrpSpPr>
          <p:nvPr/>
        </p:nvGrpSpPr>
        <p:grpSpPr bwMode="auto">
          <a:xfrm>
            <a:off x="2671763" y="2209800"/>
            <a:ext cx="1123950" cy="3513138"/>
            <a:chOff x="1363" y="1055"/>
            <a:chExt cx="708" cy="1967"/>
          </a:xfrm>
        </p:grpSpPr>
        <p:sp>
          <p:nvSpPr>
            <p:cNvPr id="29738" name="Freeform 14"/>
            <p:cNvSpPr>
              <a:spLocks/>
            </p:cNvSpPr>
            <p:nvPr/>
          </p:nvSpPr>
          <p:spPr bwMode="auto">
            <a:xfrm>
              <a:off x="1363" y="1055"/>
              <a:ext cx="526" cy="67"/>
            </a:xfrm>
            <a:custGeom>
              <a:avLst/>
              <a:gdLst>
                <a:gd name="T0" fmla="*/ 482 w 526"/>
                <a:gd name="T1" fmla="*/ 66 h 67"/>
                <a:gd name="T2" fmla="*/ 0 w 526"/>
                <a:gd name="T3" fmla="*/ 66 h 67"/>
                <a:gd name="T4" fmla="*/ 46 w 526"/>
                <a:gd name="T5" fmla="*/ 0 h 67"/>
                <a:gd name="T6" fmla="*/ 525 w 526"/>
                <a:gd name="T7" fmla="*/ 0 h 67"/>
                <a:gd name="T8" fmla="*/ 482 w 526"/>
                <a:gd name="T9" fmla="*/ 66 h 67"/>
                <a:gd name="T10" fmla="*/ 0 60000 65536"/>
                <a:gd name="T11" fmla="*/ 0 60000 65536"/>
                <a:gd name="T12" fmla="*/ 0 60000 65536"/>
                <a:gd name="T13" fmla="*/ 0 60000 65536"/>
                <a:gd name="T14" fmla="*/ 0 60000 65536"/>
                <a:gd name="T15" fmla="*/ 0 w 526"/>
                <a:gd name="T16" fmla="*/ 0 h 67"/>
                <a:gd name="T17" fmla="*/ 526 w 526"/>
                <a:gd name="T18" fmla="*/ 67 h 67"/>
              </a:gdLst>
              <a:ahLst/>
              <a:cxnLst>
                <a:cxn ang="T10">
                  <a:pos x="T0" y="T1"/>
                </a:cxn>
                <a:cxn ang="T11">
                  <a:pos x="T2" y="T3"/>
                </a:cxn>
                <a:cxn ang="T12">
                  <a:pos x="T4" y="T5"/>
                </a:cxn>
                <a:cxn ang="T13">
                  <a:pos x="T6" y="T7"/>
                </a:cxn>
                <a:cxn ang="T14">
                  <a:pos x="T8" y="T9"/>
                </a:cxn>
              </a:cxnLst>
              <a:rect l="T15" t="T16" r="T17" b="T18"/>
              <a:pathLst>
                <a:path w="526" h="67">
                  <a:moveTo>
                    <a:pt x="482" y="66"/>
                  </a:moveTo>
                  <a:lnTo>
                    <a:pt x="0" y="66"/>
                  </a:lnTo>
                  <a:lnTo>
                    <a:pt x="46" y="0"/>
                  </a:lnTo>
                  <a:lnTo>
                    <a:pt x="525" y="0"/>
                  </a:lnTo>
                  <a:lnTo>
                    <a:pt x="482" y="66"/>
                  </a:lnTo>
                </a:path>
              </a:pathLst>
            </a:custGeom>
            <a:solidFill>
              <a:srgbClr val="BF3F00"/>
            </a:solidFill>
            <a:ln w="12700" cap="rnd">
              <a:solidFill>
                <a:srgbClr val="000000"/>
              </a:solidFill>
              <a:round/>
              <a:headEnd/>
              <a:tailEnd/>
            </a:ln>
          </p:spPr>
          <p:txBody>
            <a:bodyPr/>
            <a:lstStyle/>
            <a:p>
              <a:endParaRPr lang="en-US"/>
            </a:p>
          </p:txBody>
        </p:sp>
        <p:sp>
          <p:nvSpPr>
            <p:cNvPr id="29739" name="Freeform 15"/>
            <p:cNvSpPr>
              <a:spLocks/>
            </p:cNvSpPr>
            <p:nvPr/>
          </p:nvSpPr>
          <p:spPr bwMode="auto">
            <a:xfrm>
              <a:off x="1845" y="1055"/>
              <a:ext cx="225" cy="1010"/>
            </a:xfrm>
            <a:custGeom>
              <a:avLst/>
              <a:gdLst>
                <a:gd name="T0" fmla="*/ 43 w 225"/>
                <a:gd name="T1" fmla="*/ 0 h 1010"/>
                <a:gd name="T2" fmla="*/ 0 w 225"/>
                <a:gd name="T3" fmla="*/ 66 h 1010"/>
                <a:gd name="T4" fmla="*/ 186 w 225"/>
                <a:gd name="T5" fmla="*/ 1009 h 1010"/>
                <a:gd name="T6" fmla="*/ 224 w 225"/>
                <a:gd name="T7" fmla="*/ 957 h 1010"/>
                <a:gd name="T8" fmla="*/ 43 w 225"/>
                <a:gd name="T9" fmla="*/ 0 h 1010"/>
                <a:gd name="T10" fmla="*/ 0 60000 65536"/>
                <a:gd name="T11" fmla="*/ 0 60000 65536"/>
                <a:gd name="T12" fmla="*/ 0 60000 65536"/>
                <a:gd name="T13" fmla="*/ 0 60000 65536"/>
                <a:gd name="T14" fmla="*/ 0 60000 65536"/>
                <a:gd name="T15" fmla="*/ 0 w 225"/>
                <a:gd name="T16" fmla="*/ 0 h 1010"/>
                <a:gd name="T17" fmla="*/ 225 w 225"/>
                <a:gd name="T18" fmla="*/ 1010 h 1010"/>
              </a:gdLst>
              <a:ahLst/>
              <a:cxnLst>
                <a:cxn ang="T10">
                  <a:pos x="T0" y="T1"/>
                </a:cxn>
                <a:cxn ang="T11">
                  <a:pos x="T2" y="T3"/>
                </a:cxn>
                <a:cxn ang="T12">
                  <a:pos x="T4" y="T5"/>
                </a:cxn>
                <a:cxn ang="T13">
                  <a:pos x="T6" y="T7"/>
                </a:cxn>
                <a:cxn ang="T14">
                  <a:pos x="T8" y="T9"/>
                </a:cxn>
              </a:cxnLst>
              <a:rect l="T15" t="T16" r="T17" b="T18"/>
              <a:pathLst>
                <a:path w="225" h="1010">
                  <a:moveTo>
                    <a:pt x="43" y="0"/>
                  </a:moveTo>
                  <a:lnTo>
                    <a:pt x="0" y="66"/>
                  </a:lnTo>
                  <a:lnTo>
                    <a:pt x="186" y="1009"/>
                  </a:lnTo>
                  <a:lnTo>
                    <a:pt x="224" y="957"/>
                  </a:lnTo>
                  <a:lnTo>
                    <a:pt x="43" y="0"/>
                  </a:lnTo>
                </a:path>
              </a:pathLst>
            </a:custGeom>
            <a:solidFill>
              <a:srgbClr val="FF5F1F"/>
            </a:solidFill>
            <a:ln w="12700" cap="rnd">
              <a:solidFill>
                <a:srgbClr val="000000"/>
              </a:solidFill>
              <a:round/>
              <a:headEnd/>
              <a:tailEnd/>
            </a:ln>
          </p:spPr>
          <p:txBody>
            <a:bodyPr/>
            <a:lstStyle/>
            <a:p>
              <a:endParaRPr lang="en-US"/>
            </a:p>
          </p:txBody>
        </p:sp>
        <p:sp>
          <p:nvSpPr>
            <p:cNvPr id="29740" name="Freeform 16"/>
            <p:cNvSpPr>
              <a:spLocks/>
            </p:cNvSpPr>
            <p:nvPr/>
          </p:nvSpPr>
          <p:spPr bwMode="auto">
            <a:xfrm>
              <a:off x="1850" y="2010"/>
              <a:ext cx="221" cy="1012"/>
            </a:xfrm>
            <a:custGeom>
              <a:avLst/>
              <a:gdLst>
                <a:gd name="T0" fmla="*/ 220 w 221"/>
                <a:gd name="T1" fmla="*/ 0 h 1012"/>
                <a:gd name="T2" fmla="*/ 181 w 221"/>
                <a:gd name="T3" fmla="*/ 53 h 1012"/>
                <a:gd name="T4" fmla="*/ 0 w 221"/>
                <a:gd name="T5" fmla="*/ 1011 h 1012"/>
                <a:gd name="T6" fmla="*/ 42 w 221"/>
                <a:gd name="T7" fmla="*/ 949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9"/>
                  </a:lnTo>
                  <a:lnTo>
                    <a:pt x="220" y="0"/>
                  </a:lnTo>
                </a:path>
              </a:pathLst>
            </a:custGeom>
            <a:solidFill>
              <a:srgbClr val="FF7F3F"/>
            </a:solidFill>
            <a:ln w="12700" cap="rnd">
              <a:solidFill>
                <a:srgbClr val="000000"/>
              </a:solidFill>
              <a:round/>
              <a:headEnd/>
              <a:tailEnd/>
            </a:ln>
          </p:spPr>
          <p:txBody>
            <a:bodyPr/>
            <a:lstStyle/>
            <a:p>
              <a:endParaRPr lang="en-US"/>
            </a:p>
          </p:txBody>
        </p:sp>
        <p:sp>
          <p:nvSpPr>
            <p:cNvPr id="29741" name="Freeform 17"/>
            <p:cNvSpPr>
              <a:spLocks/>
            </p:cNvSpPr>
            <p:nvPr/>
          </p:nvSpPr>
          <p:spPr bwMode="auto">
            <a:xfrm>
              <a:off x="1363" y="1121"/>
              <a:ext cx="669" cy="1901"/>
            </a:xfrm>
            <a:custGeom>
              <a:avLst/>
              <a:gdLst>
                <a:gd name="T0" fmla="*/ 482 w 669"/>
                <a:gd name="T1" fmla="*/ 0 h 1901"/>
                <a:gd name="T2" fmla="*/ 0 w 669"/>
                <a:gd name="T3" fmla="*/ 0 h 1901"/>
                <a:gd name="T4" fmla="*/ 181 w 669"/>
                <a:gd name="T5" fmla="*/ 948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8"/>
                  </a:lnTo>
                  <a:lnTo>
                    <a:pt x="0" y="1900"/>
                  </a:lnTo>
                  <a:lnTo>
                    <a:pt x="487" y="1900"/>
                  </a:lnTo>
                  <a:lnTo>
                    <a:pt x="668" y="942"/>
                  </a:lnTo>
                  <a:lnTo>
                    <a:pt x="482" y="0"/>
                  </a:lnTo>
                </a:path>
              </a:pathLst>
            </a:custGeom>
            <a:solidFill>
              <a:srgbClr val="FF5F00"/>
            </a:solidFill>
            <a:ln w="12700" cap="rnd">
              <a:solidFill>
                <a:srgbClr val="000000"/>
              </a:solidFill>
              <a:round/>
              <a:headEnd/>
              <a:tailEnd/>
            </a:ln>
          </p:spPr>
          <p:txBody>
            <a:bodyPr/>
            <a:lstStyle/>
            <a:p>
              <a:endParaRPr lang="en-US"/>
            </a:p>
          </p:txBody>
        </p:sp>
      </p:grpSp>
      <p:grpSp>
        <p:nvGrpSpPr>
          <p:cNvPr id="5" name="Group 18"/>
          <p:cNvGrpSpPr>
            <a:grpSpLocks/>
          </p:cNvGrpSpPr>
          <p:nvPr/>
        </p:nvGrpSpPr>
        <p:grpSpPr bwMode="auto">
          <a:xfrm>
            <a:off x="4521200" y="2209800"/>
            <a:ext cx="1123950" cy="3513138"/>
            <a:chOff x="2528" y="1055"/>
            <a:chExt cx="708" cy="1967"/>
          </a:xfrm>
        </p:grpSpPr>
        <p:sp>
          <p:nvSpPr>
            <p:cNvPr id="29734" name="Freeform 19"/>
            <p:cNvSpPr>
              <a:spLocks/>
            </p:cNvSpPr>
            <p:nvPr/>
          </p:nvSpPr>
          <p:spPr bwMode="auto">
            <a:xfrm>
              <a:off x="2528" y="1055"/>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9735" name="Freeform 20"/>
            <p:cNvSpPr>
              <a:spLocks/>
            </p:cNvSpPr>
            <p:nvPr/>
          </p:nvSpPr>
          <p:spPr bwMode="auto">
            <a:xfrm>
              <a:off x="3010" y="1055"/>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9736" name="Freeform 21"/>
            <p:cNvSpPr>
              <a:spLocks/>
            </p:cNvSpPr>
            <p:nvPr/>
          </p:nvSpPr>
          <p:spPr bwMode="auto">
            <a:xfrm>
              <a:off x="3015" y="2010"/>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9737" name="Freeform 22"/>
            <p:cNvSpPr>
              <a:spLocks/>
            </p:cNvSpPr>
            <p:nvPr/>
          </p:nvSpPr>
          <p:spPr bwMode="auto">
            <a:xfrm>
              <a:off x="2528" y="1121"/>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grpSp>
        <p:nvGrpSpPr>
          <p:cNvPr id="6" name="Group 23"/>
          <p:cNvGrpSpPr>
            <a:grpSpLocks/>
          </p:cNvGrpSpPr>
          <p:nvPr/>
        </p:nvGrpSpPr>
        <p:grpSpPr bwMode="auto">
          <a:xfrm>
            <a:off x="5461000" y="2209800"/>
            <a:ext cx="1123950" cy="3513138"/>
            <a:chOff x="3120" y="1055"/>
            <a:chExt cx="708" cy="1967"/>
          </a:xfrm>
        </p:grpSpPr>
        <p:sp>
          <p:nvSpPr>
            <p:cNvPr id="29730" name="Freeform 24"/>
            <p:cNvSpPr>
              <a:spLocks/>
            </p:cNvSpPr>
            <p:nvPr/>
          </p:nvSpPr>
          <p:spPr bwMode="auto">
            <a:xfrm>
              <a:off x="3120" y="1055"/>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9731" name="Freeform 25"/>
            <p:cNvSpPr>
              <a:spLocks/>
            </p:cNvSpPr>
            <p:nvPr/>
          </p:nvSpPr>
          <p:spPr bwMode="auto">
            <a:xfrm>
              <a:off x="3602" y="1055"/>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9732" name="Freeform 26"/>
            <p:cNvSpPr>
              <a:spLocks/>
            </p:cNvSpPr>
            <p:nvPr/>
          </p:nvSpPr>
          <p:spPr bwMode="auto">
            <a:xfrm>
              <a:off x="3607" y="2010"/>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9733" name="Freeform 27"/>
            <p:cNvSpPr>
              <a:spLocks/>
            </p:cNvSpPr>
            <p:nvPr/>
          </p:nvSpPr>
          <p:spPr bwMode="auto">
            <a:xfrm>
              <a:off x="3120" y="1121"/>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grpSp>
        <p:nvGrpSpPr>
          <p:cNvPr id="7" name="Group 28"/>
          <p:cNvGrpSpPr>
            <a:grpSpLocks/>
          </p:cNvGrpSpPr>
          <p:nvPr/>
        </p:nvGrpSpPr>
        <p:grpSpPr bwMode="auto">
          <a:xfrm>
            <a:off x="6400800" y="2209800"/>
            <a:ext cx="1123950" cy="3513138"/>
            <a:chOff x="3712" y="1055"/>
            <a:chExt cx="708" cy="1967"/>
          </a:xfrm>
        </p:grpSpPr>
        <p:sp>
          <p:nvSpPr>
            <p:cNvPr id="29726" name="Freeform 29"/>
            <p:cNvSpPr>
              <a:spLocks/>
            </p:cNvSpPr>
            <p:nvPr/>
          </p:nvSpPr>
          <p:spPr bwMode="auto">
            <a:xfrm>
              <a:off x="3712" y="1055"/>
              <a:ext cx="527" cy="67"/>
            </a:xfrm>
            <a:custGeom>
              <a:avLst/>
              <a:gdLst>
                <a:gd name="T0" fmla="*/ 482 w 527"/>
                <a:gd name="T1" fmla="*/ 66 h 67"/>
                <a:gd name="T2" fmla="*/ 0 w 527"/>
                <a:gd name="T3" fmla="*/ 66 h 67"/>
                <a:gd name="T4" fmla="*/ 46 w 527"/>
                <a:gd name="T5" fmla="*/ 0 h 67"/>
                <a:gd name="T6" fmla="*/ 526 w 527"/>
                <a:gd name="T7" fmla="*/ 0 h 67"/>
                <a:gd name="T8" fmla="*/ 482 w 527"/>
                <a:gd name="T9" fmla="*/ 66 h 67"/>
                <a:gd name="T10" fmla="*/ 0 60000 65536"/>
                <a:gd name="T11" fmla="*/ 0 60000 65536"/>
                <a:gd name="T12" fmla="*/ 0 60000 65536"/>
                <a:gd name="T13" fmla="*/ 0 60000 65536"/>
                <a:gd name="T14" fmla="*/ 0 60000 65536"/>
                <a:gd name="T15" fmla="*/ 0 w 527"/>
                <a:gd name="T16" fmla="*/ 0 h 67"/>
                <a:gd name="T17" fmla="*/ 527 w 527"/>
                <a:gd name="T18" fmla="*/ 67 h 67"/>
              </a:gdLst>
              <a:ahLst/>
              <a:cxnLst>
                <a:cxn ang="T10">
                  <a:pos x="T0" y="T1"/>
                </a:cxn>
                <a:cxn ang="T11">
                  <a:pos x="T2" y="T3"/>
                </a:cxn>
                <a:cxn ang="T12">
                  <a:pos x="T4" y="T5"/>
                </a:cxn>
                <a:cxn ang="T13">
                  <a:pos x="T6" y="T7"/>
                </a:cxn>
                <a:cxn ang="T14">
                  <a:pos x="T8" y="T9"/>
                </a:cxn>
              </a:cxnLst>
              <a:rect l="T15" t="T16" r="T17" b="T18"/>
              <a:pathLst>
                <a:path w="527" h="67">
                  <a:moveTo>
                    <a:pt x="482" y="66"/>
                  </a:moveTo>
                  <a:lnTo>
                    <a:pt x="0" y="66"/>
                  </a:lnTo>
                  <a:lnTo>
                    <a:pt x="46" y="0"/>
                  </a:lnTo>
                  <a:lnTo>
                    <a:pt x="526" y="0"/>
                  </a:lnTo>
                  <a:lnTo>
                    <a:pt x="482" y="66"/>
                  </a:lnTo>
                </a:path>
              </a:pathLst>
            </a:custGeom>
            <a:solidFill>
              <a:srgbClr val="800000"/>
            </a:solidFill>
            <a:ln w="12700" cap="rnd">
              <a:solidFill>
                <a:srgbClr val="000000"/>
              </a:solidFill>
              <a:round/>
              <a:headEnd/>
              <a:tailEnd/>
            </a:ln>
          </p:spPr>
          <p:txBody>
            <a:bodyPr/>
            <a:lstStyle/>
            <a:p>
              <a:endParaRPr lang="en-US"/>
            </a:p>
          </p:txBody>
        </p:sp>
        <p:sp>
          <p:nvSpPr>
            <p:cNvPr id="29727" name="Freeform 30"/>
            <p:cNvSpPr>
              <a:spLocks/>
            </p:cNvSpPr>
            <p:nvPr/>
          </p:nvSpPr>
          <p:spPr bwMode="auto">
            <a:xfrm>
              <a:off x="4194" y="1055"/>
              <a:ext cx="225" cy="1009"/>
            </a:xfrm>
            <a:custGeom>
              <a:avLst/>
              <a:gdLst>
                <a:gd name="T0" fmla="*/ 44 w 225"/>
                <a:gd name="T1" fmla="*/ 0 h 1009"/>
                <a:gd name="T2" fmla="*/ 0 w 225"/>
                <a:gd name="T3" fmla="*/ 66 h 1009"/>
                <a:gd name="T4" fmla="*/ 186 w 225"/>
                <a:gd name="T5" fmla="*/ 1008 h 1009"/>
                <a:gd name="T6" fmla="*/ 224 w 225"/>
                <a:gd name="T7" fmla="*/ 956 h 1009"/>
                <a:gd name="T8" fmla="*/ 44 w 225"/>
                <a:gd name="T9" fmla="*/ 0 h 1009"/>
                <a:gd name="T10" fmla="*/ 0 60000 65536"/>
                <a:gd name="T11" fmla="*/ 0 60000 65536"/>
                <a:gd name="T12" fmla="*/ 0 60000 65536"/>
                <a:gd name="T13" fmla="*/ 0 60000 65536"/>
                <a:gd name="T14" fmla="*/ 0 60000 65536"/>
                <a:gd name="T15" fmla="*/ 0 w 225"/>
                <a:gd name="T16" fmla="*/ 0 h 1009"/>
                <a:gd name="T17" fmla="*/ 225 w 225"/>
                <a:gd name="T18" fmla="*/ 1009 h 1009"/>
              </a:gdLst>
              <a:ahLst/>
              <a:cxnLst>
                <a:cxn ang="T10">
                  <a:pos x="T0" y="T1"/>
                </a:cxn>
                <a:cxn ang="T11">
                  <a:pos x="T2" y="T3"/>
                </a:cxn>
                <a:cxn ang="T12">
                  <a:pos x="T4" y="T5"/>
                </a:cxn>
                <a:cxn ang="T13">
                  <a:pos x="T6" y="T7"/>
                </a:cxn>
                <a:cxn ang="T14">
                  <a:pos x="T8" y="T9"/>
                </a:cxn>
              </a:cxnLst>
              <a:rect l="T15" t="T16" r="T17" b="T18"/>
              <a:pathLst>
                <a:path w="225" h="1009">
                  <a:moveTo>
                    <a:pt x="44" y="0"/>
                  </a:moveTo>
                  <a:lnTo>
                    <a:pt x="0" y="66"/>
                  </a:lnTo>
                  <a:lnTo>
                    <a:pt x="186" y="1008"/>
                  </a:lnTo>
                  <a:lnTo>
                    <a:pt x="224" y="956"/>
                  </a:lnTo>
                  <a:lnTo>
                    <a:pt x="44" y="0"/>
                  </a:lnTo>
                </a:path>
              </a:pathLst>
            </a:custGeom>
            <a:solidFill>
              <a:srgbClr val="FF5F7F"/>
            </a:solidFill>
            <a:ln w="12700" cap="rnd">
              <a:solidFill>
                <a:srgbClr val="000000"/>
              </a:solidFill>
              <a:round/>
              <a:headEnd/>
              <a:tailEnd/>
            </a:ln>
          </p:spPr>
          <p:txBody>
            <a:bodyPr/>
            <a:lstStyle/>
            <a:p>
              <a:endParaRPr lang="en-US"/>
            </a:p>
          </p:txBody>
        </p:sp>
        <p:sp>
          <p:nvSpPr>
            <p:cNvPr id="29728" name="Freeform 31"/>
            <p:cNvSpPr>
              <a:spLocks/>
            </p:cNvSpPr>
            <p:nvPr/>
          </p:nvSpPr>
          <p:spPr bwMode="auto">
            <a:xfrm>
              <a:off x="4199" y="2010"/>
              <a:ext cx="221" cy="1012"/>
            </a:xfrm>
            <a:custGeom>
              <a:avLst/>
              <a:gdLst>
                <a:gd name="T0" fmla="*/ 220 w 221"/>
                <a:gd name="T1" fmla="*/ 0 h 1012"/>
                <a:gd name="T2" fmla="*/ 181 w 221"/>
                <a:gd name="T3" fmla="*/ 53 h 1012"/>
                <a:gd name="T4" fmla="*/ 0 w 221"/>
                <a:gd name="T5" fmla="*/ 1011 h 1012"/>
                <a:gd name="T6" fmla="*/ 42 w 221"/>
                <a:gd name="T7" fmla="*/ 948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8"/>
                  </a:lnTo>
                  <a:lnTo>
                    <a:pt x="220" y="0"/>
                  </a:lnTo>
                </a:path>
              </a:pathLst>
            </a:custGeom>
            <a:solidFill>
              <a:srgbClr val="FF7F9F"/>
            </a:solidFill>
            <a:ln w="12700" cap="rnd">
              <a:solidFill>
                <a:srgbClr val="000000"/>
              </a:solidFill>
              <a:round/>
              <a:headEnd/>
              <a:tailEnd/>
            </a:ln>
          </p:spPr>
          <p:txBody>
            <a:bodyPr/>
            <a:lstStyle/>
            <a:p>
              <a:endParaRPr lang="en-US"/>
            </a:p>
          </p:txBody>
        </p:sp>
        <p:sp>
          <p:nvSpPr>
            <p:cNvPr id="29729" name="Freeform 32"/>
            <p:cNvSpPr>
              <a:spLocks/>
            </p:cNvSpPr>
            <p:nvPr/>
          </p:nvSpPr>
          <p:spPr bwMode="auto">
            <a:xfrm>
              <a:off x="3712" y="1121"/>
              <a:ext cx="669" cy="1901"/>
            </a:xfrm>
            <a:custGeom>
              <a:avLst/>
              <a:gdLst>
                <a:gd name="T0" fmla="*/ 482 w 669"/>
                <a:gd name="T1" fmla="*/ 0 h 1901"/>
                <a:gd name="T2" fmla="*/ 0 w 669"/>
                <a:gd name="T3" fmla="*/ 0 h 1901"/>
                <a:gd name="T4" fmla="*/ 181 w 669"/>
                <a:gd name="T5" fmla="*/ 947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7"/>
                  </a:lnTo>
                  <a:lnTo>
                    <a:pt x="0" y="1900"/>
                  </a:lnTo>
                  <a:lnTo>
                    <a:pt x="487" y="1900"/>
                  </a:lnTo>
                  <a:lnTo>
                    <a:pt x="668" y="942"/>
                  </a:lnTo>
                  <a:lnTo>
                    <a:pt x="482" y="0"/>
                  </a:lnTo>
                </a:path>
              </a:pathLst>
            </a:custGeom>
            <a:solidFill>
              <a:srgbClr val="DF1F3F"/>
            </a:solidFill>
            <a:ln w="12700" cap="rnd">
              <a:solidFill>
                <a:srgbClr val="000000"/>
              </a:solidFill>
              <a:round/>
              <a:headEnd/>
              <a:tailEnd/>
            </a:ln>
          </p:spPr>
          <p:txBody>
            <a:bodyPr/>
            <a:lstStyle/>
            <a:p>
              <a:endParaRPr lang="en-US"/>
            </a:p>
          </p:txBody>
        </p:sp>
      </p:grpSp>
      <p:sp>
        <p:nvSpPr>
          <p:cNvPr id="195617" name="Rectangle 33"/>
          <p:cNvSpPr>
            <a:spLocks noChangeArrowheads="1"/>
          </p:cNvSpPr>
          <p:nvPr/>
        </p:nvSpPr>
        <p:spPr bwMode="auto">
          <a:xfrm>
            <a:off x="1763713" y="3448050"/>
            <a:ext cx="812800"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user</a:t>
            </a:r>
          </a:p>
          <a:p>
            <a:pPr>
              <a:lnSpc>
                <a:spcPct val="80000"/>
              </a:lnSpc>
              <a:defRPr/>
            </a:pPr>
            <a:r>
              <a:rPr lang="en-US" sz="1400" b="1">
                <a:effectLst>
                  <a:outerShdw blurRad="38100" dist="38100" dir="2700000" algn="tl">
                    <a:srgbClr val="FFFFFF"/>
                  </a:outerShdw>
                </a:effectLst>
                <a:latin typeface="Helvetica" pitchFamily="-128" charset="0"/>
              </a:rPr>
              <a:t>queries</a:t>
            </a:r>
          </a:p>
        </p:txBody>
      </p:sp>
      <p:sp>
        <p:nvSpPr>
          <p:cNvPr id="29708" name="Freeform 34"/>
          <p:cNvSpPr>
            <a:spLocks/>
          </p:cNvSpPr>
          <p:nvPr/>
        </p:nvSpPr>
        <p:spPr bwMode="auto">
          <a:xfrm>
            <a:off x="2730500" y="2382838"/>
            <a:ext cx="928688" cy="3244850"/>
          </a:xfrm>
          <a:custGeom>
            <a:avLst/>
            <a:gdLst>
              <a:gd name="T0" fmla="*/ 0 w 585"/>
              <a:gd name="T1" fmla="*/ 0 h 1817"/>
              <a:gd name="T2" fmla="*/ 408 w 585"/>
              <a:gd name="T3" fmla="*/ 0 h 1817"/>
              <a:gd name="T4" fmla="*/ 584 w 585"/>
              <a:gd name="T5" fmla="*/ 888 h 1817"/>
              <a:gd name="T6" fmla="*/ 408 w 585"/>
              <a:gd name="T7" fmla="*/ 1816 h 1817"/>
              <a:gd name="T8" fmla="*/ 16 w 585"/>
              <a:gd name="T9" fmla="*/ 1816 h 1817"/>
              <a:gd name="T10" fmla="*/ 200 w 585"/>
              <a:gd name="T11" fmla="*/ 904 h 1817"/>
              <a:gd name="T12" fmla="*/ 0 w 585"/>
              <a:gd name="T13" fmla="*/ 0 h 1817"/>
              <a:gd name="T14" fmla="*/ 0 60000 65536"/>
              <a:gd name="T15" fmla="*/ 0 60000 65536"/>
              <a:gd name="T16" fmla="*/ 0 60000 65536"/>
              <a:gd name="T17" fmla="*/ 0 60000 65536"/>
              <a:gd name="T18" fmla="*/ 0 60000 65536"/>
              <a:gd name="T19" fmla="*/ 0 60000 65536"/>
              <a:gd name="T20" fmla="*/ 0 60000 65536"/>
              <a:gd name="T21" fmla="*/ 0 w 585"/>
              <a:gd name="T22" fmla="*/ 0 h 1817"/>
              <a:gd name="T23" fmla="*/ 585 w 585"/>
              <a:gd name="T24" fmla="*/ 1817 h 18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5" h="1817">
                <a:moveTo>
                  <a:pt x="0" y="0"/>
                </a:moveTo>
                <a:lnTo>
                  <a:pt x="408" y="0"/>
                </a:lnTo>
                <a:lnTo>
                  <a:pt x="584" y="888"/>
                </a:lnTo>
                <a:lnTo>
                  <a:pt x="408" y="1816"/>
                </a:lnTo>
                <a:lnTo>
                  <a:pt x="16" y="1816"/>
                </a:lnTo>
                <a:lnTo>
                  <a:pt x="200" y="904"/>
                </a:lnTo>
                <a:lnTo>
                  <a:pt x="0" y="0"/>
                </a:lnTo>
              </a:path>
            </a:pathLst>
          </a:custGeom>
          <a:noFill/>
          <a:ln w="76200" cap="rnd">
            <a:solidFill>
              <a:srgbClr val="51DC00"/>
            </a:solidFill>
            <a:round/>
            <a:headEnd/>
            <a:tailEnd type="triangle" w="med" len="med"/>
          </a:ln>
        </p:spPr>
        <p:txBody>
          <a:bodyPr/>
          <a:lstStyle/>
          <a:p>
            <a:endParaRPr lang="en-US"/>
          </a:p>
        </p:txBody>
      </p:sp>
      <p:sp>
        <p:nvSpPr>
          <p:cNvPr id="195619" name="Rectangle 35"/>
          <p:cNvSpPr>
            <a:spLocks noChangeArrowheads="1"/>
          </p:cNvSpPr>
          <p:nvPr/>
        </p:nvSpPr>
        <p:spPr bwMode="auto">
          <a:xfrm>
            <a:off x="2881313" y="3748088"/>
            <a:ext cx="754062"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mouse</a:t>
            </a:r>
          </a:p>
          <a:p>
            <a:pPr>
              <a:lnSpc>
                <a:spcPct val="80000"/>
              </a:lnSpc>
              <a:defRPr/>
            </a:pPr>
            <a:r>
              <a:rPr lang="en-US" sz="1400" b="1">
                <a:effectLst>
                  <a:outerShdw blurRad="38100" dist="38100" dir="2700000" algn="tl">
                    <a:srgbClr val="FFFFFF"/>
                  </a:outerShdw>
                </a:effectLst>
                <a:latin typeface="Helvetica" pitchFamily="-128" charset="0"/>
              </a:rPr>
              <a:t>picks</a:t>
            </a:r>
          </a:p>
        </p:txBody>
      </p:sp>
      <p:sp>
        <p:nvSpPr>
          <p:cNvPr id="29710" name="Freeform 36"/>
          <p:cNvSpPr>
            <a:spLocks/>
          </p:cNvSpPr>
          <p:nvPr/>
        </p:nvSpPr>
        <p:spPr bwMode="auto">
          <a:xfrm>
            <a:off x="3670300" y="2411413"/>
            <a:ext cx="928688" cy="3244850"/>
          </a:xfrm>
          <a:custGeom>
            <a:avLst/>
            <a:gdLst>
              <a:gd name="T0" fmla="*/ 0 w 585"/>
              <a:gd name="T1" fmla="*/ 0 h 1817"/>
              <a:gd name="T2" fmla="*/ 408 w 585"/>
              <a:gd name="T3" fmla="*/ 0 h 1817"/>
              <a:gd name="T4" fmla="*/ 584 w 585"/>
              <a:gd name="T5" fmla="*/ 888 h 1817"/>
              <a:gd name="T6" fmla="*/ 408 w 585"/>
              <a:gd name="T7" fmla="*/ 1816 h 1817"/>
              <a:gd name="T8" fmla="*/ 16 w 585"/>
              <a:gd name="T9" fmla="*/ 1816 h 1817"/>
              <a:gd name="T10" fmla="*/ 200 w 585"/>
              <a:gd name="T11" fmla="*/ 904 h 1817"/>
              <a:gd name="T12" fmla="*/ 0 w 585"/>
              <a:gd name="T13" fmla="*/ 0 h 1817"/>
              <a:gd name="T14" fmla="*/ 0 60000 65536"/>
              <a:gd name="T15" fmla="*/ 0 60000 65536"/>
              <a:gd name="T16" fmla="*/ 0 60000 65536"/>
              <a:gd name="T17" fmla="*/ 0 60000 65536"/>
              <a:gd name="T18" fmla="*/ 0 60000 65536"/>
              <a:gd name="T19" fmla="*/ 0 60000 65536"/>
              <a:gd name="T20" fmla="*/ 0 60000 65536"/>
              <a:gd name="T21" fmla="*/ 0 w 585"/>
              <a:gd name="T22" fmla="*/ 0 h 1817"/>
              <a:gd name="T23" fmla="*/ 585 w 585"/>
              <a:gd name="T24" fmla="*/ 1817 h 18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5" h="1817">
                <a:moveTo>
                  <a:pt x="0" y="0"/>
                </a:moveTo>
                <a:lnTo>
                  <a:pt x="408" y="0"/>
                </a:lnTo>
                <a:lnTo>
                  <a:pt x="584" y="888"/>
                </a:lnTo>
                <a:lnTo>
                  <a:pt x="408" y="1816"/>
                </a:lnTo>
                <a:lnTo>
                  <a:pt x="16" y="1816"/>
                </a:lnTo>
                <a:lnTo>
                  <a:pt x="200" y="904"/>
                </a:lnTo>
                <a:lnTo>
                  <a:pt x="0" y="0"/>
                </a:lnTo>
              </a:path>
            </a:pathLst>
          </a:custGeom>
          <a:noFill/>
          <a:ln w="76200" cap="rnd">
            <a:solidFill>
              <a:srgbClr val="51DC00"/>
            </a:solidFill>
            <a:round/>
            <a:headEnd/>
            <a:tailEnd type="triangle" w="med" len="med"/>
          </a:ln>
        </p:spPr>
        <p:txBody>
          <a:bodyPr/>
          <a:lstStyle/>
          <a:p>
            <a:endParaRPr lang="en-US"/>
          </a:p>
        </p:txBody>
      </p:sp>
      <p:sp>
        <p:nvSpPr>
          <p:cNvPr id="29711" name="Freeform 37"/>
          <p:cNvSpPr>
            <a:spLocks/>
          </p:cNvSpPr>
          <p:nvPr/>
        </p:nvSpPr>
        <p:spPr bwMode="auto">
          <a:xfrm>
            <a:off x="4610100" y="2425700"/>
            <a:ext cx="928688" cy="3244850"/>
          </a:xfrm>
          <a:custGeom>
            <a:avLst/>
            <a:gdLst>
              <a:gd name="T0" fmla="*/ 0 w 585"/>
              <a:gd name="T1" fmla="*/ 0 h 1817"/>
              <a:gd name="T2" fmla="*/ 408 w 585"/>
              <a:gd name="T3" fmla="*/ 0 h 1817"/>
              <a:gd name="T4" fmla="*/ 584 w 585"/>
              <a:gd name="T5" fmla="*/ 888 h 1817"/>
              <a:gd name="T6" fmla="*/ 408 w 585"/>
              <a:gd name="T7" fmla="*/ 1816 h 1817"/>
              <a:gd name="T8" fmla="*/ 16 w 585"/>
              <a:gd name="T9" fmla="*/ 1816 h 1817"/>
              <a:gd name="T10" fmla="*/ 200 w 585"/>
              <a:gd name="T11" fmla="*/ 904 h 1817"/>
              <a:gd name="T12" fmla="*/ 0 w 585"/>
              <a:gd name="T13" fmla="*/ 0 h 1817"/>
              <a:gd name="T14" fmla="*/ 0 60000 65536"/>
              <a:gd name="T15" fmla="*/ 0 60000 65536"/>
              <a:gd name="T16" fmla="*/ 0 60000 65536"/>
              <a:gd name="T17" fmla="*/ 0 60000 65536"/>
              <a:gd name="T18" fmla="*/ 0 60000 65536"/>
              <a:gd name="T19" fmla="*/ 0 60000 65536"/>
              <a:gd name="T20" fmla="*/ 0 60000 65536"/>
              <a:gd name="T21" fmla="*/ 0 w 585"/>
              <a:gd name="T22" fmla="*/ 0 h 1817"/>
              <a:gd name="T23" fmla="*/ 585 w 585"/>
              <a:gd name="T24" fmla="*/ 1817 h 18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5" h="1817">
                <a:moveTo>
                  <a:pt x="0" y="0"/>
                </a:moveTo>
                <a:lnTo>
                  <a:pt x="408" y="0"/>
                </a:lnTo>
                <a:lnTo>
                  <a:pt x="584" y="888"/>
                </a:lnTo>
                <a:lnTo>
                  <a:pt x="408" y="1816"/>
                </a:lnTo>
                <a:lnTo>
                  <a:pt x="16" y="1816"/>
                </a:lnTo>
                <a:lnTo>
                  <a:pt x="200" y="904"/>
                </a:lnTo>
                <a:lnTo>
                  <a:pt x="0" y="0"/>
                </a:lnTo>
              </a:path>
            </a:pathLst>
          </a:custGeom>
          <a:noFill/>
          <a:ln w="76200" cap="rnd">
            <a:solidFill>
              <a:srgbClr val="51DC00"/>
            </a:solidFill>
            <a:round/>
            <a:headEnd/>
            <a:tailEnd type="triangle" w="med" len="med"/>
          </a:ln>
        </p:spPr>
        <p:txBody>
          <a:bodyPr/>
          <a:lstStyle/>
          <a:p>
            <a:endParaRPr lang="en-US"/>
          </a:p>
        </p:txBody>
      </p:sp>
      <p:sp>
        <p:nvSpPr>
          <p:cNvPr id="29712" name="Freeform 38"/>
          <p:cNvSpPr>
            <a:spLocks/>
          </p:cNvSpPr>
          <p:nvPr/>
        </p:nvSpPr>
        <p:spPr bwMode="auto">
          <a:xfrm>
            <a:off x="5537200" y="2397125"/>
            <a:ext cx="928688" cy="3244850"/>
          </a:xfrm>
          <a:custGeom>
            <a:avLst/>
            <a:gdLst>
              <a:gd name="T0" fmla="*/ 0 w 585"/>
              <a:gd name="T1" fmla="*/ 0 h 1817"/>
              <a:gd name="T2" fmla="*/ 408 w 585"/>
              <a:gd name="T3" fmla="*/ 0 h 1817"/>
              <a:gd name="T4" fmla="*/ 584 w 585"/>
              <a:gd name="T5" fmla="*/ 888 h 1817"/>
              <a:gd name="T6" fmla="*/ 408 w 585"/>
              <a:gd name="T7" fmla="*/ 1816 h 1817"/>
              <a:gd name="T8" fmla="*/ 16 w 585"/>
              <a:gd name="T9" fmla="*/ 1816 h 1817"/>
              <a:gd name="T10" fmla="*/ 200 w 585"/>
              <a:gd name="T11" fmla="*/ 904 h 1817"/>
              <a:gd name="T12" fmla="*/ 0 w 585"/>
              <a:gd name="T13" fmla="*/ 0 h 1817"/>
              <a:gd name="T14" fmla="*/ 0 60000 65536"/>
              <a:gd name="T15" fmla="*/ 0 60000 65536"/>
              <a:gd name="T16" fmla="*/ 0 60000 65536"/>
              <a:gd name="T17" fmla="*/ 0 60000 65536"/>
              <a:gd name="T18" fmla="*/ 0 60000 65536"/>
              <a:gd name="T19" fmla="*/ 0 60000 65536"/>
              <a:gd name="T20" fmla="*/ 0 60000 65536"/>
              <a:gd name="T21" fmla="*/ 0 w 585"/>
              <a:gd name="T22" fmla="*/ 0 h 1817"/>
              <a:gd name="T23" fmla="*/ 585 w 585"/>
              <a:gd name="T24" fmla="*/ 1817 h 18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5" h="1817">
                <a:moveTo>
                  <a:pt x="0" y="0"/>
                </a:moveTo>
                <a:lnTo>
                  <a:pt x="408" y="0"/>
                </a:lnTo>
                <a:lnTo>
                  <a:pt x="584" y="888"/>
                </a:lnTo>
                <a:lnTo>
                  <a:pt x="408" y="1816"/>
                </a:lnTo>
                <a:lnTo>
                  <a:pt x="16" y="1816"/>
                </a:lnTo>
                <a:lnTo>
                  <a:pt x="200" y="904"/>
                </a:lnTo>
                <a:lnTo>
                  <a:pt x="0" y="0"/>
                </a:lnTo>
              </a:path>
            </a:pathLst>
          </a:custGeom>
          <a:noFill/>
          <a:ln w="76200" cap="rnd">
            <a:solidFill>
              <a:srgbClr val="51DC00"/>
            </a:solidFill>
            <a:round/>
            <a:headEnd/>
            <a:tailEnd type="triangle" w="med" len="med"/>
          </a:ln>
        </p:spPr>
        <p:txBody>
          <a:bodyPr/>
          <a:lstStyle/>
          <a:p>
            <a:endParaRPr lang="en-US"/>
          </a:p>
        </p:txBody>
      </p:sp>
      <p:sp>
        <p:nvSpPr>
          <p:cNvPr id="29713" name="Freeform 39"/>
          <p:cNvSpPr>
            <a:spLocks/>
          </p:cNvSpPr>
          <p:nvPr/>
        </p:nvSpPr>
        <p:spPr bwMode="auto">
          <a:xfrm>
            <a:off x="6477000" y="2411413"/>
            <a:ext cx="928688" cy="3244850"/>
          </a:xfrm>
          <a:custGeom>
            <a:avLst/>
            <a:gdLst>
              <a:gd name="T0" fmla="*/ 0 w 585"/>
              <a:gd name="T1" fmla="*/ 0 h 1817"/>
              <a:gd name="T2" fmla="*/ 408 w 585"/>
              <a:gd name="T3" fmla="*/ 0 h 1817"/>
              <a:gd name="T4" fmla="*/ 584 w 585"/>
              <a:gd name="T5" fmla="*/ 888 h 1817"/>
              <a:gd name="T6" fmla="*/ 408 w 585"/>
              <a:gd name="T7" fmla="*/ 1816 h 1817"/>
              <a:gd name="T8" fmla="*/ 16 w 585"/>
              <a:gd name="T9" fmla="*/ 1816 h 1817"/>
              <a:gd name="T10" fmla="*/ 200 w 585"/>
              <a:gd name="T11" fmla="*/ 904 h 1817"/>
              <a:gd name="T12" fmla="*/ 0 w 585"/>
              <a:gd name="T13" fmla="*/ 0 h 1817"/>
              <a:gd name="T14" fmla="*/ 0 60000 65536"/>
              <a:gd name="T15" fmla="*/ 0 60000 65536"/>
              <a:gd name="T16" fmla="*/ 0 60000 65536"/>
              <a:gd name="T17" fmla="*/ 0 60000 65536"/>
              <a:gd name="T18" fmla="*/ 0 60000 65536"/>
              <a:gd name="T19" fmla="*/ 0 60000 65536"/>
              <a:gd name="T20" fmla="*/ 0 60000 65536"/>
              <a:gd name="T21" fmla="*/ 0 w 585"/>
              <a:gd name="T22" fmla="*/ 0 h 1817"/>
              <a:gd name="T23" fmla="*/ 585 w 585"/>
              <a:gd name="T24" fmla="*/ 1817 h 18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5" h="1817">
                <a:moveTo>
                  <a:pt x="0" y="0"/>
                </a:moveTo>
                <a:lnTo>
                  <a:pt x="408" y="0"/>
                </a:lnTo>
                <a:lnTo>
                  <a:pt x="584" y="888"/>
                </a:lnTo>
                <a:lnTo>
                  <a:pt x="408" y="1816"/>
                </a:lnTo>
                <a:lnTo>
                  <a:pt x="16" y="1816"/>
                </a:lnTo>
                <a:lnTo>
                  <a:pt x="200" y="904"/>
                </a:lnTo>
                <a:lnTo>
                  <a:pt x="0" y="0"/>
                </a:lnTo>
              </a:path>
            </a:pathLst>
          </a:custGeom>
          <a:noFill/>
          <a:ln w="76200" cap="rnd">
            <a:solidFill>
              <a:srgbClr val="51DC00"/>
            </a:solidFill>
            <a:round/>
            <a:headEnd/>
            <a:tailEnd type="triangle" w="med" len="med"/>
          </a:ln>
        </p:spPr>
        <p:txBody>
          <a:bodyPr/>
          <a:lstStyle/>
          <a:p>
            <a:endParaRPr lang="en-US"/>
          </a:p>
        </p:txBody>
      </p:sp>
      <p:sp>
        <p:nvSpPr>
          <p:cNvPr id="195624" name="Rectangle 40"/>
          <p:cNvSpPr>
            <a:spLocks noChangeArrowheads="1"/>
          </p:cNvSpPr>
          <p:nvPr/>
        </p:nvSpPr>
        <p:spPr bwMode="auto">
          <a:xfrm>
            <a:off x="3821113" y="3505200"/>
            <a:ext cx="833437"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output</a:t>
            </a:r>
          </a:p>
          <a:p>
            <a:pPr>
              <a:lnSpc>
                <a:spcPct val="80000"/>
              </a:lnSpc>
              <a:defRPr/>
            </a:pPr>
            <a:r>
              <a:rPr lang="en-US" sz="1400" b="1">
                <a:effectLst>
                  <a:outerShdw blurRad="38100" dist="38100" dir="2700000" algn="tl">
                    <a:srgbClr val="FFFFFF"/>
                  </a:outerShdw>
                </a:effectLst>
                <a:latin typeface="Helvetica" pitchFamily="-128" charset="0"/>
              </a:rPr>
              <a:t>formats</a:t>
            </a:r>
          </a:p>
        </p:txBody>
      </p:sp>
      <p:sp>
        <p:nvSpPr>
          <p:cNvPr id="195625" name="Rectangle 41"/>
          <p:cNvSpPr>
            <a:spLocks noChangeArrowheads="1"/>
          </p:cNvSpPr>
          <p:nvPr/>
        </p:nvSpPr>
        <p:spPr bwMode="auto">
          <a:xfrm>
            <a:off x="4748213" y="3976688"/>
            <a:ext cx="892175" cy="258762"/>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prompts</a:t>
            </a:r>
          </a:p>
        </p:txBody>
      </p:sp>
      <p:sp>
        <p:nvSpPr>
          <p:cNvPr id="195626" name="Rectangle 42"/>
          <p:cNvSpPr>
            <a:spLocks noChangeArrowheads="1"/>
          </p:cNvSpPr>
          <p:nvPr/>
        </p:nvSpPr>
        <p:spPr bwMode="auto">
          <a:xfrm>
            <a:off x="5738813" y="3462338"/>
            <a:ext cx="615950" cy="428625"/>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FK</a:t>
            </a:r>
          </a:p>
          <a:p>
            <a:pPr>
              <a:lnSpc>
                <a:spcPct val="80000"/>
              </a:lnSpc>
              <a:defRPr/>
            </a:pPr>
            <a:r>
              <a:rPr lang="en-US" sz="1400" b="1">
                <a:effectLst>
                  <a:outerShdw blurRad="38100" dist="38100" dir="2700000" algn="tl">
                    <a:srgbClr val="FFFFFF"/>
                  </a:outerShdw>
                </a:effectLst>
                <a:latin typeface="Helvetica" pitchFamily="-128" charset="0"/>
              </a:rPr>
              <a:t>input</a:t>
            </a:r>
          </a:p>
        </p:txBody>
      </p:sp>
      <p:sp>
        <p:nvSpPr>
          <p:cNvPr id="195627" name="Rectangle 43"/>
          <p:cNvSpPr>
            <a:spLocks noChangeArrowheads="1"/>
          </p:cNvSpPr>
          <p:nvPr/>
        </p:nvSpPr>
        <p:spPr bwMode="auto">
          <a:xfrm>
            <a:off x="6729413" y="3848100"/>
            <a:ext cx="546100" cy="258763"/>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400" b="1">
                <a:effectLst>
                  <a:outerShdw blurRad="38100" dist="38100" dir="2700000" algn="tl">
                    <a:srgbClr val="FFFFFF"/>
                  </a:outerShdw>
                </a:effectLst>
                <a:latin typeface="Helvetica" pitchFamily="-128" charset="0"/>
              </a:rPr>
              <a:t>data</a:t>
            </a:r>
          </a:p>
        </p:txBody>
      </p:sp>
      <p:grpSp>
        <p:nvGrpSpPr>
          <p:cNvPr id="8" name="Group 44"/>
          <p:cNvGrpSpPr>
            <a:grpSpLocks/>
          </p:cNvGrpSpPr>
          <p:nvPr/>
        </p:nvGrpSpPr>
        <p:grpSpPr bwMode="auto">
          <a:xfrm>
            <a:off x="7612063" y="2209800"/>
            <a:ext cx="1123950" cy="3513138"/>
            <a:chOff x="4475" y="1055"/>
            <a:chExt cx="708" cy="1967"/>
          </a:xfrm>
        </p:grpSpPr>
        <p:sp>
          <p:nvSpPr>
            <p:cNvPr id="29722" name="Freeform 45"/>
            <p:cNvSpPr>
              <a:spLocks/>
            </p:cNvSpPr>
            <p:nvPr/>
          </p:nvSpPr>
          <p:spPr bwMode="auto">
            <a:xfrm>
              <a:off x="4475" y="1055"/>
              <a:ext cx="526" cy="67"/>
            </a:xfrm>
            <a:custGeom>
              <a:avLst/>
              <a:gdLst>
                <a:gd name="T0" fmla="*/ 482 w 526"/>
                <a:gd name="T1" fmla="*/ 66 h 67"/>
                <a:gd name="T2" fmla="*/ 0 w 526"/>
                <a:gd name="T3" fmla="*/ 66 h 67"/>
                <a:gd name="T4" fmla="*/ 46 w 526"/>
                <a:gd name="T5" fmla="*/ 0 h 67"/>
                <a:gd name="T6" fmla="*/ 525 w 526"/>
                <a:gd name="T7" fmla="*/ 0 h 67"/>
                <a:gd name="T8" fmla="*/ 482 w 526"/>
                <a:gd name="T9" fmla="*/ 66 h 67"/>
                <a:gd name="T10" fmla="*/ 0 60000 65536"/>
                <a:gd name="T11" fmla="*/ 0 60000 65536"/>
                <a:gd name="T12" fmla="*/ 0 60000 65536"/>
                <a:gd name="T13" fmla="*/ 0 60000 65536"/>
                <a:gd name="T14" fmla="*/ 0 60000 65536"/>
                <a:gd name="T15" fmla="*/ 0 w 526"/>
                <a:gd name="T16" fmla="*/ 0 h 67"/>
                <a:gd name="T17" fmla="*/ 526 w 526"/>
                <a:gd name="T18" fmla="*/ 67 h 67"/>
              </a:gdLst>
              <a:ahLst/>
              <a:cxnLst>
                <a:cxn ang="T10">
                  <a:pos x="T0" y="T1"/>
                </a:cxn>
                <a:cxn ang="T11">
                  <a:pos x="T2" y="T3"/>
                </a:cxn>
                <a:cxn ang="T12">
                  <a:pos x="T4" y="T5"/>
                </a:cxn>
                <a:cxn ang="T13">
                  <a:pos x="T6" y="T7"/>
                </a:cxn>
                <a:cxn ang="T14">
                  <a:pos x="T8" y="T9"/>
                </a:cxn>
              </a:cxnLst>
              <a:rect l="T15" t="T16" r="T17" b="T18"/>
              <a:pathLst>
                <a:path w="526" h="67">
                  <a:moveTo>
                    <a:pt x="482" y="66"/>
                  </a:moveTo>
                  <a:lnTo>
                    <a:pt x="0" y="66"/>
                  </a:lnTo>
                  <a:lnTo>
                    <a:pt x="46" y="0"/>
                  </a:lnTo>
                  <a:lnTo>
                    <a:pt x="525" y="0"/>
                  </a:lnTo>
                  <a:lnTo>
                    <a:pt x="482" y="66"/>
                  </a:lnTo>
                </a:path>
              </a:pathLst>
            </a:custGeom>
            <a:solidFill>
              <a:srgbClr val="BF3F00"/>
            </a:solidFill>
            <a:ln w="12700" cap="rnd">
              <a:solidFill>
                <a:srgbClr val="000000"/>
              </a:solidFill>
              <a:round/>
              <a:headEnd/>
              <a:tailEnd/>
            </a:ln>
          </p:spPr>
          <p:txBody>
            <a:bodyPr/>
            <a:lstStyle/>
            <a:p>
              <a:endParaRPr lang="en-US"/>
            </a:p>
          </p:txBody>
        </p:sp>
        <p:sp>
          <p:nvSpPr>
            <p:cNvPr id="29723" name="Freeform 46"/>
            <p:cNvSpPr>
              <a:spLocks/>
            </p:cNvSpPr>
            <p:nvPr/>
          </p:nvSpPr>
          <p:spPr bwMode="auto">
            <a:xfrm>
              <a:off x="4957" y="1055"/>
              <a:ext cx="225" cy="1010"/>
            </a:xfrm>
            <a:custGeom>
              <a:avLst/>
              <a:gdLst>
                <a:gd name="T0" fmla="*/ 43 w 225"/>
                <a:gd name="T1" fmla="*/ 0 h 1010"/>
                <a:gd name="T2" fmla="*/ 0 w 225"/>
                <a:gd name="T3" fmla="*/ 66 h 1010"/>
                <a:gd name="T4" fmla="*/ 186 w 225"/>
                <a:gd name="T5" fmla="*/ 1009 h 1010"/>
                <a:gd name="T6" fmla="*/ 224 w 225"/>
                <a:gd name="T7" fmla="*/ 957 h 1010"/>
                <a:gd name="T8" fmla="*/ 43 w 225"/>
                <a:gd name="T9" fmla="*/ 0 h 1010"/>
                <a:gd name="T10" fmla="*/ 0 60000 65536"/>
                <a:gd name="T11" fmla="*/ 0 60000 65536"/>
                <a:gd name="T12" fmla="*/ 0 60000 65536"/>
                <a:gd name="T13" fmla="*/ 0 60000 65536"/>
                <a:gd name="T14" fmla="*/ 0 60000 65536"/>
                <a:gd name="T15" fmla="*/ 0 w 225"/>
                <a:gd name="T16" fmla="*/ 0 h 1010"/>
                <a:gd name="T17" fmla="*/ 225 w 225"/>
                <a:gd name="T18" fmla="*/ 1010 h 1010"/>
              </a:gdLst>
              <a:ahLst/>
              <a:cxnLst>
                <a:cxn ang="T10">
                  <a:pos x="T0" y="T1"/>
                </a:cxn>
                <a:cxn ang="T11">
                  <a:pos x="T2" y="T3"/>
                </a:cxn>
                <a:cxn ang="T12">
                  <a:pos x="T4" y="T5"/>
                </a:cxn>
                <a:cxn ang="T13">
                  <a:pos x="T6" y="T7"/>
                </a:cxn>
                <a:cxn ang="T14">
                  <a:pos x="T8" y="T9"/>
                </a:cxn>
              </a:cxnLst>
              <a:rect l="T15" t="T16" r="T17" b="T18"/>
              <a:pathLst>
                <a:path w="225" h="1010">
                  <a:moveTo>
                    <a:pt x="43" y="0"/>
                  </a:moveTo>
                  <a:lnTo>
                    <a:pt x="0" y="66"/>
                  </a:lnTo>
                  <a:lnTo>
                    <a:pt x="186" y="1009"/>
                  </a:lnTo>
                  <a:lnTo>
                    <a:pt x="224" y="957"/>
                  </a:lnTo>
                  <a:lnTo>
                    <a:pt x="43" y="0"/>
                  </a:lnTo>
                </a:path>
              </a:pathLst>
            </a:custGeom>
            <a:solidFill>
              <a:srgbClr val="FF5F1F"/>
            </a:solidFill>
            <a:ln w="12700" cap="rnd">
              <a:solidFill>
                <a:srgbClr val="000000"/>
              </a:solidFill>
              <a:round/>
              <a:headEnd/>
              <a:tailEnd/>
            </a:ln>
          </p:spPr>
          <p:txBody>
            <a:bodyPr/>
            <a:lstStyle/>
            <a:p>
              <a:endParaRPr lang="en-US"/>
            </a:p>
          </p:txBody>
        </p:sp>
        <p:sp>
          <p:nvSpPr>
            <p:cNvPr id="29724" name="Freeform 47"/>
            <p:cNvSpPr>
              <a:spLocks/>
            </p:cNvSpPr>
            <p:nvPr/>
          </p:nvSpPr>
          <p:spPr bwMode="auto">
            <a:xfrm>
              <a:off x="4962" y="2010"/>
              <a:ext cx="221" cy="1012"/>
            </a:xfrm>
            <a:custGeom>
              <a:avLst/>
              <a:gdLst>
                <a:gd name="T0" fmla="*/ 220 w 221"/>
                <a:gd name="T1" fmla="*/ 0 h 1012"/>
                <a:gd name="T2" fmla="*/ 181 w 221"/>
                <a:gd name="T3" fmla="*/ 53 h 1012"/>
                <a:gd name="T4" fmla="*/ 0 w 221"/>
                <a:gd name="T5" fmla="*/ 1011 h 1012"/>
                <a:gd name="T6" fmla="*/ 42 w 221"/>
                <a:gd name="T7" fmla="*/ 949 h 1012"/>
                <a:gd name="T8" fmla="*/ 220 w 221"/>
                <a:gd name="T9" fmla="*/ 0 h 1012"/>
                <a:gd name="T10" fmla="*/ 0 60000 65536"/>
                <a:gd name="T11" fmla="*/ 0 60000 65536"/>
                <a:gd name="T12" fmla="*/ 0 60000 65536"/>
                <a:gd name="T13" fmla="*/ 0 60000 65536"/>
                <a:gd name="T14" fmla="*/ 0 60000 65536"/>
                <a:gd name="T15" fmla="*/ 0 w 221"/>
                <a:gd name="T16" fmla="*/ 0 h 1012"/>
                <a:gd name="T17" fmla="*/ 221 w 221"/>
                <a:gd name="T18" fmla="*/ 1012 h 1012"/>
              </a:gdLst>
              <a:ahLst/>
              <a:cxnLst>
                <a:cxn ang="T10">
                  <a:pos x="T0" y="T1"/>
                </a:cxn>
                <a:cxn ang="T11">
                  <a:pos x="T2" y="T3"/>
                </a:cxn>
                <a:cxn ang="T12">
                  <a:pos x="T4" y="T5"/>
                </a:cxn>
                <a:cxn ang="T13">
                  <a:pos x="T6" y="T7"/>
                </a:cxn>
                <a:cxn ang="T14">
                  <a:pos x="T8" y="T9"/>
                </a:cxn>
              </a:cxnLst>
              <a:rect l="T15" t="T16" r="T17" b="T18"/>
              <a:pathLst>
                <a:path w="221" h="1012">
                  <a:moveTo>
                    <a:pt x="220" y="0"/>
                  </a:moveTo>
                  <a:lnTo>
                    <a:pt x="181" y="53"/>
                  </a:lnTo>
                  <a:lnTo>
                    <a:pt x="0" y="1011"/>
                  </a:lnTo>
                  <a:lnTo>
                    <a:pt x="42" y="949"/>
                  </a:lnTo>
                  <a:lnTo>
                    <a:pt x="220" y="0"/>
                  </a:lnTo>
                </a:path>
              </a:pathLst>
            </a:custGeom>
            <a:solidFill>
              <a:srgbClr val="FF7F3F"/>
            </a:solidFill>
            <a:ln w="12700" cap="rnd">
              <a:solidFill>
                <a:srgbClr val="000000"/>
              </a:solidFill>
              <a:round/>
              <a:headEnd/>
              <a:tailEnd/>
            </a:ln>
          </p:spPr>
          <p:txBody>
            <a:bodyPr/>
            <a:lstStyle/>
            <a:p>
              <a:endParaRPr lang="en-US"/>
            </a:p>
          </p:txBody>
        </p:sp>
        <p:sp>
          <p:nvSpPr>
            <p:cNvPr id="29725" name="Freeform 48"/>
            <p:cNvSpPr>
              <a:spLocks/>
            </p:cNvSpPr>
            <p:nvPr/>
          </p:nvSpPr>
          <p:spPr bwMode="auto">
            <a:xfrm>
              <a:off x="4475" y="1121"/>
              <a:ext cx="669" cy="1901"/>
            </a:xfrm>
            <a:custGeom>
              <a:avLst/>
              <a:gdLst>
                <a:gd name="T0" fmla="*/ 482 w 669"/>
                <a:gd name="T1" fmla="*/ 0 h 1901"/>
                <a:gd name="T2" fmla="*/ 0 w 669"/>
                <a:gd name="T3" fmla="*/ 0 h 1901"/>
                <a:gd name="T4" fmla="*/ 181 w 669"/>
                <a:gd name="T5" fmla="*/ 948 h 1901"/>
                <a:gd name="T6" fmla="*/ 0 w 669"/>
                <a:gd name="T7" fmla="*/ 1900 h 1901"/>
                <a:gd name="T8" fmla="*/ 487 w 669"/>
                <a:gd name="T9" fmla="*/ 1900 h 1901"/>
                <a:gd name="T10" fmla="*/ 668 w 669"/>
                <a:gd name="T11" fmla="*/ 942 h 1901"/>
                <a:gd name="T12" fmla="*/ 482 w 669"/>
                <a:gd name="T13" fmla="*/ 0 h 1901"/>
                <a:gd name="T14" fmla="*/ 0 60000 65536"/>
                <a:gd name="T15" fmla="*/ 0 60000 65536"/>
                <a:gd name="T16" fmla="*/ 0 60000 65536"/>
                <a:gd name="T17" fmla="*/ 0 60000 65536"/>
                <a:gd name="T18" fmla="*/ 0 60000 65536"/>
                <a:gd name="T19" fmla="*/ 0 60000 65536"/>
                <a:gd name="T20" fmla="*/ 0 60000 65536"/>
                <a:gd name="T21" fmla="*/ 0 w 669"/>
                <a:gd name="T22" fmla="*/ 0 h 1901"/>
                <a:gd name="T23" fmla="*/ 669 w 669"/>
                <a:gd name="T24" fmla="*/ 1901 h 19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9" h="1901">
                  <a:moveTo>
                    <a:pt x="482" y="0"/>
                  </a:moveTo>
                  <a:lnTo>
                    <a:pt x="0" y="0"/>
                  </a:lnTo>
                  <a:lnTo>
                    <a:pt x="181" y="948"/>
                  </a:lnTo>
                  <a:lnTo>
                    <a:pt x="0" y="1900"/>
                  </a:lnTo>
                  <a:lnTo>
                    <a:pt x="487" y="1900"/>
                  </a:lnTo>
                  <a:lnTo>
                    <a:pt x="668" y="942"/>
                  </a:lnTo>
                  <a:lnTo>
                    <a:pt x="482" y="0"/>
                  </a:lnTo>
                </a:path>
              </a:pathLst>
            </a:custGeom>
            <a:solidFill>
              <a:srgbClr val="FF5F00"/>
            </a:solidFill>
            <a:ln w="12700" cap="rnd">
              <a:solidFill>
                <a:srgbClr val="000000"/>
              </a:solidFill>
              <a:round/>
              <a:headEnd/>
              <a:tailEnd/>
            </a:ln>
          </p:spPr>
          <p:txBody>
            <a:bodyPr/>
            <a:lstStyle/>
            <a:p>
              <a:endParaRPr lang="en-US"/>
            </a:p>
          </p:txBody>
        </p:sp>
      </p:grpSp>
      <p:sp>
        <p:nvSpPr>
          <p:cNvPr id="29719" name="Freeform 49"/>
          <p:cNvSpPr>
            <a:spLocks/>
          </p:cNvSpPr>
          <p:nvPr/>
        </p:nvSpPr>
        <p:spPr bwMode="auto">
          <a:xfrm>
            <a:off x="7670800" y="2382838"/>
            <a:ext cx="928688" cy="3244850"/>
          </a:xfrm>
          <a:custGeom>
            <a:avLst/>
            <a:gdLst>
              <a:gd name="T0" fmla="*/ 0 w 585"/>
              <a:gd name="T1" fmla="*/ 0 h 1817"/>
              <a:gd name="T2" fmla="*/ 408 w 585"/>
              <a:gd name="T3" fmla="*/ 0 h 1817"/>
              <a:gd name="T4" fmla="*/ 584 w 585"/>
              <a:gd name="T5" fmla="*/ 888 h 1817"/>
              <a:gd name="T6" fmla="*/ 408 w 585"/>
              <a:gd name="T7" fmla="*/ 1816 h 1817"/>
              <a:gd name="T8" fmla="*/ 16 w 585"/>
              <a:gd name="T9" fmla="*/ 1816 h 1817"/>
              <a:gd name="T10" fmla="*/ 200 w 585"/>
              <a:gd name="T11" fmla="*/ 904 h 1817"/>
              <a:gd name="T12" fmla="*/ 0 w 585"/>
              <a:gd name="T13" fmla="*/ 0 h 1817"/>
              <a:gd name="T14" fmla="*/ 0 60000 65536"/>
              <a:gd name="T15" fmla="*/ 0 60000 65536"/>
              <a:gd name="T16" fmla="*/ 0 60000 65536"/>
              <a:gd name="T17" fmla="*/ 0 60000 65536"/>
              <a:gd name="T18" fmla="*/ 0 60000 65536"/>
              <a:gd name="T19" fmla="*/ 0 60000 65536"/>
              <a:gd name="T20" fmla="*/ 0 60000 65536"/>
              <a:gd name="T21" fmla="*/ 0 w 585"/>
              <a:gd name="T22" fmla="*/ 0 h 1817"/>
              <a:gd name="T23" fmla="*/ 585 w 585"/>
              <a:gd name="T24" fmla="*/ 1817 h 18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5" h="1817">
                <a:moveTo>
                  <a:pt x="0" y="0"/>
                </a:moveTo>
                <a:lnTo>
                  <a:pt x="408" y="0"/>
                </a:lnTo>
                <a:lnTo>
                  <a:pt x="584" y="888"/>
                </a:lnTo>
                <a:lnTo>
                  <a:pt x="408" y="1816"/>
                </a:lnTo>
                <a:lnTo>
                  <a:pt x="16" y="1816"/>
                </a:lnTo>
                <a:lnTo>
                  <a:pt x="200" y="904"/>
                </a:lnTo>
                <a:lnTo>
                  <a:pt x="0" y="0"/>
                </a:lnTo>
              </a:path>
            </a:pathLst>
          </a:custGeom>
          <a:noFill/>
          <a:ln w="76200" cap="rnd">
            <a:solidFill>
              <a:srgbClr val="51DC00"/>
            </a:solidFill>
            <a:round/>
            <a:headEnd/>
            <a:tailEnd type="triangle" w="med" len="med"/>
          </a:ln>
        </p:spPr>
        <p:txBody>
          <a:bodyPr/>
          <a:lstStyle/>
          <a:p>
            <a:endParaRPr lang="en-US"/>
          </a:p>
        </p:txBody>
      </p:sp>
      <p:sp>
        <p:nvSpPr>
          <p:cNvPr id="195634" name="Rectangle 50"/>
          <p:cNvSpPr>
            <a:spLocks noChangeArrowheads="1"/>
          </p:cNvSpPr>
          <p:nvPr/>
        </p:nvSpPr>
        <p:spPr bwMode="auto">
          <a:xfrm>
            <a:off x="7466013" y="5743575"/>
            <a:ext cx="993775" cy="527050"/>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1800" b="1">
                <a:effectLst>
                  <a:outerShdw blurRad="38100" dist="38100" dir="2700000" algn="tl">
                    <a:srgbClr val="FFFFFF"/>
                  </a:outerShdw>
                </a:effectLst>
                <a:latin typeface="Helvetica" pitchFamily="-128" charset="0"/>
              </a:rPr>
              <a:t>output</a:t>
            </a:r>
          </a:p>
          <a:p>
            <a:pPr>
              <a:lnSpc>
                <a:spcPct val="80000"/>
              </a:lnSpc>
              <a:defRPr/>
            </a:pPr>
            <a:r>
              <a:rPr lang="en-US" sz="1800" b="1">
                <a:effectLst>
                  <a:outerShdw blurRad="38100" dist="38100" dir="2700000" algn="tl">
                    <a:srgbClr val="FFFFFF"/>
                  </a:outerShdw>
                </a:effectLst>
                <a:latin typeface="Helvetica" pitchFamily="-128" charset="0"/>
              </a:rPr>
              <a:t>domain</a:t>
            </a:r>
          </a:p>
        </p:txBody>
      </p:sp>
      <p:sp>
        <p:nvSpPr>
          <p:cNvPr id="195635" name="Rectangle 51"/>
          <p:cNvSpPr>
            <a:spLocks noChangeArrowheads="1"/>
          </p:cNvSpPr>
          <p:nvPr/>
        </p:nvSpPr>
        <p:spPr bwMode="auto">
          <a:xfrm>
            <a:off x="3681413" y="5895975"/>
            <a:ext cx="161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input domain</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39F39960-44BC-41C3-90C0-709A3A4F780A}" type="slidenum">
              <a:rPr lang="en-US"/>
              <a:pPr>
                <a:defRPr/>
              </a:pPr>
              <a:t>44</a:t>
            </a:fld>
            <a:endParaRPr lang="en-US"/>
          </a:p>
        </p:txBody>
      </p:sp>
      <p:sp>
        <p:nvSpPr>
          <p:cNvPr id="30724" name="Rectangle 2"/>
          <p:cNvSpPr>
            <a:spLocks noGrp="1" noChangeArrowheads="1"/>
          </p:cNvSpPr>
          <p:nvPr>
            <p:ph type="title"/>
          </p:nvPr>
        </p:nvSpPr>
        <p:spPr>
          <a:xfrm>
            <a:off x="1341437" y="381000"/>
            <a:ext cx="6354763" cy="633413"/>
          </a:xfrm>
        </p:spPr>
        <p:txBody>
          <a:bodyPr>
            <a:normAutofit fontScale="90000"/>
          </a:bodyPr>
          <a:lstStyle/>
          <a:p>
            <a:pPr eaLnBrk="1" hangingPunct="1"/>
            <a:r>
              <a:rPr lang="en-US" b="1" dirty="0" smtClean="0"/>
              <a:t>Comparison Testing</a:t>
            </a:r>
          </a:p>
        </p:txBody>
      </p:sp>
      <p:sp>
        <p:nvSpPr>
          <p:cNvPr id="30725" name="Rectangle 3"/>
          <p:cNvSpPr>
            <a:spLocks noGrp="1" noChangeArrowheads="1"/>
          </p:cNvSpPr>
          <p:nvPr>
            <p:ph type="body" idx="1"/>
          </p:nvPr>
        </p:nvSpPr>
        <p:spPr>
          <a:xfrm>
            <a:off x="457200" y="1295400"/>
            <a:ext cx="8229600" cy="4830763"/>
          </a:xfrm>
        </p:spPr>
        <p:txBody>
          <a:bodyPr>
            <a:normAutofit/>
          </a:bodyPr>
          <a:lstStyle/>
          <a:p>
            <a:pPr eaLnBrk="1" hangingPunct="1"/>
            <a:r>
              <a:rPr lang="en-US" dirty="0" smtClean="0"/>
              <a:t>Used only in situations in which the reliability of software is absolutely critical (e.g., human-rated systems)</a:t>
            </a:r>
          </a:p>
          <a:p>
            <a:pPr lvl="1" eaLnBrk="1" hangingPunct="1"/>
            <a:r>
              <a:rPr lang="en-US" dirty="0" smtClean="0"/>
              <a:t>Separate software engineering teams develop independent versions of an application using the same specification</a:t>
            </a:r>
          </a:p>
          <a:p>
            <a:pPr lvl="1" eaLnBrk="1" hangingPunct="1"/>
            <a:r>
              <a:rPr lang="en-US" dirty="0" smtClean="0"/>
              <a:t> Each version can be tested with the same test data to ensure that all provide identical output </a:t>
            </a:r>
          </a:p>
          <a:p>
            <a:pPr lvl="1" eaLnBrk="1" hangingPunct="1"/>
            <a:r>
              <a:rPr lang="en-US" dirty="0" smtClean="0"/>
              <a:t>Then all versions are executed in parallel with real-time comparison of results to ensure consistency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9F8BFCF-85C5-4351-A340-6FE8E9FBED4B}" type="slidenum">
              <a:rPr lang="en-US"/>
              <a:pPr>
                <a:defRPr/>
              </a:pPr>
              <a:t>45</a:t>
            </a:fld>
            <a:endParaRPr lang="en-US"/>
          </a:p>
        </p:txBody>
      </p:sp>
      <p:sp>
        <p:nvSpPr>
          <p:cNvPr id="32772" name="Rectangle 2"/>
          <p:cNvSpPr>
            <a:spLocks noGrp="1" noChangeArrowheads="1"/>
          </p:cNvSpPr>
          <p:nvPr>
            <p:ph type="title"/>
          </p:nvPr>
        </p:nvSpPr>
        <p:spPr>
          <a:xfrm>
            <a:off x="457200" y="274638"/>
            <a:ext cx="8229600" cy="792162"/>
          </a:xfrm>
        </p:spPr>
        <p:txBody>
          <a:bodyPr/>
          <a:lstStyle/>
          <a:p>
            <a:pPr eaLnBrk="1" hangingPunct="1"/>
            <a:r>
              <a:rPr lang="en-US" b="1" dirty="0" smtClean="0"/>
              <a:t>Model-Based Testing</a:t>
            </a:r>
          </a:p>
        </p:txBody>
      </p:sp>
      <p:sp>
        <p:nvSpPr>
          <p:cNvPr id="32773" name="Rectangle 3"/>
          <p:cNvSpPr>
            <a:spLocks noGrp="1" noChangeArrowheads="1"/>
          </p:cNvSpPr>
          <p:nvPr>
            <p:ph type="body" idx="1"/>
          </p:nvPr>
        </p:nvSpPr>
        <p:spPr>
          <a:xfrm>
            <a:off x="457200" y="1295400"/>
            <a:ext cx="8534400" cy="4830763"/>
          </a:xfrm>
        </p:spPr>
        <p:txBody>
          <a:bodyPr>
            <a:noAutofit/>
          </a:bodyPr>
          <a:lstStyle/>
          <a:p>
            <a:pPr algn="just" eaLnBrk="1" hangingPunct="1">
              <a:lnSpc>
                <a:spcPct val="90000"/>
              </a:lnSpc>
            </a:pPr>
            <a:r>
              <a:rPr lang="en-US" sz="2400" dirty="0" smtClean="0">
                <a:solidFill>
                  <a:schemeClr val="folHlink"/>
                </a:solidFill>
                <a:latin typeface="Palatino" pitchFamily="-128" charset="0"/>
              </a:rPr>
              <a:t>Analyze an existing behavioral model for the software or create one. </a:t>
            </a:r>
            <a:endParaRPr lang="en-US" sz="2400" dirty="0" smtClean="0">
              <a:latin typeface="Palatino" pitchFamily="-128" charset="0"/>
            </a:endParaRPr>
          </a:p>
          <a:p>
            <a:pPr lvl="1" algn="just" eaLnBrk="1" hangingPunct="1">
              <a:lnSpc>
                <a:spcPct val="90000"/>
              </a:lnSpc>
            </a:pPr>
            <a:r>
              <a:rPr lang="en-US" sz="2000" dirty="0" smtClean="0">
                <a:latin typeface="Palatino" pitchFamily="-128" charset="0"/>
              </a:rPr>
              <a:t>Recall that a </a:t>
            </a:r>
            <a:r>
              <a:rPr lang="en-US" sz="2000" i="1" dirty="0" smtClean="0">
                <a:latin typeface="Palatino" pitchFamily="-128" charset="0"/>
              </a:rPr>
              <a:t>behavioral model</a:t>
            </a:r>
            <a:r>
              <a:rPr lang="en-US" sz="2000" dirty="0" smtClean="0">
                <a:latin typeface="Palatino" pitchFamily="-128" charset="0"/>
              </a:rPr>
              <a:t> indicates how software will respond to external events or stimuli.</a:t>
            </a:r>
          </a:p>
          <a:p>
            <a:pPr algn="just" eaLnBrk="1" hangingPunct="1">
              <a:lnSpc>
                <a:spcPct val="90000"/>
              </a:lnSpc>
            </a:pPr>
            <a:r>
              <a:rPr lang="en-US" sz="2400" dirty="0" smtClean="0">
                <a:solidFill>
                  <a:schemeClr val="folHlink"/>
                </a:solidFill>
                <a:latin typeface="Palatino" pitchFamily="-128" charset="0"/>
              </a:rPr>
              <a:t>Traverse the behavioral model and specify the inputs that will force the software to make the transition from state to state. </a:t>
            </a:r>
          </a:p>
          <a:p>
            <a:pPr lvl="1" algn="just" eaLnBrk="1" hangingPunct="1">
              <a:lnSpc>
                <a:spcPct val="90000"/>
              </a:lnSpc>
            </a:pPr>
            <a:r>
              <a:rPr lang="en-US" sz="2000" dirty="0" smtClean="0">
                <a:latin typeface="Palatino" pitchFamily="-128" charset="0"/>
              </a:rPr>
              <a:t>The inputs will trigger events that will cause the transition to occur.</a:t>
            </a:r>
          </a:p>
          <a:p>
            <a:pPr algn="just" eaLnBrk="1" hangingPunct="1">
              <a:lnSpc>
                <a:spcPct val="90000"/>
              </a:lnSpc>
            </a:pPr>
            <a:r>
              <a:rPr lang="en-US" sz="2400" dirty="0" smtClean="0">
                <a:solidFill>
                  <a:schemeClr val="folHlink"/>
                </a:solidFill>
                <a:latin typeface="Palatino" pitchFamily="-128" charset="0"/>
              </a:rPr>
              <a:t>Review the behavioral model and note the expected outputs as the software makes the transition from state to state. </a:t>
            </a:r>
          </a:p>
          <a:p>
            <a:pPr algn="just" eaLnBrk="1" hangingPunct="1">
              <a:lnSpc>
                <a:spcPct val="90000"/>
              </a:lnSpc>
            </a:pPr>
            <a:r>
              <a:rPr lang="en-US" sz="2400" dirty="0" smtClean="0">
                <a:solidFill>
                  <a:schemeClr val="folHlink"/>
                </a:solidFill>
                <a:latin typeface="Palatino" pitchFamily="-128" charset="0"/>
              </a:rPr>
              <a:t>Execute the test cases.</a:t>
            </a:r>
          </a:p>
          <a:p>
            <a:pPr algn="just" eaLnBrk="1" hangingPunct="1">
              <a:lnSpc>
                <a:spcPct val="90000"/>
              </a:lnSpc>
            </a:pPr>
            <a:r>
              <a:rPr lang="en-US" sz="2400" dirty="0" smtClean="0">
                <a:solidFill>
                  <a:schemeClr val="folHlink"/>
                </a:solidFill>
                <a:latin typeface="Palatino" pitchFamily="-128" charset="0"/>
              </a:rPr>
              <a:t>Compare actual and expected results and take corrective action as required. </a:t>
            </a:r>
            <a:endParaRPr lang="en-US" sz="2400" dirty="0" smtClean="0">
              <a:latin typeface="Palatino" pitchFamily="-12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28EC6666-DA7B-40F4-BC8F-743E4948DB00}" type="slidenum">
              <a:rPr lang="en-US"/>
              <a:pPr>
                <a:defRPr/>
              </a:pPr>
              <a:t>46</a:t>
            </a:fld>
            <a:endParaRPr lang="en-US"/>
          </a:p>
        </p:txBody>
      </p:sp>
      <p:sp>
        <p:nvSpPr>
          <p:cNvPr id="33796" name="Rectangle 2"/>
          <p:cNvSpPr>
            <a:spLocks noGrp="1" noChangeArrowheads="1"/>
          </p:cNvSpPr>
          <p:nvPr>
            <p:ph type="title"/>
          </p:nvPr>
        </p:nvSpPr>
        <p:spPr>
          <a:xfrm>
            <a:off x="457200" y="304800"/>
            <a:ext cx="8229600" cy="838200"/>
          </a:xfrm>
        </p:spPr>
        <p:txBody>
          <a:bodyPr/>
          <a:lstStyle/>
          <a:p>
            <a:pPr eaLnBrk="1" hangingPunct="1"/>
            <a:r>
              <a:rPr lang="en-US" b="1" dirty="0" smtClean="0"/>
              <a:t>Software Testing Patterns</a:t>
            </a:r>
          </a:p>
        </p:txBody>
      </p:sp>
      <p:sp>
        <p:nvSpPr>
          <p:cNvPr id="33797" name="Rectangle 3"/>
          <p:cNvSpPr>
            <a:spLocks noGrp="1" noChangeArrowheads="1"/>
          </p:cNvSpPr>
          <p:nvPr>
            <p:ph type="body" idx="1"/>
          </p:nvPr>
        </p:nvSpPr>
        <p:spPr>
          <a:xfrm>
            <a:off x="457200" y="1143000"/>
            <a:ext cx="8229600" cy="4983163"/>
          </a:xfrm>
        </p:spPr>
        <p:txBody>
          <a:bodyPr/>
          <a:lstStyle/>
          <a:p>
            <a:pPr eaLnBrk="1" hangingPunct="1"/>
            <a:r>
              <a:rPr lang="en-US" dirty="0" smtClean="0">
                <a:latin typeface="Palatino" pitchFamily="-128" charset="0"/>
              </a:rPr>
              <a:t>Testing patterns are described in much the same way as design patterns (Chapter 12).</a:t>
            </a:r>
          </a:p>
          <a:p>
            <a:pPr eaLnBrk="1" hangingPunct="1"/>
            <a:r>
              <a:rPr lang="en-US" i="1" dirty="0" smtClean="0">
                <a:latin typeface="Palatino" pitchFamily="-128" charset="0"/>
              </a:rPr>
              <a:t>Example:</a:t>
            </a:r>
          </a:p>
          <a:p>
            <a:pPr lvl="2" eaLnBrk="1" hangingPunct="1">
              <a:spcBef>
                <a:spcPts val="300"/>
              </a:spcBef>
            </a:pPr>
            <a:r>
              <a:rPr lang="en-US" sz="1800" i="1" dirty="0" smtClean="0">
                <a:solidFill>
                  <a:schemeClr val="folHlink"/>
                </a:solidFill>
                <a:latin typeface="Palatino" pitchFamily="-128" charset="0"/>
              </a:rPr>
              <a:t>Pattern name: </a:t>
            </a:r>
            <a:r>
              <a:rPr lang="en-US" sz="1800" dirty="0" smtClean="0">
                <a:solidFill>
                  <a:schemeClr val="folHlink"/>
                </a:solidFill>
                <a:latin typeface="Palatino" pitchFamily="-128" charset="0"/>
              </a:rPr>
              <a:t> </a:t>
            </a:r>
            <a:r>
              <a:rPr lang="en-US" sz="1800" b="1" dirty="0" err="1" smtClean="0">
                <a:solidFill>
                  <a:schemeClr val="folHlink"/>
                </a:solidFill>
                <a:latin typeface="Palatino" pitchFamily="-128" charset="0"/>
              </a:rPr>
              <a:t>ScenarioTesting</a:t>
            </a:r>
            <a:endParaRPr lang="en-US" sz="1800" dirty="0" smtClean="0">
              <a:solidFill>
                <a:schemeClr val="folHlink"/>
              </a:solidFill>
              <a:latin typeface="Palatino" pitchFamily="-128" charset="0"/>
            </a:endParaRPr>
          </a:p>
          <a:p>
            <a:pPr lvl="2" eaLnBrk="1" hangingPunct="1"/>
            <a:r>
              <a:rPr lang="en-US" sz="1800" i="1" dirty="0" smtClean="0">
                <a:latin typeface="Palatino" pitchFamily="-128" charset="0"/>
              </a:rPr>
              <a:t>Abstract:  </a:t>
            </a:r>
            <a:r>
              <a:rPr lang="en-US" sz="1800" dirty="0" smtClean="0">
                <a:latin typeface="Palatino" pitchFamily="-128" charset="0"/>
              </a:rPr>
              <a:t>Once unit and integration tests have been conducted, there is a need to determine whether the software will perform in a manner that satisfies users. The </a:t>
            </a:r>
            <a:r>
              <a:rPr lang="en-US" sz="1800" b="1" dirty="0" err="1" smtClean="0">
                <a:latin typeface="Palatino" pitchFamily="-128" charset="0"/>
              </a:rPr>
              <a:t>ScenarioTesting</a:t>
            </a:r>
            <a:r>
              <a:rPr lang="en-US" sz="1800" dirty="0" smtClean="0">
                <a:latin typeface="Palatino" pitchFamily="-128" charset="0"/>
              </a:rPr>
              <a:t> pattern describes a technique for exercising the software from the user’s point of view. A failure at this level indicates that the software has failed to meet a user visible requirement. [Kan01]</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943100" y="457200"/>
            <a:ext cx="5295900" cy="552450"/>
          </a:xfrm>
          <a:noFill/>
        </p:spPr>
        <p:txBody>
          <a:bodyPr lIns="90487" tIns="44450" rIns="90487" bIns="44450" anchor="ctr">
            <a:normAutofit fontScale="90000"/>
          </a:bodyPr>
          <a:lstStyle/>
          <a:p>
            <a:pPr eaLnBrk="1" hangingPunct="1"/>
            <a:r>
              <a:rPr lang="en-US" b="1" dirty="0" smtClean="0"/>
              <a:t>Unit Testing</a:t>
            </a:r>
          </a:p>
        </p:txBody>
      </p:sp>
      <p:sp>
        <p:nvSpPr>
          <p:cNvPr id="15" name="Slide Number Placeholder 4"/>
          <p:cNvSpPr>
            <a:spLocks noGrp="1"/>
          </p:cNvSpPr>
          <p:nvPr>
            <p:ph type="sldNum" sz="quarter" idx="12"/>
          </p:nvPr>
        </p:nvSpPr>
        <p:spPr/>
        <p:txBody>
          <a:bodyPr/>
          <a:lstStyle/>
          <a:p>
            <a:pPr>
              <a:defRPr/>
            </a:pPr>
            <a:fld id="{04F7E8A4-9D69-442F-9052-96DF20EFDDF0}" type="slidenum">
              <a:rPr lang="en-US"/>
              <a:pPr>
                <a:defRPr/>
              </a:pPr>
              <a:t>47</a:t>
            </a:fld>
            <a:endParaRPr lang="en-US"/>
          </a:p>
        </p:txBody>
      </p:sp>
      <p:pic>
        <p:nvPicPr>
          <p:cNvPr id="12293" name="Picture 3"/>
          <p:cNvPicPr>
            <a:picLocks noChangeArrowheads="1"/>
          </p:cNvPicPr>
          <p:nvPr/>
        </p:nvPicPr>
        <p:blipFill>
          <a:blip r:embed="rId2"/>
          <a:srcRect/>
          <a:stretch>
            <a:fillRect/>
          </a:stretch>
        </p:blipFill>
        <p:spPr bwMode="auto">
          <a:xfrm>
            <a:off x="1992313" y="1906588"/>
            <a:ext cx="2320925" cy="2451100"/>
          </a:xfrm>
          <a:prstGeom prst="rect">
            <a:avLst/>
          </a:prstGeom>
          <a:noFill/>
          <a:ln w="12700">
            <a:noFill/>
            <a:miter lim="800000"/>
            <a:headEnd/>
            <a:tailEnd/>
          </a:ln>
        </p:spPr>
      </p:pic>
      <p:pic>
        <p:nvPicPr>
          <p:cNvPr id="12294" name="Picture 4"/>
          <p:cNvPicPr>
            <a:picLocks noChangeArrowheads="1"/>
          </p:cNvPicPr>
          <p:nvPr/>
        </p:nvPicPr>
        <p:blipFill>
          <a:blip r:embed="rId3"/>
          <a:srcRect/>
          <a:stretch>
            <a:fillRect/>
          </a:stretch>
        </p:blipFill>
        <p:spPr bwMode="auto">
          <a:xfrm>
            <a:off x="6416675" y="2233613"/>
            <a:ext cx="2298700" cy="1625600"/>
          </a:xfrm>
          <a:prstGeom prst="rect">
            <a:avLst/>
          </a:prstGeom>
          <a:noFill/>
          <a:ln w="12700">
            <a:noFill/>
            <a:miter lim="800000"/>
            <a:headEnd/>
            <a:tailEnd/>
          </a:ln>
        </p:spPr>
      </p:pic>
      <p:pic>
        <p:nvPicPr>
          <p:cNvPr id="12295" name="Picture 5"/>
          <p:cNvPicPr>
            <a:picLocks noChangeArrowheads="1"/>
          </p:cNvPicPr>
          <p:nvPr/>
        </p:nvPicPr>
        <p:blipFill>
          <a:blip r:embed="rId4"/>
          <a:srcRect/>
          <a:stretch>
            <a:fillRect/>
          </a:stretch>
        </p:blipFill>
        <p:spPr bwMode="auto">
          <a:xfrm>
            <a:off x="4670425" y="4300538"/>
            <a:ext cx="1219200" cy="1863725"/>
          </a:xfrm>
          <a:prstGeom prst="rect">
            <a:avLst/>
          </a:prstGeom>
          <a:noFill/>
          <a:ln w="12700">
            <a:noFill/>
            <a:miter lim="800000"/>
            <a:headEnd/>
            <a:tailEnd/>
          </a:ln>
        </p:spPr>
      </p:pic>
      <p:sp>
        <p:nvSpPr>
          <p:cNvPr id="179206" name="Rectangle 6"/>
          <p:cNvSpPr>
            <a:spLocks noChangeArrowheads="1"/>
          </p:cNvSpPr>
          <p:nvPr/>
        </p:nvSpPr>
        <p:spPr bwMode="auto">
          <a:xfrm>
            <a:off x="4770438" y="2552700"/>
            <a:ext cx="1447800" cy="10572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9207" name="Rectangle 7"/>
          <p:cNvSpPr>
            <a:spLocks noChangeArrowheads="1"/>
          </p:cNvSpPr>
          <p:nvPr/>
        </p:nvSpPr>
        <p:spPr bwMode="auto">
          <a:xfrm>
            <a:off x="4876800" y="2590800"/>
            <a:ext cx="1265238" cy="912813"/>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itchFamily="-128" charset="0"/>
              </a:rPr>
              <a:t>module</a:t>
            </a:r>
          </a:p>
          <a:p>
            <a:pPr algn="ctr">
              <a:lnSpc>
                <a:spcPct val="75000"/>
              </a:lnSpc>
              <a:defRPr/>
            </a:pPr>
            <a:r>
              <a:rPr lang="en-US" b="1">
                <a:effectLst>
                  <a:outerShdw blurRad="38100" dist="38100" dir="2700000" algn="tl">
                    <a:srgbClr val="FFFFFF"/>
                  </a:outerShdw>
                </a:effectLst>
                <a:latin typeface="Helvetica" pitchFamily="-128" charset="0"/>
              </a:rPr>
              <a:t>to be</a:t>
            </a:r>
          </a:p>
          <a:p>
            <a:pPr algn="ctr">
              <a:lnSpc>
                <a:spcPct val="75000"/>
              </a:lnSpc>
              <a:defRPr/>
            </a:pPr>
            <a:r>
              <a:rPr lang="en-US" b="1">
                <a:effectLst>
                  <a:outerShdw blurRad="38100" dist="38100" dir="2700000" algn="tl">
                    <a:srgbClr val="FFFFFF"/>
                  </a:outerShdw>
                </a:effectLst>
                <a:latin typeface="Helvetica" pitchFamily="-128" charset="0"/>
              </a:rPr>
              <a:t>tested</a:t>
            </a:r>
          </a:p>
        </p:txBody>
      </p:sp>
      <p:sp>
        <p:nvSpPr>
          <p:cNvPr id="179208" name="Rectangle 8"/>
          <p:cNvSpPr>
            <a:spLocks noChangeArrowheads="1"/>
          </p:cNvSpPr>
          <p:nvPr/>
        </p:nvSpPr>
        <p:spPr bwMode="auto">
          <a:xfrm>
            <a:off x="5956300" y="4843463"/>
            <a:ext cx="1409700" cy="393700"/>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test cases</a:t>
            </a:r>
          </a:p>
        </p:txBody>
      </p:sp>
      <p:sp>
        <p:nvSpPr>
          <p:cNvPr id="12299" name="AutoShape 9"/>
          <p:cNvSpPr>
            <a:spLocks noChangeArrowheads="1"/>
          </p:cNvSpPr>
          <p:nvPr/>
        </p:nvSpPr>
        <p:spPr bwMode="auto">
          <a:xfrm>
            <a:off x="4287838" y="3038475"/>
            <a:ext cx="419100" cy="371475"/>
          </a:xfrm>
          <a:prstGeom prst="rightArrow">
            <a:avLst>
              <a:gd name="adj1" fmla="val 50000"/>
              <a:gd name="adj2" fmla="val 56415"/>
            </a:avLst>
          </a:prstGeom>
          <a:solidFill>
            <a:schemeClr val="tx2"/>
          </a:solidFill>
          <a:ln w="12700">
            <a:solidFill>
              <a:schemeClr val="tx1"/>
            </a:solidFill>
            <a:miter lim="800000"/>
            <a:headEnd/>
            <a:tailEnd/>
          </a:ln>
        </p:spPr>
        <p:txBody>
          <a:bodyPr wrap="none" anchor="ctr"/>
          <a:lstStyle/>
          <a:p>
            <a:endParaRPr lang="en-US"/>
          </a:p>
        </p:txBody>
      </p:sp>
      <p:sp>
        <p:nvSpPr>
          <p:cNvPr id="12300" name="AutoShape 10"/>
          <p:cNvSpPr>
            <a:spLocks noChangeArrowheads="1"/>
          </p:cNvSpPr>
          <p:nvPr/>
        </p:nvSpPr>
        <p:spPr bwMode="auto">
          <a:xfrm>
            <a:off x="6408738" y="3009900"/>
            <a:ext cx="660400" cy="371475"/>
          </a:xfrm>
          <a:prstGeom prst="rightArrow">
            <a:avLst>
              <a:gd name="adj1" fmla="val 50000"/>
              <a:gd name="adj2" fmla="val 88897"/>
            </a:avLst>
          </a:prstGeom>
          <a:solidFill>
            <a:schemeClr val="tx2"/>
          </a:solidFill>
          <a:ln w="12700">
            <a:solidFill>
              <a:schemeClr val="tx1"/>
            </a:solidFill>
            <a:miter lim="800000"/>
            <a:headEnd/>
            <a:tailEnd/>
          </a:ln>
        </p:spPr>
        <p:txBody>
          <a:bodyPr wrap="none" anchor="ctr"/>
          <a:lstStyle/>
          <a:p>
            <a:endParaRPr lang="en-US"/>
          </a:p>
        </p:txBody>
      </p:sp>
      <p:sp>
        <p:nvSpPr>
          <p:cNvPr id="179211" name="Rectangle 11"/>
          <p:cNvSpPr>
            <a:spLocks noChangeArrowheads="1"/>
          </p:cNvSpPr>
          <p:nvPr/>
        </p:nvSpPr>
        <p:spPr bwMode="auto">
          <a:xfrm>
            <a:off x="7607300" y="3857625"/>
            <a:ext cx="1014413" cy="393700"/>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results</a:t>
            </a:r>
          </a:p>
        </p:txBody>
      </p:sp>
      <p:sp>
        <p:nvSpPr>
          <p:cNvPr id="12302" name="AutoShape 12"/>
          <p:cNvSpPr>
            <a:spLocks noChangeArrowheads="1"/>
          </p:cNvSpPr>
          <p:nvPr/>
        </p:nvSpPr>
        <p:spPr bwMode="auto">
          <a:xfrm rot="-5400000">
            <a:off x="5118894" y="3790157"/>
            <a:ext cx="357187" cy="368300"/>
          </a:xfrm>
          <a:prstGeom prst="rightArrow">
            <a:avLst>
              <a:gd name="adj1" fmla="val 50000"/>
              <a:gd name="adj2" fmla="val 50005"/>
            </a:avLst>
          </a:prstGeom>
          <a:solidFill>
            <a:schemeClr val="tx2"/>
          </a:solidFill>
          <a:ln w="12700">
            <a:solidFill>
              <a:schemeClr val="tx1"/>
            </a:solidFill>
            <a:miter lim="800000"/>
            <a:headEnd/>
            <a:tailEnd/>
          </a:ln>
        </p:spPr>
        <p:txBody>
          <a:bodyPr wrap="none" anchor="ctr"/>
          <a:lstStyle/>
          <a:p>
            <a:endParaRPr lang="en-US"/>
          </a:p>
        </p:txBody>
      </p:sp>
      <p:sp>
        <p:nvSpPr>
          <p:cNvPr id="179213" name="Rectangle 13"/>
          <p:cNvSpPr>
            <a:spLocks noChangeArrowheads="1"/>
          </p:cNvSpPr>
          <p:nvPr/>
        </p:nvSpPr>
        <p:spPr bwMode="auto">
          <a:xfrm>
            <a:off x="2387600" y="4476750"/>
            <a:ext cx="1239838" cy="577850"/>
          </a:xfrm>
          <a:prstGeom prst="rect">
            <a:avLst/>
          </a:prstGeom>
          <a:noFill/>
          <a:ln w="12700">
            <a:noFill/>
            <a:miter lim="800000"/>
            <a:headEnd/>
            <a:tailEnd/>
          </a:ln>
          <a:effectLst/>
        </p:spPr>
        <p:txBody>
          <a:bodyPr wrap="none" lIns="90487" tIns="44450" rIns="90487" bIns="44450">
            <a:spAutoFit/>
          </a:bodyPr>
          <a:lstStyle/>
          <a:p>
            <a:pPr>
              <a:lnSpc>
                <a:spcPct val="80000"/>
              </a:lnSpc>
              <a:defRPr/>
            </a:pPr>
            <a:r>
              <a:rPr lang="en-US" sz="2000" b="1">
                <a:effectLst>
                  <a:outerShdw blurRad="38100" dist="38100" dir="2700000" algn="tl">
                    <a:srgbClr val="FFFFFF"/>
                  </a:outerShdw>
                </a:effectLst>
                <a:latin typeface="Helvetica" pitchFamily="-128" charset="0"/>
              </a:rPr>
              <a:t>software</a:t>
            </a:r>
          </a:p>
          <a:p>
            <a:pPr>
              <a:lnSpc>
                <a:spcPct val="80000"/>
              </a:lnSpc>
              <a:defRPr/>
            </a:pPr>
            <a:r>
              <a:rPr lang="en-US" sz="2000" b="1">
                <a:effectLst>
                  <a:outerShdw blurRad="38100" dist="38100" dir="2700000" algn="tl">
                    <a:srgbClr val="FFFFFF"/>
                  </a:outerShdw>
                </a:effectLst>
                <a:latin typeface="Helvetica" pitchFamily="-128" charset="0"/>
              </a:rPr>
              <a:t>engineer</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title"/>
          </p:nvPr>
        </p:nvSpPr>
        <p:spPr>
          <a:xfrm>
            <a:off x="1663700" y="609600"/>
            <a:ext cx="5727700" cy="479425"/>
          </a:xfrm>
          <a:noFill/>
        </p:spPr>
        <p:txBody>
          <a:bodyPr lIns="90487" tIns="44450" rIns="90487" bIns="44450" anchor="ctr">
            <a:normAutofit fontScale="90000"/>
          </a:bodyPr>
          <a:lstStyle/>
          <a:p>
            <a:pPr eaLnBrk="1" hangingPunct="1"/>
            <a:r>
              <a:rPr lang="en-US" b="1" dirty="0" smtClean="0"/>
              <a:t>Unit Testing</a:t>
            </a:r>
          </a:p>
        </p:txBody>
      </p:sp>
      <p:sp>
        <p:nvSpPr>
          <p:cNvPr id="24" name="Slide Number Placeholder 4"/>
          <p:cNvSpPr>
            <a:spLocks noGrp="1"/>
          </p:cNvSpPr>
          <p:nvPr>
            <p:ph type="sldNum" sz="quarter" idx="12"/>
          </p:nvPr>
        </p:nvSpPr>
        <p:spPr/>
        <p:txBody>
          <a:bodyPr/>
          <a:lstStyle/>
          <a:p>
            <a:pPr>
              <a:defRPr/>
            </a:pPr>
            <a:fld id="{B2B7065F-D325-42D2-BBBE-37958444D29E}" type="slidenum">
              <a:rPr lang="en-US"/>
              <a:pPr>
                <a:defRPr/>
              </a:pPr>
              <a:t>48</a:t>
            </a:fld>
            <a:endParaRPr lang="en-US"/>
          </a:p>
        </p:txBody>
      </p:sp>
      <p:sp>
        <p:nvSpPr>
          <p:cNvPr id="180226" name="Rectangle 2"/>
          <p:cNvSpPr>
            <a:spLocks noChangeArrowheads="1"/>
          </p:cNvSpPr>
          <p:nvPr/>
        </p:nvSpPr>
        <p:spPr bwMode="auto">
          <a:xfrm>
            <a:off x="2751138" y="1838325"/>
            <a:ext cx="1498600" cy="11715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3318" name="Rectangle 4"/>
          <p:cNvSpPr>
            <a:spLocks noChangeArrowheads="1"/>
          </p:cNvSpPr>
          <p:nvPr/>
        </p:nvSpPr>
        <p:spPr bwMode="auto">
          <a:xfrm>
            <a:off x="4725988" y="1697038"/>
            <a:ext cx="3568700" cy="3200400"/>
          </a:xfrm>
          <a:prstGeom prst="rect">
            <a:avLst/>
          </a:prstGeom>
          <a:noFill/>
          <a:ln w="12700">
            <a:noFill/>
            <a:miter lim="800000"/>
            <a:headEnd/>
            <a:tailEnd/>
          </a:ln>
        </p:spPr>
        <p:txBody>
          <a:bodyPr wrap="none" anchor="ctr"/>
          <a:lstStyle/>
          <a:p>
            <a:endParaRPr lang="en-US"/>
          </a:p>
        </p:txBody>
      </p:sp>
      <p:sp>
        <p:nvSpPr>
          <p:cNvPr id="180229" name="Rectangle 5"/>
          <p:cNvSpPr>
            <a:spLocks noChangeArrowheads="1"/>
          </p:cNvSpPr>
          <p:nvPr/>
        </p:nvSpPr>
        <p:spPr bwMode="auto">
          <a:xfrm>
            <a:off x="4648200" y="2724150"/>
            <a:ext cx="1536700"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interface </a:t>
            </a:r>
          </a:p>
          <a:p>
            <a:pPr>
              <a:defRPr/>
            </a:pPr>
            <a:endParaRPr lang="en-US" b="1">
              <a:effectLst>
                <a:outerShdw blurRad="38100" dist="38100" dir="2700000" algn="tl">
                  <a:srgbClr val="FFFFFF"/>
                </a:outerShdw>
              </a:effectLst>
              <a:latin typeface="Helvetica" pitchFamily="-128" charset="0"/>
            </a:endParaRPr>
          </a:p>
        </p:txBody>
      </p:sp>
      <p:sp>
        <p:nvSpPr>
          <p:cNvPr id="180230" name="Rectangle 6"/>
          <p:cNvSpPr>
            <a:spLocks noChangeArrowheads="1"/>
          </p:cNvSpPr>
          <p:nvPr/>
        </p:nvSpPr>
        <p:spPr bwMode="auto">
          <a:xfrm>
            <a:off x="4648200" y="1981200"/>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0231" name="Rectangle 7"/>
          <p:cNvSpPr>
            <a:spLocks noChangeArrowheads="1"/>
          </p:cNvSpPr>
          <p:nvPr/>
        </p:nvSpPr>
        <p:spPr bwMode="auto">
          <a:xfrm>
            <a:off x="4648200" y="3167063"/>
            <a:ext cx="3162300"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local data structures</a:t>
            </a:r>
          </a:p>
          <a:p>
            <a:pPr>
              <a:defRPr/>
            </a:pPr>
            <a:endParaRPr lang="en-US" b="1">
              <a:effectLst>
                <a:outerShdw blurRad="38100" dist="38100" dir="2700000" algn="tl">
                  <a:srgbClr val="FFFFFF"/>
                </a:outerShdw>
              </a:effectLst>
              <a:latin typeface="Helvetica" pitchFamily="-128" charset="0"/>
            </a:endParaRPr>
          </a:p>
        </p:txBody>
      </p:sp>
      <p:sp>
        <p:nvSpPr>
          <p:cNvPr id="180232" name="Rectangle 8"/>
          <p:cNvSpPr>
            <a:spLocks noChangeArrowheads="1"/>
          </p:cNvSpPr>
          <p:nvPr/>
        </p:nvSpPr>
        <p:spPr bwMode="auto">
          <a:xfrm>
            <a:off x="4648200" y="2695575"/>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0233" name="Rectangle 9"/>
          <p:cNvSpPr>
            <a:spLocks noChangeArrowheads="1"/>
          </p:cNvSpPr>
          <p:nvPr/>
        </p:nvSpPr>
        <p:spPr bwMode="auto">
          <a:xfrm>
            <a:off x="4648200" y="3638550"/>
            <a:ext cx="3195638"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boundary conditions</a:t>
            </a:r>
          </a:p>
          <a:p>
            <a:pPr>
              <a:defRPr/>
            </a:pPr>
            <a:endParaRPr lang="en-US" b="1">
              <a:effectLst>
                <a:outerShdw blurRad="38100" dist="38100" dir="2700000" algn="tl">
                  <a:srgbClr val="FFFFFF"/>
                </a:outerShdw>
              </a:effectLst>
              <a:latin typeface="Helvetica" pitchFamily="-128" charset="0"/>
            </a:endParaRPr>
          </a:p>
        </p:txBody>
      </p:sp>
      <p:sp>
        <p:nvSpPr>
          <p:cNvPr id="180234" name="Rectangle 10"/>
          <p:cNvSpPr>
            <a:spLocks noChangeArrowheads="1"/>
          </p:cNvSpPr>
          <p:nvPr/>
        </p:nvSpPr>
        <p:spPr bwMode="auto">
          <a:xfrm>
            <a:off x="4648200" y="3409950"/>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0235" name="Rectangle 11"/>
          <p:cNvSpPr>
            <a:spLocks noChangeArrowheads="1"/>
          </p:cNvSpPr>
          <p:nvPr/>
        </p:nvSpPr>
        <p:spPr bwMode="auto">
          <a:xfrm>
            <a:off x="4648200" y="4067175"/>
            <a:ext cx="2890838" cy="819150"/>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independent paths</a:t>
            </a:r>
          </a:p>
          <a:p>
            <a:pPr>
              <a:defRPr/>
            </a:pPr>
            <a:endParaRPr lang="en-US" b="1">
              <a:effectLst>
                <a:outerShdw blurRad="38100" dist="38100" dir="2700000" algn="tl">
                  <a:srgbClr val="FFFFFF"/>
                </a:outerShdw>
              </a:effectLst>
              <a:latin typeface="Helvetica" pitchFamily="-128" charset="0"/>
            </a:endParaRPr>
          </a:p>
        </p:txBody>
      </p:sp>
      <p:sp>
        <p:nvSpPr>
          <p:cNvPr id="180236" name="Rectangle 12"/>
          <p:cNvSpPr>
            <a:spLocks noChangeArrowheads="1"/>
          </p:cNvSpPr>
          <p:nvPr/>
        </p:nvSpPr>
        <p:spPr bwMode="auto">
          <a:xfrm>
            <a:off x="4648200" y="4352925"/>
            <a:ext cx="180975" cy="819150"/>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180237" name="Rectangle 13"/>
          <p:cNvSpPr>
            <a:spLocks noChangeArrowheads="1"/>
          </p:cNvSpPr>
          <p:nvPr/>
        </p:nvSpPr>
        <p:spPr bwMode="auto">
          <a:xfrm>
            <a:off x="4648200" y="4481513"/>
            <a:ext cx="3144838"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error handling paths</a:t>
            </a:r>
          </a:p>
        </p:txBody>
      </p:sp>
      <p:pic>
        <p:nvPicPr>
          <p:cNvPr id="13328" name="Picture 14"/>
          <p:cNvPicPr>
            <a:picLocks noChangeArrowheads="1"/>
          </p:cNvPicPr>
          <p:nvPr/>
        </p:nvPicPr>
        <p:blipFill>
          <a:blip r:embed="rId2"/>
          <a:srcRect/>
          <a:stretch>
            <a:fillRect/>
          </a:stretch>
        </p:blipFill>
        <p:spPr bwMode="auto">
          <a:xfrm>
            <a:off x="2892425" y="4492625"/>
            <a:ext cx="1219200" cy="1863725"/>
          </a:xfrm>
          <a:prstGeom prst="rect">
            <a:avLst/>
          </a:prstGeom>
          <a:noFill/>
          <a:ln w="12700">
            <a:noFill/>
            <a:miter lim="800000"/>
            <a:headEnd/>
            <a:tailEnd/>
          </a:ln>
        </p:spPr>
      </p:pic>
      <p:sp>
        <p:nvSpPr>
          <p:cNvPr id="180239" name="Rectangle 15"/>
          <p:cNvSpPr>
            <a:spLocks noChangeArrowheads="1"/>
          </p:cNvSpPr>
          <p:nvPr/>
        </p:nvSpPr>
        <p:spPr bwMode="auto">
          <a:xfrm>
            <a:off x="2895600" y="1981200"/>
            <a:ext cx="1265238" cy="912813"/>
          </a:xfrm>
          <a:prstGeom prst="rect">
            <a:avLst/>
          </a:prstGeom>
          <a:noFill/>
          <a:ln w="12700">
            <a:noFill/>
            <a:miter lim="800000"/>
            <a:headEnd/>
            <a:tailEnd/>
          </a:ln>
          <a:effec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itchFamily="-128" charset="0"/>
              </a:rPr>
              <a:t>module</a:t>
            </a:r>
          </a:p>
          <a:p>
            <a:pPr algn="ctr">
              <a:lnSpc>
                <a:spcPct val="75000"/>
              </a:lnSpc>
              <a:defRPr/>
            </a:pPr>
            <a:r>
              <a:rPr lang="en-US" b="1">
                <a:effectLst>
                  <a:outerShdw blurRad="38100" dist="38100" dir="2700000" algn="tl">
                    <a:srgbClr val="FFFFFF"/>
                  </a:outerShdw>
                </a:effectLst>
                <a:latin typeface="Helvetica" pitchFamily="-128" charset="0"/>
              </a:rPr>
              <a:t>to be</a:t>
            </a:r>
          </a:p>
          <a:p>
            <a:pPr algn="ctr">
              <a:lnSpc>
                <a:spcPct val="75000"/>
              </a:lnSpc>
              <a:defRPr/>
            </a:pPr>
            <a:r>
              <a:rPr lang="en-US" b="1">
                <a:effectLst>
                  <a:outerShdw blurRad="38100" dist="38100" dir="2700000" algn="tl">
                    <a:srgbClr val="FFFFFF"/>
                  </a:outerShdw>
                </a:effectLst>
                <a:latin typeface="Helvetica" pitchFamily="-128" charset="0"/>
              </a:rPr>
              <a:t>tested</a:t>
            </a:r>
          </a:p>
        </p:txBody>
      </p:sp>
      <p:sp>
        <p:nvSpPr>
          <p:cNvPr id="180240" name="Rectangle 16"/>
          <p:cNvSpPr>
            <a:spLocks noChangeArrowheads="1"/>
          </p:cNvSpPr>
          <p:nvPr/>
        </p:nvSpPr>
        <p:spPr bwMode="auto">
          <a:xfrm>
            <a:off x="4127500" y="5792788"/>
            <a:ext cx="165576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test cases</a:t>
            </a:r>
          </a:p>
        </p:txBody>
      </p:sp>
      <p:sp>
        <p:nvSpPr>
          <p:cNvPr id="180241" name="AutoShape 17"/>
          <p:cNvSpPr>
            <a:spLocks noChangeArrowheads="1"/>
          </p:cNvSpPr>
          <p:nvPr/>
        </p:nvSpPr>
        <p:spPr bwMode="auto">
          <a:xfrm rot="16200000">
            <a:off x="2806700" y="3525838"/>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3332" name="Line 18"/>
          <p:cNvSpPr>
            <a:spLocks noChangeShapeType="1"/>
          </p:cNvSpPr>
          <p:nvPr/>
        </p:nvSpPr>
        <p:spPr bwMode="auto">
          <a:xfrm flipV="1">
            <a:off x="3506788" y="2994025"/>
            <a:ext cx="1104900" cy="985838"/>
          </a:xfrm>
          <a:prstGeom prst="line">
            <a:avLst/>
          </a:prstGeom>
          <a:noFill/>
          <a:ln w="25400">
            <a:solidFill>
              <a:schemeClr val="tx2"/>
            </a:solidFill>
            <a:round/>
            <a:headEnd/>
            <a:tailEnd/>
          </a:ln>
        </p:spPr>
        <p:txBody>
          <a:bodyPr wrap="none" anchor="ctr"/>
          <a:lstStyle/>
          <a:p>
            <a:endParaRPr lang="en-IN"/>
          </a:p>
        </p:txBody>
      </p:sp>
      <p:sp>
        <p:nvSpPr>
          <p:cNvPr id="13333" name="Line 19"/>
          <p:cNvSpPr>
            <a:spLocks noChangeShapeType="1"/>
          </p:cNvSpPr>
          <p:nvPr/>
        </p:nvSpPr>
        <p:spPr bwMode="auto">
          <a:xfrm flipV="1">
            <a:off x="3544888" y="3422650"/>
            <a:ext cx="1054100" cy="557213"/>
          </a:xfrm>
          <a:prstGeom prst="line">
            <a:avLst/>
          </a:prstGeom>
          <a:noFill/>
          <a:ln w="25400">
            <a:solidFill>
              <a:schemeClr val="tx2"/>
            </a:solidFill>
            <a:round/>
            <a:headEnd/>
            <a:tailEnd/>
          </a:ln>
        </p:spPr>
        <p:txBody>
          <a:bodyPr wrap="none" anchor="ctr"/>
          <a:lstStyle/>
          <a:p>
            <a:endParaRPr lang="en-IN"/>
          </a:p>
        </p:txBody>
      </p:sp>
      <p:sp>
        <p:nvSpPr>
          <p:cNvPr id="13334" name="Line 20"/>
          <p:cNvSpPr>
            <a:spLocks noChangeShapeType="1"/>
          </p:cNvSpPr>
          <p:nvPr/>
        </p:nvSpPr>
        <p:spPr bwMode="auto">
          <a:xfrm flipV="1">
            <a:off x="3557588" y="3836988"/>
            <a:ext cx="1028700" cy="157162"/>
          </a:xfrm>
          <a:prstGeom prst="line">
            <a:avLst/>
          </a:prstGeom>
          <a:noFill/>
          <a:ln w="25400">
            <a:solidFill>
              <a:schemeClr val="tx2"/>
            </a:solidFill>
            <a:round/>
            <a:headEnd/>
            <a:tailEnd/>
          </a:ln>
        </p:spPr>
        <p:txBody>
          <a:bodyPr wrap="none" anchor="ctr"/>
          <a:lstStyle/>
          <a:p>
            <a:endParaRPr lang="en-IN"/>
          </a:p>
        </p:txBody>
      </p:sp>
      <p:sp>
        <p:nvSpPr>
          <p:cNvPr id="13335" name="Line 21"/>
          <p:cNvSpPr>
            <a:spLocks noChangeShapeType="1"/>
          </p:cNvSpPr>
          <p:nvPr/>
        </p:nvSpPr>
        <p:spPr bwMode="auto">
          <a:xfrm>
            <a:off x="3570288" y="4037013"/>
            <a:ext cx="1079500" cy="242887"/>
          </a:xfrm>
          <a:prstGeom prst="line">
            <a:avLst/>
          </a:prstGeom>
          <a:noFill/>
          <a:ln w="25400">
            <a:solidFill>
              <a:schemeClr val="tx2"/>
            </a:solidFill>
            <a:round/>
            <a:headEnd/>
            <a:tailEnd/>
          </a:ln>
        </p:spPr>
        <p:txBody>
          <a:bodyPr wrap="none" anchor="ctr"/>
          <a:lstStyle/>
          <a:p>
            <a:endParaRPr lang="en-IN"/>
          </a:p>
        </p:txBody>
      </p:sp>
      <p:sp>
        <p:nvSpPr>
          <p:cNvPr id="13336" name="Line 22"/>
          <p:cNvSpPr>
            <a:spLocks noChangeShapeType="1"/>
          </p:cNvSpPr>
          <p:nvPr/>
        </p:nvSpPr>
        <p:spPr bwMode="auto">
          <a:xfrm>
            <a:off x="3557588" y="3994150"/>
            <a:ext cx="1092200" cy="700088"/>
          </a:xfrm>
          <a:prstGeom prst="line">
            <a:avLst/>
          </a:prstGeom>
          <a:noFill/>
          <a:ln w="25400">
            <a:solidFill>
              <a:schemeClr val="tx2"/>
            </a:solidFill>
            <a:round/>
            <a:headEnd/>
            <a:tailEn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690687" y="533400"/>
            <a:ext cx="6081713" cy="457200"/>
          </a:xfrm>
          <a:noFill/>
        </p:spPr>
        <p:txBody>
          <a:bodyPr lIns="90487" tIns="44450" rIns="90487" bIns="44450" anchor="ctr">
            <a:normAutofit fontScale="90000"/>
          </a:bodyPr>
          <a:lstStyle/>
          <a:p>
            <a:pPr eaLnBrk="1" hangingPunct="1"/>
            <a:r>
              <a:rPr lang="en-US" b="1" dirty="0" smtClean="0"/>
              <a:t>Unit Test Environment</a:t>
            </a:r>
          </a:p>
        </p:txBody>
      </p:sp>
      <p:sp>
        <p:nvSpPr>
          <p:cNvPr id="34" name="Slide Number Placeholder 4"/>
          <p:cNvSpPr>
            <a:spLocks noGrp="1"/>
          </p:cNvSpPr>
          <p:nvPr>
            <p:ph type="sldNum" sz="quarter" idx="12"/>
          </p:nvPr>
        </p:nvSpPr>
        <p:spPr/>
        <p:txBody>
          <a:bodyPr/>
          <a:lstStyle/>
          <a:p>
            <a:pPr>
              <a:defRPr/>
            </a:pPr>
            <a:fld id="{856BDD8E-DE0D-4E43-91C3-07941F62AB72}" type="slidenum">
              <a:rPr lang="en-US"/>
              <a:pPr>
                <a:defRPr/>
              </a:pPr>
              <a:t>49</a:t>
            </a:fld>
            <a:endParaRPr lang="en-US"/>
          </a:p>
        </p:txBody>
      </p:sp>
      <p:sp>
        <p:nvSpPr>
          <p:cNvPr id="181251" name="Rectangle 3"/>
          <p:cNvSpPr>
            <a:spLocks noChangeArrowheads="1"/>
          </p:cNvSpPr>
          <p:nvPr/>
        </p:nvSpPr>
        <p:spPr bwMode="auto">
          <a:xfrm>
            <a:off x="2586038" y="2890838"/>
            <a:ext cx="1143000" cy="94297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1252" name="Rectangle 4"/>
          <p:cNvSpPr>
            <a:spLocks noChangeArrowheads="1"/>
          </p:cNvSpPr>
          <p:nvPr/>
        </p:nvSpPr>
        <p:spPr bwMode="auto">
          <a:xfrm>
            <a:off x="2628900" y="3175000"/>
            <a:ext cx="1069975"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rPr>
              <a:t>Module</a:t>
            </a:r>
          </a:p>
        </p:txBody>
      </p:sp>
      <p:sp>
        <p:nvSpPr>
          <p:cNvPr id="181253" name="Rectangle 5"/>
          <p:cNvSpPr>
            <a:spLocks noChangeArrowheads="1"/>
          </p:cNvSpPr>
          <p:nvPr/>
        </p:nvSpPr>
        <p:spPr bwMode="auto">
          <a:xfrm>
            <a:off x="21288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1254" name="Rectangle 6"/>
          <p:cNvSpPr>
            <a:spLocks noChangeArrowheads="1"/>
          </p:cNvSpPr>
          <p:nvPr/>
        </p:nvSpPr>
        <p:spPr bwMode="auto">
          <a:xfrm>
            <a:off x="3182938" y="4305300"/>
            <a:ext cx="863600" cy="771525"/>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81255" name="Rectangle 7"/>
          <p:cNvSpPr>
            <a:spLocks noChangeArrowheads="1"/>
          </p:cNvSpPr>
          <p:nvPr/>
        </p:nvSpPr>
        <p:spPr bwMode="auto">
          <a:xfrm>
            <a:off x="3525838" y="1519238"/>
            <a:ext cx="1917700" cy="97155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4346" name="Line 8"/>
          <p:cNvSpPr>
            <a:spLocks noChangeShapeType="1"/>
          </p:cNvSpPr>
          <p:nvPr/>
        </p:nvSpPr>
        <p:spPr bwMode="auto">
          <a:xfrm flipH="1">
            <a:off x="3201988" y="2511425"/>
            <a:ext cx="876300" cy="357188"/>
          </a:xfrm>
          <a:prstGeom prst="line">
            <a:avLst/>
          </a:prstGeom>
          <a:noFill/>
          <a:ln w="25400">
            <a:solidFill>
              <a:schemeClr val="tx1"/>
            </a:solidFill>
            <a:round/>
            <a:headEnd/>
            <a:tailEnd/>
          </a:ln>
        </p:spPr>
        <p:txBody>
          <a:bodyPr wrap="none" anchor="ctr"/>
          <a:lstStyle/>
          <a:p>
            <a:endParaRPr lang="en-IN"/>
          </a:p>
        </p:txBody>
      </p:sp>
      <p:sp>
        <p:nvSpPr>
          <p:cNvPr id="14347" name="Line 9"/>
          <p:cNvSpPr>
            <a:spLocks noChangeShapeType="1"/>
          </p:cNvSpPr>
          <p:nvPr/>
        </p:nvSpPr>
        <p:spPr bwMode="auto">
          <a:xfrm flipH="1">
            <a:off x="2541588" y="3854450"/>
            <a:ext cx="571500" cy="442913"/>
          </a:xfrm>
          <a:prstGeom prst="line">
            <a:avLst/>
          </a:prstGeom>
          <a:noFill/>
          <a:ln w="25400">
            <a:solidFill>
              <a:schemeClr val="tx1"/>
            </a:solidFill>
            <a:round/>
            <a:headEnd/>
            <a:tailEnd/>
          </a:ln>
        </p:spPr>
        <p:txBody>
          <a:bodyPr wrap="none" anchor="ctr"/>
          <a:lstStyle/>
          <a:p>
            <a:endParaRPr lang="en-IN"/>
          </a:p>
        </p:txBody>
      </p:sp>
      <p:sp>
        <p:nvSpPr>
          <p:cNvPr id="14348" name="Line 10"/>
          <p:cNvSpPr>
            <a:spLocks noChangeShapeType="1"/>
          </p:cNvSpPr>
          <p:nvPr/>
        </p:nvSpPr>
        <p:spPr bwMode="auto">
          <a:xfrm>
            <a:off x="3214688" y="3854450"/>
            <a:ext cx="393700" cy="442913"/>
          </a:xfrm>
          <a:prstGeom prst="line">
            <a:avLst/>
          </a:prstGeom>
          <a:noFill/>
          <a:ln w="25400">
            <a:solidFill>
              <a:schemeClr val="tx1"/>
            </a:solidFill>
            <a:round/>
            <a:headEnd/>
            <a:tailEnd/>
          </a:ln>
        </p:spPr>
        <p:txBody>
          <a:bodyPr wrap="none" anchor="ctr"/>
          <a:lstStyle/>
          <a:p>
            <a:endParaRPr lang="en-IN"/>
          </a:p>
        </p:txBody>
      </p:sp>
      <p:sp>
        <p:nvSpPr>
          <p:cNvPr id="181259" name="Rectangle 11"/>
          <p:cNvSpPr>
            <a:spLocks noChangeArrowheads="1"/>
          </p:cNvSpPr>
          <p:nvPr/>
        </p:nvSpPr>
        <p:spPr bwMode="auto">
          <a:xfrm>
            <a:off x="2184400" y="4481513"/>
            <a:ext cx="717550"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rPr>
              <a:t>stub</a:t>
            </a:r>
          </a:p>
        </p:txBody>
      </p:sp>
      <p:sp>
        <p:nvSpPr>
          <p:cNvPr id="181260" name="Rectangle 12"/>
          <p:cNvSpPr>
            <a:spLocks noChangeArrowheads="1"/>
          </p:cNvSpPr>
          <p:nvPr/>
        </p:nvSpPr>
        <p:spPr bwMode="auto">
          <a:xfrm>
            <a:off x="3263900" y="4467225"/>
            <a:ext cx="717550"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rPr>
              <a:t>stub</a:t>
            </a:r>
          </a:p>
        </p:txBody>
      </p:sp>
      <p:sp>
        <p:nvSpPr>
          <p:cNvPr id="181261" name="Rectangle 13"/>
          <p:cNvSpPr>
            <a:spLocks noChangeArrowheads="1"/>
          </p:cNvSpPr>
          <p:nvPr/>
        </p:nvSpPr>
        <p:spPr bwMode="auto">
          <a:xfrm>
            <a:off x="4038600" y="1752600"/>
            <a:ext cx="887413" cy="393700"/>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chemeClr val="bg1"/>
                </a:solidFill>
                <a:effectLst>
                  <a:outerShdw blurRad="38100" dist="38100" dir="2700000" algn="tl">
                    <a:srgbClr val="000000"/>
                  </a:outerShdw>
                </a:effectLst>
                <a:latin typeface="Helvetica" pitchFamily="-128" charset="0"/>
              </a:rPr>
              <a:t>driver</a:t>
            </a:r>
          </a:p>
        </p:txBody>
      </p:sp>
      <p:sp>
        <p:nvSpPr>
          <p:cNvPr id="181262" name="Rectangle 14"/>
          <p:cNvSpPr>
            <a:spLocks noChangeArrowheads="1"/>
          </p:cNvSpPr>
          <p:nvPr/>
        </p:nvSpPr>
        <p:spPr bwMode="auto">
          <a:xfrm>
            <a:off x="3340100" y="5924550"/>
            <a:ext cx="1603375" cy="454025"/>
          </a:xfrm>
          <a:prstGeom prst="rect">
            <a:avLst/>
          </a:prstGeom>
          <a:noFill/>
          <a:ln w="127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RESULTS</a:t>
            </a:r>
            <a:endParaRPr lang="en-US" b="1" i="1">
              <a:solidFill>
                <a:schemeClr val="bg1"/>
              </a:solidFill>
              <a:effectLst>
                <a:outerShdw blurRad="38100" dist="38100" dir="2700000" algn="tl">
                  <a:srgbClr val="000000"/>
                </a:outerShdw>
              </a:effectLst>
              <a:latin typeface="Helvetica" pitchFamily="-128" charset="0"/>
            </a:endParaRPr>
          </a:p>
        </p:txBody>
      </p:sp>
      <p:sp>
        <p:nvSpPr>
          <p:cNvPr id="14353" name="Rectangle 15"/>
          <p:cNvSpPr>
            <a:spLocks noChangeArrowheads="1"/>
          </p:cNvSpPr>
          <p:nvPr/>
        </p:nvSpPr>
        <p:spPr bwMode="auto">
          <a:xfrm>
            <a:off x="5575300" y="1303338"/>
            <a:ext cx="3568700" cy="3200400"/>
          </a:xfrm>
          <a:prstGeom prst="rect">
            <a:avLst/>
          </a:prstGeom>
          <a:noFill/>
          <a:ln w="12700">
            <a:noFill/>
            <a:miter lim="800000"/>
            <a:headEnd/>
            <a:tailEnd/>
          </a:ln>
        </p:spPr>
        <p:txBody>
          <a:bodyPr wrap="none" anchor="ctr"/>
          <a:lstStyle/>
          <a:p>
            <a:endParaRPr lang="en-US"/>
          </a:p>
        </p:txBody>
      </p:sp>
      <p:sp>
        <p:nvSpPr>
          <p:cNvPr id="181264" name="Rectangle 16"/>
          <p:cNvSpPr>
            <a:spLocks noChangeArrowheads="1"/>
          </p:cNvSpPr>
          <p:nvPr/>
        </p:nvSpPr>
        <p:spPr bwMode="auto">
          <a:xfrm>
            <a:off x="6413500" y="2257425"/>
            <a:ext cx="11969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interface </a:t>
            </a:r>
          </a:p>
          <a:p>
            <a:pPr>
              <a:defRPr/>
            </a:pPr>
            <a:endParaRPr lang="en-US" sz="1800" b="1">
              <a:effectLst>
                <a:outerShdw blurRad="38100" dist="38100" dir="2700000" algn="tl">
                  <a:srgbClr val="FFFFFF"/>
                </a:outerShdw>
              </a:effectLst>
              <a:latin typeface="Helvetica" pitchFamily="-128" charset="0"/>
            </a:endParaRPr>
          </a:p>
        </p:txBody>
      </p:sp>
      <p:sp>
        <p:nvSpPr>
          <p:cNvPr id="181265" name="Rectangle 17"/>
          <p:cNvSpPr>
            <a:spLocks noChangeArrowheads="1"/>
          </p:cNvSpPr>
          <p:nvPr/>
        </p:nvSpPr>
        <p:spPr bwMode="auto">
          <a:xfrm>
            <a:off x="6413500" y="2700338"/>
            <a:ext cx="2417763"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local data structures</a:t>
            </a:r>
          </a:p>
          <a:p>
            <a:pPr>
              <a:defRPr/>
            </a:pPr>
            <a:endParaRPr lang="en-US" sz="1800" b="1">
              <a:effectLst>
                <a:outerShdw blurRad="38100" dist="38100" dir="2700000" algn="tl">
                  <a:srgbClr val="FFFFFF"/>
                </a:outerShdw>
              </a:effectLst>
              <a:latin typeface="Helvetica" pitchFamily="-128" charset="0"/>
            </a:endParaRPr>
          </a:p>
        </p:txBody>
      </p:sp>
      <p:sp>
        <p:nvSpPr>
          <p:cNvPr id="181266" name="Rectangle 18"/>
          <p:cNvSpPr>
            <a:spLocks noChangeArrowheads="1"/>
          </p:cNvSpPr>
          <p:nvPr/>
        </p:nvSpPr>
        <p:spPr bwMode="auto">
          <a:xfrm>
            <a:off x="6413500" y="2228850"/>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1267" name="Rectangle 19"/>
          <p:cNvSpPr>
            <a:spLocks noChangeArrowheads="1"/>
          </p:cNvSpPr>
          <p:nvPr/>
        </p:nvSpPr>
        <p:spPr bwMode="auto">
          <a:xfrm>
            <a:off x="6413500" y="3171825"/>
            <a:ext cx="24415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boundary conditions</a:t>
            </a:r>
          </a:p>
          <a:p>
            <a:pPr>
              <a:defRPr/>
            </a:pPr>
            <a:endParaRPr lang="en-US" sz="1800" b="1">
              <a:effectLst>
                <a:outerShdw blurRad="38100" dist="38100" dir="2700000" algn="tl">
                  <a:srgbClr val="FFFFFF"/>
                </a:outerShdw>
              </a:effectLst>
              <a:latin typeface="Helvetica" pitchFamily="-128" charset="0"/>
            </a:endParaRPr>
          </a:p>
        </p:txBody>
      </p:sp>
      <p:sp>
        <p:nvSpPr>
          <p:cNvPr id="181268" name="Rectangle 20"/>
          <p:cNvSpPr>
            <a:spLocks noChangeArrowheads="1"/>
          </p:cNvSpPr>
          <p:nvPr/>
        </p:nvSpPr>
        <p:spPr bwMode="auto">
          <a:xfrm>
            <a:off x="6413500" y="2943225"/>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1269" name="Rectangle 21"/>
          <p:cNvSpPr>
            <a:spLocks noChangeArrowheads="1"/>
          </p:cNvSpPr>
          <p:nvPr/>
        </p:nvSpPr>
        <p:spPr bwMode="auto">
          <a:xfrm>
            <a:off x="6413500" y="3600450"/>
            <a:ext cx="22129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independent paths</a:t>
            </a:r>
          </a:p>
          <a:p>
            <a:pPr>
              <a:defRPr/>
            </a:pPr>
            <a:endParaRPr lang="en-US" sz="1800" b="1">
              <a:effectLst>
                <a:outerShdw blurRad="38100" dist="38100" dir="2700000" algn="tl">
                  <a:srgbClr val="FFFFFF"/>
                </a:outerShdw>
              </a:effectLst>
              <a:latin typeface="Helvetica" pitchFamily="-128" charset="0"/>
            </a:endParaRPr>
          </a:p>
        </p:txBody>
      </p:sp>
      <p:sp>
        <p:nvSpPr>
          <p:cNvPr id="181270" name="Rectangle 22"/>
          <p:cNvSpPr>
            <a:spLocks noChangeArrowheads="1"/>
          </p:cNvSpPr>
          <p:nvPr/>
        </p:nvSpPr>
        <p:spPr bwMode="auto">
          <a:xfrm>
            <a:off x="6413500" y="3886200"/>
            <a:ext cx="180975" cy="638175"/>
          </a:xfrm>
          <a:prstGeom prst="rect">
            <a:avLst/>
          </a:prstGeom>
          <a:noFill/>
          <a:ln w="127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81271" name="Rectangle 23"/>
          <p:cNvSpPr>
            <a:spLocks noChangeArrowheads="1"/>
          </p:cNvSpPr>
          <p:nvPr/>
        </p:nvSpPr>
        <p:spPr bwMode="auto">
          <a:xfrm>
            <a:off x="6413500" y="4014788"/>
            <a:ext cx="24034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error handling paths</a:t>
            </a:r>
          </a:p>
        </p:txBody>
      </p:sp>
      <p:pic>
        <p:nvPicPr>
          <p:cNvPr id="14362" name="Picture 24"/>
          <p:cNvPicPr>
            <a:picLocks noChangeArrowheads="1"/>
          </p:cNvPicPr>
          <p:nvPr/>
        </p:nvPicPr>
        <p:blipFill>
          <a:blip r:embed="rId2"/>
          <a:srcRect/>
          <a:stretch>
            <a:fillRect/>
          </a:stretch>
        </p:blipFill>
        <p:spPr bwMode="auto">
          <a:xfrm>
            <a:off x="4657725" y="3948113"/>
            <a:ext cx="1219200" cy="1863725"/>
          </a:xfrm>
          <a:prstGeom prst="rect">
            <a:avLst/>
          </a:prstGeom>
          <a:noFill/>
          <a:ln w="12700">
            <a:noFill/>
            <a:miter lim="800000"/>
            <a:headEnd/>
            <a:tailEnd/>
          </a:ln>
        </p:spPr>
      </p:pic>
      <p:sp>
        <p:nvSpPr>
          <p:cNvPr id="181273" name="Rectangle 25"/>
          <p:cNvSpPr>
            <a:spLocks noChangeArrowheads="1"/>
          </p:cNvSpPr>
          <p:nvPr/>
        </p:nvSpPr>
        <p:spPr bwMode="auto">
          <a:xfrm>
            <a:off x="5892800" y="5248275"/>
            <a:ext cx="1655763"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test cases</a:t>
            </a:r>
          </a:p>
        </p:txBody>
      </p:sp>
      <p:sp>
        <p:nvSpPr>
          <p:cNvPr id="181274" name="AutoShape 26"/>
          <p:cNvSpPr>
            <a:spLocks noChangeArrowheads="1"/>
          </p:cNvSpPr>
          <p:nvPr/>
        </p:nvSpPr>
        <p:spPr bwMode="auto">
          <a:xfrm rot="16200000">
            <a:off x="4597400" y="2995613"/>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4365" name="Line 27"/>
          <p:cNvSpPr>
            <a:spLocks noChangeShapeType="1"/>
          </p:cNvSpPr>
          <p:nvPr/>
        </p:nvSpPr>
        <p:spPr bwMode="auto">
          <a:xfrm flipV="1">
            <a:off x="5272088" y="2449513"/>
            <a:ext cx="1104900" cy="985837"/>
          </a:xfrm>
          <a:prstGeom prst="line">
            <a:avLst/>
          </a:prstGeom>
          <a:noFill/>
          <a:ln w="25400">
            <a:solidFill>
              <a:schemeClr val="tx2"/>
            </a:solidFill>
            <a:round/>
            <a:headEnd/>
            <a:tailEnd/>
          </a:ln>
        </p:spPr>
        <p:txBody>
          <a:bodyPr wrap="none" anchor="ctr"/>
          <a:lstStyle/>
          <a:p>
            <a:endParaRPr lang="en-IN"/>
          </a:p>
        </p:txBody>
      </p:sp>
      <p:sp>
        <p:nvSpPr>
          <p:cNvPr id="14366" name="Line 28"/>
          <p:cNvSpPr>
            <a:spLocks noChangeShapeType="1"/>
          </p:cNvSpPr>
          <p:nvPr/>
        </p:nvSpPr>
        <p:spPr bwMode="auto">
          <a:xfrm flipV="1">
            <a:off x="5310188" y="2878138"/>
            <a:ext cx="1054100" cy="557212"/>
          </a:xfrm>
          <a:prstGeom prst="line">
            <a:avLst/>
          </a:prstGeom>
          <a:noFill/>
          <a:ln w="25400">
            <a:solidFill>
              <a:schemeClr val="tx2"/>
            </a:solidFill>
            <a:round/>
            <a:headEnd/>
            <a:tailEnd/>
          </a:ln>
        </p:spPr>
        <p:txBody>
          <a:bodyPr wrap="none" anchor="ctr"/>
          <a:lstStyle/>
          <a:p>
            <a:endParaRPr lang="en-IN"/>
          </a:p>
        </p:txBody>
      </p:sp>
      <p:sp>
        <p:nvSpPr>
          <p:cNvPr id="14367" name="Line 29"/>
          <p:cNvSpPr>
            <a:spLocks noChangeShapeType="1"/>
          </p:cNvSpPr>
          <p:nvPr/>
        </p:nvSpPr>
        <p:spPr bwMode="auto">
          <a:xfrm flipV="1">
            <a:off x="5322888" y="3292475"/>
            <a:ext cx="1028700" cy="157163"/>
          </a:xfrm>
          <a:prstGeom prst="line">
            <a:avLst/>
          </a:prstGeom>
          <a:noFill/>
          <a:ln w="25400">
            <a:solidFill>
              <a:schemeClr val="tx2"/>
            </a:solidFill>
            <a:round/>
            <a:headEnd/>
            <a:tailEnd/>
          </a:ln>
        </p:spPr>
        <p:txBody>
          <a:bodyPr wrap="none" anchor="ctr"/>
          <a:lstStyle/>
          <a:p>
            <a:endParaRPr lang="en-IN"/>
          </a:p>
        </p:txBody>
      </p:sp>
      <p:sp>
        <p:nvSpPr>
          <p:cNvPr id="14368" name="Line 30"/>
          <p:cNvSpPr>
            <a:spLocks noChangeShapeType="1"/>
          </p:cNvSpPr>
          <p:nvPr/>
        </p:nvSpPr>
        <p:spPr bwMode="auto">
          <a:xfrm>
            <a:off x="5335588" y="3492500"/>
            <a:ext cx="1079500" cy="242888"/>
          </a:xfrm>
          <a:prstGeom prst="line">
            <a:avLst/>
          </a:prstGeom>
          <a:noFill/>
          <a:ln w="25400">
            <a:solidFill>
              <a:schemeClr val="tx2"/>
            </a:solidFill>
            <a:round/>
            <a:headEnd/>
            <a:tailEnd/>
          </a:ln>
        </p:spPr>
        <p:txBody>
          <a:bodyPr wrap="none" anchor="ctr"/>
          <a:lstStyle/>
          <a:p>
            <a:endParaRPr lang="en-IN"/>
          </a:p>
        </p:txBody>
      </p:sp>
      <p:sp>
        <p:nvSpPr>
          <p:cNvPr id="14369" name="Line 31"/>
          <p:cNvSpPr>
            <a:spLocks noChangeShapeType="1"/>
          </p:cNvSpPr>
          <p:nvPr/>
        </p:nvSpPr>
        <p:spPr bwMode="auto">
          <a:xfrm>
            <a:off x="5322888" y="3449638"/>
            <a:ext cx="1092200" cy="700087"/>
          </a:xfrm>
          <a:prstGeom prst="line">
            <a:avLst/>
          </a:prstGeom>
          <a:noFill/>
          <a:ln w="25400">
            <a:solidFill>
              <a:schemeClr val="tx2"/>
            </a:solidFill>
            <a:round/>
            <a:headEnd/>
            <a:tailEnd/>
          </a:ln>
        </p:spPr>
        <p:txBody>
          <a:bodyPr wrap="none" anchor="ctr"/>
          <a:lstStyle/>
          <a:p>
            <a:endParaRPr lang="en-IN"/>
          </a:p>
        </p:txBody>
      </p:sp>
      <p:sp>
        <p:nvSpPr>
          <p:cNvPr id="14370" name="Line 32"/>
          <p:cNvSpPr>
            <a:spLocks noChangeShapeType="1"/>
          </p:cNvSpPr>
          <p:nvPr/>
        </p:nvSpPr>
        <p:spPr bwMode="auto">
          <a:xfrm>
            <a:off x="4344988" y="2535238"/>
            <a:ext cx="0" cy="3286125"/>
          </a:xfrm>
          <a:prstGeom prst="line">
            <a:avLst/>
          </a:prstGeom>
          <a:noFill/>
          <a:ln w="76200">
            <a:solidFill>
              <a:schemeClr val="tx2"/>
            </a:solidFill>
            <a:round/>
            <a:headEnd/>
            <a:tailEnd type="triangle" w="med" len="me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b="1" dirty="0" smtClean="0"/>
              <a:t>Verification and Validation</a:t>
            </a:r>
          </a:p>
        </p:txBody>
      </p:sp>
      <p:sp>
        <p:nvSpPr>
          <p:cNvPr id="7173" name="Rectangle 3"/>
          <p:cNvSpPr>
            <a:spLocks noGrp="1" noChangeArrowheads="1"/>
          </p:cNvSpPr>
          <p:nvPr>
            <p:ph idx="1"/>
          </p:nvPr>
        </p:nvSpPr>
        <p:spPr>
          <a:xfrm>
            <a:off x="457200" y="1143000"/>
            <a:ext cx="8534400" cy="4953000"/>
          </a:xfrm>
        </p:spPr>
        <p:txBody>
          <a:bodyPr>
            <a:normAutofit/>
          </a:bodyPr>
          <a:lstStyle/>
          <a:p>
            <a:pPr algn="just" eaLnBrk="1" hangingPunct="1">
              <a:spcBef>
                <a:spcPts val="300"/>
              </a:spcBef>
            </a:pPr>
            <a:r>
              <a:rPr lang="en-US" i="1" dirty="0" smtClean="0">
                <a:solidFill>
                  <a:schemeClr val="folHlink"/>
                </a:solidFill>
                <a:latin typeface="Palatino" pitchFamily="-128" charset="0"/>
              </a:rPr>
              <a:t>Verification</a:t>
            </a:r>
            <a:r>
              <a:rPr lang="en-US" dirty="0" smtClean="0">
                <a:latin typeface="Palatino" pitchFamily="-128" charset="0"/>
              </a:rPr>
              <a:t> refers to the set of tasks that ensure that software correctly implements a specific function. </a:t>
            </a:r>
          </a:p>
          <a:p>
            <a:pPr algn="just" eaLnBrk="1" hangingPunct="1">
              <a:spcBef>
                <a:spcPts val="300"/>
              </a:spcBef>
            </a:pPr>
            <a:r>
              <a:rPr lang="en-US" i="1" dirty="0" smtClean="0">
                <a:solidFill>
                  <a:schemeClr val="folHlink"/>
                </a:solidFill>
                <a:latin typeface="Palatino" pitchFamily="-128" charset="0"/>
              </a:rPr>
              <a:t>Validation</a:t>
            </a:r>
            <a:r>
              <a:rPr lang="en-US" dirty="0" smtClean="0">
                <a:latin typeface="Palatino" pitchFamily="-128" charset="0"/>
              </a:rPr>
              <a:t> refers to a different set of tasks that ensure that the software that has been built is traceable to customer requirements. Boehm [Boe81] states this another way: </a:t>
            </a:r>
          </a:p>
          <a:p>
            <a:pPr lvl="1" algn="just" eaLnBrk="1" hangingPunct="1">
              <a:spcBef>
                <a:spcPts val="600"/>
              </a:spcBef>
            </a:pPr>
            <a:r>
              <a:rPr lang="en-US" i="1" dirty="0" smtClean="0">
                <a:solidFill>
                  <a:schemeClr val="folHlink"/>
                </a:solidFill>
                <a:latin typeface="Palatino" pitchFamily="-128" charset="0"/>
              </a:rPr>
              <a:t>Verification:</a:t>
            </a:r>
            <a:r>
              <a:rPr lang="en-US" dirty="0" smtClean="0">
                <a:solidFill>
                  <a:schemeClr val="folHlink"/>
                </a:solidFill>
                <a:latin typeface="Palatino" pitchFamily="-128" charset="0"/>
              </a:rPr>
              <a:t>  "Are we building the product right?" </a:t>
            </a:r>
          </a:p>
          <a:p>
            <a:pPr lvl="1" algn="just" eaLnBrk="1" hangingPunct="1">
              <a:spcBef>
                <a:spcPts val="300"/>
              </a:spcBef>
            </a:pPr>
            <a:r>
              <a:rPr lang="en-US" i="1" dirty="0" smtClean="0">
                <a:solidFill>
                  <a:schemeClr val="folHlink"/>
                </a:solidFill>
                <a:latin typeface="Palatino" pitchFamily="-128" charset="0"/>
              </a:rPr>
              <a:t>Validation: </a:t>
            </a:r>
            <a:r>
              <a:rPr lang="en-US" dirty="0" smtClean="0">
                <a:solidFill>
                  <a:schemeClr val="folHlink"/>
                </a:solidFill>
                <a:latin typeface="Palatino" pitchFamily="-128" charset="0"/>
              </a:rPr>
              <a:t>  "Are we building the right product?"</a:t>
            </a:r>
          </a:p>
        </p:txBody>
      </p:sp>
      <p:sp>
        <p:nvSpPr>
          <p:cNvPr id="5" name="Slide Number Placeholder 4"/>
          <p:cNvSpPr>
            <a:spLocks noGrp="1"/>
          </p:cNvSpPr>
          <p:nvPr>
            <p:ph type="sldNum" sz="quarter" idx="12"/>
          </p:nvPr>
        </p:nvSpPr>
        <p:spPr/>
        <p:txBody>
          <a:bodyPr/>
          <a:lstStyle/>
          <a:p>
            <a:pPr>
              <a:defRPr/>
            </a:pPr>
            <a:fld id="{EEE7CAE5-E703-4EA6-8C7F-F57E6D5FBA1D}"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295400" y="304800"/>
            <a:ext cx="7162800" cy="646113"/>
          </a:xfrm>
          <a:noFill/>
        </p:spPr>
        <p:txBody>
          <a:bodyPr lIns="90487" tIns="44450" rIns="90487" bIns="44450" anchor="ctr">
            <a:normAutofit fontScale="90000"/>
          </a:bodyPr>
          <a:lstStyle/>
          <a:p>
            <a:pPr eaLnBrk="1" hangingPunct="1"/>
            <a:r>
              <a:rPr lang="en-US" b="1" dirty="0" smtClean="0"/>
              <a:t>Integration Testing Strategies</a:t>
            </a:r>
          </a:p>
        </p:txBody>
      </p:sp>
      <p:sp>
        <p:nvSpPr>
          <p:cNvPr id="6" name="Slide Number Placeholder 4"/>
          <p:cNvSpPr>
            <a:spLocks noGrp="1"/>
          </p:cNvSpPr>
          <p:nvPr>
            <p:ph type="sldNum" sz="quarter" idx="12"/>
          </p:nvPr>
        </p:nvSpPr>
        <p:spPr/>
        <p:txBody>
          <a:bodyPr/>
          <a:lstStyle/>
          <a:p>
            <a:pPr>
              <a:defRPr/>
            </a:pPr>
            <a:fld id="{2797593D-8C64-4743-85A5-F5D2FCBD5A38}" type="slidenum">
              <a:rPr lang="en-US"/>
              <a:pPr>
                <a:defRPr/>
              </a:pPr>
              <a:t>50</a:t>
            </a:fld>
            <a:endParaRPr lang="en-US"/>
          </a:p>
        </p:txBody>
      </p:sp>
      <p:pic>
        <p:nvPicPr>
          <p:cNvPr id="15365" name="Picture 3"/>
          <p:cNvPicPr>
            <a:picLocks noChangeArrowheads="1"/>
          </p:cNvPicPr>
          <p:nvPr/>
        </p:nvPicPr>
        <p:blipFill>
          <a:blip r:embed="rId2"/>
          <a:srcRect/>
          <a:stretch>
            <a:fillRect/>
          </a:stretch>
        </p:blipFill>
        <p:spPr bwMode="auto">
          <a:xfrm>
            <a:off x="2743200" y="3429000"/>
            <a:ext cx="4594225" cy="2435225"/>
          </a:xfrm>
          <a:prstGeom prst="rect">
            <a:avLst/>
          </a:prstGeom>
          <a:noFill/>
          <a:ln w="12700">
            <a:noFill/>
            <a:miter lim="800000"/>
            <a:headEnd/>
            <a:tailEnd/>
          </a:ln>
        </p:spPr>
      </p:pic>
      <p:sp>
        <p:nvSpPr>
          <p:cNvPr id="182276" name="Rectangle 4"/>
          <p:cNvSpPr>
            <a:spLocks noChangeArrowheads="1"/>
          </p:cNvSpPr>
          <p:nvPr/>
        </p:nvSpPr>
        <p:spPr bwMode="auto">
          <a:xfrm>
            <a:off x="2027238" y="1914525"/>
            <a:ext cx="6448425" cy="118427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Options:</a:t>
            </a:r>
          </a:p>
          <a:p>
            <a:pPr lvl="1">
              <a:defRPr/>
            </a:pPr>
            <a:r>
              <a:rPr lang="en-US" b="1">
                <a:effectLst>
                  <a:outerShdw blurRad="38100" dist="38100" dir="2700000" algn="tl">
                    <a:srgbClr val="FFFFFF"/>
                  </a:outerShdw>
                </a:effectLst>
                <a:latin typeface="Helvetica" pitchFamily="-128" charset="0"/>
              </a:rPr>
              <a:t>•	the “big bang” approach</a:t>
            </a:r>
          </a:p>
          <a:p>
            <a:pPr lvl="1">
              <a:defRPr/>
            </a:pPr>
            <a:r>
              <a:rPr lang="en-US" b="1">
                <a:effectLst>
                  <a:outerShdw blurRad="38100" dist="38100" dir="2700000" algn="tl">
                    <a:srgbClr val="FFFFFF"/>
                  </a:outerShdw>
                </a:effectLst>
                <a:latin typeface="Helvetica" pitchFamily="-128" charset="0"/>
              </a:rPr>
              <a:t>•	an incremental construction strategy</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43100" y="457200"/>
            <a:ext cx="5295900" cy="525463"/>
          </a:xfrm>
          <a:noFill/>
        </p:spPr>
        <p:txBody>
          <a:bodyPr lIns="90487" tIns="44450" rIns="90487" bIns="44450" anchor="ctr">
            <a:normAutofit fontScale="90000"/>
          </a:bodyPr>
          <a:lstStyle/>
          <a:p>
            <a:pPr eaLnBrk="1" hangingPunct="1"/>
            <a:r>
              <a:rPr lang="en-US" b="1" dirty="0" smtClean="0"/>
              <a:t>Top Down Integration</a:t>
            </a:r>
          </a:p>
        </p:txBody>
      </p:sp>
      <p:sp>
        <p:nvSpPr>
          <p:cNvPr id="30" name="Slide Number Placeholder 4"/>
          <p:cNvSpPr>
            <a:spLocks noGrp="1"/>
          </p:cNvSpPr>
          <p:nvPr>
            <p:ph type="sldNum" sz="quarter" idx="12"/>
          </p:nvPr>
        </p:nvSpPr>
        <p:spPr/>
        <p:txBody>
          <a:bodyPr/>
          <a:lstStyle/>
          <a:p>
            <a:pPr>
              <a:defRPr/>
            </a:pPr>
            <a:fld id="{7D681C8F-CBAE-4C2D-A710-C8D351D3A4C6}" type="slidenum">
              <a:rPr lang="en-US"/>
              <a:pPr>
                <a:defRPr/>
              </a:pPr>
              <a:t>51</a:t>
            </a:fld>
            <a:endParaRPr lang="en-US"/>
          </a:p>
        </p:txBody>
      </p:sp>
      <p:sp>
        <p:nvSpPr>
          <p:cNvPr id="16389" name="Rectangle 3"/>
          <p:cNvSpPr>
            <a:spLocks noChangeArrowheads="1"/>
          </p:cNvSpPr>
          <p:nvPr/>
        </p:nvSpPr>
        <p:spPr bwMode="auto">
          <a:xfrm>
            <a:off x="4040188" y="2025650"/>
            <a:ext cx="685800" cy="542925"/>
          </a:xfrm>
          <a:prstGeom prst="rect">
            <a:avLst/>
          </a:prstGeom>
          <a:solidFill>
            <a:schemeClr val="folHlink"/>
          </a:solidFill>
          <a:ln w="12700">
            <a:noFill/>
            <a:miter lim="800000"/>
            <a:headEnd/>
            <a:tailEnd/>
          </a:ln>
        </p:spPr>
        <p:txBody>
          <a:bodyPr wrap="none" anchor="ctr"/>
          <a:lstStyle/>
          <a:p>
            <a:endParaRPr lang="en-US"/>
          </a:p>
        </p:txBody>
      </p:sp>
      <p:sp>
        <p:nvSpPr>
          <p:cNvPr id="16390" name="Rectangle 4"/>
          <p:cNvSpPr>
            <a:spLocks noChangeArrowheads="1"/>
          </p:cNvSpPr>
          <p:nvPr/>
        </p:nvSpPr>
        <p:spPr bwMode="auto">
          <a:xfrm>
            <a:off x="3290888" y="3111500"/>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6391" name="Rectangle 5"/>
          <p:cNvSpPr>
            <a:spLocks noChangeArrowheads="1"/>
          </p:cNvSpPr>
          <p:nvPr/>
        </p:nvSpPr>
        <p:spPr bwMode="auto">
          <a:xfrm>
            <a:off x="2528888" y="421163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6392" name="Rectangle 6"/>
          <p:cNvSpPr>
            <a:spLocks noChangeArrowheads="1"/>
          </p:cNvSpPr>
          <p:nvPr/>
        </p:nvSpPr>
        <p:spPr bwMode="auto">
          <a:xfrm>
            <a:off x="2046288" y="52974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6393" name="Rectangle 7"/>
          <p:cNvSpPr>
            <a:spLocks noChangeArrowheads="1"/>
          </p:cNvSpPr>
          <p:nvPr/>
        </p:nvSpPr>
        <p:spPr bwMode="auto">
          <a:xfrm>
            <a:off x="2947988" y="5297488"/>
            <a:ext cx="685800" cy="542925"/>
          </a:xfrm>
          <a:prstGeom prst="rect">
            <a:avLst/>
          </a:prstGeom>
          <a:solidFill>
            <a:srgbClr val="00AE00"/>
          </a:solidFill>
          <a:ln w="25400">
            <a:noFill/>
            <a:miter lim="800000"/>
            <a:headEnd/>
            <a:tailEnd/>
          </a:ln>
        </p:spPr>
        <p:txBody>
          <a:bodyPr wrap="none" anchor="ctr"/>
          <a:lstStyle/>
          <a:p>
            <a:endParaRPr lang="en-US"/>
          </a:p>
        </p:txBody>
      </p:sp>
      <p:sp>
        <p:nvSpPr>
          <p:cNvPr id="16394" name="Rectangle 8"/>
          <p:cNvSpPr>
            <a:spLocks noChangeArrowheads="1"/>
          </p:cNvSpPr>
          <p:nvPr/>
        </p:nvSpPr>
        <p:spPr bwMode="auto">
          <a:xfrm>
            <a:off x="4154488" y="3111500"/>
            <a:ext cx="685800" cy="542925"/>
          </a:xfrm>
          <a:prstGeom prst="rect">
            <a:avLst/>
          </a:prstGeom>
          <a:solidFill>
            <a:srgbClr val="00AE00"/>
          </a:solidFill>
          <a:ln w="25400">
            <a:noFill/>
            <a:miter lim="800000"/>
            <a:headEnd/>
            <a:tailEnd/>
          </a:ln>
        </p:spPr>
        <p:txBody>
          <a:bodyPr wrap="none" anchor="ctr"/>
          <a:lstStyle/>
          <a:p>
            <a:endParaRPr lang="en-US"/>
          </a:p>
        </p:txBody>
      </p:sp>
      <p:sp>
        <p:nvSpPr>
          <p:cNvPr id="16395" name="Rectangle 9"/>
          <p:cNvSpPr>
            <a:spLocks noChangeArrowheads="1"/>
          </p:cNvSpPr>
          <p:nvPr/>
        </p:nvSpPr>
        <p:spPr bwMode="auto">
          <a:xfrm>
            <a:off x="5005388" y="3111500"/>
            <a:ext cx="685800" cy="542925"/>
          </a:xfrm>
          <a:prstGeom prst="rect">
            <a:avLst/>
          </a:prstGeom>
          <a:solidFill>
            <a:srgbClr val="00AE00"/>
          </a:solidFill>
          <a:ln w="25400">
            <a:noFill/>
            <a:miter lim="800000"/>
            <a:headEnd/>
            <a:tailEnd/>
          </a:ln>
        </p:spPr>
        <p:txBody>
          <a:bodyPr wrap="none" anchor="ctr"/>
          <a:lstStyle/>
          <a:p>
            <a:endParaRPr lang="en-US"/>
          </a:p>
        </p:txBody>
      </p:sp>
      <p:sp>
        <p:nvSpPr>
          <p:cNvPr id="16396" name="Line 10"/>
          <p:cNvSpPr>
            <a:spLocks noChangeShapeType="1"/>
          </p:cNvSpPr>
          <p:nvPr/>
        </p:nvSpPr>
        <p:spPr bwMode="auto">
          <a:xfrm>
            <a:off x="2859088" y="4768850"/>
            <a:ext cx="381000" cy="485775"/>
          </a:xfrm>
          <a:prstGeom prst="line">
            <a:avLst/>
          </a:prstGeom>
          <a:noFill/>
          <a:ln w="25400">
            <a:solidFill>
              <a:schemeClr val="tx1"/>
            </a:solidFill>
            <a:round/>
            <a:headEnd/>
            <a:tailEnd/>
          </a:ln>
        </p:spPr>
        <p:txBody>
          <a:bodyPr wrap="none" anchor="ctr"/>
          <a:lstStyle/>
          <a:p>
            <a:endParaRPr lang="en-IN"/>
          </a:p>
        </p:txBody>
      </p:sp>
      <p:sp>
        <p:nvSpPr>
          <p:cNvPr id="16397" name="Line 11"/>
          <p:cNvSpPr>
            <a:spLocks noChangeShapeType="1"/>
          </p:cNvSpPr>
          <p:nvPr/>
        </p:nvSpPr>
        <p:spPr bwMode="auto">
          <a:xfrm>
            <a:off x="4408488" y="2582863"/>
            <a:ext cx="38100" cy="528637"/>
          </a:xfrm>
          <a:prstGeom prst="line">
            <a:avLst/>
          </a:prstGeom>
          <a:noFill/>
          <a:ln w="25400">
            <a:solidFill>
              <a:schemeClr val="tx1"/>
            </a:solidFill>
            <a:round/>
            <a:headEnd/>
            <a:tailEnd/>
          </a:ln>
        </p:spPr>
        <p:txBody>
          <a:bodyPr wrap="none" anchor="ctr"/>
          <a:lstStyle/>
          <a:p>
            <a:endParaRPr lang="en-IN"/>
          </a:p>
        </p:txBody>
      </p:sp>
      <p:sp>
        <p:nvSpPr>
          <p:cNvPr id="16398" name="Line 12"/>
          <p:cNvSpPr>
            <a:spLocks noChangeShapeType="1"/>
          </p:cNvSpPr>
          <p:nvPr/>
        </p:nvSpPr>
        <p:spPr bwMode="auto">
          <a:xfrm>
            <a:off x="4383088" y="2611438"/>
            <a:ext cx="977900" cy="485775"/>
          </a:xfrm>
          <a:prstGeom prst="line">
            <a:avLst/>
          </a:prstGeom>
          <a:noFill/>
          <a:ln w="25400">
            <a:solidFill>
              <a:schemeClr val="tx1"/>
            </a:solidFill>
            <a:round/>
            <a:headEnd/>
            <a:tailEnd/>
          </a:ln>
        </p:spPr>
        <p:txBody>
          <a:bodyPr wrap="none" anchor="ctr"/>
          <a:lstStyle/>
          <a:p>
            <a:endParaRPr lang="en-IN"/>
          </a:p>
        </p:txBody>
      </p:sp>
      <p:sp>
        <p:nvSpPr>
          <p:cNvPr id="183309" name="Rectangle 13"/>
          <p:cNvSpPr>
            <a:spLocks noChangeArrowheads="1"/>
          </p:cNvSpPr>
          <p:nvPr/>
        </p:nvSpPr>
        <p:spPr bwMode="auto">
          <a:xfrm>
            <a:off x="5143500" y="2200275"/>
            <a:ext cx="29876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top module is tested with </a:t>
            </a:r>
          </a:p>
        </p:txBody>
      </p:sp>
      <p:sp>
        <p:nvSpPr>
          <p:cNvPr id="183310" name="Rectangle 14"/>
          <p:cNvSpPr>
            <a:spLocks noChangeArrowheads="1"/>
          </p:cNvSpPr>
          <p:nvPr/>
        </p:nvSpPr>
        <p:spPr bwMode="auto">
          <a:xfrm>
            <a:off x="5143500" y="2457450"/>
            <a:ext cx="7905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stubs</a:t>
            </a:r>
          </a:p>
        </p:txBody>
      </p:sp>
      <p:sp>
        <p:nvSpPr>
          <p:cNvPr id="183311" name="Rectangle 15"/>
          <p:cNvSpPr>
            <a:spLocks noChangeArrowheads="1"/>
          </p:cNvSpPr>
          <p:nvPr/>
        </p:nvSpPr>
        <p:spPr bwMode="auto">
          <a:xfrm>
            <a:off x="3822700" y="3814763"/>
            <a:ext cx="30019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stubs are replaced one at </a:t>
            </a:r>
          </a:p>
        </p:txBody>
      </p:sp>
      <p:sp>
        <p:nvSpPr>
          <p:cNvPr id="183312" name="Rectangle 16"/>
          <p:cNvSpPr>
            <a:spLocks noChangeArrowheads="1"/>
          </p:cNvSpPr>
          <p:nvPr/>
        </p:nvSpPr>
        <p:spPr bwMode="auto">
          <a:xfrm>
            <a:off x="3822700" y="4071938"/>
            <a:ext cx="23034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 time, "depth first"</a:t>
            </a:r>
          </a:p>
        </p:txBody>
      </p:sp>
      <p:sp>
        <p:nvSpPr>
          <p:cNvPr id="183313" name="Rectangle 17"/>
          <p:cNvSpPr>
            <a:spLocks noChangeArrowheads="1"/>
          </p:cNvSpPr>
          <p:nvPr/>
        </p:nvSpPr>
        <p:spPr bwMode="auto">
          <a:xfrm>
            <a:off x="3797300" y="4729163"/>
            <a:ext cx="36496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as new modules are integrated, </a:t>
            </a:r>
          </a:p>
        </p:txBody>
      </p:sp>
      <p:sp>
        <p:nvSpPr>
          <p:cNvPr id="183314" name="Rectangle 18"/>
          <p:cNvSpPr>
            <a:spLocks noChangeArrowheads="1"/>
          </p:cNvSpPr>
          <p:nvPr/>
        </p:nvSpPr>
        <p:spPr bwMode="auto">
          <a:xfrm>
            <a:off x="3797300" y="4986338"/>
            <a:ext cx="34337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some subset of tests is re-run</a:t>
            </a:r>
          </a:p>
        </p:txBody>
      </p:sp>
      <p:sp>
        <p:nvSpPr>
          <p:cNvPr id="183315" name="Rectangle 19"/>
          <p:cNvSpPr>
            <a:spLocks noChangeArrowheads="1"/>
          </p:cNvSpPr>
          <p:nvPr/>
        </p:nvSpPr>
        <p:spPr bwMode="auto">
          <a:xfrm>
            <a:off x="4267200" y="20574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A</a:t>
            </a:r>
          </a:p>
        </p:txBody>
      </p:sp>
      <p:sp>
        <p:nvSpPr>
          <p:cNvPr id="183316" name="Rectangle 20"/>
          <p:cNvSpPr>
            <a:spLocks noChangeArrowheads="1"/>
          </p:cNvSpPr>
          <p:nvPr/>
        </p:nvSpPr>
        <p:spPr bwMode="auto">
          <a:xfrm>
            <a:off x="3479800" y="32004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B</a:t>
            </a:r>
          </a:p>
        </p:txBody>
      </p:sp>
      <p:sp>
        <p:nvSpPr>
          <p:cNvPr id="183317" name="Rectangle 21"/>
          <p:cNvSpPr>
            <a:spLocks noChangeArrowheads="1"/>
          </p:cNvSpPr>
          <p:nvPr/>
        </p:nvSpPr>
        <p:spPr bwMode="auto">
          <a:xfrm>
            <a:off x="2755900" y="43005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C</a:t>
            </a:r>
          </a:p>
        </p:txBody>
      </p:sp>
      <p:sp>
        <p:nvSpPr>
          <p:cNvPr id="183318" name="Rectangle 22"/>
          <p:cNvSpPr>
            <a:spLocks noChangeArrowheads="1"/>
          </p:cNvSpPr>
          <p:nvPr/>
        </p:nvSpPr>
        <p:spPr bwMode="auto">
          <a:xfrm>
            <a:off x="2222500" y="53435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D</a:t>
            </a:r>
          </a:p>
        </p:txBody>
      </p:sp>
      <p:sp>
        <p:nvSpPr>
          <p:cNvPr id="183319" name="Rectangle 23"/>
          <p:cNvSpPr>
            <a:spLocks noChangeArrowheads="1"/>
          </p:cNvSpPr>
          <p:nvPr/>
        </p:nvSpPr>
        <p:spPr bwMode="auto">
          <a:xfrm>
            <a:off x="3149600" y="53435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E</a:t>
            </a:r>
          </a:p>
        </p:txBody>
      </p:sp>
      <p:sp>
        <p:nvSpPr>
          <p:cNvPr id="183320" name="Rectangle 24"/>
          <p:cNvSpPr>
            <a:spLocks noChangeArrowheads="1"/>
          </p:cNvSpPr>
          <p:nvPr/>
        </p:nvSpPr>
        <p:spPr bwMode="auto">
          <a:xfrm>
            <a:off x="4343400" y="32146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F</a:t>
            </a:r>
          </a:p>
        </p:txBody>
      </p:sp>
      <p:sp>
        <p:nvSpPr>
          <p:cNvPr id="183321" name="Rectangle 25"/>
          <p:cNvSpPr>
            <a:spLocks noChangeArrowheads="1"/>
          </p:cNvSpPr>
          <p:nvPr/>
        </p:nvSpPr>
        <p:spPr bwMode="auto">
          <a:xfrm>
            <a:off x="5168900" y="32146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G</a:t>
            </a:r>
          </a:p>
        </p:txBody>
      </p:sp>
      <p:sp>
        <p:nvSpPr>
          <p:cNvPr id="16412" name="Line 26"/>
          <p:cNvSpPr>
            <a:spLocks noChangeShapeType="1"/>
          </p:cNvSpPr>
          <p:nvPr/>
        </p:nvSpPr>
        <p:spPr bwMode="auto">
          <a:xfrm flipH="1">
            <a:off x="3659188" y="2597150"/>
            <a:ext cx="723900" cy="485775"/>
          </a:xfrm>
          <a:prstGeom prst="line">
            <a:avLst/>
          </a:prstGeom>
          <a:noFill/>
          <a:ln w="25400">
            <a:solidFill>
              <a:schemeClr val="tx1"/>
            </a:solidFill>
            <a:round/>
            <a:headEnd/>
            <a:tailEnd type="triangle" w="med" len="med"/>
          </a:ln>
        </p:spPr>
        <p:txBody>
          <a:bodyPr wrap="none" anchor="ctr"/>
          <a:lstStyle/>
          <a:p>
            <a:endParaRPr lang="en-IN"/>
          </a:p>
        </p:txBody>
      </p:sp>
      <p:sp>
        <p:nvSpPr>
          <p:cNvPr id="16413" name="Line 27"/>
          <p:cNvSpPr>
            <a:spLocks noChangeShapeType="1"/>
          </p:cNvSpPr>
          <p:nvPr/>
        </p:nvSpPr>
        <p:spPr bwMode="auto">
          <a:xfrm flipH="1">
            <a:off x="2884488" y="3683000"/>
            <a:ext cx="723900" cy="485775"/>
          </a:xfrm>
          <a:prstGeom prst="line">
            <a:avLst/>
          </a:prstGeom>
          <a:noFill/>
          <a:ln w="25400">
            <a:solidFill>
              <a:schemeClr val="tx1"/>
            </a:solidFill>
            <a:round/>
            <a:headEnd/>
            <a:tailEnd type="triangle" w="med" len="med"/>
          </a:ln>
        </p:spPr>
        <p:txBody>
          <a:bodyPr wrap="none" anchor="ctr"/>
          <a:lstStyle/>
          <a:p>
            <a:endParaRPr lang="en-IN"/>
          </a:p>
        </p:txBody>
      </p:sp>
      <p:sp>
        <p:nvSpPr>
          <p:cNvPr id="16414" name="Line 28"/>
          <p:cNvSpPr>
            <a:spLocks noChangeShapeType="1"/>
          </p:cNvSpPr>
          <p:nvPr/>
        </p:nvSpPr>
        <p:spPr bwMode="auto">
          <a:xfrm flipH="1">
            <a:off x="2401888" y="4783138"/>
            <a:ext cx="457200" cy="485775"/>
          </a:xfrm>
          <a:prstGeom prst="line">
            <a:avLst/>
          </a:prstGeom>
          <a:noFill/>
          <a:ln w="25400">
            <a:solidFill>
              <a:schemeClr val="tx1"/>
            </a:solidFill>
            <a:round/>
            <a:headEnd/>
            <a:tailEnd type="triangle" w="med" len="me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60525" y="304800"/>
            <a:ext cx="5654675" cy="506413"/>
          </a:xfrm>
          <a:noFill/>
        </p:spPr>
        <p:txBody>
          <a:bodyPr lIns="90487" tIns="44450" rIns="90487" bIns="44450" anchor="ctr">
            <a:normAutofit fontScale="90000"/>
          </a:bodyPr>
          <a:lstStyle/>
          <a:p>
            <a:pPr eaLnBrk="1" hangingPunct="1"/>
            <a:r>
              <a:rPr lang="en-US" b="1" dirty="0" smtClean="0"/>
              <a:t>Bottom-Up Integration</a:t>
            </a:r>
          </a:p>
        </p:txBody>
      </p:sp>
      <p:sp>
        <p:nvSpPr>
          <p:cNvPr id="35" name="Slide Number Placeholder 4"/>
          <p:cNvSpPr>
            <a:spLocks noGrp="1"/>
          </p:cNvSpPr>
          <p:nvPr>
            <p:ph type="sldNum" sz="quarter" idx="12"/>
          </p:nvPr>
        </p:nvSpPr>
        <p:spPr/>
        <p:txBody>
          <a:bodyPr/>
          <a:lstStyle/>
          <a:p>
            <a:pPr>
              <a:defRPr/>
            </a:pPr>
            <a:fld id="{CFF9ADFF-97E7-4129-9189-EA7241B5B74F}" type="slidenum">
              <a:rPr lang="en-US"/>
              <a:pPr>
                <a:defRPr/>
              </a:pPr>
              <a:t>52</a:t>
            </a:fld>
            <a:endParaRPr lang="en-US"/>
          </a:p>
        </p:txBody>
      </p:sp>
      <p:sp>
        <p:nvSpPr>
          <p:cNvPr id="17413" name="Freeform 3"/>
          <p:cNvSpPr>
            <a:spLocks/>
          </p:cNvSpPr>
          <p:nvPr/>
        </p:nvSpPr>
        <p:spPr bwMode="auto">
          <a:xfrm>
            <a:off x="2401888" y="3702050"/>
            <a:ext cx="2020887" cy="2416175"/>
          </a:xfrm>
          <a:custGeom>
            <a:avLst/>
            <a:gdLst>
              <a:gd name="T0" fmla="*/ 946 w 1273"/>
              <a:gd name="T1" fmla="*/ 111 h 1353"/>
              <a:gd name="T2" fmla="*/ 875 w 1273"/>
              <a:gd name="T3" fmla="*/ 80 h 1353"/>
              <a:gd name="T4" fmla="*/ 819 w 1273"/>
              <a:gd name="T5" fmla="*/ 56 h 1353"/>
              <a:gd name="T6" fmla="*/ 779 w 1273"/>
              <a:gd name="T7" fmla="*/ 40 h 1353"/>
              <a:gd name="T8" fmla="*/ 755 w 1273"/>
              <a:gd name="T9" fmla="*/ 24 h 1353"/>
              <a:gd name="T10" fmla="*/ 716 w 1273"/>
              <a:gd name="T11" fmla="*/ 8 h 1353"/>
              <a:gd name="T12" fmla="*/ 652 w 1273"/>
              <a:gd name="T13" fmla="*/ 0 h 1353"/>
              <a:gd name="T14" fmla="*/ 620 w 1273"/>
              <a:gd name="T15" fmla="*/ 0 h 1353"/>
              <a:gd name="T16" fmla="*/ 549 w 1273"/>
              <a:gd name="T17" fmla="*/ 16 h 1353"/>
              <a:gd name="T18" fmla="*/ 501 w 1273"/>
              <a:gd name="T19" fmla="*/ 40 h 1353"/>
              <a:gd name="T20" fmla="*/ 445 w 1273"/>
              <a:gd name="T21" fmla="*/ 72 h 1353"/>
              <a:gd name="T22" fmla="*/ 350 w 1273"/>
              <a:gd name="T23" fmla="*/ 119 h 1353"/>
              <a:gd name="T24" fmla="*/ 302 w 1273"/>
              <a:gd name="T25" fmla="*/ 135 h 1353"/>
              <a:gd name="T26" fmla="*/ 207 w 1273"/>
              <a:gd name="T27" fmla="*/ 191 h 1353"/>
              <a:gd name="T28" fmla="*/ 159 w 1273"/>
              <a:gd name="T29" fmla="*/ 239 h 1353"/>
              <a:gd name="T30" fmla="*/ 119 w 1273"/>
              <a:gd name="T31" fmla="*/ 286 h 1353"/>
              <a:gd name="T32" fmla="*/ 87 w 1273"/>
              <a:gd name="T33" fmla="*/ 358 h 1353"/>
              <a:gd name="T34" fmla="*/ 72 w 1273"/>
              <a:gd name="T35" fmla="*/ 390 h 1353"/>
              <a:gd name="T36" fmla="*/ 72 w 1273"/>
              <a:gd name="T37" fmla="*/ 469 h 1353"/>
              <a:gd name="T38" fmla="*/ 80 w 1273"/>
              <a:gd name="T39" fmla="*/ 557 h 1353"/>
              <a:gd name="T40" fmla="*/ 87 w 1273"/>
              <a:gd name="T41" fmla="*/ 604 h 1353"/>
              <a:gd name="T42" fmla="*/ 87 w 1273"/>
              <a:gd name="T43" fmla="*/ 660 h 1353"/>
              <a:gd name="T44" fmla="*/ 72 w 1273"/>
              <a:gd name="T45" fmla="*/ 732 h 1353"/>
              <a:gd name="T46" fmla="*/ 56 w 1273"/>
              <a:gd name="T47" fmla="*/ 787 h 1353"/>
              <a:gd name="T48" fmla="*/ 32 w 1273"/>
              <a:gd name="T49" fmla="*/ 851 h 1353"/>
              <a:gd name="T50" fmla="*/ 0 w 1273"/>
              <a:gd name="T51" fmla="*/ 970 h 1353"/>
              <a:gd name="T52" fmla="*/ 0 w 1273"/>
              <a:gd name="T53" fmla="*/ 1042 h 1353"/>
              <a:gd name="T54" fmla="*/ 8 w 1273"/>
              <a:gd name="T55" fmla="*/ 1113 h 1353"/>
              <a:gd name="T56" fmla="*/ 32 w 1273"/>
              <a:gd name="T57" fmla="*/ 1185 h 1353"/>
              <a:gd name="T58" fmla="*/ 48 w 1273"/>
              <a:gd name="T59" fmla="*/ 1217 h 1353"/>
              <a:gd name="T60" fmla="*/ 87 w 1273"/>
              <a:gd name="T61" fmla="*/ 1257 h 1353"/>
              <a:gd name="T62" fmla="*/ 127 w 1273"/>
              <a:gd name="T63" fmla="*/ 1280 h 1353"/>
              <a:gd name="T64" fmla="*/ 183 w 1273"/>
              <a:gd name="T65" fmla="*/ 1288 h 1353"/>
              <a:gd name="T66" fmla="*/ 254 w 1273"/>
              <a:gd name="T67" fmla="*/ 1288 h 1353"/>
              <a:gd name="T68" fmla="*/ 358 w 1273"/>
              <a:gd name="T69" fmla="*/ 1288 h 1353"/>
              <a:gd name="T70" fmla="*/ 445 w 1273"/>
              <a:gd name="T71" fmla="*/ 1288 h 1353"/>
              <a:gd name="T72" fmla="*/ 533 w 1273"/>
              <a:gd name="T73" fmla="*/ 1288 h 1353"/>
              <a:gd name="T74" fmla="*/ 636 w 1273"/>
              <a:gd name="T75" fmla="*/ 1288 h 1353"/>
              <a:gd name="T76" fmla="*/ 739 w 1273"/>
              <a:gd name="T77" fmla="*/ 1296 h 1353"/>
              <a:gd name="T78" fmla="*/ 811 w 1273"/>
              <a:gd name="T79" fmla="*/ 1312 h 1353"/>
              <a:gd name="T80" fmla="*/ 851 w 1273"/>
              <a:gd name="T81" fmla="*/ 1320 h 1353"/>
              <a:gd name="T82" fmla="*/ 954 w 1273"/>
              <a:gd name="T83" fmla="*/ 1336 h 1353"/>
              <a:gd name="T84" fmla="*/ 1034 w 1273"/>
              <a:gd name="T85" fmla="*/ 1352 h 1353"/>
              <a:gd name="T86" fmla="*/ 1097 w 1273"/>
              <a:gd name="T87" fmla="*/ 1352 h 1353"/>
              <a:gd name="T88" fmla="*/ 1169 w 1273"/>
              <a:gd name="T89" fmla="*/ 1344 h 1353"/>
              <a:gd name="T90" fmla="*/ 1200 w 1273"/>
              <a:gd name="T91" fmla="*/ 1328 h 1353"/>
              <a:gd name="T92" fmla="*/ 1248 w 1273"/>
              <a:gd name="T93" fmla="*/ 1280 h 1353"/>
              <a:gd name="T94" fmla="*/ 1264 w 1273"/>
              <a:gd name="T95" fmla="*/ 1233 h 1353"/>
              <a:gd name="T96" fmla="*/ 1272 w 1273"/>
              <a:gd name="T97" fmla="*/ 1169 h 1353"/>
              <a:gd name="T98" fmla="*/ 1256 w 1273"/>
              <a:gd name="T99" fmla="*/ 1082 h 1353"/>
              <a:gd name="T100" fmla="*/ 1240 w 1273"/>
              <a:gd name="T101" fmla="*/ 1034 h 1353"/>
              <a:gd name="T102" fmla="*/ 1208 w 1273"/>
              <a:gd name="T103" fmla="*/ 938 h 1353"/>
              <a:gd name="T104" fmla="*/ 1185 w 1273"/>
              <a:gd name="T105" fmla="*/ 875 h 1353"/>
              <a:gd name="T106" fmla="*/ 1161 w 1273"/>
              <a:gd name="T107" fmla="*/ 811 h 1353"/>
              <a:gd name="T108" fmla="*/ 1145 w 1273"/>
              <a:gd name="T109" fmla="*/ 708 h 1353"/>
              <a:gd name="T110" fmla="*/ 1145 w 1273"/>
              <a:gd name="T111" fmla="*/ 636 h 1353"/>
              <a:gd name="T112" fmla="*/ 1137 w 1273"/>
              <a:gd name="T113" fmla="*/ 477 h 1353"/>
              <a:gd name="T114" fmla="*/ 1129 w 1273"/>
              <a:gd name="T115" fmla="*/ 398 h 1353"/>
              <a:gd name="T116" fmla="*/ 1105 w 1273"/>
              <a:gd name="T117" fmla="*/ 310 h 1353"/>
              <a:gd name="T118" fmla="*/ 1089 w 1273"/>
              <a:gd name="T119" fmla="*/ 278 h 1353"/>
              <a:gd name="T120" fmla="*/ 1018 w 1273"/>
              <a:gd name="T121" fmla="*/ 183 h 1353"/>
              <a:gd name="T122" fmla="*/ 946 w 1273"/>
              <a:gd name="T123" fmla="*/ 11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w="12700" cap="rnd">
            <a:noFill/>
            <a:round/>
            <a:headEnd/>
            <a:tailEnd type="triangle" w="med" len="med"/>
          </a:ln>
        </p:spPr>
        <p:txBody>
          <a:bodyPr/>
          <a:lstStyle/>
          <a:p>
            <a:endParaRPr lang="en-US"/>
          </a:p>
        </p:txBody>
      </p:sp>
      <p:sp>
        <p:nvSpPr>
          <p:cNvPr id="17414" name="Rectangle 4"/>
          <p:cNvSpPr>
            <a:spLocks noChangeArrowheads="1"/>
          </p:cNvSpPr>
          <p:nvPr/>
        </p:nvSpPr>
        <p:spPr bwMode="auto">
          <a:xfrm>
            <a:off x="4573588" y="1873250"/>
            <a:ext cx="685800" cy="542925"/>
          </a:xfrm>
          <a:prstGeom prst="rect">
            <a:avLst/>
          </a:prstGeom>
          <a:solidFill>
            <a:schemeClr val="folHlink"/>
          </a:solidFill>
          <a:ln w="127000">
            <a:noFill/>
            <a:miter lim="800000"/>
            <a:headEnd/>
            <a:tailEnd/>
          </a:ln>
        </p:spPr>
        <p:txBody>
          <a:bodyPr wrap="none" anchor="ctr"/>
          <a:lstStyle/>
          <a:p>
            <a:endParaRPr lang="en-US"/>
          </a:p>
        </p:txBody>
      </p:sp>
      <p:sp>
        <p:nvSpPr>
          <p:cNvPr id="17415" name="Rectangle 5"/>
          <p:cNvSpPr>
            <a:spLocks noChangeArrowheads="1"/>
          </p:cNvSpPr>
          <p:nvPr/>
        </p:nvSpPr>
        <p:spPr bwMode="auto">
          <a:xfrm>
            <a:off x="3811588" y="2959100"/>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7416" name="Rectangle 6"/>
          <p:cNvSpPr>
            <a:spLocks noChangeArrowheads="1"/>
          </p:cNvSpPr>
          <p:nvPr/>
        </p:nvSpPr>
        <p:spPr bwMode="auto">
          <a:xfrm>
            <a:off x="3062288" y="405923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7417" name="Rectangle 7"/>
          <p:cNvSpPr>
            <a:spLocks noChangeArrowheads="1"/>
          </p:cNvSpPr>
          <p:nvPr/>
        </p:nvSpPr>
        <p:spPr bwMode="auto">
          <a:xfrm>
            <a:off x="2579688" y="51450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7418" name="Rectangle 8"/>
          <p:cNvSpPr>
            <a:spLocks noChangeArrowheads="1"/>
          </p:cNvSpPr>
          <p:nvPr/>
        </p:nvSpPr>
        <p:spPr bwMode="auto">
          <a:xfrm>
            <a:off x="3481388" y="51450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7419" name="Rectangle 9"/>
          <p:cNvSpPr>
            <a:spLocks noChangeArrowheads="1"/>
          </p:cNvSpPr>
          <p:nvPr/>
        </p:nvSpPr>
        <p:spPr bwMode="auto">
          <a:xfrm>
            <a:off x="4675188" y="2959100"/>
            <a:ext cx="685800" cy="542925"/>
          </a:xfrm>
          <a:prstGeom prst="rect">
            <a:avLst/>
          </a:prstGeom>
          <a:solidFill>
            <a:srgbClr val="00AE00"/>
          </a:solidFill>
          <a:ln w="25400">
            <a:noFill/>
            <a:miter lim="800000"/>
            <a:headEnd/>
            <a:tailEnd/>
          </a:ln>
        </p:spPr>
        <p:txBody>
          <a:bodyPr wrap="none" anchor="ctr"/>
          <a:lstStyle/>
          <a:p>
            <a:endParaRPr lang="en-US"/>
          </a:p>
        </p:txBody>
      </p:sp>
      <p:sp>
        <p:nvSpPr>
          <p:cNvPr id="17420" name="Rectangle 10"/>
          <p:cNvSpPr>
            <a:spLocks noChangeArrowheads="1"/>
          </p:cNvSpPr>
          <p:nvPr/>
        </p:nvSpPr>
        <p:spPr bwMode="auto">
          <a:xfrm>
            <a:off x="5538788" y="2959100"/>
            <a:ext cx="685800" cy="542925"/>
          </a:xfrm>
          <a:prstGeom prst="rect">
            <a:avLst/>
          </a:prstGeom>
          <a:solidFill>
            <a:srgbClr val="00AE00"/>
          </a:solidFill>
          <a:ln w="25400">
            <a:noFill/>
            <a:miter lim="800000"/>
            <a:headEnd/>
            <a:tailEnd/>
          </a:ln>
        </p:spPr>
        <p:txBody>
          <a:bodyPr wrap="none" anchor="ctr"/>
          <a:lstStyle/>
          <a:p>
            <a:endParaRPr lang="en-US"/>
          </a:p>
        </p:txBody>
      </p:sp>
      <p:grpSp>
        <p:nvGrpSpPr>
          <p:cNvPr id="17421" name="Group 11"/>
          <p:cNvGrpSpPr>
            <a:grpSpLocks/>
          </p:cNvGrpSpPr>
          <p:nvPr/>
        </p:nvGrpSpPr>
        <p:grpSpPr bwMode="auto">
          <a:xfrm>
            <a:off x="4192588" y="2430463"/>
            <a:ext cx="725487" cy="514350"/>
            <a:chOff x="2256" y="1056"/>
            <a:chExt cx="457" cy="288"/>
          </a:xfrm>
        </p:grpSpPr>
        <p:sp>
          <p:nvSpPr>
            <p:cNvPr id="17442" name="Freeform 12"/>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 name="T10" fmla="*/ 0 60000 65536"/>
                <a:gd name="T11" fmla="*/ 0 60000 65536"/>
                <a:gd name="T12" fmla="*/ 0 60000 65536"/>
                <a:gd name="T13" fmla="*/ 0 60000 65536"/>
                <a:gd name="T14" fmla="*/ 0 60000 65536"/>
                <a:gd name="T15" fmla="*/ 0 w 129"/>
                <a:gd name="T16" fmla="*/ 0 h 97"/>
                <a:gd name="T17" fmla="*/ 129 w 129"/>
                <a:gd name="T18" fmla="*/ 97 h 97"/>
              </a:gdLst>
              <a:ahLst/>
              <a:cxnLst>
                <a:cxn ang="T10">
                  <a:pos x="T0" y="T1"/>
                </a:cxn>
                <a:cxn ang="T11">
                  <a:pos x="T2" y="T3"/>
                </a:cxn>
                <a:cxn ang="T12">
                  <a:pos x="T4" y="T5"/>
                </a:cxn>
                <a:cxn ang="T13">
                  <a:pos x="T6" y="T7"/>
                </a:cxn>
                <a:cxn ang="T14">
                  <a:pos x="T8" y="T9"/>
                </a:cxn>
              </a:cxnLst>
              <a:rect l="T15" t="T16" r="T17" b="T18"/>
              <a:pathLst>
                <a:path w="129" h="97">
                  <a:moveTo>
                    <a:pt x="128" y="0"/>
                  </a:moveTo>
                  <a:lnTo>
                    <a:pt x="38" y="96"/>
                  </a:lnTo>
                  <a:lnTo>
                    <a:pt x="23" y="66"/>
                  </a:lnTo>
                  <a:lnTo>
                    <a:pt x="0" y="37"/>
                  </a:lnTo>
                  <a:lnTo>
                    <a:pt x="128" y="0"/>
                  </a:lnTo>
                </a:path>
              </a:pathLst>
            </a:custGeom>
            <a:solidFill>
              <a:srgbClr val="000000"/>
            </a:solidFill>
            <a:ln w="12700" cap="rnd">
              <a:solidFill>
                <a:schemeClr val="tx1"/>
              </a:solidFill>
              <a:round/>
              <a:headEnd/>
              <a:tailEnd type="triangle" w="med" len="med"/>
            </a:ln>
          </p:spPr>
          <p:txBody>
            <a:bodyPr/>
            <a:lstStyle/>
            <a:p>
              <a:endParaRPr lang="en-US"/>
            </a:p>
          </p:txBody>
        </p:sp>
        <p:sp>
          <p:nvSpPr>
            <p:cNvPr id="17443" name="Line 13"/>
            <p:cNvSpPr>
              <a:spLocks noChangeShapeType="1"/>
            </p:cNvSpPr>
            <p:nvPr/>
          </p:nvSpPr>
          <p:spPr bwMode="auto">
            <a:xfrm flipH="1">
              <a:off x="2256" y="1128"/>
              <a:ext cx="360" cy="216"/>
            </a:xfrm>
            <a:prstGeom prst="line">
              <a:avLst/>
            </a:prstGeom>
            <a:noFill/>
            <a:ln w="25400">
              <a:solidFill>
                <a:schemeClr val="tx1"/>
              </a:solidFill>
              <a:round/>
              <a:headEnd/>
              <a:tailEnd/>
            </a:ln>
          </p:spPr>
          <p:txBody>
            <a:bodyPr wrap="none" anchor="ctr"/>
            <a:lstStyle/>
            <a:p>
              <a:endParaRPr lang="en-IN"/>
            </a:p>
          </p:txBody>
        </p:sp>
      </p:grpSp>
      <p:grpSp>
        <p:nvGrpSpPr>
          <p:cNvPr id="17422" name="Group 14"/>
          <p:cNvGrpSpPr>
            <a:grpSpLocks/>
          </p:cNvGrpSpPr>
          <p:nvPr/>
        </p:nvGrpSpPr>
        <p:grpSpPr bwMode="auto">
          <a:xfrm>
            <a:off x="3417888" y="3516313"/>
            <a:ext cx="712787" cy="528637"/>
            <a:chOff x="1768" y="1664"/>
            <a:chExt cx="449" cy="296"/>
          </a:xfrm>
        </p:grpSpPr>
        <p:sp>
          <p:nvSpPr>
            <p:cNvPr id="17440" name="Freeform 15"/>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 name="T10" fmla="*/ 0 60000 65536"/>
                <a:gd name="T11" fmla="*/ 0 60000 65536"/>
                <a:gd name="T12" fmla="*/ 0 60000 65536"/>
                <a:gd name="T13" fmla="*/ 0 60000 65536"/>
                <a:gd name="T14" fmla="*/ 0 60000 65536"/>
                <a:gd name="T15" fmla="*/ 0 w 121"/>
                <a:gd name="T16" fmla="*/ 0 h 97"/>
                <a:gd name="T17" fmla="*/ 121 w 121"/>
                <a:gd name="T18" fmla="*/ 97 h 97"/>
              </a:gdLst>
              <a:ahLst/>
              <a:cxnLst>
                <a:cxn ang="T10">
                  <a:pos x="T0" y="T1"/>
                </a:cxn>
                <a:cxn ang="T11">
                  <a:pos x="T2" y="T3"/>
                </a:cxn>
                <a:cxn ang="T12">
                  <a:pos x="T4" y="T5"/>
                </a:cxn>
                <a:cxn ang="T13">
                  <a:pos x="T6" y="T7"/>
                </a:cxn>
                <a:cxn ang="T14">
                  <a:pos x="T8" y="T9"/>
                </a:cxn>
              </a:cxnLst>
              <a:rect l="T15" t="T16" r="T17" b="T18"/>
              <a:pathLst>
                <a:path w="121" h="97">
                  <a:moveTo>
                    <a:pt x="120" y="0"/>
                  </a:moveTo>
                  <a:lnTo>
                    <a:pt x="30" y="96"/>
                  </a:lnTo>
                  <a:lnTo>
                    <a:pt x="15" y="66"/>
                  </a:lnTo>
                  <a:lnTo>
                    <a:pt x="0" y="44"/>
                  </a:lnTo>
                  <a:lnTo>
                    <a:pt x="120" y="0"/>
                  </a:lnTo>
                </a:path>
              </a:pathLst>
            </a:custGeom>
            <a:solidFill>
              <a:srgbClr val="000000"/>
            </a:solidFill>
            <a:ln w="12700" cap="rnd">
              <a:solidFill>
                <a:schemeClr val="tx1"/>
              </a:solidFill>
              <a:round/>
              <a:headEnd/>
              <a:tailEnd type="triangle" w="med" len="med"/>
            </a:ln>
          </p:spPr>
          <p:txBody>
            <a:bodyPr/>
            <a:lstStyle/>
            <a:p>
              <a:endParaRPr lang="en-US"/>
            </a:p>
          </p:txBody>
        </p:sp>
        <p:sp>
          <p:nvSpPr>
            <p:cNvPr id="17441" name="Line 16"/>
            <p:cNvSpPr>
              <a:spLocks noChangeShapeType="1"/>
            </p:cNvSpPr>
            <p:nvPr/>
          </p:nvSpPr>
          <p:spPr bwMode="auto">
            <a:xfrm flipH="1">
              <a:off x="1768" y="1736"/>
              <a:ext cx="352" cy="224"/>
            </a:xfrm>
            <a:prstGeom prst="line">
              <a:avLst/>
            </a:prstGeom>
            <a:noFill/>
            <a:ln w="25400">
              <a:solidFill>
                <a:schemeClr val="tx1"/>
              </a:solidFill>
              <a:round/>
              <a:headEnd/>
              <a:tailEnd/>
            </a:ln>
          </p:spPr>
          <p:txBody>
            <a:bodyPr wrap="none" anchor="ctr"/>
            <a:lstStyle/>
            <a:p>
              <a:endParaRPr lang="en-IN"/>
            </a:p>
          </p:txBody>
        </p:sp>
      </p:grpSp>
      <p:sp>
        <p:nvSpPr>
          <p:cNvPr id="17423" name="Line 17"/>
          <p:cNvSpPr>
            <a:spLocks noChangeShapeType="1"/>
          </p:cNvSpPr>
          <p:nvPr/>
        </p:nvSpPr>
        <p:spPr bwMode="auto">
          <a:xfrm flipH="1">
            <a:off x="2897188" y="4616450"/>
            <a:ext cx="520700" cy="528638"/>
          </a:xfrm>
          <a:prstGeom prst="line">
            <a:avLst/>
          </a:prstGeom>
          <a:noFill/>
          <a:ln w="25400">
            <a:solidFill>
              <a:srgbClr val="000000"/>
            </a:solidFill>
            <a:round/>
            <a:headEnd/>
            <a:tailEnd/>
          </a:ln>
        </p:spPr>
        <p:txBody>
          <a:bodyPr wrap="none" anchor="ctr"/>
          <a:lstStyle/>
          <a:p>
            <a:endParaRPr lang="en-IN"/>
          </a:p>
        </p:txBody>
      </p:sp>
      <p:sp>
        <p:nvSpPr>
          <p:cNvPr id="17424" name="Line 18"/>
          <p:cNvSpPr>
            <a:spLocks noChangeShapeType="1"/>
          </p:cNvSpPr>
          <p:nvPr/>
        </p:nvSpPr>
        <p:spPr bwMode="auto">
          <a:xfrm>
            <a:off x="3392488" y="4616450"/>
            <a:ext cx="444500" cy="542925"/>
          </a:xfrm>
          <a:prstGeom prst="line">
            <a:avLst/>
          </a:prstGeom>
          <a:noFill/>
          <a:ln w="25400">
            <a:solidFill>
              <a:srgbClr val="000000"/>
            </a:solidFill>
            <a:round/>
            <a:headEnd/>
            <a:tailEnd/>
          </a:ln>
        </p:spPr>
        <p:txBody>
          <a:bodyPr wrap="none" anchor="ctr"/>
          <a:lstStyle/>
          <a:p>
            <a:endParaRPr lang="en-IN"/>
          </a:p>
        </p:txBody>
      </p:sp>
      <p:sp>
        <p:nvSpPr>
          <p:cNvPr id="17425" name="Line 19"/>
          <p:cNvSpPr>
            <a:spLocks noChangeShapeType="1"/>
          </p:cNvSpPr>
          <p:nvPr/>
        </p:nvSpPr>
        <p:spPr bwMode="auto">
          <a:xfrm>
            <a:off x="4941888" y="2430463"/>
            <a:ext cx="38100" cy="528637"/>
          </a:xfrm>
          <a:prstGeom prst="line">
            <a:avLst/>
          </a:prstGeom>
          <a:noFill/>
          <a:ln w="25400">
            <a:solidFill>
              <a:schemeClr val="tx1"/>
            </a:solidFill>
            <a:round/>
            <a:headEnd/>
            <a:tailEnd/>
          </a:ln>
        </p:spPr>
        <p:txBody>
          <a:bodyPr wrap="none" anchor="ctr"/>
          <a:lstStyle/>
          <a:p>
            <a:endParaRPr lang="en-IN"/>
          </a:p>
        </p:txBody>
      </p:sp>
      <p:sp>
        <p:nvSpPr>
          <p:cNvPr id="17426" name="Line 20"/>
          <p:cNvSpPr>
            <a:spLocks noChangeShapeType="1"/>
          </p:cNvSpPr>
          <p:nvPr/>
        </p:nvSpPr>
        <p:spPr bwMode="auto">
          <a:xfrm>
            <a:off x="4916488" y="2459038"/>
            <a:ext cx="977900" cy="485775"/>
          </a:xfrm>
          <a:prstGeom prst="line">
            <a:avLst/>
          </a:prstGeom>
          <a:noFill/>
          <a:ln w="25400">
            <a:solidFill>
              <a:schemeClr val="tx1"/>
            </a:solidFill>
            <a:round/>
            <a:headEnd/>
            <a:tailEnd/>
          </a:ln>
        </p:spPr>
        <p:txBody>
          <a:bodyPr wrap="none" anchor="ctr"/>
          <a:lstStyle/>
          <a:p>
            <a:endParaRPr lang="en-IN"/>
          </a:p>
        </p:txBody>
      </p:sp>
      <p:sp>
        <p:nvSpPr>
          <p:cNvPr id="184341" name="Rectangle 21"/>
          <p:cNvSpPr>
            <a:spLocks noChangeArrowheads="1"/>
          </p:cNvSpPr>
          <p:nvPr/>
        </p:nvSpPr>
        <p:spPr bwMode="auto">
          <a:xfrm>
            <a:off x="4495800" y="3719513"/>
            <a:ext cx="33448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drivers are replaced one at a </a:t>
            </a:r>
          </a:p>
        </p:txBody>
      </p:sp>
      <p:sp>
        <p:nvSpPr>
          <p:cNvPr id="184342" name="Rectangle 22"/>
          <p:cNvSpPr>
            <a:spLocks noChangeArrowheads="1"/>
          </p:cNvSpPr>
          <p:nvPr/>
        </p:nvSpPr>
        <p:spPr bwMode="auto">
          <a:xfrm>
            <a:off x="4495800" y="3976688"/>
            <a:ext cx="2112963" cy="363537"/>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time, "depth first"</a:t>
            </a:r>
          </a:p>
        </p:txBody>
      </p:sp>
      <p:sp>
        <p:nvSpPr>
          <p:cNvPr id="184343" name="Rectangle 23"/>
          <p:cNvSpPr>
            <a:spLocks noChangeArrowheads="1"/>
          </p:cNvSpPr>
          <p:nvPr/>
        </p:nvSpPr>
        <p:spPr bwMode="auto">
          <a:xfrm>
            <a:off x="4394200" y="4705350"/>
            <a:ext cx="38639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worker modules are grouped into </a:t>
            </a:r>
          </a:p>
        </p:txBody>
      </p:sp>
      <p:sp>
        <p:nvSpPr>
          <p:cNvPr id="184344" name="Rectangle 24"/>
          <p:cNvSpPr>
            <a:spLocks noChangeArrowheads="1"/>
          </p:cNvSpPr>
          <p:nvPr/>
        </p:nvSpPr>
        <p:spPr bwMode="auto">
          <a:xfrm>
            <a:off x="4394200" y="4962525"/>
            <a:ext cx="2492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builds and integrated</a:t>
            </a:r>
          </a:p>
        </p:txBody>
      </p:sp>
      <p:sp>
        <p:nvSpPr>
          <p:cNvPr id="184345" name="Rectangle 25"/>
          <p:cNvSpPr>
            <a:spLocks noChangeArrowheads="1"/>
          </p:cNvSpPr>
          <p:nvPr/>
        </p:nvSpPr>
        <p:spPr bwMode="auto">
          <a:xfrm>
            <a:off x="4800600" y="1905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A</a:t>
            </a:r>
          </a:p>
        </p:txBody>
      </p:sp>
      <p:sp>
        <p:nvSpPr>
          <p:cNvPr id="184346" name="Rectangle 26"/>
          <p:cNvSpPr>
            <a:spLocks noChangeArrowheads="1"/>
          </p:cNvSpPr>
          <p:nvPr/>
        </p:nvSpPr>
        <p:spPr bwMode="auto">
          <a:xfrm>
            <a:off x="4013200" y="3048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B</a:t>
            </a:r>
          </a:p>
        </p:txBody>
      </p:sp>
      <p:sp>
        <p:nvSpPr>
          <p:cNvPr id="184347" name="Rectangle 27"/>
          <p:cNvSpPr>
            <a:spLocks noChangeArrowheads="1"/>
          </p:cNvSpPr>
          <p:nvPr/>
        </p:nvSpPr>
        <p:spPr bwMode="auto">
          <a:xfrm>
            <a:off x="3289300" y="41481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C</a:t>
            </a:r>
          </a:p>
        </p:txBody>
      </p:sp>
      <p:sp>
        <p:nvSpPr>
          <p:cNvPr id="184348" name="Rectangle 28"/>
          <p:cNvSpPr>
            <a:spLocks noChangeArrowheads="1"/>
          </p:cNvSpPr>
          <p:nvPr/>
        </p:nvSpPr>
        <p:spPr bwMode="auto">
          <a:xfrm>
            <a:off x="2755900" y="51911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D</a:t>
            </a:r>
          </a:p>
        </p:txBody>
      </p:sp>
      <p:sp>
        <p:nvSpPr>
          <p:cNvPr id="184349" name="Rectangle 29"/>
          <p:cNvSpPr>
            <a:spLocks noChangeArrowheads="1"/>
          </p:cNvSpPr>
          <p:nvPr/>
        </p:nvSpPr>
        <p:spPr bwMode="auto">
          <a:xfrm>
            <a:off x="3683000" y="51911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E</a:t>
            </a:r>
          </a:p>
        </p:txBody>
      </p:sp>
      <p:sp>
        <p:nvSpPr>
          <p:cNvPr id="184350" name="Rectangle 30"/>
          <p:cNvSpPr>
            <a:spLocks noChangeArrowheads="1"/>
          </p:cNvSpPr>
          <p:nvPr/>
        </p:nvSpPr>
        <p:spPr bwMode="auto">
          <a:xfrm>
            <a:off x="4876800" y="30622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F</a:t>
            </a:r>
          </a:p>
        </p:txBody>
      </p:sp>
      <p:sp>
        <p:nvSpPr>
          <p:cNvPr id="184351" name="Rectangle 31"/>
          <p:cNvSpPr>
            <a:spLocks noChangeArrowheads="1"/>
          </p:cNvSpPr>
          <p:nvPr/>
        </p:nvSpPr>
        <p:spPr bwMode="auto">
          <a:xfrm>
            <a:off x="5702300" y="30622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G</a:t>
            </a:r>
          </a:p>
        </p:txBody>
      </p:sp>
      <p:sp>
        <p:nvSpPr>
          <p:cNvPr id="184352" name="Rectangle 32"/>
          <p:cNvSpPr>
            <a:spLocks noChangeArrowheads="1"/>
          </p:cNvSpPr>
          <p:nvPr/>
        </p:nvSpPr>
        <p:spPr bwMode="auto">
          <a:xfrm>
            <a:off x="4419600" y="5638800"/>
            <a:ext cx="1181100"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cluster</a:t>
            </a:r>
          </a:p>
        </p:txBody>
      </p:sp>
      <p:sp>
        <p:nvSpPr>
          <p:cNvPr id="17439" name="Line 33"/>
          <p:cNvSpPr>
            <a:spLocks noChangeShapeType="1"/>
          </p:cNvSpPr>
          <p:nvPr/>
        </p:nvSpPr>
        <p:spPr bwMode="auto">
          <a:xfrm>
            <a:off x="4262438" y="3595688"/>
            <a:ext cx="279400" cy="257175"/>
          </a:xfrm>
          <a:prstGeom prst="line">
            <a:avLst/>
          </a:prstGeom>
          <a:noFill/>
          <a:ln w="12700">
            <a:solidFill>
              <a:schemeClr val="tx1"/>
            </a:solidFill>
            <a:round/>
            <a:headEnd/>
            <a:tailEn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585912" y="533400"/>
            <a:ext cx="5805488" cy="474663"/>
          </a:xfrm>
          <a:noFill/>
        </p:spPr>
        <p:txBody>
          <a:bodyPr lIns="90487" tIns="44450" rIns="90487" bIns="44450" anchor="ctr">
            <a:normAutofit fontScale="90000"/>
          </a:bodyPr>
          <a:lstStyle/>
          <a:p>
            <a:pPr eaLnBrk="1" hangingPunct="1"/>
            <a:r>
              <a:rPr lang="en-US" b="1" dirty="0" smtClean="0"/>
              <a:t>Sandwich Testing</a:t>
            </a:r>
          </a:p>
        </p:txBody>
      </p:sp>
      <p:sp>
        <p:nvSpPr>
          <p:cNvPr id="29" name="Slide Number Placeholder 4"/>
          <p:cNvSpPr>
            <a:spLocks noGrp="1"/>
          </p:cNvSpPr>
          <p:nvPr>
            <p:ph type="sldNum" sz="quarter" idx="12"/>
          </p:nvPr>
        </p:nvSpPr>
        <p:spPr/>
        <p:txBody>
          <a:bodyPr/>
          <a:lstStyle/>
          <a:p>
            <a:pPr>
              <a:defRPr/>
            </a:pPr>
            <a:fld id="{6CBB1BC5-5C99-4A5E-A901-CCC1EA73F7A3}" type="slidenum">
              <a:rPr lang="en-US"/>
              <a:pPr>
                <a:defRPr/>
              </a:pPr>
              <a:t>53</a:t>
            </a:fld>
            <a:endParaRPr lang="en-US"/>
          </a:p>
        </p:txBody>
      </p:sp>
      <p:sp>
        <p:nvSpPr>
          <p:cNvPr id="18437" name="Freeform 3"/>
          <p:cNvSpPr>
            <a:spLocks/>
          </p:cNvSpPr>
          <p:nvPr/>
        </p:nvSpPr>
        <p:spPr bwMode="auto">
          <a:xfrm>
            <a:off x="2173288" y="3702050"/>
            <a:ext cx="2020887" cy="2416175"/>
          </a:xfrm>
          <a:custGeom>
            <a:avLst/>
            <a:gdLst>
              <a:gd name="T0" fmla="*/ 946 w 1273"/>
              <a:gd name="T1" fmla="*/ 111 h 1353"/>
              <a:gd name="T2" fmla="*/ 875 w 1273"/>
              <a:gd name="T3" fmla="*/ 80 h 1353"/>
              <a:gd name="T4" fmla="*/ 819 w 1273"/>
              <a:gd name="T5" fmla="*/ 56 h 1353"/>
              <a:gd name="T6" fmla="*/ 779 w 1273"/>
              <a:gd name="T7" fmla="*/ 40 h 1353"/>
              <a:gd name="T8" fmla="*/ 755 w 1273"/>
              <a:gd name="T9" fmla="*/ 24 h 1353"/>
              <a:gd name="T10" fmla="*/ 716 w 1273"/>
              <a:gd name="T11" fmla="*/ 8 h 1353"/>
              <a:gd name="T12" fmla="*/ 652 w 1273"/>
              <a:gd name="T13" fmla="*/ 0 h 1353"/>
              <a:gd name="T14" fmla="*/ 620 w 1273"/>
              <a:gd name="T15" fmla="*/ 0 h 1353"/>
              <a:gd name="T16" fmla="*/ 549 w 1273"/>
              <a:gd name="T17" fmla="*/ 16 h 1353"/>
              <a:gd name="T18" fmla="*/ 501 w 1273"/>
              <a:gd name="T19" fmla="*/ 40 h 1353"/>
              <a:gd name="T20" fmla="*/ 445 w 1273"/>
              <a:gd name="T21" fmla="*/ 72 h 1353"/>
              <a:gd name="T22" fmla="*/ 350 w 1273"/>
              <a:gd name="T23" fmla="*/ 119 h 1353"/>
              <a:gd name="T24" fmla="*/ 302 w 1273"/>
              <a:gd name="T25" fmla="*/ 135 h 1353"/>
              <a:gd name="T26" fmla="*/ 207 w 1273"/>
              <a:gd name="T27" fmla="*/ 191 h 1353"/>
              <a:gd name="T28" fmla="*/ 159 w 1273"/>
              <a:gd name="T29" fmla="*/ 239 h 1353"/>
              <a:gd name="T30" fmla="*/ 119 w 1273"/>
              <a:gd name="T31" fmla="*/ 286 h 1353"/>
              <a:gd name="T32" fmla="*/ 87 w 1273"/>
              <a:gd name="T33" fmla="*/ 358 h 1353"/>
              <a:gd name="T34" fmla="*/ 72 w 1273"/>
              <a:gd name="T35" fmla="*/ 390 h 1353"/>
              <a:gd name="T36" fmla="*/ 72 w 1273"/>
              <a:gd name="T37" fmla="*/ 469 h 1353"/>
              <a:gd name="T38" fmla="*/ 80 w 1273"/>
              <a:gd name="T39" fmla="*/ 557 h 1353"/>
              <a:gd name="T40" fmla="*/ 87 w 1273"/>
              <a:gd name="T41" fmla="*/ 604 h 1353"/>
              <a:gd name="T42" fmla="*/ 87 w 1273"/>
              <a:gd name="T43" fmla="*/ 660 h 1353"/>
              <a:gd name="T44" fmla="*/ 72 w 1273"/>
              <a:gd name="T45" fmla="*/ 732 h 1353"/>
              <a:gd name="T46" fmla="*/ 56 w 1273"/>
              <a:gd name="T47" fmla="*/ 787 h 1353"/>
              <a:gd name="T48" fmla="*/ 32 w 1273"/>
              <a:gd name="T49" fmla="*/ 851 h 1353"/>
              <a:gd name="T50" fmla="*/ 0 w 1273"/>
              <a:gd name="T51" fmla="*/ 970 h 1353"/>
              <a:gd name="T52" fmla="*/ 0 w 1273"/>
              <a:gd name="T53" fmla="*/ 1042 h 1353"/>
              <a:gd name="T54" fmla="*/ 8 w 1273"/>
              <a:gd name="T55" fmla="*/ 1113 h 1353"/>
              <a:gd name="T56" fmla="*/ 32 w 1273"/>
              <a:gd name="T57" fmla="*/ 1185 h 1353"/>
              <a:gd name="T58" fmla="*/ 48 w 1273"/>
              <a:gd name="T59" fmla="*/ 1217 h 1353"/>
              <a:gd name="T60" fmla="*/ 87 w 1273"/>
              <a:gd name="T61" fmla="*/ 1257 h 1353"/>
              <a:gd name="T62" fmla="*/ 127 w 1273"/>
              <a:gd name="T63" fmla="*/ 1280 h 1353"/>
              <a:gd name="T64" fmla="*/ 183 w 1273"/>
              <a:gd name="T65" fmla="*/ 1288 h 1353"/>
              <a:gd name="T66" fmla="*/ 254 w 1273"/>
              <a:gd name="T67" fmla="*/ 1288 h 1353"/>
              <a:gd name="T68" fmla="*/ 358 w 1273"/>
              <a:gd name="T69" fmla="*/ 1288 h 1353"/>
              <a:gd name="T70" fmla="*/ 445 w 1273"/>
              <a:gd name="T71" fmla="*/ 1288 h 1353"/>
              <a:gd name="T72" fmla="*/ 533 w 1273"/>
              <a:gd name="T73" fmla="*/ 1288 h 1353"/>
              <a:gd name="T74" fmla="*/ 636 w 1273"/>
              <a:gd name="T75" fmla="*/ 1288 h 1353"/>
              <a:gd name="T76" fmla="*/ 739 w 1273"/>
              <a:gd name="T77" fmla="*/ 1296 h 1353"/>
              <a:gd name="T78" fmla="*/ 811 w 1273"/>
              <a:gd name="T79" fmla="*/ 1312 h 1353"/>
              <a:gd name="T80" fmla="*/ 851 w 1273"/>
              <a:gd name="T81" fmla="*/ 1320 h 1353"/>
              <a:gd name="T82" fmla="*/ 954 w 1273"/>
              <a:gd name="T83" fmla="*/ 1336 h 1353"/>
              <a:gd name="T84" fmla="*/ 1034 w 1273"/>
              <a:gd name="T85" fmla="*/ 1352 h 1353"/>
              <a:gd name="T86" fmla="*/ 1097 w 1273"/>
              <a:gd name="T87" fmla="*/ 1352 h 1353"/>
              <a:gd name="T88" fmla="*/ 1169 w 1273"/>
              <a:gd name="T89" fmla="*/ 1344 h 1353"/>
              <a:gd name="T90" fmla="*/ 1200 w 1273"/>
              <a:gd name="T91" fmla="*/ 1328 h 1353"/>
              <a:gd name="T92" fmla="*/ 1248 w 1273"/>
              <a:gd name="T93" fmla="*/ 1280 h 1353"/>
              <a:gd name="T94" fmla="*/ 1264 w 1273"/>
              <a:gd name="T95" fmla="*/ 1233 h 1353"/>
              <a:gd name="T96" fmla="*/ 1272 w 1273"/>
              <a:gd name="T97" fmla="*/ 1169 h 1353"/>
              <a:gd name="T98" fmla="*/ 1256 w 1273"/>
              <a:gd name="T99" fmla="*/ 1082 h 1353"/>
              <a:gd name="T100" fmla="*/ 1240 w 1273"/>
              <a:gd name="T101" fmla="*/ 1034 h 1353"/>
              <a:gd name="T102" fmla="*/ 1208 w 1273"/>
              <a:gd name="T103" fmla="*/ 938 h 1353"/>
              <a:gd name="T104" fmla="*/ 1185 w 1273"/>
              <a:gd name="T105" fmla="*/ 875 h 1353"/>
              <a:gd name="T106" fmla="*/ 1161 w 1273"/>
              <a:gd name="T107" fmla="*/ 811 h 1353"/>
              <a:gd name="T108" fmla="*/ 1145 w 1273"/>
              <a:gd name="T109" fmla="*/ 708 h 1353"/>
              <a:gd name="T110" fmla="*/ 1145 w 1273"/>
              <a:gd name="T111" fmla="*/ 636 h 1353"/>
              <a:gd name="T112" fmla="*/ 1137 w 1273"/>
              <a:gd name="T113" fmla="*/ 477 h 1353"/>
              <a:gd name="T114" fmla="*/ 1129 w 1273"/>
              <a:gd name="T115" fmla="*/ 398 h 1353"/>
              <a:gd name="T116" fmla="*/ 1105 w 1273"/>
              <a:gd name="T117" fmla="*/ 310 h 1353"/>
              <a:gd name="T118" fmla="*/ 1089 w 1273"/>
              <a:gd name="T119" fmla="*/ 278 h 1353"/>
              <a:gd name="T120" fmla="*/ 1018 w 1273"/>
              <a:gd name="T121" fmla="*/ 183 h 1353"/>
              <a:gd name="T122" fmla="*/ 946 w 1273"/>
              <a:gd name="T123" fmla="*/ 11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w="12700" cap="rnd">
            <a:noFill/>
            <a:round/>
            <a:headEnd/>
            <a:tailEnd type="triangle" w="med" len="med"/>
          </a:ln>
        </p:spPr>
        <p:txBody>
          <a:bodyPr/>
          <a:lstStyle/>
          <a:p>
            <a:endParaRPr lang="en-US"/>
          </a:p>
        </p:txBody>
      </p:sp>
      <p:sp>
        <p:nvSpPr>
          <p:cNvPr id="18438" name="Rectangle 4"/>
          <p:cNvSpPr>
            <a:spLocks noChangeArrowheads="1"/>
          </p:cNvSpPr>
          <p:nvPr/>
        </p:nvSpPr>
        <p:spPr bwMode="auto">
          <a:xfrm>
            <a:off x="4344988" y="1873250"/>
            <a:ext cx="685800" cy="542925"/>
          </a:xfrm>
          <a:prstGeom prst="rect">
            <a:avLst/>
          </a:prstGeom>
          <a:solidFill>
            <a:schemeClr val="folHlink"/>
          </a:solidFill>
          <a:ln w="127000">
            <a:noFill/>
            <a:miter lim="800000"/>
            <a:headEnd/>
            <a:tailEnd/>
          </a:ln>
        </p:spPr>
        <p:txBody>
          <a:bodyPr wrap="none" anchor="ctr"/>
          <a:lstStyle/>
          <a:p>
            <a:endParaRPr lang="en-US"/>
          </a:p>
        </p:txBody>
      </p:sp>
      <p:sp>
        <p:nvSpPr>
          <p:cNvPr id="18439" name="Rectangle 5"/>
          <p:cNvSpPr>
            <a:spLocks noChangeArrowheads="1"/>
          </p:cNvSpPr>
          <p:nvPr/>
        </p:nvSpPr>
        <p:spPr bwMode="auto">
          <a:xfrm>
            <a:off x="3582988" y="2959100"/>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8440" name="Rectangle 6"/>
          <p:cNvSpPr>
            <a:spLocks noChangeArrowheads="1"/>
          </p:cNvSpPr>
          <p:nvPr/>
        </p:nvSpPr>
        <p:spPr bwMode="auto">
          <a:xfrm>
            <a:off x="2833688" y="405923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8441" name="Rectangle 7"/>
          <p:cNvSpPr>
            <a:spLocks noChangeArrowheads="1"/>
          </p:cNvSpPr>
          <p:nvPr/>
        </p:nvSpPr>
        <p:spPr bwMode="auto">
          <a:xfrm>
            <a:off x="2351088" y="51450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8442" name="Rectangle 8"/>
          <p:cNvSpPr>
            <a:spLocks noChangeArrowheads="1"/>
          </p:cNvSpPr>
          <p:nvPr/>
        </p:nvSpPr>
        <p:spPr bwMode="auto">
          <a:xfrm>
            <a:off x="3252788" y="5145088"/>
            <a:ext cx="685800" cy="542925"/>
          </a:xfrm>
          <a:prstGeom prst="rect">
            <a:avLst/>
          </a:prstGeom>
          <a:solidFill>
            <a:schemeClr val="folHlink"/>
          </a:solidFill>
          <a:ln w="25400">
            <a:noFill/>
            <a:miter lim="800000"/>
            <a:headEnd/>
            <a:tailEnd/>
          </a:ln>
        </p:spPr>
        <p:txBody>
          <a:bodyPr wrap="none" anchor="ctr"/>
          <a:lstStyle/>
          <a:p>
            <a:endParaRPr lang="en-US"/>
          </a:p>
        </p:txBody>
      </p:sp>
      <p:sp>
        <p:nvSpPr>
          <p:cNvPr id="18443" name="Rectangle 9"/>
          <p:cNvSpPr>
            <a:spLocks noChangeArrowheads="1"/>
          </p:cNvSpPr>
          <p:nvPr/>
        </p:nvSpPr>
        <p:spPr bwMode="auto">
          <a:xfrm>
            <a:off x="4446588" y="2959100"/>
            <a:ext cx="685800" cy="542925"/>
          </a:xfrm>
          <a:prstGeom prst="rect">
            <a:avLst/>
          </a:prstGeom>
          <a:solidFill>
            <a:srgbClr val="00AE00"/>
          </a:solidFill>
          <a:ln w="25400">
            <a:noFill/>
            <a:miter lim="800000"/>
            <a:headEnd/>
            <a:tailEnd/>
          </a:ln>
        </p:spPr>
        <p:txBody>
          <a:bodyPr wrap="none" anchor="ctr"/>
          <a:lstStyle/>
          <a:p>
            <a:endParaRPr lang="en-US"/>
          </a:p>
        </p:txBody>
      </p:sp>
      <p:sp>
        <p:nvSpPr>
          <p:cNvPr id="18444" name="Rectangle 10"/>
          <p:cNvSpPr>
            <a:spLocks noChangeArrowheads="1"/>
          </p:cNvSpPr>
          <p:nvPr/>
        </p:nvSpPr>
        <p:spPr bwMode="auto">
          <a:xfrm>
            <a:off x="5310188" y="2959100"/>
            <a:ext cx="685800" cy="542925"/>
          </a:xfrm>
          <a:prstGeom prst="rect">
            <a:avLst/>
          </a:prstGeom>
          <a:solidFill>
            <a:srgbClr val="00AE00"/>
          </a:solidFill>
          <a:ln w="25400">
            <a:noFill/>
            <a:miter lim="800000"/>
            <a:headEnd/>
            <a:tailEnd/>
          </a:ln>
        </p:spPr>
        <p:txBody>
          <a:bodyPr wrap="none" anchor="ctr"/>
          <a:lstStyle/>
          <a:p>
            <a:endParaRPr lang="en-US"/>
          </a:p>
        </p:txBody>
      </p:sp>
      <p:sp>
        <p:nvSpPr>
          <p:cNvPr id="18445" name="Line 11"/>
          <p:cNvSpPr>
            <a:spLocks noChangeShapeType="1"/>
          </p:cNvSpPr>
          <p:nvPr/>
        </p:nvSpPr>
        <p:spPr bwMode="auto">
          <a:xfrm flipH="1">
            <a:off x="2668588" y="4616450"/>
            <a:ext cx="520700" cy="528638"/>
          </a:xfrm>
          <a:prstGeom prst="line">
            <a:avLst/>
          </a:prstGeom>
          <a:noFill/>
          <a:ln w="25400">
            <a:solidFill>
              <a:srgbClr val="000000"/>
            </a:solidFill>
            <a:round/>
            <a:headEnd/>
            <a:tailEnd/>
          </a:ln>
        </p:spPr>
        <p:txBody>
          <a:bodyPr wrap="none" anchor="ctr"/>
          <a:lstStyle/>
          <a:p>
            <a:endParaRPr lang="en-IN"/>
          </a:p>
        </p:txBody>
      </p:sp>
      <p:sp>
        <p:nvSpPr>
          <p:cNvPr id="18446" name="Line 12"/>
          <p:cNvSpPr>
            <a:spLocks noChangeShapeType="1"/>
          </p:cNvSpPr>
          <p:nvPr/>
        </p:nvSpPr>
        <p:spPr bwMode="auto">
          <a:xfrm>
            <a:off x="3163888" y="4616450"/>
            <a:ext cx="444500" cy="542925"/>
          </a:xfrm>
          <a:prstGeom prst="line">
            <a:avLst/>
          </a:prstGeom>
          <a:noFill/>
          <a:ln w="25400">
            <a:solidFill>
              <a:srgbClr val="000000"/>
            </a:solidFill>
            <a:round/>
            <a:headEnd/>
            <a:tailEnd/>
          </a:ln>
        </p:spPr>
        <p:txBody>
          <a:bodyPr wrap="none" anchor="ctr"/>
          <a:lstStyle/>
          <a:p>
            <a:endParaRPr lang="en-IN"/>
          </a:p>
        </p:txBody>
      </p:sp>
      <p:sp>
        <p:nvSpPr>
          <p:cNvPr id="18447" name="Line 13"/>
          <p:cNvSpPr>
            <a:spLocks noChangeShapeType="1"/>
          </p:cNvSpPr>
          <p:nvPr/>
        </p:nvSpPr>
        <p:spPr bwMode="auto">
          <a:xfrm>
            <a:off x="4713288" y="2430463"/>
            <a:ext cx="38100" cy="528637"/>
          </a:xfrm>
          <a:prstGeom prst="line">
            <a:avLst/>
          </a:prstGeom>
          <a:noFill/>
          <a:ln w="25400">
            <a:solidFill>
              <a:schemeClr val="tx1"/>
            </a:solidFill>
            <a:round/>
            <a:headEnd/>
            <a:tailEnd/>
          </a:ln>
        </p:spPr>
        <p:txBody>
          <a:bodyPr wrap="none" anchor="ctr"/>
          <a:lstStyle/>
          <a:p>
            <a:endParaRPr lang="en-IN"/>
          </a:p>
        </p:txBody>
      </p:sp>
      <p:sp>
        <p:nvSpPr>
          <p:cNvPr id="18448" name="Line 14"/>
          <p:cNvSpPr>
            <a:spLocks noChangeShapeType="1"/>
          </p:cNvSpPr>
          <p:nvPr/>
        </p:nvSpPr>
        <p:spPr bwMode="auto">
          <a:xfrm>
            <a:off x="4687888" y="2459038"/>
            <a:ext cx="977900" cy="485775"/>
          </a:xfrm>
          <a:prstGeom prst="line">
            <a:avLst/>
          </a:prstGeom>
          <a:noFill/>
          <a:ln w="25400">
            <a:solidFill>
              <a:schemeClr val="tx1"/>
            </a:solidFill>
            <a:round/>
            <a:headEnd/>
            <a:tailEnd/>
          </a:ln>
        </p:spPr>
        <p:txBody>
          <a:bodyPr wrap="none" anchor="ctr"/>
          <a:lstStyle/>
          <a:p>
            <a:endParaRPr lang="en-IN"/>
          </a:p>
        </p:txBody>
      </p:sp>
      <p:sp>
        <p:nvSpPr>
          <p:cNvPr id="185359" name="Rectangle 15"/>
          <p:cNvSpPr>
            <a:spLocks noChangeArrowheads="1"/>
          </p:cNvSpPr>
          <p:nvPr/>
        </p:nvSpPr>
        <p:spPr bwMode="auto">
          <a:xfrm>
            <a:off x="5499100" y="2090738"/>
            <a:ext cx="2047875" cy="638175"/>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Top modules are</a:t>
            </a:r>
          </a:p>
          <a:p>
            <a:pPr>
              <a:defRPr/>
            </a:pPr>
            <a:r>
              <a:rPr lang="en-US" sz="1800" b="1">
                <a:effectLst>
                  <a:outerShdw blurRad="38100" dist="38100" dir="2700000" algn="tl">
                    <a:srgbClr val="FFFFFF"/>
                  </a:outerShdw>
                </a:effectLst>
                <a:latin typeface="Helvetica" pitchFamily="-128" charset="0"/>
              </a:rPr>
              <a:t>tested with stubs</a:t>
            </a:r>
          </a:p>
        </p:txBody>
      </p:sp>
      <p:sp>
        <p:nvSpPr>
          <p:cNvPr id="185360" name="Rectangle 16"/>
          <p:cNvSpPr>
            <a:spLocks noChangeArrowheads="1"/>
          </p:cNvSpPr>
          <p:nvPr/>
        </p:nvSpPr>
        <p:spPr bwMode="auto">
          <a:xfrm>
            <a:off x="4165600" y="4705350"/>
            <a:ext cx="3902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Worker modules are grouped into </a:t>
            </a:r>
          </a:p>
        </p:txBody>
      </p:sp>
      <p:sp>
        <p:nvSpPr>
          <p:cNvPr id="185361" name="Rectangle 17"/>
          <p:cNvSpPr>
            <a:spLocks noChangeArrowheads="1"/>
          </p:cNvSpPr>
          <p:nvPr/>
        </p:nvSpPr>
        <p:spPr bwMode="auto">
          <a:xfrm>
            <a:off x="4165600" y="4962525"/>
            <a:ext cx="2492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builds and integrated</a:t>
            </a:r>
          </a:p>
        </p:txBody>
      </p:sp>
      <p:sp>
        <p:nvSpPr>
          <p:cNvPr id="185362" name="Rectangle 18"/>
          <p:cNvSpPr>
            <a:spLocks noChangeArrowheads="1"/>
          </p:cNvSpPr>
          <p:nvPr/>
        </p:nvSpPr>
        <p:spPr bwMode="auto">
          <a:xfrm>
            <a:off x="4572000" y="1905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A</a:t>
            </a:r>
          </a:p>
        </p:txBody>
      </p:sp>
      <p:sp>
        <p:nvSpPr>
          <p:cNvPr id="185363" name="Rectangle 19"/>
          <p:cNvSpPr>
            <a:spLocks noChangeArrowheads="1"/>
          </p:cNvSpPr>
          <p:nvPr/>
        </p:nvSpPr>
        <p:spPr bwMode="auto">
          <a:xfrm>
            <a:off x="3784600" y="3048000"/>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B</a:t>
            </a:r>
          </a:p>
        </p:txBody>
      </p:sp>
      <p:sp>
        <p:nvSpPr>
          <p:cNvPr id="185364" name="Rectangle 20"/>
          <p:cNvSpPr>
            <a:spLocks noChangeArrowheads="1"/>
          </p:cNvSpPr>
          <p:nvPr/>
        </p:nvSpPr>
        <p:spPr bwMode="auto">
          <a:xfrm>
            <a:off x="3060700" y="4148138"/>
            <a:ext cx="3460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C</a:t>
            </a:r>
          </a:p>
        </p:txBody>
      </p:sp>
      <p:sp>
        <p:nvSpPr>
          <p:cNvPr id="185365" name="Rectangle 21"/>
          <p:cNvSpPr>
            <a:spLocks noChangeArrowheads="1"/>
          </p:cNvSpPr>
          <p:nvPr/>
        </p:nvSpPr>
        <p:spPr bwMode="auto">
          <a:xfrm>
            <a:off x="2527300" y="5191125"/>
            <a:ext cx="3460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D</a:t>
            </a:r>
          </a:p>
        </p:txBody>
      </p:sp>
      <p:sp>
        <p:nvSpPr>
          <p:cNvPr id="185366" name="Rectangle 22"/>
          <p:cNvSpPr>
            <a:spLocks noChangeArrowheads="1"/>
          </p:cNvSpPr>
          <p:nvPr/>
        </p:nvSpPr>
        <p:spPr bwMode="auto">
          <a:xfrm>
            <a:off x="3454400" y="5191125"/>
            <a:ext cx="333375" cy="363538"/>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E</a:t>
            </a:r>
          </a:p>
        </p:txBody>
      </p:sp>
      <p:sp>
        <p:nvSpPr>
          <p:cNvPr id="185367" name="Rectangle 23"/>
          <p:cNvSpPr>
            <a:spLocks noChangeArrowheads="1"/>
          </p:cNvSpPr>
          <p:nvPr/>
        </p:nvSpPr>
        <p:spPr bwMode="auto">
          <a:xfrm>
            <a:off x="4648200" y="3062288"/>
            <a:ext cx="3206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F</a:t>
            </a:r>
          </a:p>
        </p:txBody>
      </p:sp>
      <p:sp>
        <p:nvSpPr>
          <p:cNvPr id="185368" name="Rectangle 24"/>
          <p:cNvSpPr>
            <a:spLocks noChangeArrowheads="1"/>
          </p:cNvSpPr>
          <p:nvPr/>
        </p:nvSpPr>
        <p:spPr bwMode="auto">
          <a:xfrm>
            <a:off x="5473700" y="3062288"/>
            <a:ext cx="358775" cy="363537"/>
          </a:xfrm>
          <a:prstGeom prst="rect">
            <a:avLst/>
          </a:prstGeom>
          <a:noFill/>
          <a:ln w="12700">
            <a:noFill/>
            <a:miter lim="800000"/>
            <a:headEnd/>
            <a:tailEnd/>
          </a:ln>
          <a:effec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itchFamily="-128" charset="0"/>
              </a:rPr>
              <a:t>G</a:t>
            </a:r>
          </a:p>
        </p:txBody>
      </p:sp>
      <p:sp>
        <p:nvSpPr>
          <p:cNvPr id="185369" name="Rectangle 25"/>
          <p:cNvSpPr>
            <a:spLocks noChangeArrowheads="1"/>
          </p:cNvSpPr>
          <p:nvPr/>
        </p:nvSpPr>
        <p:spPr bwMode="auto">
          <a:xfrm>
            <a:off x="4114800" y="5791200"/>
            <a:ext cx="1181100" cy="454025"/>
          </a:xfrm>
          <a:prstGeom prst="rect">
            <a:avLst/>
          </a:prstGeom>
          <a:noFill/>
          <a:ln w="127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cluster</a:t>
            </a:r>
            <a:endParaRPr lang="en-US" b="1">
              <a:solidFill>
                <a:schemeClr val="bg1"/>
              </a:solidFill>
              <a:effectLst>
                <a:outerShdw blurRad="38100" dist="38100" dir="2700000" algn="tl">
                  <a:srgbClr val="000000"/>
                </a:outerShdw>
              </a:effectLst>
              <a:latin typeface="Helvetica" pitchFamily="-128" charset="0"/>
            </a:endParaRPr>
          </a:p>
        </p:txBody>
      </p:sp>
      <p:sp>
        <p:nvSpPr>
          <p:cNvPr id="18460" name="Line 26"/>
          <p:cNvSpPr>
            <a:spLocks noChangeShapeType="1"/>
          </p:cNvSpPr>
          <p:nvPr/>
        </p:nvSpPr>
        <p:spPr bwMode="auto">
          <a:xfrm flipH="1">
            <a:off x="4065588" y="2459038"/>
            <a:ext cx="609600" cy="471487"/>
          </a:xfrm>
          <a:prstGeom prst="line">
            <a:avLst/>
          </a:prstGeom>
          <a:noFill/>
          <a:ln w="25400">
            <a:solidFill>
              <a:schemeClr val="tx1"/>
            </a:solidFill>
            <a:round/>
            <a:headEnd/>
            <a:tailEnd type="triangle" w="med" len="med"/>
          </a:ln>
        </p:spPr>
        <p:txBody>
          <a:bodyPr wrap="none" anchor="ctr"/>
          <a:lstStyle/>
          <a:p>
            <a:endParaRPr lang="en-IN"/>
          </a:p>
        </p:txBody>
      </p:sp>
      <p:sp>
        <p:nvSpPr>
          <p:cNvPr id="18461" name="Line 27"/>
          <p:cNvSpPr>
            <a:spLocks noChangeShapeType="1"/>
          </p:cNvSpPr>
          <p:nvPr/>
        </p:nvSpPr>
        <p:spPr bwMode="auto">
          <a:xfrm flipV="1">
            <a:off x="3265488" y="3516313"/>
            <a:ext cx="546100" cy="542925"/>
          </a:xfrm>
          <a:prstGeom prst="line">
            <a:avLst/>
          </a:prstGeom>
          <a:noFill/>
          <a:ln w="25400">
            <a:solidFill>
              <a:schemeClr val="tx1"/>
            </a:solidFill>
            <a:round/>
            <a:headEnd/>
            <a:tailEnd type="triangle" w="med" len="med"/>
          </a:ln>
        </p:spPr>
        <p:txBody>
          <a:bodyPr wrap="none" anchor="ctr"/>
          <a:lstStyle/>
          <a:p>
            <a:endParaRPr lang="en-IN"/>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457200" y="274638"/>
            <a:ext cx="8229600" cy="792162"/>
          </a:xfrm>
        </p:spPr>
        <p:txBody>
          <a:bodyPr/>
          <a:lstStyle/>
          <a:p>
            <a:pPr eaLnBrk="1" hangingPunct="1"/>
            <a:r>
              <a:rPr lang="en-US" b="1" dirty="0" smtClean="0"/>
              <a:t>Regression Testing</a:t>
            </a:r>
          </a:p>
        </p:txBody>
      </p:sp>
      <p:sp>
        <p:nvSpPr>
          <p:cNvPr id="19461" name="Rectangle 3"/>
          <p:cNvSpPr>
            <a:spLocks noGrp="1" noChangeArrowheads="1"/>
          </p:cNvSpPr>
          <p:nvPr>
            <p:ph idx="1"/>
          </p:nvPr>
        </p:nvSpPr>
        <p:spPr>
          <a:xfrm>
            <a:off x="457200" y="1219200"/>
            <a:ext cx="8229600" cy="4906963"/>
          </a:xfrm>
        </p:spPr>
        <p:txBody>
          <a:bodyPr>
            <a:normAutofit/>
          </a:bodyPr>
          <a:lstStyle/>
          <a:p>
            <a:pPr algn="just" eaLnBrk="1" hangingPunct="1">
              <a:lnSpc>
                <a:spcPct val="90000"/>
              </a:lnSpc>
              <a:spcBef>
                <a:spcPts val="900"/>
              </a:spcBef>
            </a:pPr>
            <a:r>
              <a:rPr lang="en-US" sz="2400" i="1" dirty="0" smtClean="0">
                <a:solidFill>
                  <a:schemeClr val="folHlink"/>
                </a:solidFill>
                <a:latin typeface="Palatino" pitchFamily="-128" charset="0"/>
              </a:rPr>
              <a:t>Regression testing</a:t>
            </a:r>
            <a:r>
              <a:rPr lang="en-US" sz="2400" dirty="0" smtClean="0">
                <a:latin typeface="Palatino" pitchFamily="-128" charset="0"/>
              </a:rPr>
              <a:t> is the re-execution of some subset of tests that have already been conducted to ensure that changes have not propagated unintended side effects</a:t>
            </a:r>
          </a:p>
          <a:p>
            <a:pPr algn="just" eaLnBrk="1" hangingPunct="1">
              <a:lnSpc>
                <a:spcPct val="90000"/>
              </a:lnSpc>
              <a:spcBef>
                <a:spcPts val="300"/>
              </a:spcBef>
            </a:pPr>
            <a:r>
              <a:rPr lang="en-US" sz="2400" dirty="0" smtClean="0">
                <a:latin typeface="Palatino" pitchFamily="-128" charset="0"/>
              </a:rPr>
              <a:t>Whenever software is corrected, some aspect of the software configuration (the program, its documentation, or the data that support it) is changed. </a:t>
            </a:r>
          </a:p>
          <a:p>
            <a:pPr algn="just" eaLnBrk="1" hangingPunct="1">
              <a:lnSpc>
                <a:spcPct val="90000"/>
              </a:lnSpc>
              <a:spcBef>
                <a:spcPts val="300"/>
              </a:spcBef>
            </a:pPr>
            <a:r>
              <a:rPr lang="en-US" sz="2400" dirty="0" smtClean="0">
                <a:latin typeface="Palatino" pitchFamily="-128" charset="0"/>
              </a:rPr>
              <a:t>Regression testing helps to ensure that changes (due to testing or for other reasons) do not introduce unintended behavior or additional errors.</a:t>
            </a:r>
          </a:p>
          <a:p>
            <a:pPr algn="just" eaLnBrk="1" hangingPunct="1">
              <a:lnSpc>
                <a:spcPct val="90000"/>
              </a:lnSpc>
              <a:spcBef>
                <a:spcPts val="900"/>
              </a:spcBef>
            </a:pPr>
            <a:r>
              <a:rPr lang="en-US" sz="2400" dirty="0" smtClean="0">
                <a:latin typeface="Palatino" pitchFamily="-128" charset="0"/>
              </a:rPr>
              <a:t>Regression testing may be conducted manually, by re-executing a subset of all test cases or using automated capture/playback tools.</a:t>
            </a:r>
          </a:p>
          <a:p>
            <a:pPr algn="just" eaLnBrk="1" hangingPunct="1">
              <a:lnSpc>
                <a:spcPct val="90000"/>
              </a:lnSpc>
            </a:pPr>
            <a:endParaRPr lang="en-US" sz="2400" dirty="0" smtClean="0"/>
          </a:p>
        </p:txBody>
      </p:sp>
      <p:sp>
        <p:nvSpPr>
          <p:cNvPr id="5" name="Slide Number Placeholder 4"/>
          <p:cNvSpPr>
            <a:spLocks noGrp="1"/>
          </p:cNvSpPr>
          <p:nvPr>
            <p:ph type="sldNum" sz="quarter" idx="12"/>
          </p:nvPr>
        </p:nvSpPr>
        <p:spPr/>
        <p:txBody>
          <a:bodyPr/>
          <a:lstStyle/>
          <a:p>
            <a:pPr>
              <a:defRPr/>
            </a:pPr>
            <a:fld id="{E0722C34-B97C-4BA9-8267-F142217078AA}" type="slidenum">
              <a:rPr lang="en-US"/>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2597150" y="381000"/>
            <a:ext cx="4184650" cy="457200"/>
          </a:xfrm>
        </p:spPr>
        <p:txBody>
          <a:bodyPr>
            <a:normAutofit fontScale="90000"/>
          </a:bodyPr>
          <a:lstStyle/>
          <a:p>
            <a:pPr eaLnBrk="1" hangingPunct="1"/>
            <a:r>
              <a:rPr lang="en-US" b="1" dirty="0" smtClean="0"/>
              <a:t>Smoke Testing</a:t>
            </a:r>
          </a:p>
        </p:txBody>
      </p:sp>
      <p:sp>
        <p:nvSpPr>
          <p:cNvPr id="20485" name="Rectangle 3"/>
          <p:cNvSpPr>
            <a:spLocks noGrp="1" noChangeArrowheads="1"/>
          </p:cNvSpPr>
          <p:nvPr>
            <p:ph idx="1"/>
          </p:nvPr>
        </p:nvSpPr>
        <p:spPr>
          <a:xfrm>
            <a:off x="228600" y="1066800"/>
            <a:ext cx="8915400" cy="4953000"/>
          </a:xfrm>
        </p:spPr>
        <p:txBody>
          <a:bodyPr>
            <a:noAutofit/>
          </a:bodyPr>
          <a:lstStyle/>
          <a:p>
            <a:pPr eaLnBrk="1" hangingPunct="1">
              <a:lnSpc>
                <a:spcPct val="90000"/>
              </a:lnSpc>
            </a:pPr>
            <a:r>
              <a:rPr lang="en-US" sz="2800" dirty="0" smtClean="0"/>
              <a:t>A common approach for creating “daily builds” for product software</a:t>
            </a:r>
          </a:p>
          <a:p>
            <a:pPr eaLnBrk="1" hangingPunct="1">
              <a:lnSpc>
                <a:spcPct val="90000"/>
              </a:lnSpc>
            </a:pPr>
            <a:r>
              <a:rPr lang="en-US" sz="2800" dirty="0" smtClean="0"/>
              <a:t>Smoke testing steps:</a:t>
            </a:r>
          </a:p>
          <a:p>
            <a:pPr lvl="1" eaLnBrk="1" hangingPunct="1">
              <a:lnSpc>
                <a:spcPct val="90000"/>
              </a:lnSpc>
              <a:spcBef>
                <a:spcPts val="300"/>
              </a:spcBef>
            </a:pPr>
            <a:r>
              <a:rPr lang="en-US" sz="2400" dirty="0" smtClean="0"/>
              <a:t>Software components that have been translated into code are integrated into a “build.” </a:t>
            </a:r>
          </a:p>
          <a:p>
            <a:pPr lvl="2" eaLnBrk="1" hangingPunct="1">
              <a:lnSpc>
                <a:spcPct val="90000"/>
              </a:lnSpc>
              <a:spcBef>
                <a:spcPts val="300"/>
              </a:spcBef>
            </a:pPr>
            <a:r>
              <a:rPr lang="en-US" sz="2000" dirty="0" smtClean="0"/>
              <a:t>A build includes all data files, libraries, reusable modules, and engineered components that are required to implement one or more product functions.</a:t>
            </a:r>
          </a:p>
          <a:p>
            <a:pPr lvl="1" eaLnBrk="1" hangingPunct="1">
              <a:lnSpc>
                <a:spcPct val="90000"/>
              </a:lnSpc>
            </a:pPr>
            <a:r>
              <a:rPr lang="en-US" sz="2400" dirty="0" smtClean="0"/>
              <a:t>A series of tests is designed to expose errors that will keep the build from properly performing its function. </a:t>
            </a:r>
          </a:p>
          <a:p>
            <a:pPr lvl="2" eaLnBrk="1" hangingPunct="1">
              <a:lnSpc>
                <a:spcPct val="90000"/>
              </a:lnSpc>
            </a:pPr>
            <a:r>
              <a:rPr lang="en-US" sz="2000" dirty="0" smtClean="0"/>
              <a:t>The intent should be to uncover “show stopper” errors that have the highest likelihood of throwing the software project behind schedule.</a:t>
            </a:r>
          </a:p>
          <a:p>
            <a:pPr lvl="1" eaLnBrk="1" hangingPunct="1">
              <a:lnSpc>
                <a:spcPct val="90000"/>
              </a:lnSpc>
            </a:pPr>
            <a:r>
              <a:rPr lang="en-US" sz="2400" dirty="0" smtClean="0"/>
              <a:t>The build is integrated with other builds and the entire product (in its current form) is smoke tested daily. </a:t>
            </a:r>
          </a:p>
          <a:p>
            <a:pPr lvl="2" eaLnBrk="1" hangingPunct="1">
              <a:lnSpc>
                <a:spcPct val="90000"/>
              </a:lnSpc>
            </a:pPr>
            <a:r>
              <a:rPr lang="en-US" sz="2000" dirty="0" smtClean="0"/>
              <a:t>The integration approach may be top down or bottom up.</a:t>
            </a:r>
          </a:p>
        </p:txBody>
      </p:sp>
      <p:sp>
        <p:nvSpPr>
          <p:cNvPr id="5" name="Slide Number Placeholder 4"/>
          <p:cNvSpPr>
            <a:spLocks noGrp="1"/>
          </p:cNvSpPr>
          <p:nvPr>
            <p:ph type="sldNum" sz="quarter" idx="12"/>
          </p:nvPr>
        </p:nvSpPr>
        <p:spPr/>
        <p:txBody>
          <a:bodyPr/>
          <a:lstStyle/>
          <a:p>
            <a:pPr>
              <a:defRPr/>
            </a:pPr>
            <a:fld id="{F3B6CD70-1469-4A4D-9070-CEDF01F06191}" type="slidenum">
              <a:rPr lang="en-US"/>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857883" y="228600"/>
            <a:ext cx="5685917" cy="728405"/>
          </a:xfrm>
          <a:noFill/>
        </p:spPr>
        <p:txBody>
          <a:bodyPr wrap="none" lIns="63500" tIns="25400" rIns="63500" bIns="25400" anchor="t">
            <a:spAutoFit/>
          </a:bodyPr>
          <a:lstStyle/>
          <a:p>
            <a:pPr eaLnBrk="1" hangingPunct="1"/>
            <a:r>
              <a:rPr lang="en-US" b="1" dirty="0" smtClean="0"/>
              <a:t>Object-Oriented Testing</a:t>
            </a:r>
          </a:p>
        </p:txBody>
      </p:sp>
      <p:sp>
        <p:nvSpPr>
          <p:cNvPr id="21509" name="Rectangle 3"/>
          <p:cNvSpPr>
            <a:spLocks noGrp="1" noChangeArrowheads="1"/>
          </p:cNvSpPr>
          <p:nvPr>
            <p:ph idx="1"/>
          </p:nvPr>
        </p:nvSpPr>
        <p:spPr>
          <a:xfrm>
            <a:off x="457200" y="1066800"/>
            <a:ext cx="8229600" cy="5059363"/>
          </a:xfrm>
          <a:noFill/>
        </p:spPr>
        <p:txBody>
          <a:bodyPr lIns="90487" tIns="44450" rIns="90487" bIns="44450">
            <a:normAutofit lnSpcReduction="10000"/>
          </a:bodyPr>
          <a:lstStyle/>
          <a:p>
            <a:pPr algn="just" eaLnBrk="1" hangingPunct="1">
              <a:lnSpc>
                <a:spcPct val="90000"/>
              </a:lnSpc>
            </a:pPr>
            <a:r>
              <a:rPr lang="en-US" dirty="0" smtClean="0"/>
              <a:t>begins by evaluating the correctness and consistency of the analysis and design models</a:t>
            </a:r>
          </a:p>
          <a:p>
            <a:pPr algn="just" eaLnBrk="1" hangingPunct="1">
              <a:lnSpc>
                <a:spcPct val="90000"/>
              </a:lnSpc>
            </a:pPr>
            <a:r>
              <a:rPr lang="en-US" dirty="0" smtClean="0"/>
              <a:t>testing strategy changes</a:t>
            </a:r>
          </a:p>
          <a:p>
            <a:pPr lvl="1" algn="just" eaLnBrk="1" hangingPunct="1">
              <a:lnSpc>
                <a:spcPct val="90000"/>
              </a:lnSpc>
            </a:pPr>
            <a:r>
              <a:rPr lang="en-US" dirty="0" smtClean="0"/>
              <a:t>the concept of the ‘unit’ broadens due to encapsulation</a:t>
            </a:r>
          </a:p>
          <a:p>
            <a:pPr lvl="1" algn="just" eaLnBrk="1" hangingPunct="1">
              <a:lnSpc>
                <a:spcPct val="90000"/>
              </a:lnSpc>
            </a:pPr>
            <a:r>
              <a:rPr lang="en-US" dirty="0" smtClean="0"/>
              <a:t>integration focuses on classes and their execution across a ‘thread’ or in the context of a usage scenario</a:t>
            </a:r>
          </a:p>
          <a:p>
            <a:pPr lvl="1" algn="just" eaLnBrk="1" hangingPunct="1">
              <a:lnSpc>
                <a:spcPct val="90000"/>
              </a:lnSpc>
            </a:pPr>
            <a:r>
              <a:rPr lang="en-US" dirty="0" smtClean="0"/>
              <a:t>validation uses conventional black box methods</a:t>
            </a:r>
          </a:p>
          <a:p>
            <a:pPr algn="just" eaLnBrk="1" hangingPunct="1">
              <a:lnSpc>
                <a:spcPct val="90000"/>
              </a:lnSpc>
            </a:pPr>
            <a:r>
              <a:rPr lang="en-US" dirty="0" smtClean="0"/>
              <a:t>test case design draws on conventional methods, but also encompasses special features</a:t>
            </a:r>
          </a:p>
        </p:txBody>
      </p:sp>
      <p:sp>
        <p:nvSpPr>
          <p:cNvPr id="5" name="Slide Number Placeholder 4"/>
          <p:cNvSpPr>
            <a:spLocks noGrp="1"/>
          </p:cNvSpPr>
          <p:nvPr>
            <p:ph type="sldNum" sz="quarter" idx="12"/>
          </p:nvPr>
        </p:nvSpPr>
        <p:spPr/>
        <p:txBody>
          <a:bodyPr/>
          <a:lstStyle/>
          <a:p>
            <a:pPr>
              <a:defRPr/>
            </a:pPr>
            <a:fld id="{241FC8DE-FC1C-4817-BBCA-1012BCA1ED6A}" type="slidenum">
              <a:rPr lang="en-US"/>
              <a:pPr>
                <a:defRPr/>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024062" y="685800"/>
            <a:ext cx="4714945" cy="728405"/>
          </a:xfrm>
          <a:noFill/>
        </p:spPr>
        <p:txBody>
          <a:bodyPr wrap="none" lIns="63500" tIns="25400" rIns="63500" bIns="25400" anchor="t">
            <a:spAutoFit/>
          </a:bodyPr>
          <a:lstStyle/>
          <a:p>
            <a:pPr eaLnBrk="1" hangingPunct="1"/>
            <a:r>
              <a:rPr lang="en-US" b="1" dirty="0" smtClean="0"/>
              <a:t>OO Testing Strategy</a:t>
            </a:r>
          </a:p>
        </p:txBody>
      </p:sp>
      <p:sp>
        <p:nvSpPr>
          <p:cNvPr id="24581" name="Rectangle 3"/>
          <p:cNvSpPr>
            <a:spLocks noGrp="1" noChangeArrowheads="1"/>
          </p:cNvSpPr>
          <p:nvPr>
            <p:ph idx="1"/>
          </p:nvPr>
        </p:nvSpPr>
        <p:spPr>
          <a:xfrm>
            <a:off x="228600" y="1447800"/>
            <a:ext cx="8686800" cy="4878388"/>
          </a:xfrm>
          <a:noFill/>
        </p:spPr>
        <p:txBody>
          <a:bodyPr lIns="90487" tIns="44450" rIns="90487" bIns="44450">
            <a:normAutofit lnSpcReduction="10000"/>
          </a:bodyPr>
          <a:lstStyle/>
          <a:p>
            <a:pPr algn="just" eaLnBrk="1" hangingPunct="1"/>
            <a:r>
              <a:rPr lang="en-US" dirty="0" smtClean="0"/>
              <a:t>class testing is the equivalent of unit testing</a:t>
            </a:r>
          </a:p>
          <a:p>
            <a:pPr lvl="1" algn="just" eaLnBrk="1" hangingPunct="1"/>
            <a:r>
              <a:rPr lang="en-US" dirty="0" smtClean="0"/>
              <a:t>operations within the class are tested</a:t>
            </a:r>
          </a:p>
          <a:p>
            <a:pPr lvl="1" algn="just" eaLnBrk="1" hangingPunct="1"/>
            <a:r>
              <a:rPr lang="en-US" dirty="0" smtClean="0"/>
              <a:t>the state behavior of the class is examined</a:t>
            </a:r>
          </a:p>
          <a:p>
            <a:pPr algn="just" eaLnBrk="1" hangingPunct="1"/>
            <a:r>
              <a:rPr lang="en-US" dirty="0" smtClean="0"/>
              <a:t>integration applied three different strategies</a:t>
            </a:r>
          </a:p>
          <a:p>
            <a:pPr lvl="1" algn="just" eaLnBrk="1" hangingPunct="1"/>
            <a:r>
              <a:rPr lang="en-US" dirty="0" smtClean="0"/>
              <a:t>thread-based testing—integrates the set of classes required to respond to one input or event</a:t>
            </a:r>
          </a:p>
          <a:p>
            <a:pPr lvl="1" algn="just" eaLnBrk="1" hangingPunct="1"/>
            <a:r>
              <a:rPr lang="en-US" dirty="0" smtClean="0"/>
              <a:t>use-based testing—integrates the set of classes required to respond to one use case</a:t>
            </a:r>
          </a:p>
          <a:p>
            <a:pPr lvl="1" algn="just" eaLnBrk="1" hangingPunct="1"/>
            <a:r>
              <a:rPr lang="en-US" dirty="0" smtClean="0"/>
              <a:t>cluster testing—integrates the set of classes required to demonstrate one collaboration</a:t>
            </a:r>
          </a:p>
        </p:txBody>
      </p:sp>
      <p:sp>
        <p:nvSpPr>
          <p:cNvPr id="5" name="Slide Number Placeholder 4"/>
          <p:cNvSpPr>
            <a:spLocks noGrp="1"/>
          </p:cNvSpPr>
          <p:nvPr>
            <p:ph type="sldNum" sz="quarter" idx="12"/>
          </p:nvPr>
        </p:nvSpPr>
        <p:spPr/>
        <p:txBody>
          <a:bodyPr/>
          <a:lstStyle/>
          <a:p>
            <a:pPr>
              <a:defRPr/>
            </a:pPr>
            <a:fld id="{80C25F69-C1B3-4855-926D-C318DB7B744C}" type="slidenum">
              <a:rPr lang="en-US"/>
              <a:pPr>
                <a:defRPr/>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b="1" dirty="0" err="1" smtClean="0"/>
              <a:t>WebApp</a:t>
            </a:r>
            <a:r>
              <a:rPr lang="en-US" b="1" dirty="0" smtClean="0"/>
              <a:t> Testing - I</a:t>
            </a:r>
          </a:p>
        </p:txBody>
      </p:sp>
      <p:sp>
        <p:nvSpPr>
          <p:cNvPr id="25605" name="Rectangle 3"/>
          <p:cNvSpPr>
            <a:spLocks noGrp="1" noChangeArrowheads="1"/>
          </p:cNvSpPr>
          <p:nvPr>
            <p:ph idx="1"/>
          </p:nvPr>
        </p:nvSpPr>
        <p:spPr>
          <a:xfrm>
            <a:off x="457200" y="1066800"/>
            <a:ext cx="8229600" cy="5059363"/>
          </a:xfrm>
        </p:spPr>
        <p:txBody>
          <a:bodyPr>
            <a:normAutofit lnSpcReduction="10000"/>
          </a:bodyPr>
          <a:lstStyle/>
          <a:p>
            <a:pPr algn="just" eaLnBrk="1" hangingPunct="1">
              <a:spcBef>
                <a:spcPts val="600"/>
              </a:spcBef>
            </a:pPr>
            <a:r>
              <a:rPr lang="en-US" dirty="0" smtClean="0">
                <a:latin typeface="Palatino" pitchFamily="-128" charset="0"/>
              </a:rPr>
              <a:t>The content model for the </a:t>
            </a:r>
            <a:r>
              <a:rPr lang="en-US" dirty="0" err="1" smtClean="0">
                <a:latin typeface="Palatino" pitchFamily="-128" charset="0"/>
              </a:rPr>
              <a:t>WebApp</a:t>
            </a:r>
            <a:r>
              <a:rPr lang="en-US" dirty="0" smtClean="0">
                <a:latin typeface="Palatino" pitchFamily="-128" charset="0"/>
              </a:rPr>
              <a:t> is reviewed to uncover errors. </a:t>
            </a:r>
          </a:p>
          <a:p>
            <a:pPr algn="just" eaLnBrk="1" hangingPunct="1">
              <a:spcBef>
                <a:spcPts val="300"/>
              </a:spcBef>
            </a:pPr>
            <a:r>
              <a:rPr lang="en-US" dirty="0" smtClean="0">
                <a:latin typeface="Palatino" pitchFamily="-128" charset="0"/>
              </a:rPr>
              <a:t>The interface model is reviewed to ensure that all use cases can be accommodated. </a:t>
            </a:r>
          </a:p>
          <a:p>
            <a:pPr algn="just" eaLnBrk="1" hangingPunct="1"/>
            <a:r>
              <a:rPr lang="en-US" dirty="0" smtClean="0">
                <a:latin typeface="Palatino" pitchFamily="-128" charset="0"/>
              </a:rPr>
              <a:t>The design model for the </a:t>
            </a:r>
            <a:r>
              <a:rPr lang="en-US" dirty="0" err="1" smtClean="0">
                <a:latin typeface="Palatino" pitchFamily="-128" charset="0"/>
              </a:rPr>
              <a:t>WebApp</a:t>
            </a:r>
            <a:r>
              <a:rPr lang="en-US" dirty="0" smtClean="0">
                <a:latin typeface="Palatino" pitchFamily="-128" charset="0"/>
              </a:rPr>
              <a:t> is reviewed to uncover navigation errors. </a:t>
            </a:r>
          </a:p>
          <a:p>
            <a:pPr algn="just" eaLnBrk="1" hangingPunct="1"/>
            <a:r>
              <a:rPr lang="en-US" dirty="0" smtClean="0">
                <a:latin typeface="Palatino" pitchFamily="-128" charset="0"/>
              </a:rPr>
              <a:t>The user interface is tested to uncover errors in presentation and/or navigation mechanics.</a:t>
            </a:r>
          </a:p>
          <a:p>
            <a:pPr algn="just" eaLnBrk="1" hangingPunct="1"/>
            <a:r>
              <a:rPr lang="en-US" dirty="0" smtClean="0">
                <a:latin typeface="Palatino" pitchFamily="-128" charset="0"/>
              </a:rPr>
              <a:t>Each functional component is unit tested. </a:t>
            </a:r>
            <a:endParaRPr lang="en-US" dirty="0" smtClean="0"/>
          </a:p>
        </p:txBody>
      </p:sp>
      <p:sp>
        <p:nvSpPr>
          <p:cNvPr id="5" name="Slide Number Placeholder 4"/>
          <p:cNvSpPr>
            <a:spLocks noGrp="1"/>
          </p:cNvSpPr>
          <p:nvPr>
            <p:ph type="sldNum" sz="quarter" idx="12"/>
          </p:nvPr>
        </p:nvSpPr>
        <p:spPr/>
        <p:txBody>
          <a:bodyPr/>
          <a:lstStyle/>
          <a:p>
            <a:pPr>
              <a:defRPr/>
            </a:pPr>
            <a:fld id="{498AE43E-577D-437A-9513-2D989E6162D8}" type="slidenum">
              <a:rPr lang="en-US"/>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57200" y="274638"/>
            <a:ext cx="8229600" cy="868362"/>
          </a:xfrm>
        </p:spPr>
        <p:txBody>
          <a:bodyPr/>
          <a:lstStyle/>
          <a:p>
            <a:pPr eaLnBrk="1" hangingPunct="1"/>
            <a:r>
              <a:rPr lang="en-US" b="1" dirty="0" err="1" smtClean="0"/>
              <a:t>WebApp</a:t>
            </a:r>
            <a:r>
              <a:rPr lang="en-US" b="1" dirty="0" smtClean="0"/>
              <a:t> Testing - II</a:t>
            </a:r>
          </a:p>
        </p:txBody>
      </p:sp>
      <p:sp>
        <p:nvSpPr>
          <p:cNvPr id="26629" name="Rectangle 3"/>
          <p:cNvSpPr>
            <a:spLocks noGrp="1" noChangeArrowheads="1"/>
          </p:cNvSpPr>
          <p:nvPr>
            <p:ph idx="1"/>
          </p:nvPr>
        </p:nvSpPr>
        <p:spPr>
          <a:xfrm>
            <a:off x="228600" y="1295400"/>
            <a:ext cx="8458200" cy="4830763"/>
          </a:xfrm>
        </p:spPr>
        <p:txBody>
          <a:bodyPr>
            <a:normAutofit/>
          </a:bodyPr>
          <a:lstStyle/>
          <a:p>
            <a:pPr algn="just" eaLnBrk="1" hangingPunct="1">
              <a:lnSpc>
                <a:spcPct val="90000"/>
              </a:lnSpc>
            </a:pPr>
            <a:r>
              <a:rPr lang="en-US" sz="2400" dirty="0" smtClean="0">
                <a:latin typeface="Palatino" pitchFamily="-128" charset="0"/>
              </a:rPr>
              <a:t>Navigation throughout the architecture is tested. </a:t>
            </a:r>
          </a:p>
          <a:p>
            <a:pPr algn="just" eaLnBrk="1" hangingPunct="1">
              <a:lnSpc>
                <a:spcPct val="90000"/>
              </a:lnSpc>
            </a:pPr>
            <a:r>
              <a:rPr lang="en-US" sz="2400" dirty="0" smtClean="0">
                <a:latin typeface="Palatino" pitchFamily="-128" charset="0"/>
              </a:rPr>
              <a:t>The </a:t>
            </a:r>
            <a:r>
              <a:rPr lang="en-US" sz="2400" dirty="0" err="1" smtClean="0">
                <a:latin typeface="Palatino" pitchFamily="-128" charset="0"/>
              </a:rPr>
              <a:t>WebApp</a:t>
            </a:r>
            <a:r>
              <a:rPr lang="en-US" sz="2400" dirty="0" smtClean="0">
                <a:latin typeface="Palatino" pitchFamily="-128" charset="0"/>
              </a:rPr>
              <a:t> is implemented in a variety of different environmental configurations and is tested for compatibility with each configuration. </a:t>
            </a:r>
          </a:p>
          <a:p>
            <a:pPr algn="just" eaLnBrk="1" hangingPunct="1">
              <a:lnSpc>
                <a:spcPct val="90000"/>
              </a:lnSpc>
            </a:pPr>
            <a:r>
              <a:rPr lang="en-US" sz="2400" dirty="0" smtClean="0">
                <a:latin typeface="Palatino" pitchFamily="-128" charset="0"/>
              </a:rPr>
              <a:t>Security tests are conducted in an attempt to exploit vulnerabilities in the </a:t>
            </a:r>
            <a:r>
              <a:rPr lang="en-US" sz="2400" dirty="0" err="1" smtClean="0">
                <a:latin typeface="Palatino" pitchFamily="-128" charset="0"/>
              </a:rPr>
              <a:t>WebApp</a:t>
            </a:r>
            <a:r>
              <a:rPr lang="en-US" sz="2400" dirty="0" smtClean="0">
                <a:latin typeface="Palatino" pitchFamily="-128" charset="0"/>
              </a:rPr>
              <a:t> or within its environment.</a:t>
            </a:r>
          </a:p>
          <a:p>
            <a:pPr algn="just" eaLnBrk="1" hangingPunct="1">
              <a:lnSpc>
                <a:spcPct val="90000"/>
              </a:lnSpc>
            </a:pPr>
            <a:r>
              <a:rPr lang="en-US" sz="2400" dirty="0" smtClean="0">
                <a:latin typeface="Palatino" pitchFamily="-128" charset="0"/>
              </a:rPr>
              <a:t>Performance tests are conducted.</a:t>
            </a:r>
          </a:p>
          <a:p>
            <a:pPr algn="just" eaLnBrk="1" hangingPunct="1">
              <a:lnSpc>
                <a:spcPct val="90000"/>
              </a:lnSpc>
            </a:pPr>
            <a:r>
              <a:rPr lang="en-US" sz="2400" dirty="0" smtClean="0">
                <a:latin typeface="Palatino" pitchFamily="-128" charset="0"/>
              </a:rPr>
              <a:t>The </a:t>
            </a:r>
            <a:r>
              <a:rPr lang="en-US" sz="2400" dirty="0" err="1" smtClean="0">
                <a:latin typeface="Palatino" pitchFamily="-128" charset="0"/>
              </a:rPr>
              <a:t>WebApp</a:t>
            </a:r>
            <a:r>
              <a:rPr lang="en-US" sz="2400" dirty="0" smtClean="0">
                <a:latin typeface="Palatino" pitchFamily="-128" charset="0"/>
              </a:rPr>
              <a:t> is tested by a controlled and monitored population of end-users. The results of their interaction with the system are evaluated for content and navigation errors, usability concerns, compatibility concerns, and </a:t>
            </a:r>
            <a:r>
              <a:rPr lang="en-US" sz="2400" dirty="0" err="1" smtClean="0">
                <a:latin typeface="Palatino" pitchFamily="-128" charset="0"/>
              </a:rPr>
              <a:t>WebApp</a:t>
            </a:r>
            <a:r>
              <a:rPr lang="en-US" sz="2400" dirty="0" smtClean="0">
                <a:latin typeface="Palatino" pitchFamily="-128" charset="0"/>
              </a:rPr>
              <a:t> reliability and performance.</a:t>
            </a:r>
          </a:p>
        </p:txBody>
      </p:sp>
      <p:sp>
        <p:nvSpPr>
          <p:cNvPr id="5" name="Slide Number Placeholder 4"/>
          <p:cNvSpPr>
            <a:spLocks noGrp="1"/>
          </p:cNvSpPr>
          <p:nvPr>
            <p:ph type="sldNum" sz="quarter" idx="12"/>
          </p:nvPr>
        </p:nvSpPr>
        <p:spPr/>
        <p:txBody>
          <a:bodyPr/>
          <a:lstStyle/>
          <a:p>
            <a:pPr>
              <a:defRPr/>
            </a:pPr>
            <a:fld id="{754C39FC-D1B8-42EA-85AA-7094F950E75E}" type="slidenum">
              <a:rPr lang="en-US"/>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219200" y="609600"/>
            <a:ext cx="6469063" cy="533400"/>
          </a:xfrm>
          <a:noFill/>
        </p:spPr>
        <p:txBody>
          <a:bodyPr lIns="90487" tIns="44450" rIns="90487" bIns="44450" anchor="ctr">
            <a:normAutofit fontScale="90000"/>
          </a:bodyPr>
          <a:lstStyle/>
          <a:p>
            <a:pPr eaLnBrk="1" hangingPunct="1"/>
            <a:r>
              <a:rPr lang="en-US" b="1" dirty="0" smtClean="0"/>
              <a:t>Who Tests the Software?</a:t>
            </a:r>
          </a:p>
        </p:txBody>
      </p:sp>
      <p:sp>
        <p:nvSpPr>
          <p:cNvPr id="17" name="Slide Number Placeholder 4"/>
          <p:cNvSpPr>
            <a:spLocks noGrp="1"/>
          </p:cNvSpPr>
          <p:nvPr>
            <p:ph type="sldNum" sz="quarter" idx="12"/>
          </p:nvPr>
        </p:nvSpPr>
        <p:spPr/>
        <p:txBody>
          <a:bodyPr/>
          <a:lstStyle/>
          <a:p>
            <a:pPr>
              <a:defRPr/>
            </a:pPr>
            <a:fld id="{83321056-6A6F-44B1-BD93-DEB50DE7B9AC}" type="slidenum">
              <a:rPr lang="en-US"/>
              <a:pPr>
                <a:defRPr/>
              </a:pPr>
              <a:t>6</a:t>
            </a:fld>
            <a:endParaRPr lang="en-US"/>
          </a:p>
        </p:txBody>
      </p:sp>
      <p:sp>
        <p:nvSpPr>
          <p:cNvPr id="175107" name="Rectangle 3"/>
          <p:cNvSpPr>
            <a:spLocks noChangeArrowheads="1"/>
          </p:cNvSpPr>
          <p:nvPr/>
        </p:nvSpPr>
        <p:spPr bwMode="auto">
          <a:xfrm>
            <a:off x="2400300" y="4252913"/>
            <a:ext cx="1620838"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developer</a:t>
            </a:r>
          </a:p>
        </p:txBody>
      </p:sp>
      <p:sp>
        <p:nvSpPr>
          <p:cNvPr id="175108" name="Rectangle 4"/>
          <p:cNvSpPr>
            <a:spLocks noChangeArrowheads="1"/>
          </p:cNvSpPr>
          <p:nvPr/>
        </p:nvSpPr>
        <p:spPr bwMode="auto">
          <a:xfrm>
            <a:off x="5486400" y="4267200"/>
            <a:ext cx="2908300"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independent tester</a:t>
            </a:r>
          </a:p>
        </p:txBody>
      </p:sp>
      <p:sp>
        <p:nvSpPr>
          <p:cNvPr id="175109" name="Rectangle 5"/>
          <p:cNvSpPr>
            <a:spLocks noChangeArrowheads="1"/>
          </p:cNvSpPr>
          <p:nvPr/>
        </p:nvSpPr>
        <p:spPr bwMode="auto">
          <a:xfrm>
            <a:off x="1866900" y="4857750"/>
            <a:ext cx="2900363"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Understands the system </a:t>
            </a:r>
          </a:p>
          <a:p>
            <a:pPr>
              <a:defRPr/>
            </a:pPr>
            <a:endParaRPr lang="en-US" sz="1800" b="1">
              <a:effectLst>
                <a:outerShdw blurRad="38100" dist="38100" dir="2700000" algn="tl">
                  <a:srgbClr val="FFFFFF"/>
                </a:outerShdw>
              </a:effectLst>
              <a:latin typeface="Helvetica" pitchFamily="-128" charset="0"/>
            </a:endParaRPr>
          </a:p>
        </p:txBody>
      </p:sp>
      <p:sp>
        <p:nvSpPr>
          <p:cNvPr id="175111" name="Rectangle 7"/>
          <p:cNvSpPr>
            <a:spLocks noChangeArrowheads="1"/>
          </p:cNvSpPr>
          <p:nvPr/>
        </p:nvSpPr>
        <p:spPr bwMode="auto">
          <a:xfrm>
            <a:off x="1879600" y="5243513"/>
            <a:ext cx="2455863"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but, will test "gently"</a:t>
            </a:r>
          </a:p>
          <a:p>
            <a:pPr>
              <a:defRPr/>
            </a:pPr>
            <a:endParaRPr lang="en-US" sz="1800" b="1">
              <a:effectLst>
                <a:outerShdw blurRad="38100" dist="38100" dir="2700000" algn="tl">
                  <a:srgbClr val="FFFFFF"/>
                </a:outerShdw>
              </a:effectLst>
              <a:latin typeface="Helvetica" pitchFamily="-128" charset="0"/>
            </a:endParaRPr>
          </a:p>
        </p:txBody>
      </p:sp>
      <p:sp>
        <p:nvSpPr>
          <p:cNvPr id="175112" name="Rectangle 8"/>
          <p:cNvSpPr>
            <a:spLocks noChangeArrowheads="1"/>
          </p:cNvSpPr>
          <p:nvPr/>
        </p:nvSpPr>
        <p:spPr bwMode="auto">
          <a:xfrm>
            <a:off x="1282700" y="5986463"/>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75113" name="Rectangle 9"/>
          <p:cNvSpPr>
            <a:spLocks noChangeArrowheads="1"/>
          </p:cNvSpPr>
          <p:nvPr/>
        </p:nvSpPr>
        <p:spPr bwMode="auto">
          <a:xfrm>
            <a:off x="1879600" y="5600700"/>
            <a:ext cx="31289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and, is driven by "delivery"</a:t>
            </a:r>
          </a:p>
        </p:txBody>
      </p:sp>
      <p:sp>
        <p:nvSpPr>
          <p:cNvPr id="175114" name="Rectangle 10"/>
          <p:cNvSpPr>
            <a:spLocks noChangeArrowheads="1"/>
          </p:cNvSpPr>
          <p:nvPr/>
        </p:nvSpPr>
        <p:spPr bwMode="auto">
          <a:xfrm>
            <a:off x="5549900" y="4914900"/>
            <a:ext cx="3330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Must learn about the system,</a:t>
            </a:r>
          </a:p>
          <a:p>
            <a:pPr>
              <a:defRPr/>
            </a:pPr>
            <a:endParaRPr lang="en-US" sz="1800" b="1">
              <a:effectLst>
                <a:outerShdw blurRad="38100" dist="38100" dir="2700000" algn="tl">
                  <a:srgbClr val="FFFFFF"/>
                </a:outerShdw>
              </a:effectLst>
              <a:latin typeface="Helvetica" pitchFamily="-128" charset="0"/>
            </a:endParaRPr>
          </a:p>
        </p:txBody>
      </p:sp>
      <p:sp>
        <p:nvSpPr>
          <p:cNvPr id="175115" name="Rectangle 11"/>
          <p:cNvSpPr>
            <a:spLocks noChangeArrowheads="1"/>
          </p:cNvSpPr>
          <p:nvPr/>
        </p:nvSpPr>
        <p:spPr bwMode="auto">
          <a:xfrm>
            <a:off x="5549900" y="5272088"/>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75116" name="Rectangle 12"/>
          <p:cNvSpPr>
            <a:spLocks noChangeArrowheads="1"/>
          </p:cNvSpPr>
          <p:nvPr/>
        </p:nvSpPr>
        <p:spPr bwMode="auto">
          <a:xfrm>
            <a:off x="5562600" y="5243513"/>
            <a:ext cx="30765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but, will attempt to break it</a:t>
            </a:r>
          </a:p>
          <a:p>
            <a:pPr>
              <a:defRPr/>
            </a:pPr>
            <a:endParaRPr lang="en-US" sz="1800" b="1">
              <a:effectLst>
                <a:outerShdw blurRad="38100" dist="38100" dir="2700000" algn="tl">
                  <a:srgbClr val="FFFFFF"/>
                </a:outerShdw>
              </a:effectLst>
              <a:latin typeface="Helvetica" pitchFamily="-128" charset="0"/>
            </a:endParaRPr>
          </a:p>
        </p:txBody>
      </p:sp>
      <p:sp>
        <p:nvSpPr>
          <p:cNvPr id="175117" name="Rectangle 13"/>
          <p:cNvSpPr>
            <a:spLocks noChangeArrowheads="1"/>
          </p:cNvSpPr>
          <p:nvPr/>
        </p:nvSpPr>
        <p:spPr bwMode="auto">
          <a:xfrm>
            <a:off x="5219700" y="5986463"/>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75118" name="Rectangle 14"/>
          <p:cNvSpPr>
            <a:spLocks noChangeArrowheads="1"/>
          </p:cNvSpPr>
          <p:nvPr/>
        </p:nvSpPr>
        <p:spPr bwMode="auto">
          <a:xfrm>
            <a:off x="5575300" y="5586413"/>
            <a:ext cx="27844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and, is driven by quality</a:t>
            </a:r>
          </a:p>
        </p:txBody>
      </p:sp>
      <p:pic>
        <p:nvPicPr>
          <p:cNvPr id="8208" name="Picture 15"/>
          <p:cNvPicPr>
            <a:picLocks noChangeArrowheads="1"/>
          </p:cNvPicPr>
          <p:nvPr/>
        </p:nvPicPr>
        <p:blipFill>
          <a:blip r:embed="rId2"/>
          <a:srcRect/>
          <a:stretch>
            <a:fillRect/>
          </a:stretch>
        </p:blipFill>
        <p:spPr bwMode="auto">
          <a:xfrm>
            <a:off x="5940425" y="1995488"/>
            <a:ext cx="2120900" cy="2235200"/>
          </a:xfrm>
          <a:prstGeom prst="rect">
            <a:avLst/>
          </a:prstGeom>
          <a:noFill/>
          <a:ln w="12700">
            <a:noFill/>
            <a:miter lim="800000"/>
            <a:headEnd/>
            <a:tailEnd/>
          </a:ln>
        </p:spPr>
      </p:pic>
      <p:pic>
        <p:nvPicPr>
          <p:cNvPr id="8209" name="Picture 16"/>
          <p:cNvPicPr>
            <a:picLocks noChangeArrowheads="1"/>
          </p:cNvPicPr>
          <p:nvPr/>
        </p:nvPicPr>
        <p:blipFill>
          <a:blip r:embed="rId3"/>
          <a:srcRect/>
          <a:stretch>
            <a:fillRect/>
          </a:stretch>
        </p:blipFill>
        <p:spPr bwMode="auto">
          <a:xfrm>
            <a:off x="2289175" y="2122488"/>
            <a:ext cx="2019300" cy="2097087"/>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1935162" y="228600"/>
            <a:ext cx="5303838" cy="533400"/>
          </a:xfrm>
        </p:spPr>
        <p:txBody>
          <a:bodyPr>
            <a:normAutofit fontScale="90000"/>
          </a:bodyPr>
          <a:lstStyle/>
          <a:p>
            <a:pPr eaLnBrk="1" hangingPunct="1"/>
            <a:r>
              <a:rPr lang="en-US" b="1" dirty="0" smtClean="0"/>
              <a:t>High Order Testing</a:t>
            </a:r>
          </a:p>
        </p:txBody>
      </p:sp>
      <p:sp>
        <p:nvSpPr>
          <p:cNvPr id="27653" name="Rectangle 3"/>
          <p:cNvSpPr>
            <a:spLocks noGrp="1" noChangeArrowheads="1"/>
          </p:cNvSpPr>
          <p:nvPr>
            <p:ph idx="1"/>
          </p:nvPr>
        </p:nvSpPr>
        <p:spPr>
          <a:xfrm>
            <a:off x="228600" y="1143000"/>
            <a:ext cx="8610600" cy="5715000"/>
          </a:xfrm>
        </p:spPr>
        <p:txBody>
          <a:bodyPr>
            <a:noAutofit/>
          </a:bodyPr>
          <a:lstStyle/>
          <a:p>
            <a:pPr algn="just" eaLnBrk="1" hangingPunct="1">
              <a:lnSpc>
                <a:spcPct val="90000"/>
              </a:lnSpc>
            </a:pPr>
            <a:r>
              <a:rPr lang="en-US" sz="2000" dirty="0" smtClean="0">
                <a:solidFill>
                  <a:schemeClr val="folHlink"/>
                </a:solidFill>
              </a:rPr>
              <a:t>Validation testing</a:t>
            </a:r>
            <a:endParaRPr lang="en-US" sz="2000" dirty="0" smtClean="0">
              <a:solidFill>
                <a:srgbClr val="F3FF07"/>
              </a:solidFill>
            </a:endParaRPr>
          </a:p>
          <a:p>
            <a:pPr lvl="1" algn="just" eaLnBrk="1" hangingPunct="1">
              <a:lnSpc>
                <a:spcPct val="90000"/>
              </a:lnSpc>
            </a:pPr>
            <a:r>
              <a:rPr lang="en-US" sz="1800" dirty="0" smtClean="0"/>
              <a:t>Focus is on software requirements</a:t>
            </a:r>
          </a:p>
          <a:p>
            <a:pPr algn="just" eaLnBrk="1" hangingPunct="1">
              <a:lnSpc>
                <a:spcPct val="90000"/>
              </a:lnSpc>
            </a:pPr>
            <a:r>
              <a:rPr lang="en-US" sz="2000" dirty="0" smtClean="0">
                <a:solidFill>
                  <a:schemeClr val="folHlink"/>
                </a:solidFill>
              </a:rPr>
              <a:t>System testing</a:t>
            </a:r>
            <a:endParaRPr lang="en-US" sz="2000" dirty="0" smtClean="0"/>
          </a:p>
          <a:p>
            <a:pPr lvl="1" algn="just" eaLnBrk="1" hangingPunct="1">
              <a:lnSpc>
                <a:spcPct val="90000"/>
              </a:lnSpc>
            </a:pPr>
            <a:r>
              <a:rPr lang="en-US" sz="1800" dirty="0" smtClean="0"/>
              <a:t>Focus is on system integration</a:t>
            </a:r>
          </a:p>
          <a:p>
            <a:pPr algn="just" eaLnBrk="1" hangingPunct="1">
              <a:lnSpc>
                <a:spcPct val="90000"/>
              </a:lnSpc>
            </a:pPr>
            <a:r>
              <a:rPr lang="en-US" sz="2000" dirty="0" smtClean="0">
                <a:solidFill>
                  <a:schemeClr val="folHlink"/>
                </a:solidFill>
              </a:rPr>
              <a:t>Alpha/Beta testing</a:t>
            </a:r>
            <a:endParaRPr lang="en-US" sz="2000" dirty="0" smtClean="0"/>
          </a:p>
          <a:p>
            <a:pPr lvl="1" algn="just" eaLnBrk="1" hangingPunct="1">
              <a:lnSpc>
                <a:spcPct val="90000"/>
              </a:lnSpc>
            </a:pPr>
            <a:r>
              <a:rPr lang="en-US" sz="1800" dirty="0" smtClean="0"/>
              <a:t>Focus is on customer usage</a:t>
            </a:r>
          </a:p>
          <a:p>
            <a:pPr algn="just" eaLnBrk="1" hangingPunct="1">
              <a:lnSpc>
                <a:spcPct val="90000"/>
              </a:lnSpc>
            </a:pPr>
            <a:r>
              <a:rPr lang="en-US" sz="2000" dirty="0" smtClean="0">
                <a:solidFill>
                  <a:schemeClr val="folHlink"/>
                </a:solidFill>
              </a:rPr>
              <a:t>Recovery testing</a:t>
            </a:r>
            <a:endParaRPr lang="en-US" sz="2000" dirty="0" smtClean="0"/>
          </a:p>
          <a:p>
            <a:pPr lvl="1" algn="just" eaLnBrk="1" hangingPunct="1">
              <a:lnSpc>
                <a:spcPct val="90000"/>
              </a:lnSpc>
            </a:pPr>
            <a:r>
              <a:rPr lang="en-US" sz="1800" dirty="0" smtClean="0"/>
              <a:t>forces the software to fail in a variety of ways and verifies that recovery is properly performed</a:t>
            </a:r>
          </a:p>
          <a:p>
            <a:pPr algn="just" eaLnBrk="1" hangingPunct="1">
              <a:lnSpc>
                <a:spcPct val="90000"/>
              </a:lnSpc>
            </a:pPr>
            <a:r>
              <a:rPr lang="en-US" sz="2000" dirty="0" smtClean="0">
                <a:solidFill>
                  <a:schemeClr val="folHlink"/>
                </a:solidFill>
              </a:rPr>
              <a:t>Security testing</a:t>
            </a:r>
            <a:endParaRPr lang="en-US" sz="2000" dirty="0" smtClean="0"/>
          </a:p>
          <a:p>
            <a:pPr lvl="1" algn="just" eaLnBrk="1" hangingPunct="1">
              <a:lnSpc>
                <a:spcPct val="90000"/>
              </a:lnSpc>
            </a:pPr>
            <a:r>
              <a:rPr lang="en-US" sz="1800" dirty="0" smtClean="0"/>
              <a:t>verifies that protection mechanisms built into a system will, in fact, protect it from improper penetration</a:t>
            </a:r>
          </a:p>
          <a:p>
            <a:pPr algn="just" eaLnBrk="1" hangingPunct="1">
              <a:lnSpc>
                <a:spcPct val="90000"/>
              </a:lnSpc>
            </a:pPr>
            <a:r>
              <a:rPr lang="en-US" sz="2000" dirty="0" smtClean="0">
                <a:solidFill>
                  <a:schemeClr val="folHlink"/>
                </a:solidFill>
              </a:rPr>
              <a:t>Stress testing</a:t>
            </a:r>
            <a:endParaRPr lang="en-US" sz="2000" dirty="0" smtClean="0"/>
          </a:p>
          <a:p>
            <a:pPr lvl="1" algn="just" eaLnBrk="1" hangingPunct="1">
              <a:lnSpc>
                <a:spcPct val="90000"/>
              </a:lnSpc>
            </a:pPr>
            <a:r>
              <a:rPr lang="en-US" sz="1800" dirty="0" smtClean="0"/>
              <a:t> executes a system in a manner that demands resources in abnormal quantity, frequency, or volume</a:t>
            </a:r>
          </a:p>
          <a:p>
            <a:pPr algn="just" eaLnBrk="1" hangingPunct="1">
              <a:lnSpc>
                <a:spcPct val="90000"/>
              </a:lnSpc>
            </a:pPr>
            <a:r>
              <a:rPr lang="en-US" sz="2000" dirty="0" smtClean="0">
                <a:solidFill>
                  <a:schemeClr val="folHlink"/>
                </a:solidFill>
              </a:rPr>
              <a:t>Performance Testing</a:t>
            </a:r>
            <a:endParaRPr lang="en-US" sz="2000" dirty="0" smtClean="0"/>
          </a:p>
          <a:p>
            <a:pPr lvl="1" algn="just" eaLnBrk="1" hangingPunct="1">
              <a:lnSpc>
                <a:spcPct val="90000"/>
              </a:lnSpc>
            </a:pPr>
            <a:r>
              <a:rPr lang="en-US" sz="1800" dirty="0" smtClean="0"/>
              <a:t>test the run-time performance of software within the context of an integrated system</a:t>
            </a:r>
          </a:p>
        </p:txBody>
      </p:sp>
      <p:sp>
        <p:nvSpPr>
          <p:cNvPr id="5" name="Slide Number Placeholder 4"/>
          <p:cNvSpPr>
            <a:spLocks noGrp="1"/>
          </p:cNvSpPr>
          <p:nvPr>
            <p:ph type="sldNum" sz="quarter" idx="12"/>
          </p:nvPr>
        </p:nvSpPr>
        <p:spPr/>
        <p:txBody>
          <a:bodyPr/>
          <a:lstStyle/>
          <a:p>
            <a:pPr>
              <a:defRPr/>
            </a:pPr>
            <a:fld id="{30797670-F22B-4988-9ADE-7BDC791DB2E6}" type="slidenum">
              <a:rPr lang="en-US"/>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1219200" y="304800"/>
            <a:ext cx="7162800" cy="714375"/>
          </a:xfrm>
          <a:noFill/>
        </p:spPr>
        <p:txBody>
          <a:bodyPr lIns="90487" tIns="44450" rIns="90487" bIns="44450" anchor="ctr"/>
          <a:lstStyle/>
          <a:p>
            <a:pPr eaLnBrk="1" hangingPunct="1"/>
            <a:r>
              <a:rPr lang="en-US" sz="3600" b="1" dirty="0" smtClean="0"/>
              <a:t>Debugging: A Diagnostic Process</a:t>
            </a:r>
            <a:endParaRPr lang="en-US" b="1" dirty="0" smtClean="0"/>
          </a:p>
        </p:txBody>
      </p:sp>
      <p:sp>
        <p:nvSpPr>
          <p:cNvPr id="5" name="Slide Number Placeholder 4"/>
          <p:cNvSpPr>
            <a:spLocks noGrp="1"/>
          </p:cNvSpPr>
          <p:nvPr>
            <p:ph type="sldNum" sz="quarter" idx="12"/>
          </p:nvPr>
        </p:nvSpPr>
        <p:spPr/>
        <p:txBody>
          <a:bodyPr/>
          <a:lstStyle/>
          <a:p>
            <a:pPr>
              <a:defRPr/>
            </a:pPr>
            <a:fld id="{61142A0B-4210-4E69-AE50-9E1AF73300E8}" type="slidenum">
              <a:rPr lang="en-US"/>
              <a:pPr>
                <a:defRPr/>
              </a:pPr>
              <a:t>61</a:t>
            </a:fld>
            <a:endParaRPr lang="en-US"/>
          </a:p>
        </p:txBody>
      </p:sp>
      <p:pic>
        <p:nvPicPr>
          <p:cNvPr id="28677" name="Picture 3"/>
          <p:cNvPicPr>
            <a:picLocks noChangeArrowheads="1"/>
          </p:cNvPicPr>
          <p:nvPr/>
        </p:nvPicPr>
        <p:blipFill>
          <a:blip r:embed="rId2"/>
          <a:srcRect/>
          <a:stretch>
            <a:fillRect/>
          </a:stretch>
        </p:blipFill>
        <p:spPr bwMode="auto">
          <a:xfrm>
            <a:off x="3200400" y="2133600"/>
            <a:ext cx="4248150" cy="3535363"/>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9"/>
          <p:cNvSpPr>
            <a:spLocks noGrp="1" noChangeArrowheads="1"/>
          </p:cNvSpPr>
          <p:nvPr>
            <p:ph type="title"/>
          </p:nvPr>
        </p:nvSpPr>
        <p:spPr>
          <a:xfrm>
            <a:off x="1530350" y="685800"/>
            <a:ext cx="6242050" cy="563563"/>
          </a:xfrm>
          <a:noFill/>
        </p:spPr>
        <p:txBody>
          <a:bodyPr lIns="90487" tIns="44450" rIns="90487" bIns="44450" anchor="ctr">
            <a:normAutofit fontScale="90000"/>
          </a:bodyPr>
          <a:lstStyle/>
          <a:p>
            <a:pPr eaLnBrk="1" hangingPunct="1"/>
            <a:r>
              <a:rPr lang="en-US" b="1" dirty="0" smtClean="0"/>
              <a:t>The Debugging Process</a:t>
            </a:r>
          </a:p>
        </p:txBody>
      </p:sp>
      <p:sp>
        <p:nvSpPr>
          <p:cNvPr id="5" name="Slide Number Placeholder 4"/>
          <p:cNvSpPr>
            <a:spLocks noGrp="1"/>
          </p:cNvSpPr>
          <p:nvPr>
            <p:ph type="sldNum" sz="quarter" idx="12"/>
          </p:nvPr>
        </p:nvSpPr>
        <p:spPr/>
        <p:txBody>
          <a:bodyPr/>
          <a:lstStyle/>
          <a:p>
            <a:pPr>
              <a:defRPr/>
            </a:pPr>
            <a:fld id="{7F4803ED-ECAD-4855-B9E8-A7F06F38CA73}" type="slidenum">
              <a:rPr lang="en-US"/>
              <a:pPr>
                <a:defRPr/>
              </a:pPr>
              <a:t>62</a:t>
            </a:fld>
            <a:endParaRPr lang="en-US"/>
          </a:p>
        </p:txBody>
      </p:sp>
      <p:pic>
        <p:nvPicPr>
          <p:cNvPr id="29701" name="Picture 24" descr="Figure 17"/>
          <p:cNvPicPr>
            <a:picLocks noChangeAspect="1" noChangeArrowheads="1"/>
          </p:cNvPicPr>
          <p:nvPr/>
        </p:nvPicPr>
        <p:blipFill>
          <a:blip r:embed="rId2"/>
          <a:srcRect/>
          <a:stretch>
            <a:fillRect/>
          </a:stretch>
        </p:blipFill>
        <p:spPr bwMode="auto">
          <a:xfrm>
            <a:off x="2286000" y="1981200"/>
            <a:ext cx="4876800" cy="3986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1330325" y="533400"/>
            <a:ext cx="6524625" cy="357188"/>
          </a:xfrm>
          <a:noFill/>
        </p:spPr>
        <p:txBody>
          <a:bodyPr lIns="90487" tIns="44450" rIns="90487" bIns="44450" anchor="ctr">
            <a:normAutofit fontScale="90000"/>
          </a:bodyPr>
          <a:lstStyle/>
          <a:p>
            <a:pPr eaLnBrk="1" hangingPunct="1"/>
            <a:r>
              <a:rPr lang="en-US" b="1" dirty="0" smtClean="0"/>
              <a:t>Debugging Effort</a:t>
            </a:r>
          </a:p>
        </p:txBody>
      </p:sp>
      <p:sp>
        <p:nvSpPr>
          <p:cNvPr id="9" name="Slide Number Placeholder 4"/>
          <p:cNvSpPr>
            <a:spLocks noGrp="1"/>
          </p:cNvSpPr>
          <p:nvPr>
            <p:ph type="sldNum" sz="quarter" idx="12"/>
          </p:nvPr>
        </p:nvSpPr>
        <p:spPr/>
        <p:txBody>
          <a:bodyPr/>
          <a:lstStyle/>
          <a:p>
            <a:pPr>
              <a:defRPr/>
            </a:pPr>
            <a:fld id="{4774C100-2A06-46F6-8AEE-F2A426323DCE}" type="slidenum">
              <a:rPr lang="en-US"/>
              <a:pPr>
                <a:defRPr/>
              </a:pPr>
              <a:t>63</a:t>
            </a:fld>
            <a:endParaRPr lang="en-US"/>
          </a:p>
        </p:txBody>
      </p:sp>
      <p:sp>
        <p:nvSpPr>
          <p:cNvPr id="30725" name="Freeform 4"/>
          <p:cNvSpPr>
            <a:spLocks/>
          </p:cNvSpPr>
          <p:nvPr/>
        </p:nvSpPr>
        <p:spPr bwMode="auto">
          <a:xfrm>
            <a:off x="3306763" y="4162425"/>
            <a:ext cx="3684587" cy="1754188"/>
          </a:xfrm>
          <a:custGeom>
            <a:avLst/>
            <a:gdLst>
              <a:gd name="T0" fmla="*/ 1190 w 2321"/>
              <a:gd name="T1" fmla="*/ 966 h 982"/>
              <a:gd name="T2" fmla="*/ 1254 w 2321"/>
              <a:gd name="T3" fmla="*/ 957 h 982"/>
              <a:gd name="T4" fmla="*/ 1303 w 2321"/>
              <a:gd name="T5" fmla="*/ 947 h 982"/>
              <a:gd name="T6" fmla="*/ 1356 w 2321"/>
              <a:gd name="T7" fmla="*/ 935 h 982"/>
              <a:gd name="T8" fmla="*/ 1406 w 2321"/>
              <a:gd name="T9" fmla="*/ 920 h 982"/>
              <a:gd name="T10" fmla="*/ 1467 w 2321"/>
              <a:gd name="T11" fmla="*/ 902 h 982"/>
              <a:gd name="T12" fmla="*/ 1524 w 2321"/>
              <a:gd name="T13" fmla="*/ 882 h 982"/>
              <a:gd name="T14" fmla="*/ 1580 w 2321"/>
              <a:gd name="T15" fmla="*/ 859 h 982"/>
              <a:gd name="T16" fmla="*/ 1626 w 2321"/>
              <a:gd name="T17" fmla="*/ 835 h 982"/>
              <a:gd name="T18" fmla="*/ 1675 w 2321"/>
              <a:gd name="T19" fmla="*/ 811 h 982"/>
              <a:gd name="T20" fmla="*/ 1728 w 2321"/>
              <a:gd name="T21" fmla="*/ 781 h 982"/>
              <a:gd name="T22" fmla="*/ 1774 w 2321"/>
              <a:gd name="T23" fmla="*/ 753 h 982"/>
              <a:gd name="T24" fmla="*/ 1845 w 2321"/>
              <a:gd name="T25" fmla="*/ 705 h 982"/>
              <a:gd name="T26" fmla="*/ 1911 w 2321"/>
              <a:gd name="T27" fmla="*/ 648 h 982"/>
              <a:gd name="T28" fmla="*/ 1962 w 2321"/>
              <a:gd name="T29" fmla="*/ 599 h 982"/>
              <a:gd name="T30" fmla="*/ 2016 w 2321"/>
              <a:gd name="T31" fmla="*/ 545 h 982"/>
              <a:gd name="T32" fmla="*/ 2070 w 2321"/>
              <a:gd name="T33" fmla="*/ 480 h 982"/>
              <a:gd name="T34" fmla="*/ 2075 w 2321"/>
              <a:gd name="T35" fmla="*/ 0 h 982"/>
              <a:gd name="T36" fmla="*/ 1548 w 2321"/>
              <a:gd name="T37" fmla="*/ 235 h 982"/>
              <a:gd name="T38" fmla="*/ 1502 w 2321"/>
              <a:gd name="T39" fmla="*/ 284 h 982"/>
              <a:gd name="T40" fmla="*/ 1454 w 2321"/>
              <a:gd name="T41" fmla="*/ 327 h 982"/>
              <a:gd name="T42" fmla="*/ 1413 w 2321"/>
              <a:gd name="T43" fmla="*/ 361 h 982"/>
              <a:gd name="T44" fmla="*/ 1362 w 2321"/>
              <a:gd name="T45" fmla="*/ 392 h 982"/>
              <a:gd name="T46" fmla="*/ 1305 w 2321"/>
              <a:gd name="T47" fmla="*/ 425 h 982"/>
              <a:gd name="T48" fmla="*/ 1249 w 2321"/>
              <a:gd name="T49" fmla="*/ 449 h 982"/>
              <a:gd name="T50" fmla="*/ 1194 w 2321"/>
              <a:gd name="T51" fmla="*/ 465 h 982"/>
              <a:gd name="T52" fmla="*/ 1128 w 2321"/>
              <a:gd name="T53" fmla="*/ 481 h 982"/>
              <a:gd name="T54" fmla="*/ 1051 w 2321"/>
              <a:gd name="T55" fmla="*/ 489 h 982"/>
              <a:gd name="T56" fmla="*/ 920 w 2321"/>
              <a:gd name="T57" fmla="*/ 492 h 982"/>
              <a:gd name="T58" fmla="*/ 812 w 2321"/>
              <a:gd name="T59" fmla="*/ 476 h 982"/>
              <a:gd name="T60" fmla="*/ 698 w 2321"/>
              <a:gd name="T61" fmla="*/ 444 h 982"/>
              <a:gd name="T62" fmla="*/ 597 w 2321"/>
              <a:gd name="T63" fmla="*/ 398 h 982"/>
              <a:gd name="T64" fmla="*/ 0 w 2321"/>
              <a:gd name="T65" fmla="*/ 620 h 982"/>
              <a:gd name="T66" fmla="*/ 55 w 2321"/>
              <a:gd name="T67" fmla="*/ 666 h 982"/>
              <a:gd name="T68" fmla="*/ 108 w 2321"/>
              <a:gd name="T69" fmla="*/ 707 h 982"/>
              <a:gd name="T70" fmla="*/ 165 w 2321"/>
              <a:gd name="T71" fmla="*/ 750 h 982"/>
              <a:gd name="T72" fmla="*/ 224 w 2321"/>
              <a:gd name="T73" fmla="*/ 785 h 982"/>
              <a:gd name="T74" fmla="*/ 290 w 2321"/>
              <a:gd name="T75" fmla="*/ 820 h 982"/>
              <a:gd name="T76" fmla="*/ 354 w 2321"/>
              <a:gd name="T77" fmla="*/ 851 h 982"/>
              <a:gd name="T78" fmla="*/ 414 w 2321"/>
              <a:gd name="T79" fmla="*/ 877 h 982"/>
              <a:gd name="T80" fmla="*/ 490 w 2321"/>
              <a:gd name="T81" fmla="*/ 905 h 982"/>
              <a:gd name="T82" fmla="*/ 564 w 2321"/>
              <a:gd name="T83" fmla="*/ 927 h 982"/>
              <a:gd name="T84" fmla="*/ 632 w 2321"/>
              <a:gd name="T85" fmla="*/ 945 h 982"/>
              <a:gd name="T86" fmla="*/ 701 w 2321"/>
              <a:gd name="T87" fmla="*/ 959 h 982"/>
              <a:gd name="T88" fmla="*/ 781 w 2321"/>
              <a:gd name="T89" fmla="*/ 971 h 982"/>
              <a:gd name="T90" fmla="*/ 865 w 2321"/>
              <a:gd name="T91" fmla="*/ 978 h 982"/>
              <a:gd name="T92" fmla="*/ 940 w 2321"/>
              <a:gd name="T93" fmla="*/ 981 h 982"/>
              <a:gd name="T94" fmla="*/ 1018 w 2321"/>
              <a:gd name="T95" fmla="*/ 980 h 982"/>
              <a:gd name="T96" fmla="*/ 1096 w 2321"/>
              <a:gd name="T97" fmla="*/ 977 h 982"/>
              <a:gd name="T98" fmla="*/ 1165 w 2321"/>
              <a:gd name="T99" fmla="*/ 969 h 9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21"/>
              <a:gd name="T151" fmla="*/ 0 h 982"/>
              <a:gd name="T152" fmla="*/ 2321 w 2321"/>
              <a:gd name="T153" fmla="*/ 982 h 9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21" h="982">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chemeClr val="folHlink"/>
          </a:solidFill>
          <a:ln w="12700" cap="rnd">
            <a:noFill/>
            <a:round/>
            <a:headEnd/>
            <a:tailEnd type="triangle" w="med" len="med"/>
          </a:ln>
        </p:spPr>
        <p:txBody>
          <a:bodyPr/>
          <a:lstStyle/>
          <a:p>
            <a:endParaRPr lang="en-US"/>
          </a:p>
        </p:txBody>
      </p:sp>
      <p:sp>
        <p:nvSpPr>
          <p:cNvPr id="30726" name="Freeform 5"/>
          <p:cNvSpPr>
            <a:spLocks/>
          </p:cNvSpPr>
          <p:nvPr/>
        </p:nvSpPr>
        <p:spPr bwMode="auto">
          <a:xfrm>
            <a:off x="2670175" y="2255838"/>
            <a:ext cx="1865313" cy="3132137"/>
          </a:xfrm>
          <a:custGeom>
            <a:avLst/>
            <a:gdLst>
              <a:gd name="T0" fmla="*/ 1149 w 1175"/>
              <a:gd name="T1" fmla="*/ 3 h 1754"/>
              <a:gd name="T2" fmla="*/ 1089 w 1175"/>
              <a:gd name="T3" fmla="*/ 13 h 1754"/>
              <a:gd name="T4" fmla="*/ 1037 w 1175"/>
              <a:gd name="T5" fmla="*/ 24 h 1754"/>
              <a:gd name="T6" fmla="*/ 985 w 1175"/>
              <a:gd name="T7" fmla="*/ 35 h 1754"/>
              <a:gd name="T8" fmla="*/ 935 w 1175"/>
              <a:gd name="T9" fmla="*/ 50 h 1754"/>
              <a:gd name="T10" fmla="*/ 875 w 1175"/>
              <a:gd name="T11" fmla="*/ 70 h 1754"/>
              <a:gd name="T12" fmla="*/ 818 w 1175"/>
              <a:gd name="T13" fmla="*/ 90 h 1754"/>
              <a:gd name="T14" fmla="*/ 763 w 1175"/>
              <a:gd name="T15" fmla="*/ 112 h 1754"/>
              <a:gd name="T16" fmla="*/ 715 w 1175"/>
              <a:gd name="T17" fmla="*/ 135 h 1754"/>
              <a:gd name="T18" fmla="*/ 666 w 1175"/>
              <a:gd name="T19" fmla="*/ 160 h 1754"/>
              <a:gd name="T20" fmla="*/ 614 w 1175"/>
              <a:gd name="T21" fmla="*/ 191 h 1754"/>
              <a:gd name="T22" fmla="*/ 567 w 1175"/>
              <a:gd name="T23" fmla="*/ 219 h 1754"/>
              <a:gd name="T24" fmla="*/ 494 w 1175"/>
              <a:gd name="T25" fmla="*/ 272 h 1754"/>
              <a:gd name="T26" fmla="*/ 430 w 1175"/>
              <a:gd name="T27" fmla="*/ 325 h 1754"/>
              <a:gd name="T28" fmla="*/ 380 w 1175"/>
              <a:gd name="T29" fmla="*/ 373 h 1754"/>
              <a:gd name="T30" fmla="*/ 327 w 1175"/>
              <a:gd name="T31" fmla="*/ 429 h 1754"/>
              <a:gd name="T32" fmla="*/ 278 w 1175"/>
              <a:gd name="T33" fmla="*/ 491 h 1754"/>
              <a:gd name="T34" fmla="*/ 234 w 1175"/>
              <a:gd name="T35" fmla="*/ 550 h 1754"/>
              <a:gd name="T36" fmla="*/ 197 w 1175"/>
              <a:gd name="T37" fmla="*/ 618 h 1754"/>
              <a:gd name="T38" fmla="*/ 165 w 1175"/>
              <a:gd name="T39" fmla="*/ 690 h 1754"/>
              <a:gd name="T40" fmla="*/ 132 w 1175"/>
              <a:gd name="T41" fmla="*/ 779 h 1754"/>
              <a:gd name="T42" fmla="*/ 112 w 1175"/>
              <a:gd name="T43" fmla="*/ 865 h 1754"/>
              <a:gd name="T44" fmla="*/ 96 w 1175"/>
              <a:gd name="T45" fmla="*/ 978 h 1754"/>
              <a:gd name="T46" fmla="*/ 96 w 1175"/>
              <a:gd name="T47" fmla="*/ 1075 h 1754"/>
              <a:gd name="T48" fmla="*/ 108 w 1175"/>
              <a:gd name="T49" fmla="*/ 1165 h 1754"/>
              <a:gd name="T50" fmla="*/ 127 w 1175"/>
              <a:gd name="T51" fmla="*/ 1255 h 1754"/>
              <a:gd name="T52" fmla="*/ 162 w 1175"/>
              <a:gd name="T53" fmla="*/ 1355 h 1754"/>
              <a:gd name="T54" fmla="*/ 205 w 1175"/>
              <a:gd name="T55" fmla="*/ 1448 h 1754"/>
              <a:gd name="T56" fmla="*/ 264 w 1175"/>
              <a:gd name="T57" fmla="*/ 1537 h 1754"/>
              <a:gd name="T58" fmla="*/ 805 w 1175"/>
              <a:gd name="T59" fmla="*/ 1753 h 1754"/>
              <a:gd name="T60" fmla="*/ 792 w 1175"/>
              <a:gd name="T61" fmla="*/ 1289 h 1754"/>
              <a:gd name="T62" fmla="*/ 743 w 1175"/>
              <a:gd name="T63" fmla="*/ 1216 h 1754"/>
              <a:gd name="T64" fmla="*/ 714 w 1175"/>
              <a:gd name="T65" fmla="*/ 1146 h 1754"/>
              <a:gd name="T66" fmla="*/ 703 w 1175"/>
              <a:gd name="T67" fmla="*/ 1078 h 1754"/>
              <a:gd name="T68" fmla="*/ 699 w 1175"/>
              <a:gd name="T69" fmla="*/ 1011 h 1754"/>
              <a:gd name="T70" fmla="*/ 707 w 1175"/>
              <a:gd name="T71" fmla="*/ 934 h 1754"/>
              <a:gd name="T72" fmla="*/ 730 w 1175"/>
              <a:gd name="T73" fmla="*/ 857 h 1754"/>
              <a:gd name="T74" fmla="*/ 764 w 1175"/>
              <a:gd name="T75" fmla="*/ 785 h 1754"/>
              <a:gd name="T76" fmla="*/ 805 w 1175"/>
              <a:gd name="T77" fmla="*/ 729 h 1754"/>
              <a:gd name="T78" fmla="*/ 842 w 1175"/>
              <a:gd name="T79" fmla="*/ 687 h 1754"/>
              <a:gd name="T80" fmla="*/ 887 w 1175"/>
              <a:gd name="T81" fmla="*/ 646 h 1754"/>
              <a:gd name="T82" fmla="*/ 929 w 1175"/>
              <a:gd name="T83" fmla="*/ 611 h 1754"/>
              <a:gd name="T84" fmla="*/ 977 w 1175"/>
              <a:gd name="T85" fmla="*/ 580 h 1754"/>
              <a:gd name="T86" fmla="*/ 1036 w 1175"/>
              <a:gd name="T87" fmla="*/ 549 h 1754"/>
              <a:gd name="T88" fmla="*/ 1092 w 1175"/>
              <a:gd name="T89" fmla="*/ 524 h 1754"/>
              <a:gd name="T90" fmla="*/ 1174 w 1175"/>
              <a:gd name="T91" fmla="*/ 502 h 17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75"/>
              <a:gd name="T139" fmla="*/ 0 h 1754"/>
              <a:gd name="T140" fmla="*/ 1175 w 1175"/>
              <a:gd name="T141" fmla="*/ 1754 h 17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75" h="175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w="12700" cap="rnd">
            <a:noFill/>
            <a:round/>
            <a:headEnd/>
            <a:tailEnd type="triangle" w="med" len="med"/>
          </a:ln>
        </p:spPr>
        <p:txBody>
          <a:bodyPr/>
          <a:lstStyle/>
          <a:p>
            <a:endParaRPr lang="en-US"/>
          </a:p>
        </p:txBody>
      </p:sp>
      <p:sp>
        <p:nvSpPr>
          <p:cNvPr id="30727" name="Freeform 6"/>
          <p:cNvSpPr>
            <a:spLocks/>
          </p:cNvSpPr>
          <p:nvPr/>
        </p:nvSpPr>
        <p:spPr bwMode="auto">
          <a:xfrm>
            <a:off x="4114800" y="1828800"/>
            <a:ext cx="2774950" cy="2835275"/>
          </a:xfrm>
          <a:custGeom>
            <a:avLst/>
            <a:gdLst>
              <a:gd name="T0" fmla="*/ 690 w 1748"/>
              <a:gd name="T1" fmla="*/ 236 h 1588"/>
              <a:gd name="T2" fmla="*/ 754 w 1748"/>
              <a:gd name="T3" fmla="*/ 247 h 1588"/>
              <a:gd name="T4" fmla="*/ 802 w 1748"/>
              <a:gd name="T5" fmla="*/ 256 h 1588"/>
              <a:gd name="T6" fmla="*/ 854 w 1748"/>
              <a:gd name="T7" fmla="*/ 269 h 1588"/>
              <a:gd name="T8" fmla="*/ 906 w 1748"/>
              <a:gd name="T9" fmla="*/ 283 h 1588"/>
              <a:gd name="T10" fmla="*/ 966 w 1748"/>
              <a:gd name="T11" fmla="*/ 301 h 1588"/>
              <a:gd name="T12" fmla="*/ 1022 w 1748"/>
              <a:gd name="T13" fmla="*/ 322 h 1588"/>
              <a:gd name="T14" fmla="*/ 1078 w 1748"/>
              <a:gd name="T15" fmla="*/ 344 h 1588"/>
              <a:gd name="T16" fmla="*/ 1126 w 1748"/>
              <a:gd name="T17" fmla="*/ 368 h 1588"/>
              <a:gd name="T18" fmla="*/ 1175 w 1748"/>
              <a:gd name="T19" fmla="*/ 392 h 1588"/>
              <a:gd name="T20" fmla="*/ 1227 w 1748"/>
              <a:gd name="T21" fmla="*/ 423 h 1588"/>
              <a:gd name="T22" fmla="*/ 1273 w 1748"/>
              <a:gd name="T23" fmla="*/ 452 h 1588"/>
              <a:gd name="T24" fmla="*/ 1348 w 1748"/>
              <a:gd name="T25" fmla="*/ 504 h 1588"/>
              <a:gd name="T26" fmla="*/ 1411 w 1748"/>
              <a:gd name="T27" fmla="*/ 556 h 1588"/>
              <a:gd name="T28" fmla="*/ 1461 w 1748"/>
              <a:gd name="T29" fmla="*/ 606 h 1588"/>
              <a:gd name="T30" fmla="*/ 1514 w 1748"/>
              <a:gd name="T31" fmla="*/ 663 h 1588"/>
              <a:gd name="T32" fmla="*/ 1563 w 1748"/>
              <a:gd name="T33" fmla="*/ 723 h 1588"/>
              <a:gd name="T34" fmla="*/ 1607 w 1748"/>
              <a:gd name="T35" fmla="*/ 783 h 1588"/>
              <a:gd name="T36" fmla="*/ 1645 w 1748"/>
              <a:gd name="T37" fmla="*/ 850 h 1588"/>
              <a:gd name="T38" fmla="*/ 1676 w 1748"/>
              <a:gd name="T39" fmla="*/ 921 h 1588"/>
              <a:gd name="T40" fmla="*/ 1710 w 1748"/>
              <a:gd name="T41" fmla="*/ 1011 h 1588"/>
              <a:gd name="T42" fmla="*/ 1730 w 1748"/>
              <a:gd name="T43" fmla="*/ 1097 h 1588"/>
              <a:gd name="T44" fmla="*/ 1746 w 1748"/>
              <a:gd name="T45" fmla="*/ 1211 h 1588"/>
              <a:gd name="T46" fmla="*/ 1746 w 1748"/>
              <a:gd name="T47" fmla="*/ 1306 h 1588"/>
              <a:gd name="T48" fmla="*/ 1734 w 1748"/>
              <a:gd name="T49" fmla="*/ 1396 h 1588"/>
              <a:gd name="T50" fmla="*/ 1715 w 1748"/>
              <a:gd name="T51" fmla="*/ 1487 h 1588"/>
              <a:gd name="T52" fmla="*/ 1679 w 1748"/>
              <a:gd name="T53" fmla="*/ 1587 h 1588"/>
              <a:gd name="T54" fmla="*/ 1128 w 1748"/>
              <a:gd name="T55" fmla="*/ 1361 h 1588"/>
              <a:gd name="T56" fmla="*/ 1143 w 1748"/>
              <a:gd name="T57" fmla="*/ 1278 h 1588"/>
              <a:gd name="T58" fmla="*/ 1140 w 1748"/>
              <a:gd name="T59" fmla="*/ 1204 h 1588"/>
              <a:gd name="T60" fmla="*/ 1123 w 1748"/>
              <a:gd name="T61" fmla="*/ 1123 h 1588"/>
              <a:gd name="T62" fmla="*/ 1092 w 1748"/>
              <a:gd name="T63" fmla="*/ 1051 h 1588"/>
              <a:gd name="T64" fmla="*/ 1054 w 1748"/>
              <a:gd name="T65" fmla="*/ 985 h 1588"/>
              <a:gd name="T66" fmla="*/ 1017 w 1748"/>
              <a:gd name="T67" fmla="*/ 939 h 1588"/>
              <a:gd name="T68" fmla="*/ 978 w 1748"/>
              <a:gd name="T69" fmla="*/ 899 h 1588"/>
              <a:gd name="T70" fmla="*/ 934 w 1748"/>
              <a:gd name="T71" fmla="*/ 863 h 1588"/>
              <a:gd name="T72" fmla="*/ 889 w 1748"/>
              <a:gd name="T73" fmla="*/ 829 h 1588"/>
              <a:gd name="T74" fmla="*/ 830 w 1748"/>
              <a:gd name="T75" fmla="*/ 797 h 1588"/>
              <a:gd name="T76" fmla="*/ 781 w 1748"/>
              <a:gd name="T77" fmla="*/ 772 h 1588"/>
              <a:gd name="T78" fmla="*/ 720 w 1748"/>
              <a:gd name="T79" fmla="*/ 747 h 1588"/>
              <a:gd name="T80" fmla="*/ 667 w 1748"/>
              <a:gd name="T81" fmla="*/ 732 h 1588"/>
              <a:gd name="T82" fmla="*/ 589 w 1748"/>
              <a:gd name="T83" fmla="*/ 720 h 1588"/>
              <a:gd name="T84" fmla="*/ 513 w 1748"/>
              <a:gd name="T85" fmla="*/ 714 h 1588"/>
              <a:gd name="T86" fmla="*/ 492 w 1748"/>
              <a:gd name="T87" fmla="*/ 972 h 1588"/>
              <a:gd name="T88" fmla="*/ 491 w 1748"/>
              <a:gd name="T89" fmla="*/ 0 h 1588"/>
              <a:gd name="T90" fmla="*/ 517 w 1748"/>
              <a:gd name="T91" fmla="*/ 223 h 1588"/>
              <a:gd name="T92" fmla="*/ 595 w 1748"/>
              <a:gd name="T93" fmla="*/ 226 h 1588"/>
              <a:gd name="T94" fmla="*/ 665 w 1748"/>
              <a:gd name="T95" fmla="*/ 233 h 15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8"/>
              <a:gd name="T145" fmla="*/ 0 h 1588"/>
              <a:gd name="T146" fmla="*/ 1748 w 1748"/>
              <a:gd name="T147" fmla="*/ 1588 h 15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8" h="1588">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chemeClr val="hlink"/>
          </a:solidFill>
          <a:ln w="12700" cap="rnd">
            <a:noFill/>
            <a:round/>
            <a:headEnd/>
            <a:tailEnd type="triangle" w="med" len="med"/>
          </a:ln>
        </p:spPr>
        <p:txBody>
          <a:bodyPr/>
          <a:lstStyle/>
          <a:p>
            <a:endParaRPr lang="en-US"/>
          </a:p>
        </p:txBody>
      </p:sp>
      <p:sp>
        <p:nvSpPr>
          <p:cNvPr id="194567" name="Rectangle 7"/>
          <p:cNvSpPr>
            <a:spLocks noChangeArrowheads="1"/>
          </p:cNvSpPr>
          <p:nvPr/>
        </p:nvSpPr>
        <p:spPr bwMode="auto">
          <a:xfrm>
            <a:off x="6032500" y="2249488"/>
            <a:ext cx="2433638" cy="1549400"/>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b="1">
                <a:effectLst>
                  <a:outerShdw blurRad="38100" dist="38100" dir="2700000" algn="tl">
                    <a:srgbClr val="FFFFFF"/>
                  </a:outerShdw>
                </a:effectLst>
                <a:latin typeface="Helvetica" pitchFamily="-128" charset="0"/>
              </a:rPr>
              <a:t>time required</a:t>
            </a:r>
          </a:p>
          <a:p>
            <a:pPr>
              <a:lnSpc>
                <a:spcPct val="80000"/>
              </a:lnSpc>
              <a:defRPr/>
            </a:pPr>
            <a:r>
              <a:rPr lang="en-US" b="1">
                <a:effectLst>
                  <a:outerShdw blurRad="38100" dist="38100" dir="2700000" algn="tl">
                    <a:srgbClr val="FFFFFF"/>
                  </a:outerShdw>
                </a:effectLst>
                <a:latin typeface="Helvetica" pitchFamily="-128" charset="0"/>
              </a:rPr>
              <a:t>to diagnose the</a:t>
            </a:r>
          </a:p>
          <a:p>
            <a:pPr>
              <a:lnSpc>
                <a:spcPct val="80000"/>
              </a:lnSpc>
              <a:defRPr/>
            </a:pPr>
            <a:r>
              <a:rPr lang="en-US" b="1">
                <a:effectLst>
                  <a:outerShdw blurRad="38100" dist="38100" dir="2700000" algn="tl">
                    <a:srgbClr val="FFFFFF"/>
                  </a:outerShdw>
                </a:effectLst>
                <a:latin typeface="Helvetica" pitchFamily="-128" charset="0"/>
              </a:rPr>
              <a:t>symptom and</a:t>
            </a:r>
          </a:p>
          <a:p>
            <a:pPr>
              <a:lnSpc>
                <a:spcPct val="80000"/>
              </a:lnSpc>
              <a:defRPr/>
            </a:pPr>
            <a:r>
              <a:rPr lang="en-US" b="1">
                <a:effectLst>
                  <a:outerShdw blurRad="38100" dist="38100" dir="2700000" algn="tl">
                    <a:srgbClr val="FFFFFF"/>
                  </a:outerShdw>
                </a:effectLst>
                <a:latin typeface="Helvetica" pitchFamily="-128" charset="0"/>
              </a:rPr>
              <a:t>determine the</a:t>
            </a:r>
          </a:p>
          <a:p>
            <a:pPr>
              <a:lnSpc>
                <a:spcPct val="80000"/>
              </a:lnSpc>
              <a:defRPr/>
            </a:pPr>
            <a:r>
              <a:rPr lang="en-US" b="1">
                <a:effectLst>
                  <a:outerShdw blurRad="38100" dist="38100" dir="2700000" algn="tl">
                    <a:srgbClr val="FFFFFF"/>
                  </a:outerShdw>
                </a:effectLst>
                <a:latin typeface="Helvetica" pitchFamily="-128" charset="0"/>
              </a:rPr>
              <a:t>cause</a:t>
            </a:r>
          </a:p>
        </p:txBody>
      </p:sp>
      <p:sp>
        <p:nvSpPr>
          <p:cNvPr id="194568" name="Rectangle 8"/>
          <p:cNvSpPr>
            <a:spLocks noChangeArrowheads="1"/>
          </p:cNvSpPr>
          <p:nvPr/>
        </p:nvSpPr>
        <p:spPr bwMode="auto">
          <a:xfrm>
            <a:off x="1549400" y="2992438"/>
            <a:ext cx="2924175" cy="1257300"/>
          </a:xfrm>
          <a:prstGeom prst="rect">
            <a:avLst/>
          </a:prstGeom>
          <a:noFill/>
          <a:ln w="25400">
            <a:noFill/>
            <a:miter lim="800000"/>
            <a:headEnd/>
            <a:tailEnd/>
          </a:ln>
          <a:effectLst/>
        </p:spPr>
        <p:txBody>
          <a:bodyPr wrap="none" lIns="90487" tIns="44450" rIns="90487" bIns="44450">
            <a:spAutoFit/>
          </a:bodyPr>
          <a:lstStyle/>
          <a:p>
            <a:pPr>
              <a:lnSpc>
                <a:spcPct val="80000"/>
              </a:lnSpc>
              <a:defRPr/>
            </a:pPr>
            <a:r>
              <a:rPr lang="en-US" b="1">
                <a:effectLst>
                  <a:outerShdw blurRad="38100" dist="38100" dir="2700000" algn="tl">
                    <a:srgbClr val="FFFFFF"/>
                  </a:outerShdw>
                </a:effectLst>
                <a:latin typeface="Helvetica" pitchFamily="-128" charset="0"/>
              </a:rPr>
              <a:t>time required</a:t>
            </a:r>
          </a:p>
          <a:p>
            <a:pPr>
              <a:lnSpc>
                <a:spcPct val="80000"/>
              </a:lnSpc>
              <a:defRPr/>
            </a:pPr>
            <a:r>
              <a:rPr lang="en-US" b="1">
                <a:effectLst>
                  <a:outerShdw blurRad="38100" dist="38100" dir="2700000" algn="tl">
                    <a:srgbClr val="FFFFFF"/>
                  </a:outerShdw>
                </a:effectLst>
                <a:latin typeface="Helvetica" pitchFamily="-128" charset="0"/>
              </a:rPr>
              <a:t>to correct the error</a:t>
            </a:r>
          </a:p>
          <a:p>
            <a:pPr>
              <a:lnSpc>
                <a:spcPct val="80000"/>
              </a:lnSpc>
              <a:defRPr/>
            </a:pPr>
            <a:r>
              <a:rPr lang="en-US" b="1">
                <a:effectLst>
                  <a:outerShdw blurRad="38100" dist="38100" dir="2700000" algn="tl">
                    <a:srgbClr val="FFFFFF"/>
                  </a:outerShdw>
                </a:effectLst>
                <a:latin typeface="Helvetica" pitchFamily="-128" charset="0"/>
              </a:rPr>
              <a:t>and conduct</a:t>
            </a:r>
          </a:p>
          <a:p>
            <a:pPr>
              <a:lnSpc>
                <a:spcPct val="80000"/>
              </a:lnSpc>
              <a:defRPr/>
            </a:pPr>
            <a:r>
              <a:rPr lang="en-US" b="1">
                <a:effectLst>
                  <a:outerShdw blurRad="38100" dist="38100" dir="2700000" algn="tl">
                    <a:srgbClr val="FFFFFF"/>
                  </a:outerShdw>
                </a:effectLst>
                <a:latin typeface="Helvetica" pitchFamily="-128" charset="0"/>
              </a:rPr>
              <a:t>regression tests</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1727200" y="457200"/>
            <a:ext cx="5816600" cy="474663"/>
          </a:xfrm>
          <a:noFill/>
        </p:spPr>
        <p:txBody>
          <a:bodyPr lIns="90487" tIns="44450" rIns="90487" bIns="44450" anchor="ctr">
            <a:normAutofit fontScale="90000"/>
          </a:bodyPr>
          <a:lstStyle/>
          <a:p>
            <a:pPr eaLnBrk="1" hangingPunct="1"/>
            <a:r>
              <a:rPr lang="en-US" b="1" dirty="0" smtClean="0"/>
              <a:t>Symptoms &amp; Causes</a:t>
            </a:r>
          </a:p>
        </p:txBody>
      </p:sp>
      <p:sp>
        <p:nvSpPr>
          <p:cNvPr id="78" name="Slide Number Placeholder 4"/>
          <p:cNvSpPr>
            <a:spLocks noGrp="1"/>
          </p:cNvSpPr>
          <p:nvPr>
            <p:ph type="sldNum" sz="quarter" idx="12"/>
          </p:nvPr>
        </p:nvSpPr>
        <p:spPr/>
        <p:txBody>
          <a:bodyPr/>
          <a:lstStyle/>
          <a:p>
            <a:pPr>
              <a:defRPr/>
            </a:pPr>
            <a:fld id="{F26FD5E5-465F-4582-BA14-1F5BBF4251A0}" type="slidenum">
              <a:rPr lang="en-US"/>
              <a:pPr>
                <a:defRPr/>
              </a:pPr>
              <a:t>64</a:t>
            </a:fld>
            <a:endParaRPr lang="en-US"/>
          </a:p>
        </p:txBody>
      </p:sp>
      <p:sp>
        <p:nvSpPr>
          <p:cNvPr id="195587" name="Rectangle 3"/>
          <p:cNvSpPr>
            <a:spLocks noChangeArrowheads="1"/>
          </p:cNvSpPr>
          <p:nvPr/>
        </p:nvSpPr>
        <p:spPr bwMode="auto">
          <a:xfrm>
            <a:off x="2986088" y="2125663"/>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88" name="Rectangle 4"/>
          <p:cNvSpPr>
            <a:spLocks noChangeArrowheads="1"/>
          </p:cNvSpPr>
          <p:nvPr/>
        </p:nvSpPr>
        <p:spPr bwMode="auto">
          <a:xfrm>
            <a:off x="2465388" y="285432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89" name="Rectangle 5"/>
          <p:cNvSpPr>
            <a:spLocks noChangeArrowheads="1"/>
          </p:cNvSpPr>
          <p:nvPr/>
        </p:nvSpPr>
        <p:spPr bwMode="auto">
          <a:xfrm>
            <a:off x="2973388" y="285432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0" name="Rectangle 6"/>
          <p:cNvSpPr>
            <a:spLocks noChangeArrowheads="1"/>
          </p:cNvSpPr>
          <p:nvPr/>
        </p:nvSpPr>
        <p:spPr bwMode="auto">
          <a:xfrm>
            <a:off x="3468688" y="285432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1" name="Rectangle 7"/>
          <p:cNvSpPr>
            <a:spLocks noChangeArrowheads="1"/>
          </p:cNvSpPr>
          <p:nvPr/>
        </p:nvSpPr>
        <p:spPr bwMode="auto">
          <a:xfrm>
            <a:off x="1982788" y="3711575"/>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2" name="Rectangle 8"/>
          <p:cNvSpPr>
            <a:spLocks noChangeArrowheads="1"/>
          </p:cNvSpPr>
          <p:nvPr/>
        </p:nvSpPr>
        <p:spPr bwMode="auto">
          <a:xfrm>
            <a:off x="2490788" y="3711575"/>
            <a:ext cx="355600" cy="342900"/>
          </a:xfrm>
          <a:prstGeom prst="rect">
            <a:avLst/>
          </a:prstGeom>
          <a:solidFill>
            <a:schemeClr va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3" name="Rectangle 9"/>
          <p:cNvSpPr>
            <a:spLocks noChangeArrowheads="1"/>
          </p:cNvSpPr>
          <p:nvPr/>
        </p:nvSpPr>
        <p:spPr bwMode="auto">
          <a:xfrm>
            <a:off x="2973388" y="369728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4" name="Rectangle 10"/>
          <p:cNvSpPr>
            <a:spLocks noChangeArrowheads="1"/>
          </p:cNvSpPr>
          <p:nvPr/>
        </p:nvSpPr>
        <p:spPr bwMode="auto">
          <a:xfrm>
            <a:off x="2465388" y="455453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5" name="Rectangle 11"/>
          <p:cNvSpPr>
            <a:spLocks noChangeArrowheads="1"/>
          </p:cNvSpPr>
          <p:nvPr/>
        </p:nvSpPr>
        <p:spPr bwMode="auto">
          <a:xfrm>
            <a:off x="2973388" y="455453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6" name="Rectangle 12"/>
          <p:cNvSpPr>
            <a:spLocks noChangeArrowheads="1"/>
          </p:cNvSpPr>
          <p:nvPr/>
        </p:nvSpPr>
        <p:spPr bwMode="auto">
          <a:xfrm>
            <a:off x="3468688" y="4554538"/>
            <a:ext cx="355600" cy="342900"/>
          </a:xfrm>
          <a:prstGeom prst="rect">
            <a:avLst/>
          </a:prstGeom>
          <a:solidFill>
            <a:schemeClr va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7" name="Rectangle 13"/>
          <p:cNvSpPr>
            <a:spLocks noChangeArrowheads="1"/>
          </p:cNvSpPr>
          <p:nvPr/>
        </p:nvSpPr>
        <p:spPr bwMode="auto">
          <a:xfrm>
            <a:off x="3494088" y="3697288"/>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5598" name="Rectangle 14"/>
          <p:cNvSpPr>
            <a:spLocks noChangeArrowheads="1"/>
          </p:cNvSpPr>
          <p:nvPr/>
        </p:nvSpPr>
        <p:spPr bwMode="auto">
          <a:xfrm>
            <a:off x="3989388" y="3683000"/>
            <a:ext cx="355600" cy="342900"/>
          </a:xfrm>
          <a:prstGeom prst="rect">
            <a:avLst/>
          </a:prstGeom>
          <a:solidFill>
            <a:schemeClr val="folHlink"/>
          </a:solidFill>
          <a:ln w="127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1761" name="Line 15"/>
          <p:cNvSpPr>
            <a:spLocks noChangeShapeType="1"/>
          </p:cNvSpPr>
          <p:nvPr/>
        </p:nvSpPr>
        <p:spPr bwMode="auto">
          <a:xfrm flipH="1">
            <a:off x="2643188" y="2468563"/>
            <a:ext cx="520700" cy="400050"/>
          </a:xfrm>
          <a:prstGeom prst="line">
            <a:avLst/>
          </a:prstGeom>
          <a:noFill/>
          <a:ln w="12700">
            <a:noFill/>
            <a:round/>
            <a:headEnd/>
            <a:tailEnd type="triangle" w="med" len="med"/>
          </a:ln>
        </p:spPr>
        <p:txBody>
          <a:bodyPr wrap="none" anchor="ctr"/>
          <a:lstStyle/>
          <a:p>
            <a:endParaRPr lang="en-IN"/>
          </a:p>
        </p:txBody>
      </p:sp>
      <p:sp>
        <p:nvSpPr>
          <p:cNvPr id="31762" name="Line 16"/>
          <p:cNvSpPr>
            <a:spLocks noChangeShapeType="1"/>
          </p:cNvSpPr>
          <p:nvPr/>
        </p:nvSpPr>
        <p:spPr bwMode="auto">
          <a:xfrm>
            <a:off x="3144838" y="2482850"/>
            <a:ext cx="12700" cy="357188"/>
          </a:xfrm>
          <a:prstGeom prst="line">
            <a:avLst/>
          </a:prstGeom>
          <a:noFill/>
          <a:ln w="12700">
            <a:noFill/>
            <a:round/>
            <a:headEnd/>
            <a:tailEnd type="triangle" w="med" len="med"/>
          </a:ln>
        </p:spPr>
        <p:txBody>
          <a:bodyPr wrap="none" anchor="ctr"/>
          <a:lstStyle/>
          <a:p>
            <a:endParaRPr lang="en-IN"/>
          </a:p>
        </p:txBody>
      </p:sp>
      <p:sp>
        <p:nvSpPr>
          <p:cNvPr id="31763" name="Line 17"/>
          <p:cNvSpPr>
            <a:spLocks noChangeShapeType="1"/>
          </p:cNvSpPr>
          <p:nvPr/>
        </p:nvSpPr>
        <p:spPr bwMode="auto">
          <a:xfrm>
            <a:off x="3138488" y="2468563"/>
            <a:ext cx="508000" cy="385762"/>
          </a:xfrm>
          <a:prstGeom prst="line">
            <a:avLst/>
          </a:prstGeom>
          <a:noFill/>
          <a:ln w="12700">
            <a:noFill/>
            <a:round/>
            <a:headEnd/>
            <a:tailEnd type="triangle" w="med" len="med"/>
          </a:ln>
        </p:spPr>
        <p:txBody>
          <a:bodyPr wrap="none" anchor="ctr"/>
          <a:lstStyle/>
          <a:p>
            <a:endParaRPr lang="en-IN"/>
          </a:p>
        </p:txBody>
      </p:sp>
      <p:sp>
        <p:nvSpPr>
          <p:cNvPr id="31764" name="Line 18"/>
          <p:cNvSpPr>
            <a:spLocks noChangeShapeType="1"/>
          </p:cNvSpPr>
          <p:nvPr/>
        </p:nvSpPr>
        <p:spPr bwMode="auto">
          <a:xfrm flipH="1">
            <a:off x="2173288" y="3211513"/>
            <a:ext cx="482600" cy="500062"/>
          </a:xfrm>
          <a:prstGeom prst="line">
            <a:avLst/>
          </a:prstGeom>
          <a:noFill/>
          <a:ln w="12700">
            <a:noFill/>
            <a:round/>
            <a:headEnd/>
            <a:tailEnd type="triangle" w="med" len="med"/>
          </a:ln>
        </p:spPr>
        <p:txBody>
          <a:bodyPr wrap="none" anchor="ctr"/>
          <a:lstStyle/>
          <a:p>
            <a:endParaRPr lang="en-IN"/>
          </a:p>
        </p:txBody>
      </p:sp>
      <p:sp>
        <p:nvSpPr>
          <p:cNvPr id="31765" name="Line 19"/>
          <p:cNvSpPr>
            <a:spLocks noChangeShapeType="1"/>
          </p:cNvSpPr>
          <p:nvPr/>
        </p:nvSpPr>
        <p:spPr bwMode="auto">
          <a:xfrm>
            <a:off x="2649538" y="3211513"/>
            <a:ext cx="12700" cy="500062"/>
          </a:xfrm>
          <a:prstGeom prst="line">
            <a:avLst/>
          </a:prstGeom>
          <a:noFill/>
          <a:ln w="12700">
            <a:noFill/>
            <a:round/>
            <a:headEnd/>
            <a:tailEnd type="triangle" w="med" len="med"/>
          </a:ln>
        </p:spPr>
        <p:txBody>
          <a:bodyPr wrap="none" anchor="ctr"/>
          <a:lstStyle/>
          <a:p>
            <a:endParaRPr lang="en-IN"/>
          </a:p>
        </p:txBody>
      </p:sp>
      <p:sp>
        <p:nvSpPr>
          <p:cNvPr id="31766" name="Line 20"/>
          <p:cNvSpPr>
            <a:spLocks noChangeShapeType="1"/>
          </p:cNvSpPr>
          <p:nvPr/>
        </p:nvSpPr>
        <p:spPr bwMode="auto">
          <a:xfrm flipH="1">
            <a:off x="3132138" y="3211513"/>
            <a:ext cx="25400" cy="471487"/>
          </a:xfrm>
          <a:prstGeom prst="line">
            <a:avLst/>
          </a:prstGeom>
          <a:noFill/>
          <a:ln w="12700">
            <a:noFill/>
            <a:round/>
            <a:headEnd/>
            <a:tailEnd type="triangle" w="med" len="med"/>
          </a:ln>
        </p:spPr>
        <p:txBody>
          <a:bodyPr wrap="none" anchor="ctr"/>
          <a:lstStyle/>
          <a:p>
            <a:endParaRPr lang="en-IN"/>
          </a:p>
        </p:txBody>
      </p:sp>
      <p:sp>
        <p:nvSpPr>
          <p:cNvPr id="31767" name="Line 21"/>
          <p:cNvSpPr>
            <a:spLocks noChangeShapeType="1"/>
          </p:cNvSpPr>
          <p:nvPr/>
        </p:nvSpPr>
        <p:spPr bwMode="auto">
          <a:xfrm>
            <a:off x="3151188" y="3211513"/>
            <a:ext cx="546100" cy="500062"/>
          </a:xfrm>
          <a:prstGeom prst="line">
            <a:avLst/>
          </a:prstGeom>
          <a:noFill/>
          <a:ln w="12700">
            <a:noFill/>
            <a:round/>
            <a:headEnd/>
            <a:tailEnd type="triangle" w="med" len="med"/>
          </a:ln>
        </p:spPr>
        <p:txBody>
          <a:bodyPr wrap="none" anchor="ctr"/>
          <a:lstStyle/>
          <a:p>
            <a:endParaRPr lang="en-IN"/>
          </a:p>
        </p:txBody>
      </p:sp>
      <p:sp>
        <p:nvSpPr>
          <p:cNvPr id="31768" name="Line 22"/>
          <p:cNvSpPr>
            <a:spLocks noChangeShapeType="1"/>
          </p:cNvSpPr>
          <p:nvPr/>
        </p:nvSpPr>
        <p:spPr bwMode="auto">
          <a:xfrm>
            <a:off x="3132138" y="4025900"/>
            <a:ext cx="12700" cy="500063"/>
          </a:xfrm>
          <a:prstGeom prst="line">
            <a:avLst/>
          </a:prstGeom>
          <a:noFill/>
          <a:ln w="12700">
            <a:noFill/>
            <a:round/>
            <a:headEnd/>
            <a:tailEnd type="triangle" w="med" len="med"/>
          </a:ln>
        </p:spPr>
        <p:txBody>
          <a:bodyPr wrap="none" anchor="ctr"/>
          <a:lstStyle/>
          <a:p>
            <a:endParaRPr lang="en-IN"/>
          </a:p>
        </p:txBody>
      </p:sp>
      <p:sp>
        <p:nvSpPr>
          <p:cNvPr id="31769" name="Line 23"/>
          <p:cNvSpPr>
            <a:spLocks noChangeShapeType="1"/>
          </p:cNvSpPr>
          <p:nvPr/>
        </p:nvSpPr>
        <p:spPr bwMode="auto">
          <a:xfrm flipH="1">
            <a:off x="3189288" y="4054475"/>
            <a:ext cx="495300" cy="500063"/>
          </a:xfrm>
          <a:prstGeom prst="line">
            <a:avLst/>
          </a:prstGeom>
          <a:noFill/>
          <a:ln w="12700">
            <a:noFill/>
            <a:round/>
            <a:headEnd/>
            <a:tailEnd type="triangle" w="med" len="med"/>
          </a:ln>
        </p:spPr>
        <p:txBody>
          <a:bodyPr wrap="none" anchor="ctr"/>
          <a:lstStyle/>
          <a:p>
            <a:endParaRPr lang="en-IN"/>
          </a:p>
        </p:txBody>
      </p:sp>
      <p:sp>
        <p:nvSpPr>
          <p:cNvPr id="31770" name="Line 24"/>
          <p:cNvSpPr>
            <a:spLocks noChangeShapeType="1"/>
          </p:cNvSpPr>
          <p:nvPr/>
        </p:nvSpPr>
        <p:spPr bwMode="auto">
          <a:xfrm>
            <a:off x="3697288" y="3211513"/>
            <a:ext cx="431800" cy="485775"/>
          </a:xfrm>
          <a:prstGeom prst="line">
            <a:avLst/>
          </a:prstGeom>
          <a:noFill/>
          <a:ln w="12700">
            <a:noFill/>
            <a:round/>
            <a:headEnd/>
            <a:tailEnd type="triangle" w="med" len="med"/>
          </a:ln>
        </p:spPr>
        <p:txBody>
          <a:bodyPr wrap="none" anchor="ctr"/>
          <a:lstStyle/>
          <a:p>
            <a:endParaRPr lang="en-IN"/>
          </a:p>
        </p:txBody>
      </p:sp>
      <p:sp>
        <p:nvSpPr>
          <p:cNvPr id="31771" name="Line 25"/>
          <p:cNvSpPr>
            <a:spLocks noChangeShapeType="1"/>
          </p:cNvSpPr>
          <p:nvPr/>
        </p:nvSpPr>
        <p:spPr bwMode="auto">
          <a:xfrm flipH="1">
            <a:off x="3690938" y="4040188"/>
            <a:ext cx="25400" cy="485775"/>
          </a:xfrm>
          <a:prstGeom prst="line">
            <a:avLst/>
          </a:prstGeom>
          <a:noFill/>
          <a:ln w="12700">
            <a:noFill/>
            <a:round/>
            <a:headEnd/>
            <a:tailEnd type="triangle" w="med" len="med"/>
          </a:ln>
        </p:spPr>
        <p:txBody>
          <a:bodyPr wrap="none" anchor="ctr"/>
          <a:lstStyle/>
          <a:p>
            <a:endParaRPr lang="en-IN"/>
          </a:p>
        </p:txBody>
      </p:sp>
      <p:sp>
        <p:nvSpPr>
          <p:cNvPr id="195610" name="Rectangle 26"/>
          <p:cNvSpPr>
            <a:spLocks noChangeArrowheads="1"/>
          </p:cNvSpPr>
          <p:nvPr/>
        </p:nvSpPr>
        <p:spPr bwMode="auto">
          <a:xfrm>
            <a:off x="1536700" y="4981575"/>
            <a:ext cx="1309688"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symptom</a:t>
            </a:r>
          </a:p>
        </p:txBody>
      </p:sp>
      <p:sp>
        <p:nvSpPr>
          <p:cNvPr id="31773" name="Line 27"/>
          <p:cNvSpPr>
            <a:spLocks noChangeShapeType="1"/>
          </p:cNvSpPr>
          <p:nvPr/>
        </p:nvSpPr>
        <p:spPr bwMode="auto">
          <a:xfrm flipH="1">
            <a:off x="3513138" y="4783138"/>
            <a:ext cx="139700" cy="700087"/>
          </a:xfrm>
          <a:prstGeom prst="line">
            <a:avLst/>
          </a:prstGeom>
          <a:noFill/>
          <a:ln w="12700">
            <a:noFill/>
            <a:round/>
            <a:headEnd/>
            <a:tailEnd type="triangle" w="med" len="med"/>
          </a:ln>
        </p:spPr>
        <p:txBody>
          <a:bodyPr wrap="none" anchor="ctr"/>
          <a:lstStyle/>
          <a:p>
            <a:endParaRPr lang="en-IN"/>
          </a:p>
        </p:txBody>
      </p:sp>
      <p:sp>
        <p:nvSpPr>
          <p:cNvPr id="195612" name="Rectangle 28"/>
          <p:cNvSpPr>
            <a:spLocks noChangeArrowheads="1"/>
          </p:cNvSpPr>
          <p:nvPr/>
        </p:nvSpPr>
        <p:spPr bwMode="auto">
          <a:xfrm>
            <a:off x="3568700" y="5324475"/>
            <a:ext cx="901700" cy="393700"/>
          </a:xfrm>
          <a:prstGeom prst="rect">
            <a:avLst/>
          </a:prstGeom>
          <a:noFill/>
          <a:ln w="254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cause</a:t>
            </a:r>
          </a:p>
        </p:txBody>
      </p:sp>
      <p:sp>
        <p:nvSpPr>
          <p:cNvPr id="195613" name="Rectangle 29"/>
          <p:cNvSpPr>
            <a:spLocks noChangeArrowheads="1"/>
          </p:cNvSpPr>
          <p:nvPr/>
        </p:nvSpPr>
        <p:spPr bwMode="auto">
          <a:xfrm>
            <a:off x="5029200" y="1828800"/>
            <a:ext cx="32940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symptom and cause may be </a:t>
            </a:r>
          </a:p>
        </p:txBody>
      </p:sp>
      <p:sp>
        <p:nvSpPr>
          <p:cNvPr id="195614" name="Rectangle 30"/>
          <p:cNvSpPr>
            <a:spLocks noChangeArrowheads="1"/>
          </p:cNvSpPr>
          <p:nvPr/>
        </p:nvSpPr>
        <p:spPr bwMode="auto">
          <a:xfrm>
            <a:off x="5029200" y="2085975"/>
            <a:ext cx="3001963"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geographically separated </a:t>
            </a:r>
          </a:p>
          <a:p>
            <a:pPr>
              <a:defRPr/>
            </a:pPr>
            <a:endParaRPr lang="en-US" sz="1800" b="1">
              <a:effectLst>
                <a:outerShdw blurRad="38100" dist="38100" dir="2700000" algn="tl">
                  <a:srgbClr val="FFFFFF"/>
                </a:outerShdw>
              </a:effectLst>
              <a:latin typeface="Helvetica" pitchFamily="-128" charset="0"/>
            </a:endParaRPr>
          </a:p>
        </p:txBody>
      </p:sp>
      <p:sp>
        <p:nvSpPr>
          <p:cNvPr id="195615" name="Rectangle 31"/>
          <p:cNvSpPr>
            <a:spLocks noChangeArrowheads="1"/>
          </p:cNvSpPr>
          <p:nvPr/>
        </p:nvSpPr>
        <p:spPr bwMode="auto">
          <a:xfrm>
            <a:off x="5029200" y="2343150"/>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95616" name="Rectangle 32"/>
          <p:cNvSpPr>
            <a:spLocks noChangeArrowheads="1"/>
          </p:cNvSpPr>
          <p:nvPr/>
        </p:nvSpPr>
        <p:spPr bwMode="auto">
          <a:xfrm>
            <a:off x="5029200" y="2600325"/>
            <a:ext cx="35734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symptom may disappear when </a:t>
            </a:r>
          </a:p>
        </p:txBody>
      </p:sp>
      <p:sp>
        <p:nvSpPr>
          <p:cNvPr id="195617" name="Rectangle 33"/>
          <p:cNvSpPr>
            <a:spLocks noChangeArrowheads="1"/>
          </p:cNvSpPr>
          <p:nvPr/>
        </p:nvSpPr>
        <p:spPr bwMode="auto">
          <a:xfrm>
            <a:off x="5029200" y="2857500"/>
            <a:ext cx="28352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another problem is fixed</a:t>
            </a:r>
          </a:p>
          <a:p>
            <a:pPr>
              <a:defRPr/>
            </a:pPr>
            <a:endParaRPr lang="en-US" sz="1800" b="1">
              <a:effectLst>
                <a:outerShdw blurRad="38100" dist="38100" dir="2700000" algn="tl">
                  <a:srgbClr val="FFFFFF"/>
                </a:outerShdw>
              </a:effectLst>
              <a:latin typeface="Helvetica" pitchFamily="-128" charset="0"/>
            </a:endParaRPr>
          </a:p>
        </p:txBody>
      </p:sp>
      <p:sp>
        <p:nvSpPr>
          <p:cNvPr id="195618" name="Rectangle 34"/>
          <p:cNvSpPr>
            <a:spLocks noChangeArrowheads="1"/>
          </p:cNvSpPr>
          <p:nvPr/>
        </p:nvSpPr>
        <p:spPr bwMode="auto">
          <a:xfrm>
            <a:off x="5029200" y="311467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95619" name="Rectangle 35"/>
          <p:cNvSpPr>
            <a:spLocks noChangeArrowheads="1"/>
          </p:cNvSpPr>
          <p:nvPr/>
        </p:nvSpPr>
        <p:spPr bwMode="auto">
          <a:xfrm>
            <a:off x="5029200" y="3371850"/>
            <a:ext cx="26844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cause may be due to a </a:t>
            </a:r>
          </a:p>
        </p:txBody>
      </p:sp>
      <p:sp>
        <p:nvSpPr>
          <p:cNvPr id="195620" name="Rectangle 36"/>
          <p:cNvSpPr>
            <a:spLocks noChangeArrowheads="1"/>
          </p:cNvSpPr>
          <p:nvPr/>
        </p:nvSpPr>
        <p:spPr bwMode="auto">
          <a:xfrm>
            <a:off x="5029200" y="3629025"/>
            <a:ext cx="31019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combination of non-errors </a:t>
            </a:r>
          </a:p>
          <a:p>
            <a:pPr>
              <a:defRPr/>
            </a:pPr>
            <a:endParaRPr lang="en-US" sz="1800" b="1">
              <a:effectLst>
                <a:outerShdw blurRad="38100" dist="38100" dir="2700000" algn="tl">
                  <a:srgbClr val="FFFFFF"/>
                </a:outerShdw>
              </a:effectLst>
              <a:latin typeface="Helvetica" pitchFamily="-128" charset="0"/>
            </a:endParaRPr>
          </a:p>
        </p:txBody>
      </p:sp>
      <p:sp>
        <p:nvSpPr>
          <p:cNvPr id="195621" name="Rectangle 37"/>
          <p:cNvSpPr>
            <a:spLocks noChangeArrowheads="1"/>
          </p:cNvSpPr>
          <p:nvPr/>
        </p:nvSpPr>
        <p:spPr bwMode="auto">
          <a:xfrm>
            <a:off x="5029200" y="3886200"/>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95622" name="Rectangle 38"/>
          <p:cNvSpPr>
            <a:spLocks noChangeArrowheads="1"/>
          </p:cNvSpPr>
          <p:nvPr/>
        </p:nvSpPr>
        <p:spPr bwMode="auto">
          <a:xfrm>
            <a:off x="5029200" y="4143375"/>
            <a:ext cx="35353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cause may be due to a system </a:t>
            </a:r>
          </a:p>
        </p:txBody>
      </p:sp>
      <p:sp>
        <p:nvSpPr>
          <p:cNvPr id="195623" name="Rectangle 39"/>
          <p:cNvSpPr>
            <a:spLocks noChangeArrowheads="1"/>
          </p:cNvSpPr>
          <p:nvPr/>
        </p:nvSpPr>
        <p:spPr bwMode="auto">
          <a:xfrm>
            <a:off x="5029200" y="4400550"/>
            <a:ext cx="20224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or compiler error</a:t>
            </a:r>
          </a:p>
          <a:p>
            <a:pPr>
              <a:defRPr/>
            </a:pPr>
            <a:endParaRPr lang="en-US" sz="1800" b="1">
              <a:effectLst>
                <a:outerShdw blurRad="38100" dist="38100" dir="2700000" algn="tl">
                  <a:srgbClr val="FFFFFF"/>
                </a:outerShdw>
              </a:effectLst>
              <a:latin typeface="Helvetica" pitchFamily="-128" charset="0"/>
            </a:endParaRPr>
          </a:p>
        </p:txBody>
      </p:sp>
      <p:sp>
        <p:nvSpPr>
          <p:cNvPr id="195624" name="Rectangle 40"/>
          <p:cNvSpPr>
            <a:spLocks noChangeArrowheads="1"/>
          </p:cNvSpPr>
          <p:nvPr/>
        </p:nvSpPr>
        <p:spPr bwMode="auto">
          <a:xfrm>
            <a:off x="5029200" y="465772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95625" name="Rectangle 41"/>
          <p:cNvSpPr>
            <a:spLocks noChangeArrowheads="1"/>
          </p:cNvSpPr>
          <p:nvPr/>
        </p:nvSpPr>
        <p:spPr bwMode="auto">
          <a:xfrm>
            <a:off x="5029200" y="4914900"/>
            <a:ext cx="24939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cause may be due to </a:t>
            </a:r>
          </a:p>
        </p:txBody>
      </p:sp>
      <p:sp>
        <p:nvSpPr>
          <p:cNvPr id="195626" name="Rectangle 42"/>
          <p:cNvSpPr>
            <a:spLocks noChangeArrowheads="1"/>
          </p:cNvSpPr>
          <p:nvPr/>
        </p:nvSpPr>
        <p:spPr bwMode="auto">
          <a:xfrm>
            <a:off x="5029200" y="5172075"/>
            <a:ext cx="3205163"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assumptions that everyone </a:t>
            </a:r>
          </a:p>
        </p:txBody>
      </p:sp>
      <p:sp>
        <p:nvSpPr>
          <p:cNvPr id="195627" name="Rectangle 43"/>
          <p:cNvSpPr>
            <a:spLocks noChangeArrowheads="1"/>
          </p:cNvSpPr>
          <p:nvPr/>
        </p:nvSpPr>
        <p:spPr bwMode="auto">
          <a:xfrm>
            <a:off x="5029200" y="5429250"/>
            <a:ext cx="1082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believes</a:t>
            </a:r>
          </a:p>
          <a:p>
            <a:pPr>
              <a:defRPr/>
            </a:pPr>
            <a:endParaRPr lang="en-US" sz="1800" b="1">
              <a:effectLst>
                <a:outerShdw blurRad="38100" dist="38100" dir="2700000" algn="tl">
                  <a:srgbClr val="FFFFFF"/>
                </a:outerShdw>
              </a:effectLst>
              <a:latin typeface="Helvetica" pitchFamily="-128" charset="0"/>
            </a:endParaRPr>
          </a:p>
        </p:txBody>
      </p:sp>
      <p:sp>
        <p:nvSpPr>
          <p:cNvPr id="195628" name="Rectangle 44"/>
          <p:cNvSpPr>
            <a:spLocks noChangeArrowheads="1"/>
          </p:cNvSpPr>
          <p:nvPr/>
        </p:nvSpPr>
        <p:spPr bwMode="auto">
          <a:xfrm>
            <a:off x="5029200" y="5686425"/>
            <a:ext cx="180975" cy="638175"/>
          </a:xfrm>
          <a:prstGeom prst="rect">
            <a:avLst/>
          </a:prstGeom>
          <a:noFill/>
          <a:ln w="25400">
            <a:noFill/>
            <a:miter lim="800000"/>
            <a:headEnd/>
            <a:tailEnd/>
          </a:ln>
          <a:effec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itchFamily="-128" charset="0"/>
            </a:endParaRPr>
          </a:p>
          <a:p>
            <a:pPr>
              <a:defRPr/>
            </a:pPr>
            <a:endParaRPr lang="en-US" sz="1800" b="1">
              <a:effectLst>
                <a:outerShdw blurRad="38100" dist="38100" dir="2700000" algn="tl">
                  <a:srgbClr val="FFFFFF"/>
                </a:outerShdw>
              </a:effectLst>
              <a:latin typeface="Helvetica" pitchFamily="-128" charset="0"/>
            </a:endParaRPr>
          </a:p>
        </p:txBody>
      </p:sp>
      <p:sp>
        <p:nvSpPr>
          <p:cNvPr id="195629" name="Rectangle 45"/>
          <p:cNvSpPr>
            <a:spLocks noChangeArrowheads="1"/>
          </p:cNvSpPr>
          <p:nvPr/>
        </p:nvSpPr>
        <p:spPr bwMode="auto">
          <a:xfrm>
            <a:off x="5029200" y="5943600"/>
            <a:ext cx="3368675" cy="363538"/>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symptom may be intermittent</a:t>
            </a:r>
          </a:p>
        </p:txBody>
      </p:sp>
      <p:grpSp>
        <p:nvGrpSpPr>
          <p:cNvPr id="31792" name="Group 46"/>
          <p:cNvGrpSpPr>
            <a:grpSpLocks/>
          </p:cNvGrpSpPr>
          <p:nvPr/>
        </p:nvGrpSpPr>
        <p:grpSpPr bwMode="auto">
          <a:xfrm>
            <a:off x="4783138" y="1947863"/>
            <a:ext cx="152400" cy="185737"/>
            <a:chOff x="2700" y="724"/>
            <a:chExt cx="96" cy="104"/>
          </a:xfrm>
        </p:grpSpPr>
        <p:sp>
          <p:nvSpPr>
            <p:cNvPr id="31821" name="Rectangle 47"/>
            <p:cNvSpPr>
              <a:spLocks noChangeArrowheads="1"/>
            </p:cNvSpPr>
            <p:nvPr/>
          </p:nvSpPr>
          <p:spPr bwMode="auto">
            <a:xfrm>
              <a:off x="2716" y="740"/>
              <a:ext cx="80" cy="88"/>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1822" name="Rectangle 48"/>
            <p:cNvSpPr>
              <a:spLocks noChangeArrowheads="1"/>
            </p:cNvSpPr>
            <p:nvPr/>
          </p:nvSpPr>
          <p:spPr bwMode="auto">
            <a:xfrm>
              <a:off x="2700" y="724"/>
              <a:ext cx="80" cy="88"/>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1793" name="Group 49"/>
          <p:cNvGrpSpPr>
            <a:grpSpLocks/>
          </p:cNvGrpSpPr>
          <p:nvPr/>
        </p:nvGrpSpPr>
        <p:grpSpPr bwMode="auto">
          <a:xfrm>
            <a:off x="4783138" y="2705100"/>
            <a:ext cx="152400" cy="200025"/>
            <a:chOff x="2700" y="1148"/>
            <a:chExt cx="96" cy="112"/>
          </a:xfrm>
        </p:grpSpPr>
        <p:sp>
          <p:nvSpPr>
            <p:cNvPr id="31819" name="Rectangle 50"/>
            <p:cNvSpPr>
              <a:spLocks noChangeArrowheads="1"/>
            </p:cNvSpPr>
            <p:nvPr/>
          </p:nvSpPr>
          <p:spPr bwMode="auto">
            <a:xfrm>
              <a:off x="2716" y="1172"/>
              <a:ext cx="80" cy="88"/>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1820" name="Rectangle 51"/>
            <p:cNvSpPr>
              <a:spLocks noChangeArrowheads="1"/>
            </p:cNvSpPr>
            <p:nvPr/>
          </p:nvSpPr>
          <p:spPr bwMode="auto">
            <a:xfrm>
              <a:off x="2700" y="1148"/>
              <a:ext cx="80" cy="88"/>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1794" name="Group 52"/>
          <p:cNvGrpSpPr>
            <a:grpSpLocks/>
          </p:cNvGrpSpPr>
          <p:nvPr/>
        </p:nvGrpSpPr>
        <p:grpSpPr bwMode="auto">
          <a:xfrm>
            <a:off x="4783138" y="3476625"/>
            <a:ext cx="152400" cy="185738"/>
            <a:chOff x="2700" y="1580"/>
            <a:chExt cx="96" cy="104"/>
          </a:xfrm>
        </p:grpSpPr>
        <p:sp>
          <p:nvSpPr>
            <p:cNvPr id="31817" name="Rectangle 53"/>
            <p:cNvSpPr>
              <a:spLocks noChangeArrowheads="1"/>
            </p:cNvSpPr>
            <p:nvPr/>
          </p:nvSpPr>
          <p:spPr bwMode="auto">
            <a:xfrm>
              <a:off x="2716" y="1596"/>
              <a:ext cx="80" cy="88"/>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1818" name="Rectangle 54"/>
            <p:cNvSpPr>
              <a:spLocks noChangeArrowheads="1"/>
            </p:cNvSpPr>
            <p:nvPr/>
          </p:nvSpPr>
          <p:spPr bwMode="auto">
            <a:xfrm>
              <a:off x="2700" y="1580"/>
              <a:ext cx="80" cy="88"/>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1795" name="Group 55"/>
          <p:cNvGrpSpPr>
            <a:grpSpLocks/>
          </p:cNvGrpSpPr>
          <p:nvPr/>
        </p:nvGrpSpPr>
        <p:grpSpPr bwMode="auto">
          <a:xfrm>
            <a:off x="4783138" y="4262438"/>
            <a:ext cx="152400" cy="185737"/>
            <a:chOff x="2700" y="2020"/>
            <a:chExt cx="96" cy="104"/>
          </a:xfrm>
        </p:grpSpPr>
        <p:sp>
          <p:nvSpPr>
            <p:cNvPr id="31815" name="Rectangle 56"/>
            <p:cNvSpPr>
              <a:spLocks noChangeArrowheads="1"/>
            </p:cNvSpPr>
            <p:nvPr/>
          </p:nvSpPr>
          <p:spPr bwMode="auto">
            <a:xfrm>
              <a:off x="2716" y="2036"/>
              <a:ext cx="80" cy="88"/>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1816" name="Rectangle 57"/>
            <p:cNvSpPr>
              <a:spLocks noChangeArrowheads="1"/>
            </p:cNvSpPr>
            <p:nvPr/>
          </p:nvSpPr>
          <p:spPr bwMode="auto">
            <a:xfrm>
              <a:off x="2700" y="2020"/>
              <a:ext cx="80" cy="88"/>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1796" name="Group 58"/>
          <p:cNvGrpSpPr>
            <a:grpSpLocks/>
          </p:cNvGrpSpPr>
          <p:nvPr/>
        </p:nvGrpSpPr>
        <p:grpSpPr bwMode="auto">
          <a:xfrm>
            <a:off x="4783138" y="5019675"/>
            <a:ext cx="152400" cy="185738"/>
            <a:chOff x="2700" y="2444"/>
            <a:chExt cx="96" cy="104"/>
          </a:xfrm>
        </p:grpSpPr>
        <p:sp>
          <p:nvSpPr>
            <p:cNvPr id="31813" name="Rectangle 59"/>
            <p:cNvSpPr>
              <a:spLocks noChangeArrowheads="1"/>
            </p:cNvSpPr>
            <p:nvPr/>
          </p:nvSpPr>
          <p:spPr bwMode="auto">
            <a:xfrm>
              <a:off x="2716" y="2460"/>
              <a:ext cx="80" cy="88"/>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1814" name="Rectangle 60"/>
            <p:cNvSpPr>
              <a:spLocks noChangeArrowheads="1"/>
            </p:cNvSpPr>
            <p:nvPr/>
          </p:nvSpPr>
          <p:spPr bwMode="auto">
            <a:xfrm>
              <a:off x="2700" y="2444"/>
              <a:ext cx="80" cy="88"/>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1797" name="Group 61"/>
          <p:cNvGrpSpPr>
            <a:grpSpLocks/>
          </p:cNvGrpSpPr>
          <p:nvPr/>
        </p:nvGrpSpPr>
        <p:grpSpPr bwMode="auto">
          <a:xfrm>
            <a:off x="4783138" y="6034088"/>
            <a:ext cx="152400" cy="200025"/>
            <a:chOff x="2700" y="3012"/>
            <a:chExt cx="96" cy="112"/>
          </a:xfrm>
        </p:grpSpPr>
        <p:sp>
          <p:nvSpPr>
            <p:cNvPr id="31811" name="Rectangle 62"/>
            <p:cNvSpPr>
              <a:spLocks noChangeArrowheads="1"/>
            </p:cNvSpPr>
            <p:nvPr/>
          </p:nvSpPr>
          <p:spPr bwMode="auto">
            <a:xfrm>
              <a:off x="2716" y="3036"/>
              <a:ext cx="80" cy="88"/>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1812" name="Rectangle 63"/>
            <p:cNvSpPr>
              <a:spLocks noChangeArrowheads="1"/>
            </p:cNvSpPr>
            <p:nvPr/>
          </p:nvSpPr>
          <p:spPr bwMode="auto">
            <a:xfrm>
              <a:off x="2700" y="3012"/>
              <a:ext cx="80" cy="88"/>
            </a:xfrm>
            <a:prstGeom prst="rect">
              <a:avLst/>
            </a:prstGeom>
            <a:solidFill>
              <a:srgbClr val="FFFFFF"/>
            </a:solidFill>
            <a:ln w="12700">
              <a:solidFill>
                <a:srgbClr val="000000"/>
              </a:solidFill>
              <a:miter lim="800000"/>
              <a:headEnd/>
              <a:tailEnd/>
            </a:ln>
          </p:spPr>
          <p:txBody>
            <a:bodyPr wrap="none" anchor="ctr"/>
            <a:lstStyle/>
            <a:p>
              <a:endParaRPr lang="en-US"/>
            </a:p>
          </p:txBody>
        </p:sp>
      </p:grpSp>
      <p:sp>
        <p:nvSpPr>
          <p:cNvPr id="31798" name="Line 64"/>
          <p:cNvSpPr>
            <a:spLocks noChangeShapeType="1"/>
          </p:cNvSpPr>
          <p:nvPr/>
        </p:nvSpPr>
        <p:spPr bwMode="auto">
          <a:xfrm flipH="1">
            <a:off x="2681288" y="2497138"/>
            <a:ext cx="508000" cy="328612"/>
          </a:xfrm>
          <a:prstGeom prst="line">
            <a:avLst/>
          </a:prstGeom>
          <a:noFill/>
          <a:ln w="25400">
            <a:solidFill>
              <a:schemeClr val="tx1"/>
            </a:solidFill>
            <a:round/>
            <a:headEnd/>
            <a:tailEnd/>
          </a:ln>
        </p:spPr>
        <p:txBody>
          <a:bodyPr wrap="none" anchor="ctr"/>
          <a:lstStyle/>
          <a:p>
            <a:endParaRPr lang="en-IN"/>
          </a:p>
        </p:txBody>
      </p:sp>
      <p:sp>
        <p:nvSpPr>
          <p:cNvPr id="31799" name="Line 65"/>
          <p:cNvSpPr>
            <a:spLocks noChangeShapeType="1"/>
          </p:cNvSpPr>
          <p:nvPr/>
        </p:nvSpPr>
        <p:spPr bwMode="auto">
          <a:xfrm>
            <a:off x="3189288" y="2482850"/>
            <a:ext cx="0" cy="342900"/>
          </a:xfrm>
          <a:prstGeom prst="line">
            <a:avLst/>
          </a:prstGeom>
          <a:noFill/>
          <a:ln w="25400">
            <a:solidFill>
              <a:schemeClr val="tx1"/>
            </a:solidFill>
            <a:round/>
            <a:headEnd/>
            <a:tailEnd/>
          </a:ln>
        </p:spPr>
        <p:txBody>
          <a:bodyPr wrap="none" anchor="ctr"/>
          <a:lstStyle/>
          <a:p>
            <a:endParaRPr lang="en-IN"/>
          </a:p>
        </p:txBody>
      </p:sp>
      <p:sp>
        <p:nvSpPr>
          <p:cNvPr id="31800" name="Line 66"/>
          <p:cNvSpPr>
            <a:spLocks noChangeShapeType="1"/>
          </p:cNvSpPr>
          <p:nvPr/>
        </p:nvSpPr>
        <p:spPr bwMode="auto">
          <a:xfrm>
            <a:off x="3189288" y="2511425"/>
            <a:ext cx="482600" cy="328613"/>
          </a:xfrm>
          <a:prstGeom prst="line">
            <a:avLst/>
          </a:prstGeom>
          <a:noFill/>
          <a:ln w="25400">
            <a:solidFill>
              <a:schemeClr val="tx1"/>
            </a:solidFill>
            <a:round/>
            <a:headEnd/>
            <a:tailEnd/>
          </a:ln>
        </p:spPr>
        <p:txBody>
          <a:bodyPr wrap="none" anchor="ctr"/>
          <a:lstStyle/>
          <a:p>
            <a:endParaRPr lang="en-IN"/>
          </a:p>
        </p:txBody>
      </p:sp>
      <p:sp>
        <p:nvSpPr>
          <p:cNvPr id="31801" name="Line 67"/>
          <p:cNvSpPr>
            <a:spLocks noChangeShapeType="1"/>
          </p:cNvSpPr>
          <p:nvPr/>
        </p:nvSpPr>
        <p:spPr bwMode="auto">
          <a:xfrm flipH="1">
            <a:off x="2185988" y="3225800"/>
            <a:ext cx="457200" cy="471488"/>
          </a:xfrm>
          <a:prstGeom prst="line">
            <a:avLst/>
          </a:prstGeom>
          <a:noFill/>
          <a:ln w="25400">
            <a:solidFill>
              <a:schemeClr val="tx1"/>
            </a:solidFill>
            <a:round/>
            <a:headEnd/>
            <a:tailEnd/>
          </a:ln>
        </p:spPr>
        <p:txBody>
          <a:bodyPr wrap="none" anchor="ctr"/>
          <a:lstStyle/>
          <a:p>
            <a:endParaRPr lang="en-IN"/>
          </a:p>
        </p:txBody>
      </p:sp>
      <p:sp>
        <p:nvSpPr>
          <p:cNvPr id="31802" name="Line 68"/>
          <p:cNvSpPr>
            <a:spLocks noChangeShapeType="1"/>
          </p:cNvSpPr>
          <p:nvPr/>
        </p:nvSpPr>
        <p:spPr bwMode="auto">
          <a:xfrm>
            <a:off x="2668588" y="3225800"/>
            <a:ext cx="25400" cy="471488"/>
          </a:xfrm>
          <a:prstGeom prst="line">
            <a:avLst/>
          </a:prstGeom>
          <a:noFill/>
          <a:ln w="25400">
            <a:solidFill>
              <a:schemeClr val="tx1"/>
            </a:solidFill>
            <a:round/>
            <a:headEnd/>
            <a:tailEnd/>
          </a:ln>
        </p:spPr>
        <p:txBody>
          <a:bodyPr wrap="none" anchor="ctr"/>
          <a:lstStyle/>
          <a:p>
            <a:endParaRPr lang="en-IN"/>
          </a:p>
        </p:txBody>
      </p:sp>
      <p:sp>
        <p:nvSpPr>
          <p:cNvPr id="31803" name="Line 69"/>
          <p:cNvSpPr>
            <a:spLocks noChangeShapeType="1"/>
          </p:cNvSpPr>
          <p:nvPr/>
        </p:nvSpPr>
        <p:spPr bwMode="auto">
          <a:xfrm flipH="1">
            <a:off x="3151188" y="3225800"/>
            <a:ext cx="25400" cy="442913"/>
          </a:xfrm>
          <a:prstGeom prst="line">
            <a:avLst/>
          </a:prstGeom>
          <a:noFill/>
          <a:ln w="25400">
            <a:solidFill>
              <a:schemeClr val="tx1"/>
            </a:solidFill>
            <a:round/>
            <a:headEnd/>
            <a:tailEnd/>
          </a:ln>
        </p:spPr>
        <p:txBody>
          <a:bodyPr wrap="none" anchor="ctr"/>
          <a:lstStyle/>
          <a:p>
            <a:endParaRPr lang="en-IN"/>
          </a:p>
        </p:txBody>
      </p:sp>
      <p:sp>
        <p:nvSpPr>
          <p:cNvPr id="31804" name="Line 70"/>
          <p:cNvSpPr>
            <a:spLocks noChangeShapeType="1"/>
          </p:cNvSpPr>
          <p:nvPr/>
        </p:nvSpPr>
        <p:spPr bwMode="auto">
          <a:xfrm>
            <a:off x="3176588" y="3225800"/>
            <a:ext cx="508000" cy="457200"/>
          </a:xfrm>
          <a:prstGeom prst="line">
            <a:avLst/>
          </a:prstGeom>
          <a:noFill/>
          <a:ln w="25400">
            <a:solidFill>
              <a:schemeClr val="tx1"/>
            </a:solidFill>
            <a:round/>
            <a:headEnd/>
            <a:tailEnd/>
          </a:ln>
        </p:spPr>
        <p:txBody>
          <a:bodyPr wrap="none" anchor="ctr"/>
          <a:lstStyle/>
          <a:p>
            <a:endParaRPr lang="en-IN"/>
          </a:p>
        </p:txBody>
      </p:sp>
      <p:sp>
        <p:nvSpPr>
          <p:cNvPr id="31805" name="Line 71"/>
          <p:cNvSpPr>
            <a:spLocks noChangeShapeType="1"/>
          </p:cNvSpPr>
          <p:nvPr/>
        </p:nvSpPr>
        <p:spPr bwMode="auto">
          <a:xfrm>
            <a:off x="3722688" y="3240088"/>
            <a:ext cx="406400" cy="414337"/>
          </a:xfrm>
          <a:prstGeom prst="line">
            <a:avLst/>
          </a:prstGeom>
          <a:noFill/>
          <a:ln w="25400">
            <a:solidFill>
              <a:schemeClr val="tx1"/>
            </a:solidFill>
            <a:round/>
            <a:headEnd/>
            <a:tailEnd/>
          </a:ln>
        </p:spPr>
        <p:txBody>
          <a:bodyPr wrap="none" anchor="ctr"/>
          <a:lstStyle/>
          <a:p>
            <a:endParaRPr lang="en-IN"/>
          </a:p>
        </p:txBody>
      </p:sp>
      <p:sp>
        <p:nvSpPr>
          <p:cNvPr id="31806" name="Line 72"/>
          <p:cNvSpPr>
            <a:spLocks noChangeShapeType="1"/>
          </p:cNvSpPr>
          <p:nvPr/>
        </p:nvSpPr>
        <p:spPr bwMode="auto">
          <a:xfrm flipH="1">
            <a:off x="2655888" y="4083050"/>
            <a:ext cx="25400" cy="442913"/>
          </a:xfrm>
          <a:prstGeom prst="line">
            <a:avLst/>
          </a:prstGeom>
          <a:noFill/>
          <a:ln w="25400">
            <a:solidFill>
              <a:schemeClr val="tx1"/>
            </a:solidFill>
            <a:round/>
            <a:headEnd/>
            <a:tailEnd/>
          </a:ln>
        </p:spPr>
        <p:txBody>
          <a:bodyPr wrap="none" anchor="ctr"/>
          <a:lstStyle/>
          <a:p>
            <a:endParaRPr lang="en-IN"/>
          </a:p>
        </p:txBody>
      </p:sp>
      <p:sp>
        <p:nvSpPr>
          <p:cNvPr id="31807" name="Line 73"/>
          <p:cNvSpPr>
            <a:spLocks noChangeShapeType="1"/>
          </p:cNvSpPr>
          <p:nvPr/>
        </p:nvSpPr>
        <p:spPr bwMode="auto">
          <a:xfrm>
            <a:off x="3138488" y="4068763"/>
            <a:ext cx="0" cy="442912"/>
          </a:xfrm>
          <a:prstGeom prst="line">
            <a:avLst/>
          </a:prstGeom>
          <a:noFill/>
          <a:ln w="25400">
            <a:solidFill>
              <a:schemeClr val="tx1"/>
            </a:solidFill>
            <a:round/>
            <a:headEnd/>
            <a:tailEnd/>
          </a:ln>
        </p:spPr>
        <p:txBody>
          <a:bodyPr wrap="none" anchor="ctr"/>
          <a:lstStyle/>
          <a:p>
            <a:endParaRPr lang="en-IN"/>
          </a:p>
        </p:txBody>
      </p:sp>
      <p:sp>
        <p:nvSpPr>
          <p:cNvPr id="31808" name="Line 74"/>
          <p:cNvSpPr>
            <a:spLocks noChangeShapeType="1"/>
          </p:cNvSpPr>
          <p:nvPr/>
        </p:nvSpPr>
        <p:spPr bwMode="auto">
          <a:xfrm>
            <a:off x="3151188" y="4068763"/>
            <a:ext cx="520700" cy="471487"/>
          </a:xfrm>
          <a:prstGeom prst="line">
            <a:avLst/>
          </a:prstGeom>
          <a:noFill/>
          <a:ln w="25400">
            <a:solidFill>
              <a:schemeClr val="tx1"/>
            </a:solidFill>
            <a:round/>
            <a:headEnd/>
            <a:tailEnd/>
          </a:ln>
        </p:spPr>
        <p:txBody>
          <a:bodyPr wrap="none" anchor="ctr"/>
          <a:lstStyle/>
          <a:p>
            <a:endParaRPr lang="en-IN"/>
          </a:p>
        </p:txBody>
      </p:sp>
      <p:sp>
        <p:nvSpPr>
          <p:cNvPr id="31809" name="Arc 75"/>
          <p:cNvSpPr>
            <a:spLocks/>
          </p:cNvSpPr>
          <p:nvPr/>
        </p:nvSpPr>
        <p:spPr bwMode="auto">
          <a:xfrm>
            <a:off x="2174875" y="3956050"/>
            <a:ext cx="444500" cy="1071563"/>
          </a:xfrm>
          <a:custGeom>
            <a:avLst/>
            <a:gdLst>
              <a:gd name="T0" fmla="*/ 0 w 21600"/>
              <a:gd name="T1" fmla="*/ 1071563 h 21599"/>
              <a:gd name="T2" fmla="*/ 442915 w 21600"/>
              <a:gd name="T3" fmla="*/ 0 h 21599"/>
              <a:gd name="T4" fmla="*/ 444500 w 21600"/>
              <a:gd name="T5" fmla="*/ 1071563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99"/>
                  <a:pt x="9623" y="41"/>
                  <a:pt x="21522" y="-1"/>
                </a:cubicBezTo>
              </a:path>
              <a:path w="21600" h="21599" stroke="0" extrusionOk="0">
                <a:moveTo>
                  <a:pt x="0" y="21599"/>
                </a:moveTo>
                <a:cubicBezTo>
                  <a:pt x="0" y="9699"/>
                  <a:pt x="9623" y="41"/>
                  <a:pt x="21522" y="-1"/>
                </a:cubicBezTo>
                <a:lnTo>
                  <a:pt x="21600" y="21599"/>
                </a:lnTo>
                <a:close/>
              </a:path>
            </a:pathLst>
          </a:custGeom>
          <a:noFill/>
          <a:ln w="25400" cap="rnd">
            <a:solidFill>
              <a:schemeClr val="tx1"/>
            </a:solidFill>
            <a:round/>
            <a:headEnd/>
            <a:tailEnd type="triangle" w="med" len="med"/>
          </a:ln>
        </p:spPr>
        <p:txBody>
          <a:bodyPr wrap="none" anchor="ctr"/>
          <a:lstStyle/>
          <a:p>
            <a:endParaRPr lang="en-US"/>
          </a:p>
        </p:txBody>
      </p:sp>
      <p:sp>
        <p:nvSpPr>
          <p:cNvPr id="31810" name="Arc 76"/>
          <p:cNvSpPr>
            <a:spLocks/>
          </p:cNvSpPr>
          <p:nvPr/>
        </p:nvSpPr>
        <p:spPr bwMode="auto">
          <a:xfrm>
            <a:off x="3722688" y="4784725"/>
            <a:ext cx="381000" cy="614363"/>
          </a:xfrm>
          <a:custGeom>
            <a:avLst/>
            <a:gdLst>
              <a:gd name="T0" fmla="*/ 0 w 21600"/>
              <a:gd name="T1" fmla="*/ 0 h 21600"/>
              <a:gd name="T2" fmla="*/ 381000 w 21600"/>
              <a:gd name="T3" fmla="*/ 614363 h 21600"/>
              <a:gd name="T4" fmla="*/ 0 w 21600"/>
              <a:gd name="T5" fmla="*/ 6143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triangle" w="med" len="me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a:xfrm>
            <a:off x="1524000" y="533400"/>
            <a:ext cx="6248400" cy="381000"/>
          </a:xfrm>
          <a:noFill/>
        </p:spPr>
        <p:txBody>
          <a:bodyPr lIns="90487" tIns="44450" rIns="90487" bIns="44450" anchor="ctr">
            <a:normAutofit fontScale="90000"/>
          </a:bodyPr>
          <a:lstStyle/>
          <a:p>
            <a:pPr eaLnBrk="1" hangingPunct="1"/>
            <a:r>
              <a:rPr lang="en-US" b="1" dirty="0" smtClean="0"/>
              <a:t>Consequences of Bugs</a:t>
            </a:r>
          </a:p>
        </p:txBody>
      </p:sp>
      <p:sp>
        <p:nvSpPr>
          <p:cNvPr id="38" name="Slide Number Placeholder 4"/>
          <p:cNvSpPr>
            <a:spLocks noGrp="1"/>
          </p:cNvSpPr>
          <p:nvPr>
            <p:ph type="sldNum" sz="quarter" idx="12"/>
          </p:nvPr>
        </p:nvSpPr>
        <p:spPr/>
        <p:txBody>
          <a:bodyPr/>
          <a:lstStyle/>
          <a:p>
            <a:pPr>
              <a:defRPr/>
            </a:pPr>
            <a:fld id="{88A04048-98B3-4F1D-A122-EA6948D4DBCB}" type="slidenum">
              <a:rPr lang="en-US"/>
              <a:pPr>
                <a:defRPr/>
              </a:pPr>
              <a:t>65</a:t>
            </a:fld>
            <a:endParaRPr lang="en-US"/>
          </a:p>
        </p:txBody>
      </p:sp>
      <p:sp>
        <p:nvSpPr>
          <p:cNvPr id="196610" name="Rectangle 2"/>
          <p:cNvSpPr>
            <a:spLocks noChangeArrowheads="1"/>
          </p:cNvSpPr>
          <p:nvPr/>
        </p:nvSpPr>
        <p:spPr bwMode="auto">
          <a:xfrm>
            <a:off x="2133600" y="1295400"/>
            <a:ext cx="6121400" cy="3814763"/>
          </a:xfrm>
          <a:prstGeom prst="rect">
            <a:avLst/>
          </a:prstGeom>
          <a:solidFill>
            <a:schemeClr val="folHlink"/>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2774" name="Freeform 4"/>
          <p:cNvSpPr>
            <a:spLocks/>
          </p:cNvSpPr>
          <p:nvPr/>
        </p:nvSpPr>
        <p:spPr bwMode="auto">
          <a:xfrm>
            <a:off x="2933700" y="1952625"/>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a:solidFill>
              <a:srgbClr val="000000"/>
            </a:solidFill>
            <a:round/>
            <a:headEnd/>
            <a:tailEnd/>
          </a:ln>
        </p:spPr>
        <p:txBody>
          <a:bodyPr/>
          <a:lstStyle/>
          <a:p>
            <a:endParaRPr lang="en-US"/>
          </a:p>
        </p:txBody>
      </p:sp>
      <p:sp>
        <p:nvSpPr>
          <p:cNvPr id="32775" name="Freeform 5"/>
          <p:cNvSpPr>
            <a:spLocks/>
          </p:cNvSpPr>
          <p:nvPr/>
        </p:nvSpPr>
        <p:spPr bwMode="auto">
          <a:xfrm>
            <a:off x="2921000" y="1938338"/>
            <a:ext cx="3938588" cy="2701925"/>
          </a:xfrm>
          <a:custGeom>
            <a:avLst/>
            <a:gdLst>
              <a:gd name="T0" fmla="*/ 0 w 2481"/>
              <a:gd name="T1" fmla="*/ 1512 h 1513"/>
              <a:gd name="T2" fmla="*/ 232 w 2481"/>
              <a:gd name="T3" fmla="*/ 1296 h 1513"/>
              <a:gd name="T4" fmla="*/ 648 w 2481"/>
              <a:gd name="T5" fmla="*/ 1224 h 1513"/>
              <a:gd name="T6" fmla="*/ 992 w 2481"/>
              <a:gd name="T7" fmla="*/ 984 h 1513"/>
              <a:gd name="T8" fmla="*/ 1400 w 2481"/>
              <a:gd name="T9" fmla="*/ 824 h 1513"/>
              <a:gd name="T10" fmla="*/ 1688 w 2481"/>
              <a:gd name="T11" fmla="*/ 592 h 1513"/>
              <a:gd name="T12" fmla="*/ 2000 w 2481"/>
              <a:gd name="T13" fmla="*/ 480 h 1513"/>
              <a:gd name="T14" fmla="*/ 2480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a:solidFill>
              <a:schemeClr val="accent1"/>
            </a:solidFill>
            <a:round/>
            <a:headEnd/>
            <a:tailEnd/>
          </a:ln>
        </p:spPr>
        <p:txBody>
          <a:bodyPr/>
          <a:lstStyle/>
          <a:p>
            <a:endParaRPr lang="en-US"/>
          </a:p>
        </p:txBody>
      </p:sp>
      <p:grpSp>
        <p:nvGrpSpPr>
          <p:cNvPr id="32776" name="Group 6"/>
          <p:cNvGrpSpPr>
            <a:grpSpLocks/>
          </p:cNvGrpSpPr>
          <p:nvPr/>
        </p:nvGrpSpPr>
        <p:grpSpPr bwMode="auto">
          <a:xfrm>
            <a:off x="2832100" y="1466850"/>
            <a:ext cx="141288" cy="3100388"/>
            <a:chOff x="1424" y="744"/>
            <a:chExt cx="89" cy="1736"/>
          </a:xfrm>
        </p:grpSpPr>
        <p:sp>
          <p:nvSpPr>
            <p:cNvPr id="32805" name="Freeform 7"/>
            <p:cNvSpPr>
              <a:spLocks/>
            </p:cNvSpPr>
            <p:nvPr/>
          </p:nvSpPr>
          <p:spPr bwMode="auto">
            <a:xfrm>
              <a:off x="1424" y="744"/>
              <a:ext cx="89" cy="185"/>
            </a:xfrm>
            <a:custGeom>
              <a:avLst/>
              <a:gdLst>
                <a:gd name="T0" fmla="*/ 44 w 89"/>
                <a:gd name="T1" fmla="*/ 0 h 185"/>
                <a:gd name="T2" fmla="*/ 88 w 89"/>
                <a:gd name="T3" fmla="*/ 184 h 185"/>
                <a:gd name="T4" fmla="*/ 44 w 89"/>
                <a:gd name="T5" fmla="*/ 184 h 185"/>
                <a:gd name="T6" fmla="*/ 0 w 89"/>
                <a:gd name="T7" fmla="*/ 184 h 185"/>
                <a:gd name="T8" fmla="*/ 44 w 89"/>
                <a:gd name="T9" fmla="*/ 0 h 185"/>
                <a:gd name="T10" fmla="*/ 0 60000 65536"/>
                <a:gd name="T11" fmla="*/ 0 60000 65536"/>
                <a:gd name="T12" fmla="*/ 0 60000 65536"/>
                <a:gd name="T13" fmla="*/ 0 60000 65536"/>
                <a:gd name="T14" fmla="*/ 0 60000 65536"/>
                <a:gd name="T15" fmla="*/ 0 w 89"/>
                <a:gd name="T16" fmla="*/ 0 h 185"/>
                <a:gd name="T17" fmla="*/ 89 w 89"/>
                <a:gd name="T18" fmla="*/ 185 h 185"/>
              </a:gdLst>
              <a:ahLst/>
              <a:cxnLst>
                <a:cxn ang="T10">
                  <a:pos x="T0" y="T1"/>
                </a:cxn>
                <a:cxn ang="T11">
                  <a:pos x="T2" y="T3"/>
                </a:cxn>
                <a:cxn ang="T12">
                  <a:pos x="T4" y="T5"/>
                </a:cxn>
                <a:cxn ang="T13">
                  <a:pos x="T6" y="T7"/>
                </a:cxn>
                <a:cxn ang="T14">
                  <a:pos x="T8" y="T9"/>
                </a:cxn>
              </a:cxnLst>
              <a:rect l="T15" t="T16" r="T17" b="T18"/>
              <a:pathLst>
                <a:path w="89" h="185">
                  <a:moveTo>
                    <a:pt x="44" y="0"/>
                  </a:moveTo>
                  <a:lnTo>
                    <a:pt x="88" y="184"/>
                  </a:lnTo>
                  <a:lnTo>
                    <a:pt x="44" y="184"/>
                  </a:lnTo>
                  <a:lnTo>
                    <a:pt x="0" y="184"/>
                  </a:lnTo>
                  <a:lnTo>
                    <a:pt x="44" y="0"/>
                  </a:lnTo>
                </a:path>
              </a:pathLst>
            </a:custGeom>
            <a:solidFill>
              <a:srgbClr val="000000"/>
            </a:solidFill>
            <a:ln w="25400" cap="rnd">
              <a:solidFill>
                <a:schemeClr val="accent1"/>
              </a:solidFill>
              <a:round/>
              <a:headEnd/>
              <a:tailEnd/>
            </a:ln>
          </p:spPr>
          <p:txBody>
            <a:bodyPr/>
            <a:lstStyle/>
            <a:p>
              <a:endParaRPr lang="en-US"/>
            </a:p>
          </p:txBody>
        </p:sp>
        <p:sp>
          <p:nvSpPr>
            <p:cNvPr id="32806" name="Line 8"/>
            <p:cNvSpPr>
              <a:spLocks noChangeShapeType="1"/>
            </p:cNvSpPr>
            <p:nvPr/>
          </p:nvSpPr>
          <p:spPr bwMode="auto">
            <a:xfrm>
              <a:off x="1472" y="936"/>
              <a:ext cx="0" cy="1544"/>
            </a:xfrm>
            <a:prstGeom prst="line">
              <a:avLst/>
            </a:prstGeom>
            <a:noFill/>
            <a:ln w="50800">
              <a:solidFill>
                <a:schemeClr val="accent1"/>
              </a:solidFill>
              <a:round/>
              <a:headEnd/>
              <a:tailEnd/>
            </a:ln>
          </p:spPr>
          <p:txBody>
            <a:bodyPr wrap="none" anchor="ctr"/>
            <a:lstStyle/>
            <a:p>
              <a:endParaRPr lang="en-IN"/>
            </a:p>
          </p:txBody>
        </p:sp>
      </p:grpSp>
      <p:grpSp>
        <p:nvGrpSpPr>
          <p:cNvPr id="32777" name="Group 9"/>
          <p:cNvGrpSpPr>
            <a:grpSpLocks/>
          </p:cNvGrpSpPr>
          <p:nvPr/>
        </p:nvGrpSpPr>
        <p:grpSpPr bwMode="auto">
          <a:xfrm>
            <a:off x="2908300" y="4538663"/>
            <a:ext cx="4903788" cy="158750"/>
            <a:chOff x="1472" y="2464"/>
            <a:chExt cx="3089" cy="89"/>
          </a:xfrm>
        </p:grpSpPr>
        <p:sp>
          <p:nvSpPr>
            <p:cNvPr id="32803" name="Freeform 10"/>
            <p:cNvSpPr>
              <a:spLocks/>
            </p:cNvSpPr>
            <p:nvPr/>
          </p:nvSpPr>
          <p:spPr bwMode="auto">
            <a:xfrm>
              <a:off x="4376" y="2464"/>
              <a:ext cx="185" cy="89"/>
            </a:xfrm>
            <a:custGeom>
              <a:avLst/>
              <a:gdLst>
                <a:gd name="T0" fmla="*/ 184 w 185"/>
                <a:gd name="T1" fmla="*/ 44 h 89"/>
                <a:gd name="T2" fmla="*/ 0 w 185"/>
                <a:gd name="T3" fmla="*/ 88 h 89"/>
                <a:gd name="T4" fmla="*/ 0 w 185"/>
                <a:gd name="T5" fmla="*/ 44 h 89"/>
                <a:gd name="T6" fmla="*/ 0 w 185"/>
                <a:gd name="T7" fmla="*/ 0 h 89"/>
                <a:gd name="T8" fmla="*/ 184 w 185"/>
                <a:gd name="T9" fmla="*/ 44 h 89"/>
                <a:gd name="T10" fmla="*/ 0 60000 65536"/>
                <a:gd name="T11" fmla="*/ 0 60000 65536"/>
                <a:gd name="T12" fmla="*/ 0 60000 65536"/>
                <a:gd name="T13" fmla="*/ 0 60000 65536"/>
                <a:gd name="T14" fmla="*/ 0 60000 65536"/>
                <a:gd name="T15" fmla="*/ 0 w 185"/>
                <a:gd name="T16" fmla="*/ 0 h 89"/>
                <a:gd name="T17" fmla="*/ 185 w 185"/>
                <a:gd name="T18" fmla="*/ 89 h 89"/>
              </a:gdLst>
              <a:ahLst/>
              <a:cxnLst>
                <a:cxn ang="T10">
                  <a:pos x="T0" y="T1"/>
                </a:cxn>
                <a:cxn ang="T11">
                  <a:pos x="T2" y="T3"/>
                </a:cxn>
                <a:cxn ang="T12">
                  <a:pos x="T4" y="T5"/>
                </a:cxn>
                <a:cxn ang="T13">
                  <a:pos x="T6" y="T7"/>
                </a:cxn>
                <a:cxn ang="T14">
                  <a:pos x="T8" y="T9"/>
                </a:cxn>
              </a:cxnLst>
              <a:rect l="T15" t="T16" r="T17" b="T18"/>
              <a:pathLst>
                <a:path w="185" h="89">
                  <a:moveTo>
                    <a:pt x="184" y="44"/>
                  </a:moveTo>
                  <a:lnTo>
                    <a:pt x="0" y="88"/>
                  </a:lnTo>
                  <a:lnTo>
                    <a:pt x="0" y="44"/>
                  </a:lnTo>
                  <a:lnTo>
                    <a:pt x="0" y="0"/>
                  </a:lnTo>
                  <a:lnTo>
                    <a:pt x="184" y="44"/>
                  </a:lnTo>
                </a:path>
              </a:pathLst>
            </a:custGeom>
            <a:solidFill>
              <a:srgbClr val="000000"/>
            </a:solidFill>
            <a:ln w="25400" cap="rnd">
              <a:solidFill>
                <a:schemeClr val="accent1"/>
              </a:solidFill>
              <a:round/>
              <a:headEnd/>
              <a:tailEnd/>
            </a:ln>
          </p:spPr>
          <p:txBody>
            <a:bodyPr/>
            <a:lstStyle/>
            <a:p>
              <a:endParaRPr lang="en-US"/>
            </a:p>
          </p:txBody>
        </p:sp>
        <p:sp>
          <p:nvSpPr>
            <p:cNvPr id="32804" name="Line 11"/>
            <p:cNvSpPr>
              <a:spLocks noChangeShapeType="1"/>
            </p:cNvSpPr>
            <p:nvPr/>
          </p:nvSpPr>
          <p:spPr bwMode="auto">
            <a:xfrm>
              <a:off x="1472" y="2512"/>
              <a:ext cx="2896" cy="0"/>
            </a:xfrm>
            <a:prstGeom prst="line">
              <a:avLst/>
            </a:prstGeom>
            <a:noFill/>
            <a:ln w="50800">
              <a:solidFill>
                <a:schemeClr val="accent1"/>
              </a:solidFill>
              <a:round/>
              <a:headEnd/>
              <a:tailEnd/>
            </a:ln>
          </p:spPr>
          <p:txBody>
            <a:bodyPr wrap="none" anchor="ctr"/>
            <a:lstStyle/>
            <a:p>
              <a:endParaRPr lang="en-IN"/>
            </a:p>
          </p:txBody>
        </p:sp>
      </p:grpSp>
      <p:sp>
        <p:nvSpPr>
          <p:cNvPr id="32778" name="Rectangle 12"/>
          <p:cNvSpPr>
            <a:spLocks noChangeArrowheads="1"/>
          </p:cNvSpPr>
          <p:nvPr/>
        </p:nvSpPr>
        <p:spPr bwMode="auto">
          <a:xfrm>
            <a:off x="2895600" y="1981200"/>
            <a:ext cx="1044575" cy="363538"/>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damage</a:t>
            </a:r>
          </a:p>
        </p:txBody>
      </p:sp>
      <p:sp>
        <p:nvSpPr>
          <p:cNvPr id="32779" name="Rectangle 13"/>
          <p:cNvSpPr>
            <a:spLocks noChangeArrowheads="1"/>
          </p:cNvSpPr>
          <p:nvPr/>
        </p:nvSpPr>
        <p:spPr bwMode="auto">
          <a:xfrm>
            <a:off x="3236913" y="4198938"/>
            <a:ext cx="650875" cy="363537"/>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mild</a:t>
            </a:r>
          </a:p>
        </p:txBody>
      </p:sp>
      <p:sp>
        <p:nvSpPr>
          <p:cNvPr id="32780" name="Rectangle 14"/>
          <p:cNvSpPr>
            <a:spLocks noChangeArrowheads="1"/>
          </p:cNvSpPr>
          <p:nvPr/>
        </p:nvSpPr>
        <p:spPr bwMode="auto">
          <a:xfrm>
            <a:off x="3871913" y="4056063"/>
            <a:ext cx="1196975" cy="363537"/>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annoying</a:t>
            </a:r>
          </a:p>
        </p:txBody>
      </p:sp>
      <p:sp>
        <p:nvSpPr>
          <p:cNvPr id="32781" name="Rectangle 15"/>
          <p:cNvSpPr>
            <a:spLocks noChangeArrowheads="1"/>
          </p:cNvSpPr>
          <p:nvPr/>
        </p:nvSpPr>
        <p:spPr bwMode="auto">
          <a:xfrm>
            <a:off x="4443413" y="3584575"/>
            <a:ext cx="1298575" cy="363538"/>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disturbing</a:t>
            </a:r>
          </a:p>
        </p:txBody>
      </p:sp>
      <p:sp>
        <p:nvSpPr>
          <p:cNvPr id="32782" name="Rectangle 16"/>
          <p:cNvSpPr>
            <a:spLocks noChangeArrowheads="1"/>
          </p:cNvSpPr>
          <p:nvPr/>
        </p:nvSpPr>
        <p:spPr bwMode="auto">
          <a:xfrm>
            <a:off x="5154613" y="3284538"/>
            <a:ext cx="993775" cy="363537"/>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serious</a:t>
            </a:r>
          </a:p>
        </p:txBody>
      </p:sp>
      <p:sp>
        <p:nvSpPr>
          <p:cNvPr id="32783" name="Rectangle 17"/>
          <p:cNvSpPr>
            <a:spLocks noChangeArrowheads="1"/>
          </p:cNvSpPr>
          <p:nvPr/>
        </p:nvSpPr>
        <p:spPr bwMode="auto">
          <a:xfrm>
            <a:off x="5522913" y="2927350"/>
            <a:ext cx="1057275" cy="363538"/>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extreme</a:t>
            </a:r>
          </a:p>
        </p:txBody>
      </p:sp>
      <p:sp>
        <p:nvSpPr>
          <p:cNvPr id="32784" name="Rectangle 18"/>
          <p:cNvSpPr>
            <a:spLocks noChangeArrowheads="1"/>
          </p:cNvSpPr>
          <p:nvPr/>
        </p:nvSpPr>
        <p:spPr bwMode="auto">
          <a:xfrm>
            <a:off x="6081713" y="2641600"/>
            <a:ext cx="1539875" cy="363538"/>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catastrophic</a:t>
            </a:r>
          </a:p>
        </p:txBody>
      </p:sp>
      <p:sp>
        <p:nvSpPr>
          <p:cNvPr id="32785" name="Rectangle 19"/>
          <p:cNvSpPr>
            <a:spLocks noChangeArrowheads="1"/>
          </p:cNvSpPr>
          <p:nvPr/>
        </p:nvSpPr>
        <p:spPr bwMode="auto">
          <a:xfrm>
            <a:off x="6869113" y="1755775"/>
            <a:ext cx="1260475" cy="363538"/>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infectious</a:t>
            </a:r>
          </a:p>
        </p:txBody>
      </p:sp>
      <p:sp>
        <p:nvSpPr>
          <p:cNvPr id="32786" name="Oval 20"/>
          <p:cNvSpPr>
            <a:spLocks noChangeArrowheads="1"/>
          </p:cNvSpPr>
          <p:nvPr/>
        </p:nvSpPr>
        <p:spPr bwMode="auto">
          <a:xfrm>
            <a:off x="3232150" y="4203700"/>
            <a:ext cx="63500" cy="85725"/>
          </a:xfrm>
          <a:prstGeom prst="ellipse">
            <a:avLst/>
          </a:prstGeom>
          <a:solidFill>
            <a:schemeClr val="tx2"/>
          </a:solidFill>
          <a:ln w="12700">
            <a:solidFill>
              <a:srgbClr val="000000"/>
            </a:solidFill>
            <a:round/>
            <a:headEnd/>
            <a:tailEnd/>
          </a:ln>
        </p:spPr>
        <p:txBody>
          <a:bodyPr wrap="none" anchor="ctr"/>
          <a:lstStyle/>
          <a:p>
            <a:endParaRPr lang="en-US"/>
          </a:p>
        </p:txBody>
      </p:sp>
      <p:sp>
        <p:nvSpPr>
          <p:cNvPr id="32787" name="Oval 21"/>
          <p:cNvSpPr>
            <a:spLocks noChangeArrowheads="1"/>
          </p:cNvSpPr>
          <p:nvPr/>
        </p:nvSpPr>
        <p:spPr bwMode="auto">
          <a:xfrm>
            <a:off x="3917950" y="4046538"/>
            <a:ext cx="63500" cy="85725"/>
          </a:xfrm>
          <a:prstGeom prst="ellipse">
            <a:avLst/>
          </a:prstGeom>
          <a:solidFill>
            <a:schemeClr val="tx2"/>
          </a:solidFill>
          <a:ln w="12700">
            <a:solidFill>
              <a:srgbClr val="000000"/>
            </a:solidFill>
            <a:round/>
            <a:headEnd/>
            <a:tailEnd/>
          </a:ln>
        </p:spPr>
        <p:txBody>
          <a:bodyPr wrap="none" anchor="ctr"/>
          <a:lstStyle/>
          <a:p>
            <a:endParaRPr lang="en-US"/>
          </a:p>
        </p:txBody>
      </p:sp>
      <p:sp>
        <p:nvSpPr>
          <p:cNvPr id="32788" name="Oval 22"/>
          <p:cNvSpPr>
            <a:spLocks noChangeArrowheads="1"/>
          </p:cNvSpPr>
          <p:nvPr/>
        </p:nvSpPr>
        <p:spPr bwMode="auto">
          <a:xfrm>
            <a:off x="4451350" y="3632200"/>
            <a:ext cx="76200" cy="71438"/>
          </a:xfrm>
          <a:prstGeom prst="ellipse">
            <a:avLst/>
          </a:prstGeom>
          <a:solidFill>
            <a:schemeClr val="tx2"/>
          </a:solidFill>
          <a:ln w="12700">
            <a:solidFill>
              <a:srgbClr val="000000"/>
            </a:solidFill>
            <a:round/>
            <a:headEnd/>
            <a:tailEnd/>
          </a:ln>
        </p:spPr>
        <p:txBody>
          <a:bodyPr wrap="none" anchor="ctr"/>
          <a:lstStyle/>
          <a:p>
            <a:endParaRPr lang="en-US"/>
          </a:p>
        </p:txBody>
      </p:sp>
      <p:sp>
        <p:nvSpPr>
          <p:cNvPr id="32789" name="Oval 23"/>
          <p:cNvSpPr>
            <a:spLocks noChangeArrowheads="1"/>
          </p:cNvSpPr>
          <p:nvPr/>
        </p:nvSpPr>
        <p:spPr bwMode="auto">
          <a:xfrm>
            <a:off x="5111750" y="3346450"/>
            <a:ext cx="76200" cy="71438"/>
          </a:xfrm>
          <a:prstGeom prst="ellipse">
            <a:avLst/>
          </a:prstGeom>
          <a:solidFill>
            <a:schemeClr val="tx2"/>
          </a:solidFill>
          <a:ln w="12700">
            <a:solidFill>
              <a:srgbClr val="000000"/>
            </a:solidFill>
            <a:round/>
            <a:headEnd/>
            <a:tailEnd/>
          </a:ln>
        </p:spPr>
        <p:txBody>
          <a:bodyPr wrap="none" anchor="ctr"/>
          <a:lstStyle/>
          <a:p>
            <a:endParaRPr lang="en-US"/>
          </a:p>
        </p:txBody>
      </p:sp>
      <p:sp>
        <p:nvSpPr>
          <p:cNvPr id="32790" name="Oval 24"/>
          <p:cNvSpPr>
            <a:spLocks noChangeArrowheads="1"/>
          </p:cNvSpPr>
          <p:nvPr/>
        </p:nvSpPr>
        <p:spPr bwMode="auto">
          <a:xfrm>
            <a:off x="5543550" y="2960688"/>
            <a:ext cx="63500" cy="71437"/>
          </a:xfrm>
          <a:prstGeom prst="ellipse">
            <a:avLst/>
          </a:prstGeom>
          <a:solidFill>
            <a:schemeClr val="tx2"/>
          </a:solidFill>
          <a:ln w="12700">
            <a:solidFill>
              <a:srgbClr val="000000"/>
            </a:solidFill>
            <a:round/>
            <a:headEnd/>
            <a:tailEnd/>
          </a:ln>
        </p:spPr>
        <p:txBody>
          <a:bodyPr wrap="none" anchor="ctr"/>
          <a:lstStyle/>
          <a:p>
            <a:endParaRPr lang="en-US"/>
          </a:p>
        </p:txBody>
      </p:sp>
      <p:sp>
        <p:nvSpPr>
          <p:cNvPr id="32791" name="Oval 25"/>
          <p:cNvSpPr>
            <a:spLocks noChangeArrowheads="1"/>
          </p:cNvSpPr>
          <p:nvPr/>
        </p:nvSpPr>
        <p:spPr bwMode="auto">
          <a:xfrm>
            <a:off x="6026150" y="2732088"/>
            <a:ext cx="76200" cy="71437"/>
          </a:xfrm>
          <a:prstGeom prst="ellipse">
            <a:avLst/>
          </a:prstGeom>
          <a:solidFill>
            <a:schemeClr val="tx2"/>
          </a:solidFill>
          <a:ln w="12700">
            <a:solidFill>
              <a:srgbClr val="000000"/>
            </a:solidFill>
            <a:round/>
            <a:headEnd/>
            <a:tailEnd/>
          </a:ln>
        </p:spPr>
        <p:txBody>
          <a:bodyPr wrap="none" anchor="ctr"/>
          <a:lstStyle/>
          <a:p>
            <a:endParaRPr lang="en-US"/>
          </a:p>
        </p:txBody>
      </p:sp>
      <p:sp>
        <p:nvSpPr>
          <p:cNvPr id="32792" name="Oval 26"/>
          <p:cNvSpPr>
            <a:spLocks noChangeArrowheads="1"/>
          </p:cNvSpPr>
          <p:nvPr/>
        </p:nvSpPr>
        <p:spPr bwMode="auto">
          <a:xfrm>
            <a:off x="6800850" y="1889125"/>
            <a:ext cx="63500" cy="85725"/>
          </a:xfrm>
          <a:prstGeom prst="ellipse">
            <a:avLst/>
          </a:prstGeom>
          <a:solidFill>
            <a:schemeClr val="tx2"/>
          </a:solidFill>
          <a:ln w="12700">
            <a:solidFill>
              <a:srgbClr val="000000"/>
            </a:solidFill>
            <a:round/>
            <a:headEnd/>
            <a:tailEnd/>
          </a:ln>
        </p:spPr>
        <p:txBody>
          <a:bodyPr wrap="none" anchor="ctr"/>
          <a:lstStyle/>
          <a:p>
            <a:endParaRPr lang="en-US"/>
          </a:p>
        </p:txBody>
      </p:sp>
      <p:sp>
        <p:nvSpPr>
          <p:cNvPr id="32793" name="Rectangle 27"/>
          <p:cNvSpPr>
            <a:spLocks noChangeArrowheads="1"/>
          </p:cNvSpPr>
          <p:nvPr/>
        </p:nvSpPr>
        <p:spPr bwMode="auto">
          <a:xfrm>
            <a:off x="5942013" y="4656138"/>
            <a:ext cx="1222375" cy="363537"/>
          </a:xfrm>
          <a:prstGeom prst="rect">
            <a:avLst/>
          </a:prstGeom>
          <a:noFill/>
          <a:ln w="25400">
            <a:noFill/>
            <a:miter lim="800000"/>
            <a:headEnd/>
            <a:tailEnd/>
          </a:ln>
        </p:spPr>
        <p:txBody>
          <a:bodyPr wrap="none" lIns="90487" tIns="44450" rIns="90487" bIns="44450">
            <a:spAutoFit/>
          </a:bodyPr>
          <a:lstStyle/>
          <a:p>
            <a:r>
              <a:rPr lang="en-US" sz="1800" b="1">
                <a:solidFill>
                  <a:schemeClr val="accent1"/>
                </a:solidFill>
                <a:latin typeface="Helvetica" pitchFamily="-128" charset="0"/>
              </a:rPr>
              <a:t>Bug Type</a:t>
            </a:r>
          </a:p>
        </p:txBody>
      </p:sp>
      <p:sp>
        <p:nvSpPr>
          <p:cNvPr id="32794" name="Freeform 28"/>
          <p:cNvSpPr>
            <a:spLocks/>
          </p:cNvSpPr>
          <p:nvPr/>
        </p:nvSpPr>
        <p:spPr bwMode="auto">
          <a:xfrm>
            <a:off x="6223000" y="2081213"/>
            <a:ext cx="941388" cy="130175"/>
          </a:xfrm>
          <a:custGeom>
            <a:avLst/>
            <a:gdLst>
              <a:gd name="T0" fmla="*/ 0 w 593"/>
              <a:gd name="T1" fmla="*/ 0 h 73"/>
              <a:gd name="T2" fmla="*/ 248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a:solidFill>
              <a:srgbClr val="000000"/>
            </a:solidFill>
            <a:round/>
            <a:headEnd/>
            <a:tailEnd/>
          </a:ln>
        </p:spPr>
        <p:txBody>
          <a:bodyPr/>
          <a:lstStyle/>
          <a:p>
            <a:endParaRPr lang="en-US"/>
          </a:p>
        </p:txBody>
      </p:sp>
      <p:sp>
        <p:nvSpPr>
          <p:cNvPr id="32795" name="Freeform 29"/>
          <p:cNvSpPr>
            <a:spLocks/>
          </p:cNvSpPr>
          <p:nvPr/>
        </p:nvSpPr>
        <p:spPr bwMode="auto">
          <a:xfrm>
            <a:off x="6210300" y="2066925"/>
            <a:ext cx="941388" cy="130175"/>
          </a:xfrm>
          <a:custGeom>
            <a:avLst/>
            <a:gdLst>
              <a:gd name="T0" fmla="*/ 0 w 593"/>
              <a:gd name="T1" fmla="*/ 0 h 73"/>
              <a:gd name="T2" fmla="*/ 248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a:solidFill>
              <a:schemeClr val="tx2"/>
            </a:solidFill>
            <a:round/>
            <a:headEnd/>
            <a:tailEnd/>
          </a:ln>
        </p:spPr>
        <p:txBody>
          <a:bodyPr/>
          <a:lstStyle/>
          <a:p>
            <a:endParaRPr lang="en-US"/>
          </a:p>
        </p:txBody>
      </p:sp>
      <p:sp>
        <p:nvSpPr>
          <p:cNvPr id="32796" name="Freeform 30"/>
          <p:cNvSpPr>
            <a:spLocks/>
          </p:cNvSpPr>
          <p:nvPr/>
        </p:nvSpPr>
        <p:spPr bwMode="auto">
          <a:xfrm>
            <a:off x="6045200" y="2138363"/>
            <a:ext cx="941388" cy="130175"/>
          </a:xfrm>
          <a:custGeom>
            <a:avLst/>
            <a:gdLst>
              <a:gd name="T0" fmla="*/ 0 w 593"/>
              <a:gd name="T1" fmla="*/ 0 h 73"/>
              <a:gd name="T2" fmla="*/ 256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a:solidFill>
              <a:srgbClr val="000000"/>
            </a:solidFill>
            <a:round/>
            <a:headEnd/>
            <a:tailEnd/>
          </a:ln>
        </p:spPr>
        <p:txBody>
          <a:bodyPr/>
          <a:lstStyle/>
          <a:p>
            <a:endParaRPr lang="en-US"/>
          </a:p>
        </p:txBody>
      </p:sp>
      <p:sp>
        <p:nvSpPr>
          <p:cNvPr id="32797" name="Freeform 31"/>
          <p:cNvSpPr>
            <a:spLocks/>
          </p:cNvSpPr>
          <p:nvPr/>
        </p:nvSpPr>
        <p:spPr bwMode="auto">
          <a:xfrm>
            <a:off x="6032500" y="2124075"/>
            <a:ext cx="941388" cy="130175"/>
          </a:xfrm>
          <a:custGeom>
            <a:avLst/>
            <a:gdLst>
              <a:gd name="T0" fmla="*/ 0 w 593"/>
              <a:gd name="T1" fmla="*/ 0 h 73"/>
              <a:gd name="T2" fmla="*/ 256 w 593"/>
              <a:gd name="T3" fmla="*/ 0 h 73"/>
              <a:gd name="T4" fmla="*/ 144 w 593"/>
              <a:gd name="T5" fmla="*/ 72 h 73"/>
              <a:gd name="T6" fmla="*/ 592 w 593"/>
              <a:gd name="T7" fmla="*/ 72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a:solidFill>
              <a:schemeClr val="tx2"/>
            </a:solidFill>
            <a:round/>
            <a:headEnd/>
            <a:tailEnd/>
          </a:ln>
        </p:spPr>
        <p:txBody>
          <a:bodyPr/>
          <a:lstStyle/>
          <a:p>
            <a:endParaRPr lang="en-US"/>
          </a:p>
        </p:txBody>
      </p:sp>
      <p:sp>
        <p:nvSpPr>
          <p:cNvPr id="196640" name="Rectangle 32"/>
          <p:cNvSpPr>
            <a:spLocks noChangeArrowheads="1"/>
          </p:cNvSpPr>
          <p:nvPr/>
        </p:nvSpPr>
        <p:spPr bwMode="auto">
          <a:xfrm>
            <a:off x="2830513" y="5156200"/>
            <a:ext cx="1946275" cy="363538"/>
          </a:xfrm>
          <a:prstGeom prst="rect">
            <a:avLst/>
          </a:prstGeom>
          <a:noFill/>
          <a:ln w="25400">
            <a:noFill/>
            <a:miter lim="800000"/>
            <a:headEnd/>
            <a:tailEnd/>
          </a:ln>
          <a:effectLst/>
        </p:spPr>
        <p:txBody>
          <a:bodyPr wrap="none" lIns="90487" tIns="44450" rIns="90487" bIns="44450">
            <a:spAutoFit/>
          </a:bodyPr>
          <a:lstStyle/>
          <a:p>
            <a:pPr>
              <a:defRPr/>
            </a:pPr>
            <a:r>
              <a:rPr lang="en-US" sz="1800" b="1" i="1" u="sng">
                <a:effectLst>
                  <a:outerShdw blurRad="38100" dist="38100" dir="2700000" algn="tl">
                    <a:srgbClr val="FFFFFF"/>
                  </a:outerShdw>
                </a:effectLst>
                <a:latin typeface="Helvetica" pitchFamily="-128" charset="0"/>
              </a:rPr>
              <a:t>Bug Categories:</a:t>
            </a:r>
          </a:p>
        </p:txBody>
      </p:sp>
      <p:sp>
        <p:nvSpPr>
          <p:cNvPr id="196641" name="Rectangle 33"/>
          <p:cNvSpPr>
            <a:spLocks noChangeArrowheads="1"/>
          </p:cNvSpPr>
          <p:nvPr/>
        </p:nvSpPr>
        <p:spPr bwMode="auto">
          <a:xfrm>
            <a:off x="4621213" y="5156200"/>
            <a:ext cx="2771775" cy="363538"/>
          </a:xfrm>
          <a:prstGeom prst="rect">
            <a:avLst/>
          </a:prstGeom>
          <a:noFill/>
          <a:ln w="25400">
            <a:noFill/>
            <a:miter lim="800000"/>
            <a:headEnd/>
            <a:tailEnd/>
          </a:ln>
          <a:effectLst/>
        </p:spPr>
        <p:txBody>
          <a:bodyPr wrap="none" lIns="90487" tIns="44450" rIns="90487" bIns="44450">
            <a:spAutoFit/>
          </a:bodyPr>
          <a:lstStyle/>
          <a:p>
            <a:pPr>
              <a:defRPr/>
            </a:pPr>
            <a:r>
              <a:rPr lang="en-US" sz="1800" b="1" dirty="0">
                <a:effectLst>
                  <a:outerShdw blurRad="38100" dist="38100" dir="2700000" algn="tl">
                    <a:srgbClr val="FFFFFF"/>
                  </a:outerShdw>
                </a:effectLst>
                <a:latin typeface="Helvetica" pitchFamily="-128" charset="0"/>
              </a:rPr>
              <a:t>  function-related bugs, </a:t>
            </a:r>
          </a:p>
        </p:txBody>
      </p:sp>
      <p:sp>
        <p:nvSpPr>
          <p:cNvPr id="196642" name="Rectangle 34"/>
          <p:cNvSpPr>
            <a:spLocks noChangeArrowheads="1"/>
          </p:cNvSpPr>
          <p:nvPr/>
        </p:nvSpPr>
        <p:spPr bwMode="auto">
          <a:xfrm>
            <a:off x="2817813" y="5427663"/>
            <a:ext cx="5224462" cy="363537"/>
          </a:xfrm>
          <a:prstGeom prst="rect">
            <a:avLst/>
          </a:prstGeom>
          <a:noFill/>
          <a:ln w="25400">
            <a:noFill/>
            <a:miter lim="800000"/>
            <a:headEnd/>
            <a:tailEnd/>
          </a:ln>
          <a:effectLst/>
        </p:spPr>
        <p:txBody>
          <a:bodyPr wrap="none" lIns="90487" tIns="44450" rIns="90487" bIns="44450">
            <a:spAutoFit/>
          </a:bodyPr>
          <a:lstStyle/>
          <a:p>
            <a:pPr>
              <a:defRPr/>
            </a:pPr>
            <a:r>
              <a:rPr lang="en-US" sz="1800" b="1" dirty="0">
                <a:effectLst>
                  <a:outerShdw blurRad="38100" dist="38100" dir="2700000" algn="tl">
                    <a:srgbClr val="FFFFFF"/>
                  </a:outerShdw>
                </a:effectLst>
                <a:latin typeface="Helvetica" pitchFamily="-128" charset="0"/>
              </a:rPr>
              <a:t>system-related bugs, data bugs, coding bugs, </a:t>
            </a:r>
          </a:p>
        </p:txBody>
      </p:sp>
      <p:sp>
        <p:nvSpPr>
          <p:cNvPr id="196643" name="Rectangle 35"/>
          <p:cNvSpPr>
            <a:spLocks noChangeArrowheads="1"/>
          </p:cNvSpPr>
          <p:nvPr/>
        </p:nvSpPr>
        <p:spPr bwMode="auto">
          <a:xfrm>
            <a:off x="2817813" y="5684838"/>
            <a:ext cx="51847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design bugs, documentation bugs, standards </a:t>
            </a:r>
          </a:p>
        </p:txBody>
      </p:sp>
      <p:sp>
        <p:nvSpPr>
          <p:cNvPr id="196644" name="Rectangle 36"/>
          <p:cNvSpPr>
            <a:spLocks noChangeArrowheads="1"/>
          </p:cNvSpPr>
          <p:nvPr/>
        </p:nvSpPr>
        <p:spPr bwMode="auto">
          <a:xfrm>
            <a:off x="2817813" y="5942013"/>
            <a:ext cx="17684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violations, etc.</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a:xfrm>
            <a:off x="1295400" y="1066800"/>
            <a:ext cx="5791200" cy="381000"/>
          </a:xfrm>
          <a:noFill/>
        </p:spPr>
        <p:txBody>
          <a:bodyPr lIns="90487" tIns="44450" rIns="90487" bIns="44450" anchor="ctr">
            <a:normAutofit fontScale="90000"/>
          </a:bodyPr>
          <a:lstStyle/>
          <a:p>
            <a:pPr eaLnBrk="1" hangingPunct="1"/>
            <a:r>
              <a:rPr lang="en-US" b="1" dirty="0" smtClean="0"/>
              <a:t>Debugging Techniques</a:t>
            </a:r>
          </a:p>
        </p:txBody>
      </p:sp>
      <p:sp>
        <p:nvSpPr>
          <p:cNvPr id="24" name="Slide Number Placeholder 4"/>
          <p:cNvSpPr>
            <a:spLocks noGrp="1"/>
          </p:cNvSpPr>
          <p:nvPr>
            <p:ph type="sldNum" sz="quarter" idx="12"/>
          </p:nvPr>
        </p:nvSpPr>
        <p:spPr/>
        <p:txBody>
          <a:bodyPr/>
          <a:lstStyle/>
          <a:p>
            <a:pPr>
              <a:defRPr/>
            </a:pPr>
            <a:fld id="{5E89F565-17E8-4D3D-9E69-FAF1EDEE3E01}" type="slidenum">
              <a:rPr lang="en-US"/>
              <a:pPr>
                <a:defRPr/>
              </a:pPr>
              <a:t>66</a:t>
            </a:fld>
            <a:endParaRPr lang="en-US"/>
          </a:p>
        </p:txBody>
      </p:sp>
      <p:sp>
        <p:nvSpPr>
          <p:cNvPr id="197634" name="Rectangle 2"/>
          <p:cNvSpPr>
            <a:spLocks noChangeArrowheads="1"/>
          </p:cNvSpPr>
          <p:nvPr/>
        </p:nvSpPr>
        <p:spPr bwMode="auto">
          <a:xfrm>
            <a:off x="2590800" y="2209800"/>
            <a:ext cx="4305300" cy="3157538"/>
          </a:xfrm>
          <a:prstGeom prst="rect">
            <a:avLst/>
          </a:prstGeom>
          <a:solidFill>
            <a:schemeClr val="folHlink"/>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3798" name="Rectangle 4"/>
          <p:cNvSpPr>
            <a:spLocks noChangeArrowheads="1"/>
          </p:cNvSpPr>
          <p:nvPr/>
        </p:nvSpPr>
        <p:spPr bwMode="auto">
          <a:xfrm>
            <a:off x="3503613" y="2460625"/>
            <a:ext cx="3025775" cy="819150"/>
          </a:xfrm>
          <a:prstGeom prst="rect">
            <a:avLst/>
          </a:prstGeom>
          <a:noFill/>
          <a:ln w="25400">
            <a:noFill/>
            <a:miter lim="800000"/>
            <a:headEnd/>
            <a:tailEnd/>
          </a:ln>
        </p:spPr>
        <p:txBody>
          <a:bodyPr wrap="none" lIns="90487" tIns="44450" rIns="90487" bIns="44450">
            <a:spAutoFit/>
          </a:bodyPr>
          <a:lstStyle/>
          <a:p>
            <a:r>
              <a:rPr lang="en-US" b="1">
                <a:solidFill>
                  <a:schemeClr val="accent1"/>
                </a:solidFill>
                <a:latin typeface="Helvetica" pitchFamily="-128" charset="0"/>
              </a:rPr>
              <a:t>brute force / testing</a:t>
            </a:r>
          </a:p>
          <a:p>
            <a:endParaRPr lang="en-US" b="1">
              <a:solidFill>
                <a:schemeClr val="accent1"/>
              </a:solidFill>
              <a:latin typeface="Helvetica" pitchFamily="-128" charset="0"/>
            </a:endParaRPr>
          </a:p>
        </p:txBody>
      </p:sp>
      <p:sp>
        <p:nvSpPr>
          <p:cNvPr id="197637" name="Rectangle 5"/>
          <p:cNvSpPr>
            <a:spLocks noChangeArrowheads="1"/>
          </p:cNvSpPr>
          <p:nvPr/>
        </p:nvSpPr>
        <p:spPr bwMode="auto">
          <a:xfrm>
            <a:off x="3503613" y="2817813"/>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33800" name="Rectangle 6"/>
          <p:cNvSpPr>
            <a:spLocks noChangeArrowheads="1"/>
          </p:cNvSpPr>
          <p:nvPr/>
        </p:nvSpPr>
        <p:spPr bwMode="auto">
          <a:xfrm>
            <a:off x="3503613" y="3175000"/>
            <a:ext cx="2062162" cy="819150"/>
          </a:xfrm>
          <a:prstGeom prst="rect">
            <a:avLst/>
          </a:prstGeom>
          <a:noFill/>
          <a:ln w="25400">
            <a:noFill/>
            <a:miter lim="800000"/>
            <a:headEnd/>
            <a:tailEnd/>
          </a:ln>
        </p:spPr>
        <p:txBody>
          <a:bodyPr wrap="none" lIns="90487" tIns="44450" rIns="90487" bIns="44450">
            <a:spAutoFit/>
          </a:bodyPr>
          <a:lstStyle/>
          <a:p>
            <a:r>
              <a:rPr lang="en-US" b="1">
                <a:solidFill>
                  <a:schemeClr val="accent1"/>
                </a:solidFill>
                <a:latin typeface="Helvetica" pitchFamily="-128" charset="0"/>
              </a:rPr>
              <a:t>backtracking</a:t>
            </a:r>
          </a:p>
          <a:p>
            <a:endParaRPr lang="en-US" b="1">
              <a:solidFill>
                <a:schemeClr val="accent1"/>
              </a:solidFill>
              <a:latin typeface="Helvetica" pitchFamily="-128" charset="0"/>
            </a:endParaRPr>
          </a:p>
        </p:txBody>
      </p:sp>
      <p:sp>
        <p:nvSpPr>
          <p:cNvPr id="197639" name="Rectangle 7"/>
          <p:cNvSpPr>
            <a:spLocks noChangeArrowheads="1"/>
          </p:cNvSpPr>
          <p:nvPr/>
        </p:nvSpPr>
        <p:spPr bwMode="auto">
          <a:xfrm>
            <a:off x="3503613" y="3532188"/>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33802" name="Rectangle 8"/>
          <p:cNvSpPr>
            <a:spLocks noChangeArrowheads="1"/>
          </p:cNvSpPr>
          <p:nvPr/>
        </p:nvSpPr>
        <p:spPr bwMode="auto">
          <a:xfrm>
            <a:off x="3503613" y="3889375"/>
            <a:ext cx="1552575" cy="819150"/>
          </a:xfrm>
          <a:prstGeom prst="rect">
            <a:avLst/>
          </a:prstGeom>
          <a:noFill/>
          <a:ln w="25400">
            <a:noFill/>
            <a:miter lim="800000"/>
            <a:headEnd/>
            <a:tailEnd/>
          </a:ln>
        </p:spPr>
        <p:txBody>
          <a:bodyPr wrap="none" lIns="90487" tIns="44450" rIns="90487" bIns="44450">
            <a:spAutoFit/>
          </a:bodyPr>
          <a:lstStyle/>
          <a:p>
            <a:r>
              <a:rPr lang="en-US" b="1">
                <a:solidFill>
                  <a:schemeClr val="accent1"/>
                </a:solidFill>
                <a:latin typeface="Helvetica" pitchFamily="-128" charset="0"/>
              </a:rPr>
              <a:t>induction</a:t>
            </a:r>
          </a:p>
          <a:p>
            <a:endParaRPr lang="en-US" b="1">
              <a:solidFill>
                <a:schemeClr val="accent1"/>
              </a:solidFill>
              <a:latin typeface="Helvetica" pitchFamily="-128" charset="0"/>
            </a:endParaRPr>
          </a:p>
        </p:txBody>
      </p:sp>
      <p:sp>
        <p:nvSpPr>
          <p:cNvPr id="197641" name="Rectangle 9"/>
          <p:cNvSpPr>
            <a:spLocks noChangeArrowheads="1"/>
          </p:cNvSpPr>
          <p:nvPr/>
        </p:nvSpPr>
        <p:spPr bwMode="auto">
          <a:xfrm>
            <a:off x="3503613" y="4246563"/>
            <a:ext cx="180975" cy="819150"/>
          </a:xfrm>
          <a:prstGeom prst="rect">
            <a:avLst/>
          </a:prstGeom>
          <a:noFill/>
          <a:ln w="254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itchFamily="-128" charset="0"/>
            </a:endParaRPr>
          </a:p>
          <a:p>
            <a:pPr>
              <a:defRPr/>
            </a:pPr>
            <a:endParaRPr lang="en-US" b="1">
              <a:effectLst>
                <a:outerShdw blurRad="38100" dist="38100" dir="2700000" algn="tl">
                  <a:srgbClr val="FFFFFF"/>
                </a:outerShdw>
              </a:effectLst>
              <a:latin typeface="Helvetica" pitchFamily="-128" charset="0"/>
            </a:endParaRPr>
          </a:p>
        </p:txBody>
      </p:sp>
      <p:sp>
        <p:nvSpPr>
          <p:cNvPr id="33804" name="Rectangle 10"/>
          <p:cNvSpPr>
            <a:spLocks noChangeArrowheads="1"/>
          </p:cNvSpPr>
          <p:nvPr/>
        </p:nvSpPr>
        <p:spPr bwMode="auto">
          <a:xfrm>
            <a:off x="3503613" y="4603750"/>
            <a:ext cx="1636712" cy="454025"/>
          </a:xfrm>
          <a:prstGeom prst="rect">
            <a:avLst/>
          </a:prstGeom>
          <a:noFill/>
          <a:ln w="25400">
            <a:noFill/>
            <a:miter lim="800000"/>
            <a:headEnd/>
            <a:tailEnd/>
          </a:ln>
        </p:spPr>
        <p:txBody>
          <a:bodyPr wrap="none" lIns="90487" tIns="44450" rIns="90487" bIns="44450">
            <a:spAutoFit/>
          </a:bodyPr>
          <a:lstStyle/>
          <a:p>
            <a:r>
              <a:rPr lang="en-US" b="1">
                <a:solidFill>
                  <a:schemeClr val="accent1"/>
                </a:solidFill>
                <a:latin typeface="Helvetica" pitchFamily="-128" charset="0"/>
              </a:rPr>
              <a:t>deduction</a:t>
            </a:r>
          </a:p>
        </p:txBody>
      </p:sp>
      <p:grpSp>
        <p:nvGrpSpPr>
          <p:cNvPr id="33805" name="Group 11"/>
          <p:cNvGrpSpPr>
            <a:grpSpLocks/>
          </p:cNvGrpSpPr>
          <p:nvPr/>
        </p:nvGrpSpPr>
        <p:grpSpPr bwMode="auto">
          <a:xfrm>
            <a:off x="3168650" y="4697413"/>
            <a:ext cx="215900" cy="242887"/>
            <a:chOff x="2044" y="2345"/>
            <a:chExt cx="136" cy="136"/>
          </a:xfrm>
        </p:grpSpPr>
        <p:sp>
          <p:nvSpPr>
            <p:cNvPr id="33815" name="Rectangle 12"/>
            <p:cNvSpPr>
              <a:spLocks noChangeArrowheads="1"/>
            </p:cNvSpPr>
            <p:nvPr/>
          </p:nvSpPr>
          <p:spPr bwMode="auto">
            <a:xfrm>
              <a:off x="2060" y="2369"/>
              <a:ext cx="120" cy="112"/>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3816" name="Rectangle 13"/>
            <p:cNvSpPr>
              <a:spLocks noChangeArrowheads="1"/>
            </p:cNvSpPr>
            <p:nvPr/>
          </p:nvSpPr>
          <p:spPr bwMode="auto">
            <a:xfrm>
              <a:off x="2044" y="2345"/>
              <a:ext cx="112" cy="120"/>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3806" name="Group 14"/>
          <p:cNvGrpSpPr>
            <a:grpSpLocks/>
          </p:cNvGrpSpPr>
          <p:nvPr/>
        </p:nvGrpSpPr>
        <p:grpSpPr bwMode="auto">
          <a:xfrm>
            <a:off x="3168650" y="3997325"/>
            <a:ext cx="215900" cy="242888"/>
            <a:chOff x="2044" y="1953"/>
            <a:chExt cx="136" cy="136"/>
          </a:xfrm>
        </p:grpSpPr>
        <p:sp>
          <p:nvSpPr>
            <p:cNvPr id="33813" name="Rectangle 15"/>
            <p:cNvSpPr>
              <a:spLocks noChangeArrowheads="1"/>
            </p:cNvSpPr>
            <p:nvPr/>
          </p:nvSpPr>
          <p:spPr bwMode="auto">
            <a:xfrm>
              <a:off x="2060" y="1969"/>
              <a:ext cx="120" cy="12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3814" name="Rectangle 16"/>
            <p:cNvSpPr>
              <a:spLocks noChangeArrowheads="1"/>
            </p:cNvSpPr>
            <p:nvPr/>
          </p:nvSpPr>
          <p:spPr bwMode="auto">
            <a:xfrm>
              <a:off x="2044" y="1953"/>
              <a:ext cx="112" cy="120"/>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3807" name="Group 17"/>
          <p:cNvGrpSpPr>
            <a:grpSpLocks/>
          </p:cNvGrpSpPr>
          <p:nvPr/>
        </p:nvGrpSpPr>
        <p:grpSpPr bwMode="auto">
          <a:xfrm>
            <a:off x="3168650" y="3282950"/>
            <a:ext cx="215900" cy="242888"/>
            <a:chOff x="2044" y="1553"/>
            <a:chExt cx="136" cy="136"/>
          </a:xfrm>
        </p:grpSpPr>
        <p:sp>
          <p:nvSpPr>
            <p:cNvPr id="33811" name="Rectangle 18"/>
            <p:cNvSpPr>
              <a:spLocks noChangeArrowheads="1"/>
            </p:cNvSpPr>
            <p:nvPr/>
          </p:nvSpPr>
          <p:spPr bwMode="auto">
            <a:xfrm>
              <a:off x="2060" y="1577"/>
              <a:ext cx="120" cy="112"/>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3812" name="Rectangle 19"/>
            <p:cNvSpPr>
              <a:spLocks noChangeArrowheads="1"/>
            </p:cNvSpPr>
            <p:nvPr/>
          </p:nvSpPr>
          <p:spPr bwMode="auto">
            <a:xfrm>
              <a:off x="2044" y="1553"/>
              <a:ext cx="112" cy="120"/>
            </a:xfrm>
            <a:prstGeom prst="rect">
              <a:avLst/>
            </a:prstGeom>
            <a:solidFill>
              <a:srgbClr val="FFFFFF"/>
            </a:solidFill>
            <a:ln w="12700">
              <a:solidFill>
                <a:srgbClr val="000000"/>
              </a:solidFill>
              <a:miter lim="800000"/>
              <a:headEnd/>
              <a:tailEnd/>
            </a:ln>
          </p:spPr>
          <p:txBody>
            <a:bodyPr wrap="none" anchor="ctr"/>
            <a:lstStyle/>
            <a:p>
              <a:endParaRPr lang="en-US"/>
            </a:p>
          </p:txBody>
        </p:sp>
      </p:grpSp>
      <p:grpSp>
        <p:nvGrpSpPr>
          <p:cNvPr id="33808" name="Group 20"/>
          <p:cNvGrpSpPr>
            <a:grpSpLocks/>
          </p:cNvGrpSpPr>
          <p:nvPr/>
        </p:nvGrpSpPr>
        <p:grpSpPr bwMode="auto">
          <a:xfrm>
            <a:off x="3168650" y="2582863"/>
            <a:ext cx="215900" cy="242887"/>
            <a:chOff x="2044" y="1161"/>
            <a:chExt cx="136" cy="136"/>
          </a:xfrm>
        </p:grpSpPr>
        <p:sp>
          <p:nvSpPr>
            <p:cNvPr id="33809" name="Rectangle 21"/>
            <p:cNvSpPr>
              <a:spLocks noChangeArrowheads="1"/>
            </p:cNvSpPr>
            <p:nvPr/>
          </p:nvSpPr>
          <p:spPr bwMode="auto">
            <a:xfrm>
              <a:off x="2060" y="1177"/>
              <a:ext cx="120" cy="120"/>
            </a:xfrm>
            <a:prstGeom prst="rect">
              <a:avLst/>
            </a:prstGeom>
            <a:solidFill>
              <a:srgbClr val="000000"/>
            </a:solidFill>
            <a:ln w="12700">
              <a:solidFill>
                <a:srgbClr val="000000"/>
              </a:solidFill>
              <a:miter lim="800000"/>
              <a:headEnd/>
              <a:tailEnd/>
            </a:ln>
          </p:spPr>
          <p:txBody>
            <a:bodyPr wrap="none" anchor="ctr"/>
            <a:lstStyle/>
            <a:p>
              <a:endParaRPr lang="en-US"/>
            </a:p>
          </p:txBody>
        </p:sp>
        <p:sp>
          <p:nvSpPr>
            <p:cNvPr id="33810" name="Rectangle 22"/>
            <p:cNvSpPr>
              <a:spLocks noChangeArrowheads="1"/>
            </p:cNvSpPr>
            <p:nvPr/>
          </p:nvSpPr>
          <p:spPr bwMode="auto">
            <a:xfrm>
              <a:off x="2044" y="1161"/>
              <a:ext cx="112" cy="120"/>
            </a:xfrm>
            <a:prstGeom prst="rect">
              <a:avLst/>
            </a:prstGeom>
            <a:solidFill>
              <a:srgbClr val="FFFFFF"/>
            </a:solidFill>
            <a:ln w="12700">
              <a:solidFill>
                <a:srgbClr val="000000"/>
              </a:solidFill>
              <a:miter lim="800000"/>
              <a:headEnd/>
              <a:tailEnd/>
            </a:ln>
          </p:spPr>
          <p:txBody>
            <a:bodyPr wrap="none" anchor="ctr"/>
            <a:lstStyle/>
            <a:p>
              <a:endParaRPr lang="en-US"/>
            </a:p>
          </p:txBody>
        </p:sp>
      </p:gr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b="1" dirty="0" smtClean="0"/>
              <a:t>Correcting the Error</a:t>
            </a:r>
          </a:p>
        </p:txBody>
      </p:sp>
      <p:sp>
        <p:nvSpPr>
          <p:cNvPr id="34821" name="Rectangle 3"/>
          <p:cNvSpPr>
            <a:spLocks noGrp="1" noChangeArrowheads="1"/>
          </p:cNvSpPr>
          <p:nvPr>
            <p:ph idx="1"/>
          </p:nvPr>
        </p:nvSpPr>
        <p:spPr>
          <a:xfrm>
            <a:off x="457200" y="1219200"/>
            <a:ext cx="8229600" cy="4906963"/>
          </a:xfrm>
        </p:spPr>
        <p:txBody>
          <a:bodyPr>
            <a:normAutofit/>
          </a:bodyPr>
          <a:lstStyle/>
          <a:p>
            <a:pPr algn="just" eaLnBrk="1" hangingPunct="1">
              <a:spcBef>
                <a:spcPts val="300"/>
              </a:spcBef>
            </a:pPr>
            <a:r>
              <a:rPr lang="en-US" sz="2000" i="1" dirty="0" smtClean="0">
                <a:solidFill>
                  <a:schemeClr val="folHlink"/>
                </a:solidFill>
                <a:latin typeface="Palatino" pitchFamily="-128" charset="0"/>
              </a:rPr>
              <a:t>Is the cause of the bug reproduced in another part of the program? </a:t>
            </a:r>
            <a:r>
              <a:rPr lang="en-US" sz="2000" dirty="0" smtClean="0">
                <a:latin typeface="Palatino" pitchFamily="-128" charset="0"/>
              </a:rPr>
              <a:t>In many situations, a program defect is caused by an erroneous pattern of logic that may be reproduced elsewhere. </a:t>
            </a:r>
          </a:p>
          <a:p>
            <a:pPr algn="just" eaLnBrk="1" hangingPunct="1">
              <a:spcBef>
                <a:spcPts val="300"/>
              </a:spcBef>
            </a:pPr>
            <a:r>
              <a:rPr lang="en-US" sz="2000" i="1" dirty="0" smtClean="0">
                <a:solidFill>
                  <a:schemeClr val="folHlink"/>
                </a:solidFill>
                <a:latin typeface="Palatino" pitchFamily="-128" charset="0"/>
              </a:rPr>
              <a:t>What "next bug" might be introduced by the fix I'm about to make?</a:t>
            </a:r>
            <a:r>
              <a:rPr lang="en-US" sz="2000" i="1" dirty="0" smtClean="0">
                <a:latin typeface="Palatino" pitchFamily="-128" charset="0"/>
              </a:rPr>
              <a:t> </a:t>
            </a:r>
            <a:r>
              <a:rPr lang="en-US" sz="2000" dirty="0" smtClean="0">
                <a:latin typeface="Palatino" pitchFamily="-128" charset="0"/>
              </a:rPr>
              <a:t>Before the correction is made, the source code (or, better, the design) should be evaluated to assess coupling of logic and data structures. </a:t>
            </a:r>
          </a:p>
          <a:p>
            <a:pPr algn="just" eaLnBrk="1" hangingPunct="1">
              <a:spcBef>
                <a:spcPts val="300"/>
              </a:spcBef>
            </a:pPr>
            <a:r>
              <a:rPr lang="en-US" sz="2000" i="1" dirty="0" smtClean="0">
                <a:solidFill>
                  <a:schemeClr val="folHlink"/>
                </a:solidFill>
                <a:latin typeface="Palatino" pitchFamily="-128" charset="0"/>
              </a:rPr>
              <a:t>What could we have done to prevent this bug in the first place?</a:t>
            </a:r>
            <a:r>
              <a:rPr lang="en-US" sz="2000" dirty="0" smtClean="0">
                <a:latin typeface="Palatino" pitchFamily="-128" charset="0"/>
              </a:rPr>
              <a:t> This question is the first step toward establishing a statistical software quality assurance approach. If you correct the process as well as the product, the bug will be removed from the current program and may be eliminated from all future programs.</a:t>
            </a:r>
            <a:endParaRPr lang="en-US" sz="2400" dirty="0" smtClean="0">
              <a:latin typeface="Palatino" pitchFamily="-128" charset="0"/>
            </a:endParaRPr>
          </a:p>
        </p:txBody>
      </p:sp>
      <p:sp>
        <p:nvSpPr>
          <p:cNvPr id="5" name="Slide Number Placeholder 4"/>
          <p:cNvSpPr>
            <a:spLocks noGrp="1"/>
          </p:cNvSpPr>
          <p:nvPr>
            <p:ph type="sldNum" sz="quarter" idx="12"/>
          </p:nvPr>
        </p:nvSpPr>
        <p:spPr/>
        <p:txBody>
          <a:bodyPr/>
          <a:lstStyle/>
          <a:p>
            <a:pPr>
              <a:defRPr/>
            </a:pPr>
            <a:fld id="{F632CE20-0DB9-42D8-B900-76FF9E5EAB63}" type="slidenum">
              <a:rPr lang="en-US"/>
              <a:pPr>
                <a:defRPr/>
              </a:pPr>
              <a:t>67</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295400" y="228600"/>
            <a:ext cx="5589588" cy="533400"/>
          </a:xfrm>
          <a:noFill/>
        </p:spPr>
        <p:txBody>
          <a:bodyPr lIns="90487" tIns="44450" rIns="90487" bIns="44450" anchor="ctr">
            <a:normAutofit fontScale="90000"/>
          </a:bodyPr>
          <a:lstStyle/>
          <a:p>
            <a:pPr eaLnBrk="1" hangingPunct="1"/>
            <a:r>
              <a:rPr lang="en-US" b="1" dirty="0" smtClean="0"/>
              <a:t>Testing Strategy</a:t>
            </a:r>
          </a:p>
        </p:txBody>
      </p:sp>
      <p:sp>
        <p:nvSpPr>
          <p:cNvPr id="14" name="Slide Number Placeholder 4"/>
          <p:cNvSpPr>
            <a:spLocks noGrp="1"/>
          </p:cNvSpPr>
          <p:nvPr>
            <p:ph type="sldNum" sz="quarter" idx="12"/>
          </p:nvPr>
        </p:nvSpPr>
        <p:spPr/>
        <p:txBody>
          <a:bodyPr/>
          <a:lstStyle/>
          <a:p>
            <a:pPr>
              <a:defRPr/>
            </a:pPr>
            <a:fld id="{F2CD93A4-BA44-41FD-92C9-AFD31900E481}" type="slidenum">
              <a:rPr lang="en-US"/>
              <a:pPr>
                <a:defRPr/>
              </a:pPr>
              <a:t>7</a:t>
            </a:fld>
            <a:endParaRPr lang="en-US"/>
          </a:p>
        </p:txBody>
      </p:sp>
      <p:sp>
        <p:nvSpPr>
          <p:cNvPr id="9221" name="AutoShape 8"/>
          <p:cNvSpPr>
            <a:spLocks noChangeArrowheads="1"/>
          </p:cNvSpPr>
          <p:nvPr/>
        </p:nvSpPr>
        <p:spPr bwMode="auto">
          <a:xfrm>
            <a:off x="2286000" y="1676400"/>
            <a:ext cx="4800600" cy="2286000"/>
          </a:xfrm>
          <a:custGeom>
            <a:avLst/>
            <a:gdLst>
              <a:gd name="T0" fmla="*/ 2400300 w 21600"/>
              <a:gd name="T1" fmla="*/ 0 h 21600"/>
              <a:gd name="T2" fmla="*/ 702977 w 21600"/>
              <a:gd name="T3" fmla="*/ 334751 h 21600"/>
              <a:gd name="T4" fmla="*/ 0 w 21600"/>
              <a:gd name="T5" fmla="*/ 1143000 h 21600"/>
              <a:gd name="T6" fmla="*/ 702977 w 21600"/>
              <a:gd name="T7" fmla="*/ 1951249 h 21600"/>
              <a:gd name="T8" fmla="*/ 2400300 w 21600"/>
              <a:gd name="T9" fmla="*/ 2286000 h 21600"/>
              <a:gd name="T10" fmla="*/ 4097624 w 21600"/>
              <a:gd name="T11" fmla="*/ 1951249 h 21600"/>
              <a:gd name="T12" fmla="*/ 4800600 w 21600"/>
              <a:gd name="T13" fmla="*/ 1143000 h 21600"/>
              <a:gd name="T14" fmla="*/ 4097624 w 21600"/>
              <a:gd name="T15" fmla="*/ 33475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9222" name="AutoShape 9"/>
          <p:cNvSpPr>
            <a:spLocks noChangeArrowheads="1"/>
          </p:cNvSpPr>
          <p:nvPr/>
        </p:nvSpPr>
        <p:spPr bwMode="auto">
          <a:xfrm>
            <a:off x="3886200" y="2438400"/>
            <a:ext cx="1600200" cy="762000"/>
          </a:xfrm>
          <a:custGeom>
            <a:avLst/>
            <a:gdLst>
              <a:gd name="T0" fmla="*/ 800100 w 21600"/>
              <a:gd name="T1" fmla="*/ 0 h 21600"/>
              <a:gd name="T2" fmla="*/ 234326 w 21600"/>
              <a:gd name="T3" fmla="*/ 111584 h 21600"/>
              <a:gd name="T4" fmla="*/ 0 w 21600"/>
              <a:gd name="T5" fmla="*/ 381000 h 21600"/>
              <a:gd name="T6" fmla="*/ 234326 w 21600"/>
              <a:gd name="T7" fmla="*/ 650416 h 21600"/>
              <a:gd name="T8" fmla="*/ 800100 w 21600"/>
              <a:gd name="T9" fmla="*/ 762000 h 21600"/>
              <a:gd name="T10" fmla="*/ 1365875 w 21600"/>
              <a:gd name="T11" fmla="*/ 650416 h 21600"/>
              <a:gd name="T12" fmla="*/ 1600200 w 21600"/>
              <a:gd name="T13" fmla="*/ 381000 h 21600"/>
              <a:gd name="T14" fmla="*/ 1365875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p:spPr>
        <p:txBody>
          <a:bodyPr wrap="none" anchor="ctr"/>
          <a:lstStyle/>
          <a:p>
            <a:endParaRPr lang="en-US"/>
          </a:p>
        </p:txBody>
      </p:sp>
      <p:sp>
        <p:nvSpPr>
          <p:cNvPr id="9223" name="Text Box 10"/>
          <p:cNvSpPr txBox="1">
            <a:spLocks noChangeArrowheads="1"/>
          </p:cNvSpPr>
          <p:nvPr/>
        </p:nvSpPr>
        <p:spPr bwMode="auto">
          <a:xfrm>
            <a:off x="1752600" y="1600200"/>
            <a:ext cx="1905000" cy="304800"/>
          </a:xfrm>
          <a:prstGeom prst="rect">
            <a:avLst/>
          </a:prstGeom>
          <a:noFill/>
          <a:ln w="9525">
            <a:noFill/>
            <a:miter lim="800000"/>
            <a:headEnd/>
            <a:tailEnd/>
          </a:ln>
        </p:spPr>
        <p:txBody>
          <a:bodyPr>
            <a:spAutoFit/>
          </a:bodyPr>
          <a:lstStyle/>
          <a:p>
            <a:pPr>
              <a:spcBef>
                <a:spcPct val="50000"/>
              </a:spcBef>
            </a:pPr>
            <a:r>
              <a:rPr lang="en-US" sz="1400" b="1"/>
              <a:t>System engineering</a:t>
            </a:r>
            <a:endParaRPr lang="en-US" b="1"/>
          </a:p>
        </p:txBody>
      </p:sp>
      <p:sp>
        <p:nvSpPr>
          <p:cNvPr id="9224" name="Text Box 11"/>
          <p:cNvSpPr txBox="1">
            <a:spLocks noChangeArrowheads="1"/>
          </p:cNvSpPr>
          <p:nvPr/>
        </p:nvSpPr>
        <p:spPr bwMode="auto">
          <a:xfrm>
            <a:off x="2286000" y="1981200"/>
            <a:ext cx="1905000" cy="304800"/>
          </a:xfrm>
          <a:prstGeom prst="rect">
            <a:avLst/>
          </a:prstGeom>
          <a:noFill/>
          <a:ln w="9525">
            <a:noFill/>
            <a:miter lim="800000"/>
            <a:headEnd/>
            <a:tailEnd/>
          </a:ln>
        </p:spPr>
        <p:txBody>
          <a:bodyPr>
            <a:spAutoFit/>
          </a:bodyPr>
          <a:lstStyle/>
          <a:p>
            <a:pPr>
              <a:spcBef>
                <a:spcPct val="50000"/>
              </a:spcBef>
            </a:pPr>
            <a:r>
              <a:rPr lang="en-US" sz="1400" b="1"/>
              <a:t>Analysis modeling</a:t>
            </a:r>
            <a:endParaRPr lang="en-US" b="1"/>
          </a:p>
        </p:txBody>
      </p:sp>
      <p:sp>
        <p:nvSpPr>
          <p:cNvPr id="9225" name="Text Box 12"/>
          <p:cNvSpPr txBox="1">
            <a:spLocks noChangeArrowheads="1"/>
          </p:cNvSpPr>
          <p:nvPr/>
        </p:nvSpPr>
        <p:spPr bwMode="auto">
          <a:xfrm>
            <a:off x="2819400" y="2286000"/>
            <a:ext cx="1905000" cy="304800"/>
          </a:xfrm>
          <a:prstGeom prst="rect">
            <a:avLst/>
          </a:prstGeom>
          <a:noFill/>
          <a:ln w="9525">
            <a:noFill/>
            <a:miter lim="800000"/>
            <a:headEnd/>
            <a:tailEnd/>
          </a:ln>
        </p:spPr>
        <p:txBody>
          <a:bodyPr>
            <a:spAutoFit/>
          </a:bodyPr>
          <a:lstStyle/>
          <a:p>
            <a:pPr>
              <a:spcBef>
                <a:spcPct val="50000"/>
              </a:spcBef>
            </a:pPr>
            <a:r>
              <a:rPr lang="en-US" sz="1400" b="1"/>
              <a:t>Design modeling</a:t>
            </a:r>
            <a:endParaRPr lang="en-US" b="1"/>
          </a:p>
        </p:txBody>
      </p:sp>
      <p:sp>
        <p:nvSpPr>
          <p:cNvPr id="9226" name="Text Box 13"/>
          <p:cNvSpPr txBox="1">
            <a:spLocks noChangeArrowheads="1"/>
          </p:cNvSpPr>
          <p:nvPr/>
        </p:nvSpPr>
        <p:spPr bwMode="auto">
          <a:xfrm>
            <a:off x="3200400" y="2667000"/>
            <a:ext cx="1905000" cy="304800"/>
          </a:xfrm>
          <a:prstGeom prst="rect">
            <a:avLst/>
          </a:prstGeom>
          <a:noFill/>
          <a:ln w="9525">
            <a:noFill/>
            <a:miter lim="800000"/>
            <a:headEnd/>
            <a:tailEnd/>
          </a:ln>
        </p:spPr>
        <p:txBody>
          <a:bodyPr>
            <a:spAutoFit/>
          </a:bodyPr>
          <a:lstStyle/>
          <a:p>
            <a:pPr>
              <a:spcBef>
                <a:spcPct val="50000"/>
              </a:spcBef>
            </a:pPr>
            <a:r>
              <a:rPr lang="en-US" sz="1400" b="1"/>
              <a:t>Code generation</a:t>
            </a:r>
            <a:endParaRPr lang="en-US" b="1"/>
          </a:p>
        </p:txBody>
      </p:sp>
      <p:sp>
        <p:nvSpPr>
          <p:cNvPr id="9227" name="Text Box 14"/>
          <p:cNvSpPr txBox="1">
            <a:spLocks noChangeArrowheads="1"/>
          </p:cNvSpPr>
          <p:nvPr/>
        </p:nvSpPr>
        <p:spPr bwMode="auto">
          <a:xfrm>
            <a:off x="4724400" y="2667000"/>
            <a:ext cx="1905000" cy="336550"/>
          </a:xfrm>
          <a:prstGeom prst="rect">
            <a:avLst/>
          </a:prstGeom>
          <a:noFill/>
          <a:ln w="9525">
            <a:noFill/>
            <a:miter lim="800000"/>
            <a:headEnd/>
            <a:tailEnd/>
          </a:ln>
        </p:spPr>
        <p:txBody>
          <a:bodyPr>
            <a:spAutoFit/>
          </a:bodyPr>
          <a:lstStyle/>
          <a:p>
            <a:pPr>
              <a:spcBef>
                <a:spcPct val="50000"/>
              </a:spcBef>
            </a:pPr>
            <a:r>
              <a:rPr lang="en-US" sz="1600" b="1" i="1">
                <a:solidFill>
                  <a:schemeClr val="folHlink"/>
                </a:solidFill>
              </a:rPr>
              <a:t>Unit test</a:t>
            </a:r>
          </a:p>
        </p:txBody>
      </p:sp>
      <p:sp>
        <p:nvSpPr>
          <p:cNvPr id="9228" name="Text Box 15"/>
          <p:cNvSpPr txBox="1">
            <a:spLocks noChangeArrowheads="1"/>
          </p:cNvSpPr>
          <p:nvPr/>
        </p:nvSpPr>
        <p:spPr bwMode="auto">
          <a:xfrm>
            <a:off x="5105400" y="3048000"/>
            <a:ext cx="1905000" cy="336550"/>
          </a:xfrm>
          <a:prstGeom prst="rect">
            <a:avLst/>
          </a:prstGeom>
          <a:noFill/>
          <a:ln w="9525">
            <a:noFill/>
            <a:miter lim="800000"/>
            <a:headEnd/>
            <a:tailEnd/>
          </a:ln>
        </p:spPr>
        <p:txBody>
          <a:bodyPr>
            <a:spAutoFit/>
          </a:bodyPr>
          <a:lstStyle/>
          <a:p>
            <a:pPr>
              <a:spcBef>
                <a:spcPct val="50000"/>
              </a:spcBef>
            </a:pPr>
            <a:r>
              <a:rPr lang="en-US" sz="1600" b="1" i="1">
                <a:solidFill>
                  <a:schemeClr val="folHlink"/>
                </a:solidFill>
              </a:rPr>
              <a:t>Integration test</a:t>
            </a:r>
          </a:p>
        </p:txBody>
      </p:sp>
      <p:sp>
        <p:nvSpPr>
          <p:cNvPr id="9229" name="Text Box 16"/>
          <p:cNvSpPr txBox="1">
            <a:spLocks noChangeArrowheads="1"/>
          </p:cNvSpPr>
          <p:nvPr/>
        </p:nvSpPr>
        <p:spPr bwMode="auto">
          <a:xfrm>
            <a:off x="5791200" y="3429000"/>
            <a:ext cx="1905000" cy="336550"/>
          </a:xfrm>
          <a:prstGeom prst="rect">
            <a:avLst/>
          </a:prstGeom>
          <a:noFill/>
          <a:ln w="9525">
            <a:noFill/>
            <a:miter lim="800000"/>
            <a:headEnd/>
            <a:tailEnd/>
          </a:ln>
        </p:spPr>
        <p:txBody>
          <a:bodyPr>
            <a:spAutoFit/>
          </a:bodyPr>
          <a:lstStyle/>
          <a:p>
            <a:pPr>
              <a:spcBef>
                <a:spcPct val="50000"/>
              </a:spcBef>
            </a:pPr>
            <a:r>
              <a:rPr lang="en-US" sz="1600" b="1" i="1">
                <a:solidFill>
                  <a:schemeClr val="folHlink"/>
                </a:solidFill>
              </a:rPr>
              <a:t>Validation test</a:t>
            </a:r>
          </a:p>
        </p:txBody>
      </p:sp>
      <p:sp>
        <p:nvSpPr>
          <p:cNvPr id="9230" name="Text Box 17"/>
          <p:cNvSpPr txBox="1">
            <a:spLocks noChangeArrowheads="1"/>
          </p:cNvSpPr>
          <p:nvPr/>
        </p:nvSpPr>
        <p:spPr bwMode="auto">
          <a:xfrm>
            <a:off x="6477000" y="3886200"/>
            <a:ext cx="1905000" cy="336550"/>
          </a:xfrm>
          <a:prstGeom prst="rect">
            <a:avLst/>
          </a:prstGeom>
          <a:noFill/>
          <a:ln w="9525">
            <a:noFill/>
            <a:miter lim="800000"/>
            <a:headEnd/>
            <a:tailEnd/>
          </a:ln>
        </p:spPr>
        <p:txBody>
          <a:bodyPr>
            <a:spAutoFit/>
          </a:bodyPr>
          <a:lstStyle/>
          <a:p>
            <a:pPr>
              <a:spcBef>
                <a:spcPct val="50000"/>
              </a:spcBef>
            </a:pPr>
            <a:r>
              <a:rPr lang="en-US" sz="1600" b="1" i="1">
                <a:solidFill>
                  <a:schemeClr val="folHlink"/>
                </a:solidFill>
              </a:rPr>
              <a:t>System test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IN" b="1" dirty="0" smtClean="0"/>
              <a:t>Error, Faults and Failure</a:t>
            </a:r>
            <a:endParaRPr lang="en-IN" b="1" dirty="0"/>
          </a:p>
        </p:txBody>
      </p:sp>
      <p:sp>
        <p:nvSpPr>
          <p:cNvPr id="3" name="Content Placeholder 2"/>
          <p:cNvSpPr>
            <a:spLocks noGrp="1"/>
          </p:cNvSpPr>
          <p:nvPr>
            <p:ph idx="1"/>
          </p:nvPr>
        </p:nvSpPr>
        <p:spPr>
          <a:xfrm>
            <a:off x="228600" y="685800"/>
            <a:ext cx="8610600" cy="5440363"/>
          </a:xfrm>
        </p:spPr>
        <p:txBody>
          <a:bodyPr>
            <a:normAutofit/>
          </a:bodyPr>
          <a:lstStyle/>
          <a:p>
            <a:r>
              <a:rPr lang="en-IN" sz="2800" b="1" dirty="0" smtClean="0"/>
              <a:t>Error</a:t>
            </a:r>
            <a:r>
              <a:rPr lang="en-IN" sz="2800" dirty="0" smtClean="0"/>
              <a:t> is the discrepancy between the actual value of the output of software and the theoretically correct value of the output for that given input.</a:t>
            </a:r>
          </a:p>
          <a:p>
            <a:r>
              <a:rPr lang="en-IN" sz="2800" b="1" dirty="0" smtClean="0"/>
              <a:t>Fault</a:t>
            </a:r>
            <a:r>
              <a:rPr lang="en-IN" sz="2800" dirty="0" smtClean="0"/>
              <a:t> is a defect that gives rise to an error. The testing process aims to maximize the number of discovered faults, and are removed to produce reliable software.</a:t>
            </a:r>
          </a:p>
          <a:p>
            <a:r>
              <a:rPr lang="en-IN" sz="2800" b="1" dirty="0" smtClean="0"/>
              <a:t>Failure</a:t>
            </a:r>
            <a:r>
              <a:rPr lang="en-IN" sz="2800" dirty="0" smtClean="0"/>
              <a:t> is the deviation of the observed behaviour from the specified behaviour.</a:t>
            </a:r>
          </a:p>
          <a:p>
            <a:endParaRPr lang="en-IN" sz="2800" dirty="0" smtClean="0"/>
          </a:p>
          <a:p>
            <a:endParaRPr lang="en-IN" sz="2800"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IN" b="1" dirty="0" smtClean="0"/>
              <a:t>Testing Process</a:t>
            </a:r>
            <a:endParaRPr lang="en-IN" b="1" dirty="0"/>
          </a:p>
        </p:txBody>
      </p:sp>
      <p:sp>
        <p:nvSpPr>
          <p:cNvPr id="3" name="Content Placeholder 2"/>
          <p:cNvSpPr>
            <a:spLocks noGrp="1"/>
          </p:cNvSpPr>
          <p:nvPr>
            <p:ph idx="1"/>
          </p:nvPr>
        </p:nvSpPr>
        <p:spPr>
          <a:xfrm>
            <a:off x="228600" y="685800"/>
            <a:ext cx="8610600" cy="5440363"/>
          </a:xfrm>
        </p:spPr>
        <p:txBody>
          <a:bodyPr>
            <a:normAutofit/>
          </a:bodyPr>
          <a:lstStyle/>
          <a:p>
            <a:endParaRPr lang="en-IN" sz="2800" dirty="0" smtClean="0"/>
          </a:p>
          <a:p>
            <a:endParaRPr lang="en-IN" sz="2800" dirty="0" smtClean="0"/>
          </a:p>
          <a:p>
            <a:endParaRPr lang="en-IN" sz="2800" dirty="0"/>
          </a:p>
        </p:txBody>
      </p:sp>
      <p:sp>
        <p:nvSpPr>
          <p:cNvPr id="4" name="Slide Number Placeholder 3"/>
          <p:cNvSpPr>
            <a:spLocks noGrp="1"/>
          </p:cNvSpPr>
          <p:nvPr>
            <p:ph type="sldNum" sz="quarter" idx="12"/>
          </p:nvPr>
        </p:nvSpPr>
        <p:spPr/>
        <p:txBody>
          <a:bodyPr/>
          <a:lstStyle/>
          <a:p>
            <a:pPr>
              <a:defRPr/>
            </a:pPr>
            <a:fld id="{2D7C51B1-0A30-4781-A2E8-69FC6289B185}" type="slidenum">
              <a:rPr lang="en-US" smtClean="0"/>
              <a:pPr>
                <a:defRPr/>
              </a:pPr>
              <a:t>9</a:t>
            </a:fld>
            <a:endParaRPr lang="en-US"/>
          </a:p>
        </p:txBody>
      </p:sp>
      <p:pic>
        <p:nvPicPr>
          <p:cNvPr id="49155" name="Picture 3"/>
          <p:cNvPicPr>
            <a:picLocks noChangeAspect="1" noChangeArrowheads="1"/>
          </p:cNvPicPr>
          <p:nvPr/>
        </p:nvPicPr>
        <p:blipFill>
          <a:blip r:embed="rId2"/>
          <a:srcRect/>
          <a:stretch>
            <a:fillRect/>
          </a:stretch>
        </p:blipFill>
        <p:spPr bwMode="auto">
          <a:xfrm>
            <a:off x="1066800" y="947738"/>
            <a:ext cx="7239000" cy="56816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15980</TotalTime>
  <Words>3675</Words>
  <Application>Microsoft PowerPoint</Application>
  <PresentationFormat>On-screen Show (4:3)</PresentationFormat>
  <Paragraphs>613</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Slide 1</vt:lpstr>
      <vt:lpstr>Software Testing</vt:lpstr>
      <vt:lpstr>What Testing Shows</vt:lpstr>
      <vt:lpstr>Strategic Approach</vt:lpstr>
      <vt:lpstr>Verification and Validation</vt:lpstr>
      <vt:lpstr>Who Tests the Software?</vt:lpstr>
      <vt:lpstr>Testing Strategy</vt:lpstr>
      <vt:lpstr>Error, Faults and Failure</vt:lpstr>
      <vt:lpstr>Testing Process</vt:lpstr>
      <vt:lpstr>Role of Software Testers</vt:lpstr>
      <vt:lpstr>Test Planning</vt:lpstr>
      <vt:lpstr>Create a Test Plan</vt:lpstr>
      <vt:lpstr>                Create a Test Plan        contd…</vt:lpstr>
      <vt:lpstr>Design Test Cases</vt:lpstr>
      <vt:lpstr>              Design Test Cases        Contd…</vt:lpstr>
      <vt:lpstr>Slide 16</vt:lpstr>
      <vt:lpstr>Test Stubs and Drivers</vt:lpstr>
      <vt:lpstr>         Test Stubs and Drivers      contd…</vt:lpstr>
      <vt:lpstr>Testing Strategy</vt:lpstr>
      <vt:lpstr>Strategic Issues</vt:lpstr>
      <vt:lpstr>Test Case Design</vt:lpstr>
      <vt:lpstr>Exhaustive Testing</vt:lpstr>
      <vt:lpstr>Selective Testing</vt:lpstr>
      <vt:lpstr>Software Testing</vt:lpstr>
      <vt:lpstr>White-Box Testing</vt:lpstr>
      <vt:lpstr>Why Cover?</vt:lpstr>
      <vt:lpstr>Basis Path Testing</vt:lpstr>
      <vt:lpstr>Cyclomatic Complexity</vt:lpstr>
      <vt:lpstr>Basis Path Testing</vt:lpstr>
      <vt:lpstr>Basis Path Testing Notes</vt:lpstr>
      <vt:lpstr>Deriving Test Cases</vt:lpstr>
      <vt:lpstr>Graph Matrices</vt:lpstr>
      <vt:lpstr>Control Structure Testing</vt:lpstr>
      <vt:lpstr>Data Flow Testing</vt:lpstr>
      <vt:lpstr>Loop Testing</vt:lpstr>
      <vt:lpstr>Loop Testing: Simple Loops</vt:lpstr>
      <vt:lpstr>Loop Testing: Nested Loops</vt:lpstr>
      <vt:lpstr>Black-Box Testing</vt:lpstr>
      <vt:lpstr>Black-Box Testing</vt:lpstr>
      <vt:lpstr>Graph-Based Methods</vt:lpstr>
      <vt:lpstr>Equivalence Partitioning</vt:lpstr>
      <vt:lpstr>Sample Equivalence Classes</vt:lpstr>
      <vt:lpstr>Boundary Value Analysis</vt:lpstr>
      <vt:lpstr>Comparison Testing</vt:lpstr>
      <vt:lpstr>Model-Based Testing</vt:lpstr>
      <vt:lpstr>Software Testing Patterns</vt:lpstr>
      <vt:lpstr>Unit Testing</vt:lpstr>
      <vt:lpstr>Unit Testing</vt:lpstr>
      <vt:lpstr>Unit Test Environment</vt:lpstr>
      <vt:lpstr>Integration Testing Strategies</vt:lpstr>
      <vt:lpstr>Top Down Integration</vt:lpstr>
      <vt:lpstr>Bottom-Up Integration</vt:lpstr>
      <vt:lpstr>Sandwich Testing</vt:lpstr>
      <vt:lpstr>Regression Testing</vt:lpstr>
      <vt:lpstr>Smoke Testing</vt:lpstr>
      <vt:lpstr>Object-Oriented Testing</vt:lpstr>
      <vt:lpstr>OO Testing Strategy</vt:lpstr>
      <vt:lpstr>WebApp Testing - I</vt:lpstr>
      <vt:lpstr>WebApp Testing - II</vt:lpstr>
      <vt:lpstr>High Order Testing</vt:lpstr>
      <vt:lpstr>Debugging: A Diagnostic Process</vt:lpstr>
      <vt:lpstr>The Debugging Process</vt:lpstr>
      <vt:lpstr>Debugging Effort</vt:lpstr>
      <vt:lpstr>Symptoms &amp; Causes</vt:lpstr>
      <vt:lpstr>Consequences of Bugs</vt:lpstr>
      <vt:lpstr>Debugging Techniques</vt:lpstr>
      <vt:lpstr>Correcting the Error</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cp:lastModifiedBy>
  <cp:revision>83</cp:revision>
  <dcterms:created xsi:type="dcterms:W3CDTF">2008-02-08T18:09:54Z</dcterms:created>
  <dcterms:modified xsi:type="dcterms:W3CDTF">2019-03-26T06:54:09Z</dcterms:modified>
</cp:coreProperties>
</file>