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74189" autoAdjust="0"/>
  </p:normalViewPr>
  <p:slideViewPr>
    <p:cSldViewPr snapToGrid="0" snapToObjects="1" showGuides="1">
      <p:cViewPr>
        <p:scale>
          <a:sx n="68" d="100"/>
          <a:sy n="68" d="100"/>
        </p:scale>
        <p:origin x="756" y="-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63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9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5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5841609" cy="1325563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solidFill>
                  <a:srgbClr val="0E659B"/>
                </a:solidFill>
              </a:rPr>
              <a:t>Most used Languages and Databases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Alexa Long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July 2023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https://dataplatform.cloud.ibm.com/dashboards/cb7751b6-36a2-482c-8f61-6bd8393bbf84/view/4621c115199b17c751fee6e4079f2b002e637158b5bbd25685d77b490d682397f03c1195c82f1d5ddc125060f3b8150acd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2" b="-323"/>
          <a:stretch/>
        </p:blipFill>
        <p:spPr>
          <a:xfrm>
            <a:off x="1373358" y="1463040"/>
            <a:ext cx="9445283" cy="41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/>
          <a:stretch/>
        </p:blipFill>
        <p:spPr>
          <a:xfrm>
            <a:off x="1458351" y="1477108"/>
            <a:ext cx="9275298" cy="423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1"/>
          <a:stretch/>
        </p:blipFill>
        <p:spPr>
          <a:xfrm>
            <a:off x="1506122" y="1423490"/>
            <a:ext cx="9179756" cy="43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Languages bounce around in popularity, but the top 10 remain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Database popularity changes a lot between now and next year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majority of this survey data comes from men aged 24-30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top ten languages will likely be used consistently for years to come, but will switch ranks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popularity of certain databases is forever changing as the need for them increases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majority of people in the field are young adult 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789164"/>
            <a:ext cx="6809509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Majority of this data comes from men </a:t>
            </a:r>
            <a:r>
              <a:rPr lang="en-US" dirty="0" smtClean="0"/>
              <a:t>aged 24-30 who are in the majority of the field as well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top 10 coding languages will remain in the top 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Databases are becoming increasingly popular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popularity of individual databases changes frequently and drastically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7"/>
          <a:stretch/>
        </p:blipFill>
        <p:spPr>
          <a:xfrm>
            <a:off x="4196800" y="2831406"/>
            <a:ext cx="3905675" cy="304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37" y="2467842"/>
            <a:ext cx="4137570" cy="37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248" y="1516136"/>
            <a:ext cx="5111795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43" y="2433711"/>
            <a:ext cx="6395291" cy="26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6" y="1473933"/>
            <a:ext cx="4397080" cy="356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6" y="2194560"/>
            <a:ext cx="6660575" cy="28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Current Coding Language Trends</a:t>
            </a:r>
            <a:endParaRPr lang="en-US" sz="2200" dirty="0"/>
          </a:p>
          <a:p>
            <a:r>
              <a:rPr lang="en-US" sz="2200" dirty="0" smtClean="0"/>
              <a:t>Future Language Trends</a:t>
            </a:r>
            <a:endParaRPr lang="en-US" sz="1800" dirty="0"/>
          </a:p>
          <a:p>
            <a:r>
              <a:rPr lang="en-US" sz="2200" dirty="0" smtClean="0"/>
              <a:t>Current Database Trends</a:t>
            </a:r>
            <a:endParaRPr lang="en-US" sz="2200" dirty="0"/>
          </a:p>
          <a:p>
            <a:r>
              <a:rPr lang="en-US" sz="2200" dirty="0" smtClean="0"/>
              <a:t>Future Database Trends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This report is about the top used coding languages and databases</a:t>
            </a:r>
            <a:endParaRPr lang="en-US" sz="2200" dirty="0"/>
          </a:p>
          <a:p>
            <a:r>
              <a:rPr lang="en-US" sz="2200" dirty="0" smtClean="0"/>
              <a:t>The data obtained from this report was given by those that work with these languages and databases at their place of work</a:t>
            </a:r>
            <a:endParaRPr lang="en-US" sz="2200" dirty="0"/>
          </a:p>
          <a:p>
            <a:r>
              <a:rPr lang="en-US" sz="2200" dirty="0" smtClean="0"/>
              <a:t>This report is for others in the field who want to keep up with the current trends</a:t>
            </a:r>
            <a:endParaRPr lang="en-US" sz="2200" dirty="0"/>
          </a:p>
          <a:p>
            <a:r>
              <a:rPr lang="en-US" sz="2200" dirty="0" smtClean="0"/>
              <a:t>The reader will gain insight into current trends and future trends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Data was collected through research and surveys</a:t>
            </a:r>
            <a:endParaRPr lang="en-US" sz="2200" dirty="0"/>
          </a:p>
          <a:p>
            <a:r>
              <a:rPr lang="en-US" sz="2200" dirty="0" smtClean="0"/>
              <a:t>That data was then put into multiple python notebooks</a:t>
            </a:r>
            <a:endParaRPr lang="en-US" sz="2200" dirty="0"/>
          </a:p>
          <a:p>
            <a:r>
              <a:rPr lang="en-US" sz="2200" dirty="0" smtClean="0"/>
              <a:t>The data was there cleaned and analyzed</a:t>
            </a:r>
            <a:endParaRPr lang="en-US" sz="2200" dirty="0"/>
          </a:p>
          <a:p>
            <a:r>
              <a:rPr lang="en-US" sz="2200" dirty="0" smtClean="0"/>
              <a:t>Visualizations were then created to make the data easy to read and understand</a:t>
            </a:r>
            <a:endParaRPr lang="en-US" sz="2200" dirty="0"/>
          </a:p>
          <a:p>
            <a:pPr lvl="1"/>
            <a:r>
              <a:rPr lang="en-US" sz="1800" dirty="0" smtClean="0"/>
              <a:t>Conclusions were drawn from the visualizations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409" y="2364661"/>
            <a:ext cx="5955751" cy="340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6" y="2327564"/>
            <a:ext cx="5853143" cy="33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88001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Javascript</a:t>
            </a:r>
            <a:r>
              <a:rPr lang="en-US" dirty="0" smtClean="0"/>
              <a:t> is and remains the most used programming language</a:t>
            </a:r>
          </a:p>
          <a:p>
            <a:r>
              <a:rPr lang="en-US" dirty="0" smtClean="0"/>
              <a:t>The</a:t>
            </a:r>
            <a:r>
              <a:rPr lang="en-US" dirty="0" smtClean="0"/>
              <a:t> sums for languages get smaller next year</a:t>
            </a:r>
          </a:p>
          <a:p>
            <a:r>
              <a:rPr lang="en-US" dirty="0" smtClean="0"/>
              <a:t>A lot of languages switch ranks nex</a:t>
            </a:r>
            <a:r>
              <a:rPr lang="en-US" dirty="0" smtClean="0"/>
              <a:t>t year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986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Javascript</a:t>
            </a:r>
            <a:r>
              <a:rPr lang="en-US" dirty="0" smtClean="0"/>
              <a:t> is and will remain the most relevant</a:t>
            </a:r>
            <a:endParaRPr lang="en-US" dirty="0" smtClean="0"/>
          </a:p>
          <a:p>
            <a:r>
              <a:rPr lang="en-US" dirty="0" smtClean="0"/>
              <a:t>People are less sure about next years languages than this years</a:t>
            </a:r>
          </a:p>
          <a:p>
            <a:r>
              <a:rPr lang="en-US" dirty="0" smtClean="0"/>
              <a:t>Coding languages are shifting in popularity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0" y="2272298"/>
            <a:ext cx="5603774" cy="3009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83" y="2272298"/>
            <a:ext cx="5423733" cy="30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17631"/>
            <a:ext cx="5181600" cy="4615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Findings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MySQL will go from the most popular database to the 4th</a:t>
            </a:r>
            <a:endParaRPr lang="en-US" dirty="0"/>
          </a:p>
          <a:p>
            <a:r>
              <a:rPr lang="en-US" dirty="0" smtClean="0"/>
              <a:t>All of the databases have an increase in popularity</a:t>
            </a:r>
            <a:endParaRPr lang="en-US" dirty="0"/>
          </a:p>
          <a:p>
            <a:r>
              <a:rPr lang="en-US" dirty="0" smtClean="0"/>
              <a:t>Some of the lesser popular databases will gain a spot in the top 10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0008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 smtClean="0"/>
              <a:t>MySQL will be lose popularity</a:t>
            </a:r>
            <a:endParaRPr lang="en-US" dirty="0"/>
          </a:p>
          <a:p>
            <a:r>
              <a:rPr lang="en-US" dirty="0" smtClean="0"/>
              <a:t>The need for databases is continuously growing</a:t>
            </a:r>
          </a:p>
          <a:p>
            <a:r>
              <a:rPr lang="en-US" dirty="0" smtClean="0"/>
              <a:t>The popularity of databases is inconsistent and changes each year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155be751-a274-42e8-93fb-f39d3b9bccc8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80a141d-92ca-4d3d-9308-f7e7b1d44ce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578</Words>
  <Application>Microsoft Office PowerPoint</Application>
  <PresentationFormat>Widescreen</PresentationFormat>
  <Paragraphs>105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Most used Languages and Databases</vt:lpstr>
      <vt:lpstr>OUTLINE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Alexa Long</cp:lastModifiedBy>
  <cp:revision>38</cp:revision>
  <dcterms:created xsi:type="dcterms:W3CDTF">2020-10-28T18:29:43Z</dcterms:created>
  <dcterms:modified xsi:type="dcterms:W3CDTF">2023-08-03T15:35:48Z</dcterms:modified>
</cp:coreProperties>
</file>