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A8A9-BCB6-4DEB-836A-9D96EBB5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678878"/>
          </a:xfrm>
        </p:spPr>
        <p:txBody>
          <a:bodyPr>
            <a:normAutofit/>
          </a:bodyPr>
          <a:lstStyle/>
          <a:p>
            <a:pPr algn="ctr"/>
            <a:r>
              <a:rPr lang="el-GR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Εφαρμογη σε </a:t>
            </a: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Android</a:t>
            </a:r>
            <a:r>
              <a:rPr lang="el-GR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με διαχειριση απομακρυσμενης βασης δεδομενων αποθηκης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54970-0A6D-4437-A295-44E5D69BA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567635"/>
            <a:ext cx="10993546" cy="3745383"/>
          </a:xfrm>
        </p:spPr>
        <p:txBody>
          <a:bodyPr>
            <a:normAutofit fontScale="85000" lnSpcReduction="20000"/>
          </a:bodyPr>
          <a:lstStyle/>
          <a:p>
            <a:pPr algn="r"/>
            <a:endParaRPr lang="el-GR" dirty="0"/>
          </a:p>
          <a:p>
            <a:pPr algn="r"/>
            <a:endParaRPr lang="el-GR" dirty="0"/>
          </a:p>
          <a:p>
            <a:pPr algn="r"/>
            <a:endParaRPr lang="el-GR" dirty="0"/>
          </a:p>
          <a:p>
            <a:pPr algn="ctr"/>
            <a:r>
              <a:rPr lang="el-GR" sz="1900" b="1" dirty="0">
                <a:latin typeface="Calibri" panose="020F0502020204030204" pitchFamily="34" charset="0"/>
                <a:cs typeface="Calibri" panose="020F0502020204030204" pitchFamily="34" charset="0"/>
              </a:rPr>
              <a:t>ΤεχνολογικΟ ΕκπαιδευτικΟ Ιδρυμα ΚρΗτης</a:t>
            </a:r>
          </a:p>
          <a:p>
            <a:pPr algn="ctr"/>
            <a:r>
              <a:rPr lang="el-GR" sz="1900" b="1" dirty="0">
                <a:latin typeface="Calibri" panose="020F0502020204030204" pitchFamily="34" charset="0"/>
                <a:cs typeface="Calibri" panose="020F0502020204030204" pitchFamily="34" charset="0"/>
              </a:rPr>
              <a:t>ΣχολΗ ΤεχνολογικΩν </a:t>
            </a:r>
            <a:r>
              <a:rPr lang="el-GR" sz="19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ΕΦΑΡΜΟΓΩΝ ΤΜΗΜΑ ΕΦΑΡΜΟΣΜΕΝΗΣ ΠΛΗΡΟΦΟΡΙΚΗΣ &amp; ΠΟΛΥΜΕΣΩΝ</a:t>
            </a:r>
          </a:p>
          <a:p>
            <a:endParaRPr lang="el-GR" dirty="0"/>
          </a:p>
          <a:p>
            <a:pPr algn="r"/>
            <a:endParaRPr lang="el-GR" dirty="0"/>
          </a:p>
          <a:p>
            <a:pPr algn="r"/>
            <a:endParaRPr lang="el-GR" dirty="0"/>
          </a:p>
          <a:p>
            <a:pPr algn="r"/>
            <a:endParaRPr lang="el-GR" dirty="0"/>
          </a:p>
          <a:p>
            <a:pPr algn="r"/>
            <a:endParaRPr lang="el-GR" sz="1800" b="1" dirty="0"/>
          </a:p>
          <a:p>
            <a:pPr algn="r"/>
            <a:r>
              <a:rPr lang="el-GR" sz="1800" b="1" dirty="0">
                <a:latin typeface="Calibri" panose="020F0502020204030204" pitchFamily="34" charset="0"/>
                <a:cs typeface="Calibri" panose="020F0502020204030204" pitchFamily="34" charset="0"/>
              </a:rPr>
              <a:t>ΕΠΙΒΛΕΠΩΝ ΚΑΘΗΓΗΤΗς: Αϊβαλης κωστας</a:t>
            </a:r>
          </a:p>
          <a:p>
            <a:pPr algn="r"/>
            <a:r>
              <a:rPr lang="el-GR" sz="1800" b="1" dirty="0">
                <a:latin typeface="Calibri" panose="020F0502020204030204" pitchFamily="34" charset="0"/>
                <a:cs typeface="Calibri" panose="020F0502020204030204" pitchFamily="34" charset="0"/>
              </a:rPr>
              <a:t>Μαυροφορακης μιχαηλ αμ: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800" b="1" dirty="0">
                <a:latin typeface="Calibri" panose="020F0502020204030204" pitchFamily="34" charset="0"/>
                <a:cs typeface="Calibri" panose="020F0502020204030204" pitchFamily="34" charset="0"/>
              </a:rPr>
              <a:t>3846</a:t>
            </a:r>
          </a:p>
        </p:txBody>
      </p:sp>
      <p:pic>
        <p:nvPicPr>
          <p:cNvPr id="4" name="Picture 3" descr="teicrete_logo_small">
            <a:extLst>
              <a:ext uri="{FF2B5EF4-FFF2-40B4-BE49-F238E27FC236}">
                <a16:creationId xmlns:a16="http://schemas.microsoft.com/office/drawing/2014/main" id="{7FF1733E-20F9-41D4-95D9-AD02B910EB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" y="3238195"/>
            <a:ext cx="762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5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F9BE361-295A-4913-B4A4-3B45139252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164643"/>
            <a:ext cx="4752807" cy="4193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91873-6704-446C-9110-F072E50A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endParaRPr lang="el-GR" sz="3200" dirty="0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8A0270-CE52-44EB-A8A1-D38B0CA9F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77933" y="2282716"/>
            <a:ext cx="6132876" cy="4075290"/>
          </a:xfrm>
        </p:spPr>
      </p:pic>
    </p:spTree>
    <p:extLst>
      <p:ext uri="{BB962C8B-B14F-4D97-AF65-F5344CB8AC3E}">
        <p14:creationId xmlns:p14="http://schemas.microsoft.com/office/powerpoint/2010/main" val="5742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BED655-2EC5-4704-ADD4-A915645331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419E7-4B43-4FA7-846D-76D394A32F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D34090-8F5C-4A49-8452-7328D66324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55B7B2-03F9-46F2-AE7C-2AC5156F40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D4B6A-8113-4DFB-B82E-B60CAC8E0A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22E561-F97C-4CBB-A9A6-A6BF6317B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Content Placeholder 2">
            <a:extLst>
              <a:ext uri="{FF2B5EF4-FFF2-40B4-BE49-F238E27FC236}">
                <a16:creationId xmlns:a16="http://schemas.microsoft.com/office/drawing/2014/main" id="{6EC3EAB5-E36A-4809-ACC9-0AA53E1FD2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2198" y="863695"/>
            <a:ext cx="7449288" cy="485022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01B0E58-A5C8-4CDA-A2E0-35DF94E598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FBEC0-B386-4138-8E49-3E45896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46032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FF1E8A-3E3F-4A67-97F8-32C8D41238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A9C7-5B8B-474E-9392-E742C78ED5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2F3B2-AFE1-41E8-9E34-D2B02A658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E2F28-54A2-432C-AAF7-7154C3D579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6191B5-2583-4B3E-B008-3E5A376147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7CFDB-8577-4539-8795-F8B34A3075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C20ACD8-4FEF-46C6-9481-75EADDF8C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74" b="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95C4DB5-1B45-490F-A51B-23C9B9A43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B4ED93-D6A4-4A1D-9CA7-A0549AB6D4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C20DDE-67DF-47CA-B658-875EA5D81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BBE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39587-1CA3-4A93-92CA-F8634E5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Βα</a:t>
            </a:r>
            <a:r>
              <a:rPr lang="en-US" sz="36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ση</a:t>
            </a: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δεδομενων</a:t>
            </a:r>
            <a:endParaRPr lang="en-US" sz="36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5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830057-F4EE-412A-8526-36BE1CE18C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AEBA82-E2D4-4653-AEE3-E95B330DDA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6509E-DAF8-4DA0-B09B-FA3FB341C2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04403F-BB31-4282-8635-1B39793F36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27907A-DF60-4DEE-9C6D-DFF557744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9985" y="1111641"/>
            <a:ext cx="6192893" cy="4655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B820E-D224-4548-8F49-44F881EA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Σχεδι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αγραμμα επικοινωνιας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42E1-07CF-4453-BD9E-85FB3BE46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API μας είναι υπεύθυνο για: 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Να αποδεχτεί τα αιτήματα σε μεθόδους POS/GET.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Να αλληλοεπιδράσει με την βάση δεδομένων κάνοντας εισαγωγή ή ανάκτηση δεδομένων.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τέλος να δώσει απάντηση σε μορφή JSON.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7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0F51-C2AA-4A13-8D0E-076A56C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sz="3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ful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 Services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3BA8A3-F7CE-41B2-B03A-08C7A665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4026"/>
            <a:ext cx="11029615" cy="396288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Representational state transfer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(REST)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ή αλλιώς και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RESTful web services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είναι μια μέθοδος παροχής </a:t>
            </a:r>
            <a:r>
              <a:rPr lang="el-G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διαλειτουργικότητας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interoperability)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μεταξύ διαφόρων υπολογιστικών συστημάτων στο Διαδίκτυο.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Σε μία </a:t>
            </a:r>
            <a:r>
              <a:rPr lang="el-G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διαδικτυακή υπηρεσία, τα αιτήματα που γίνονται στο URL μίας πηγής προκαλούν μία απάντηση πού μπορεί να είναι σε μορφή XML,  HTML, JSON ή κάποια άλλη μορφή. Η απάντηση μπορεί να είναι μία επιβεβαίωση για παράδειγμα των αλλαγών που έγιναν στους πόρους της συγκεκριμένης διεύθυνσης.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Οι διαδικτυακές υπηρεσίες </a:t>
            </a:r>
            <a:r>
              <a:rPr lang="el-G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που υποστηρίζουν την αρχιτεκτονική και τους περιορισμούς των REST, ονομάζονται </a:t>
            </a:r>
            <a:r>
              <a:rPr lang="el-G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API. Τα </a:t>
            </a:r>
            <a:r>
              <a:rPr lang="el-G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που είναι βασισμένα σε HTTP ορίζονται με τις παρακάτω παραμέτρους: </a:t>
            </a:r>
          </a:p>
          <a:p>
            <a:pPr lvl="1" algn="just"/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	Έχουν διεύθυνση URL. </a:t>
            </a:r>
          </a:p>
          <a:p>
            <a:pPr lvl="1" algn="just"/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	Διαθέτουν ένα διαδικτυακό μέσο το οποίο ορίζει τα δεδομένα μεταφοράς.</a:t>
            </a:r>
          </a:p>
          <a:p>
            <a:pPr lvl="1" algn="just"/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	Διαθέτουν βασικές μεθόδους HTTP ( POST, GET, DELETE, κ.α.).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F1E8A-3E3F-4A67-97F8-32C8D41238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BBA9C7-5B8B-474E-9392-E742C78ED5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2F3B2-AFE1-41E8-9E34-D2B02A658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E2F28-54A2-432C-AAF7-7154C3D579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6191B5-2583-4B3E-B008-3E5A376147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C7CFDB-8577-4539-8795-F8B34A3075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8CECAB5-B477-45A7-BD04-804B19C4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37" r="3695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5C4DB5-1B45-490F-A51B-23C9B9A43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B4ED93-D6A4-4A1D-9CA7-A0549AB6D4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C20DDE-67DF-47CA-B658-875EA5D81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9FE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E6926-CCC4-477D-8FE4-A7B4484A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sz="3600" b="1" cap="non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</a:t>
            </a: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API </a:t>
            </a: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1D9DC0-CCAF-4671-8C72-D219CD23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2" y="815338"/>
            <a:ext cx="6575959" cy="55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D47-8C2D-4FFB-BFD2-3EEC7858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Διαγραμμα</a:t>
            </a:r>
            <a:r>
              <a:rPr lang="el-G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εφαρμογης</a:t>
            </a:r>
            <a:r>
              <a:rPr lang="el-G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8A745B0B-373A-4C7A-ABA7-A6E55F65A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5956"/>
            <a:ext cx="12362370" cy="5256349"/>
          </a:xfrm>
        </p:spPr>
      </p:pic>
    </p:spTree>
    <p:extLst>
      <p:ext uri="{BB962C8B-B14F-4D97-AF65-F5344CB8AC3E}">
        <p14:creationId xmlns:p14="http://schemas.microsoft.com/office/powerpoint/2010/main" val="62357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3CF4F-21E4-48C4-8795-F3B61433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F3731-2A97-43B6-9655-FEB763D5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600" b="1" dirty="0"/>
              <a:t>Ευχαριστώ για την προσοχή σας!</a:t>
            </a:r>
            <a:endParaRPr lang="en-US" sz="36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2DE96-37A0-4F53-AF64-BEE8AEA3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A9E59E-BB8E-4464-AAB5-469BBDAC68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99D9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156-ECB2-4FD4-96AF-595470FC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 sz="3200" b="1"/>
              <a:t>Περιεχομενα</a:t>
            </a:r>
            <a:r>
              <a:rPr lang="el-GR" b="1"/>
              <a:t> 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1DAF-CC46-4EC9-BA8B-D7BAA554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>
              <a:buClr>
                <a:srgbClr val="99D966"/>
              </a:buClr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Εισαγωγή</a:t>
            </a:r>
          </a:p>
          <a:p>
            <a:pPr>
              <a:buClr>
                <a:srgbClr val="99D966"/>
              </a:buCl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RESTful Web Services (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Τι είναι?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Raspberry Pi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99D966"/>
              </a:buClr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Αναφορά στον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>
              <a:buClr>
                <a:srgbClr val="99D966"/>
              </a:buClr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Αναφορά στη Βάση δεδομένων</a:t>
            </a:r>
          </a:p>
          <a:p>
            <a:pPr>
              <a:buClr>
                <a:srgbClr val="99D966"/>
              </a:buClr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RESTful API &amp;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Εφαρμογή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rgbClr val="99D966"/>
              </a:buClr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306E3-2906-43A6-85CB-D4448D42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975" y="186947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40D4-B8D7-4374-94C9-317C7EB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Εισαγωγη</a:t>
            </a:r>
            <a:endParaRPr lang="el-G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6881-4927-4043-8ACF-D58B8BD6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ΣΚΟΠΟΣ ΚΑΙ ΠΕΡΙΓΡΑΦΗ</a:t>
            </a:r>
            <a:br>
              <a:rPr lang="el-GR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 σκοπός αυτής της πτυχιακής είναι η δημιουργία μίας εφαρμογής που εξυπηρετεί και διευκολύνει τις λειτουργίες μίας αποθήκης. Αυτό επιτυγχάνεται με την παροχή απομακρυσμένης διαχείρισης του συστήματος από οποιοδήποτε σημείο, εντός και εκτός αποθήκης.</a:t>
            </a:r>
          </a:p>
          <a:p>
            <a:r>
              <a:rPr lang="el-G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ΓΙΑΤΙ </a:t>
            </a: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l-G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ΕΦΑΡΜΟΓΗ ?</a:t>
            </a:r>
            <a:br>
              <a:rPr lang="el-GR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Τα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Smartphones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πλέον αποτελούν σημαντικό κομμάτι της καθημερινότητας μας. Είναι ισχυρές υπολογιστικές μηχανές με πολλαπλές δυνατότητες, όπου με την χρήση των εφαρμογών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), μπορούν να καλύψουν και να εκτελέσουν ποικίλες εργασίες και εφαρμογές.</a:t>
            </a:r>
            <a:endParaRPr lang="el-GR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1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830057-F4EE-412A-8526-36BE1CE18C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AEBA82-E2D4-4653-AEE3-E95B330DDA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86509E-DAF8-4DA0-B09B-FA3FB341C2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04403F-BB31-4282-8635-1B39793F36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F142FB-5AD7-4489-9587-EAFBE3E14B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1522" y="1784668"/>
            <a:ext cx="6489819" cy="33092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1B2639-2BED-46C7-8BC1-A6B947CB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08" y="614405"/>
            <a:ext cx="3721984" cy="1411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l-GR" b="1" dirty="0" err="1">
                <a:latin typeface="Calibri" panose="020F0502020204030204" pitchFamily="34" charset="0"/>
                <a:cs typeface="Calibri" panose="020F0502020204030204" pitchFamily="34" charset="0"/>
              </a:rPr>
              <a:t>Αναλ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l-GR" b="1" dirty="0" err="1">
                <a:latin typeface="Calibri" panose="020F0502020204030204" pitchFamily="34" charset="0"/>
                <a:cs typeface="Calibri" panose="020F0502020204030204" pitchFamily="34" charset="0"/>
              </a:rPr>
              <a:t>ση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1" dirty="0" err="1">
                <a:latin typeface="Calibri" panose="020F0502020204030204" pitchFamily="34" charset="0"/>
                <a:cs typeface="Calibri" panose="020F0502020204030204" pitchFamily="34" charset="0"/>
              </a:rPr>
              <a:t>ανα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1" dirty="0" err="1">
                <a:latin typeface="Calibri" panose="020F0502020204030204" pitchFamily="34" charset="0"/>
                <a:cs typeface="Calibri" panose="020F0502020204030204" pitchFamily="34" charset="0"/>
              </a:rPr>
              <a:t>λειτουργικο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1" dirty="0" err="1">
                <a:latin typeface="Calibri" panose="020F0502020204030204" pitchFamily="34" charset="0"/>
                <a:cs typeface="Calibri" panose="020F0502020204030204" pitchFamily="34" charset="0"/>
              </a:rPr>
              <a:t>συστημα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b="1" dirty="0" err="1">
                <a:latin typeface="Calibri" panose="020F0502020204030204" pitchFamily="34" charset="0"/>
                <a:cs typeface="Calibri" panose="020F0502020204030204" pitchFamily="34" charset="0"/>
              </a:rPr>
              <a:t>Ετος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 2014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C2DA8-6DEF-4BCB-845E-13B5615D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B050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84.4%</a:t>
            </a:r>
          </a:p>
          <a:p>
            <a:pPr>
              <a:buClr>
                <a:srgbClr val="C00000"/>
              </a:buClr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 11.7%</a:t>
            </a:r>
          </a:p>
          <a:p>
            <a:pPr>
              <a:buClr>
                <a:srgbClr val="0070C0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Mobile 2.9%</a:t>
            </a:r>
          </a:p>
          <a:p>
            <a:pPr>
              <a:buClr>
                <a:srgbClr val="7030A0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BlackBerry 0.5%</a:t>
            </a:r>
          </a:p>
          <a:p>
            <a:pPr>
              <a:buClr>
                <a:srgbClr val="00B0F0"/>
              </a:buClr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Υπόλοιπα 0.6%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347F-21C4-4143-A161-E5BAD6BD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ful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Web Services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Τι </a:t>
            </a:r>
            <a:r>
              <a:rPr lang="el-GR" b="1" dirty="0" err="1">
                <a:latin typeface="Calibri" panose="020F0502020204030204" pitchFamily="34" charset="0"/>
                <a:cs typeface="Calibri" panose="020F0502020204030204" pitchFamily="34" charset="0"/>
              </a:rPr>
              <a:t>ειναι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3A1-943A-4183-ADB1-4ABAA8A37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30" y="1999285"/>
            <a:ext cx="6255579" cy="45804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Representational State Transfer </a:t>
            </a:r>
            <a:endParaRPr lang="el-G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Είναι η ευκολότερη λύση και τεχνολογία για την ανάπτυξη διαδικτυακών εφαρμογών.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REST Web Services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μπορούν να επιστρέψουν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XML, JSON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ακόμα και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μορφή.</a:t>
            </a:r>
          </a:p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κατέχει ήδη πολλές λειτουργίες για να διαχειρίζεται αυτού του είδους αιτήματα ή ανταποκρίσεις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Για παράδειγμα,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λειτουργίες κωδικοποίησης/αποκωδικοποίησης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JSON.</a:t>
            </a:r>
          </a:p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Η αρχιτεκτονική αυτή είναι βασισμένη στα: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όπου αντιπροσωπεύεται από ένα μοναδικό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που είναι μέθοδοι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και λειτουργούν ως </a:t>
            </a:r>
            <a:r>
              <a:rPr lang="el-GR" dirty="0" err="1">
                <a:latin typeface="Calibri" panose="020F0502020204030204" pitchFamily="34" charset="0"/>
                <a:cs typeface="Calibri" panose="020F0502020204030204" pitchFamily="34" charset="0"/>
              </a:rPr>
              <a:t>διεπαφές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για πρόσβαση στους πόρους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C2740FB-B3F0-4E8B-8E66-7863CE1A1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1778" y="2355077"/>
            <a:ext cx="5422900" cy="3392788"/>
          </a:xfrm>
        </p:spPr>
      </p:pic>
    </p:spTree>
    <p:extLst>
      <p:ext uri="{BB962C8B-B14F-4D97-AF65-F5344CB8AC3E}">
        <p14:creationId xmlns:p14="http://schemas.microsoft.com/office/powerpoint/2010/main" val="151552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F1E8A-3E3F-4A67-97F8-32C8D41238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BBA9C7-5B8B-474E-9392-E742C78ED5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2F3B2-AFE1-41E8-9E34-D2B02A658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8E2F28-54A2-432C-AAF7-7154C3D579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6191B5-2583-4B3E-B008-3E5A376147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C7CFDB-8577-4539-8795-F8B34A3075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0FDE7CAC-F6A7-42DD-BE58-029B6C091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04" r="3483" b="-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95C4DB5-1B45-490F-A51B-23C9B9A43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B4ED93-D6A4-4A1D-9CA7-A0549AB6D4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20DDE-67DF-47CA-B658-875EA5D81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B7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B6FB1-89EE-4E39-9C04-A33DA0F2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Raspberry pi </a:t>
            </a:r>
          </a:p>
        </p:txBody>
      </p:sp>
    </p:spTree>
    <p:extLst>
      <p:ext uri="{BB962C8B-B14F-4D97-AF65-F5344CB8AC3E}">
        <p14:creationId xmlns:p14="http://schemas.microsoft.com/office/powerpoint/2010/main" val="12186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16EA9-51C4-472F-9B1B-ED64C2FB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 </a:t>
            </a:r>
            <a:endParaRPr lang="el-G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D6CB3-6FFE-4D4C-A30A-4136D599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Raspberry Pi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αποτελεί μια πλατφόρμα που προσωπικά προτιμώ να χρησιμοποιώ, τόσο για τις δυνατότητες του ως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Single Board Pc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όσο και ως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Development Board.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Κατά την διάρκεια της εξέλιξης του ως πλατφόρμα, στην 3</a:t>
            </a:r>
            <a:r>
              <a:rPr lang="el-G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η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του γενιά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Raspberry Pi 3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) απέκτησε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Bluetooth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ενσωματωμένα στην πλακέτα του.</a:t>
            </a:r>
          </a:p>
          <a:p>
            <a:pPr algn="just"/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Τι λειτουργικό τρέχει το </a:t>
            </a:r>
            <a:r>
              <a:rPr lang="el-G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Raspberry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just"/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Μπορεί να τρέξει Windows 10;</a:t>
            </a:r>
          </a:p>
          <a:p>
            <a:pPr algn="just"/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Μπορεί να τρέξει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Android;</a:t>
            </a:r>
          </a:p>
          <a:p>
            <a:pPr algn="just"/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Τι είναι τα GPIO </a:t>
            </a:r>
            <a:r>
              <a:rPr lang="el-G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Pins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Πόσο κοστίζει το </a:t>
            </a:r>
            <a:r>
              <a:rPr lang="el-G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Raspberry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3;</a:t>
            </a:r>
          </a:p>
        </p:txBody>
      </p:sp>
    </p:spTree>
    <p:extLst>
      <p:ext uri="{BB962C8B-B14F-4D97-AF65-F5344CB8AC3E}">
        <p14:creationId xmlns:p14="http://schemas.microsoft.com/office/powerpoint/2010/main" val="11857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3527-9ACD-4BE0-87B5-8BC112B2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	   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studio </a:t>
            </a:r>
            <a:endParaRPr lang="el-G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BB07-B336-4DA3-9E7D-0137FEC6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Android Studio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είναι ένα ολοκληρωμένο προγραμματιστικό περιβάλλον βασισμένο στο λογισμικό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της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JetBrains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 IntelliJ,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όπου σχεδιάστηκε αποκλειστικά για προγραμματισμό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εφαρμογών. Ανακοινώθηκε στις 16 Μαΐου 2013 στο συνέδριο της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Google I/O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και είναι διαθέσιμο δωρεάν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μπορεί να τρέξει σε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Windows, Mac OS X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Linux.</a:t>
            </a: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9203A7F-6D29-49ED-A67F-B9958945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02074" cy="10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CD63-F6A5-4978-8604-4DB76612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l-G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2B97-A2C8-4FC5-87E5-D025719E4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Στο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Raspberry Pi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, χρησιμοποιήσαμε το λογισμικό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Raspbian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, στο οποίο αναφερθήκαμε προηγουμένως, αλλά αυτό δεν φτάνει για να ορίσουμε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την πλατφόρμα μας ως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server.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Χρειαζόμαστε λοιπόν κάποια έξτρα εργαλεία και μετατροπές, όπου θα μας εξυπηρετήσουν στην κατασκευή και υλοποίηση  του συστήματος μας, ώστε να μπορούμε να αναφερόμαστε σε αυτό ως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server.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Πρέπει λοιπόν να υλοποιήσουμε τα εξής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βήματα: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Αρχικά χρειαζόμαστε κάποια εργαλεία όπως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Εγκατάσταση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του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PhpMyAdmin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για την διαχείριση της βάσης δεδομένων μας.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Αλλαγή αρχείου διεπαφών διαδικτύου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Προώθηση της θύρας 80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HTTP Server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Ρύθμιση του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DDNS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NO-IP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69629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668</TotalTime>
  <Words>614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Calibri</vt:lpstr>
      <vt:lpstr>Corbel</vt:lpstr>
      <vt:lpstr>Gill Sans MT</vt:lpstr>
      <vt:lpstr>Wingdings</vt:lpstr>
      <vt:lpstr>Wingdings 2</vt:lpstr>
      <vt:lpstr>Dividend</vt:lpstr>
      <vt:lpstr>Εφαρμογη σε Android με διαχειριση απομακρυσμενης βασης δεδομενων αποθηκης</vt:lpstr>
      <vt:lpstr>Περιεχομενα </vt:lpstr>
      <vt:lpstr>Εισαγωγη</vt:lpstr>
      <vt:lpstr>Αναλyση ανα λειτουργικο συστημα Ετος 2014</vt:lpstr>
      <vt:lpstr>RESTful Web Services (Τι ειναι?)</vt:lpstr>
      <vt:lpstr>Raspberry pi </vt:lpstr>
      <vt:lpstr>RASPBERRY PI </vt:lpstr>
      <vt:lpstr>     ndroid studio </vt:lpstr>
      <vt:lpstr>SERVER</vt:lpstr>
      <vt:lpstr>SERVER </vt:lpstr>
      <vt:lpstr>SERVER</vt:lpstr>
      <vt:lpstr>Βαση δεδομενων</vt:lpstr>
      <vt:lpstr>Σχεδιαγραμμα επικοινωνιας </vt:lpstr>
      <vt:lpstr>RESTful Web Services </vt:lpstr>
      <vt:lpstr>RESTful API </vt:lpstr>
      <vt:lpstr>Διαγραμμα εφαρμογης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σε Android με διαχειριση απομακρυσμενης βασης δεδομενων αποθηκης</dc:title>
  <dc:creator>Michalis Mavroforakis</dc:creator>
  <cp:lastModifiedBy>Michalis Mavroforakis</cp:lastModifiedBy>
  <cp:revision>51</cp:revision>
  <dcterms:created xsi:type="dcterms:W3CDTF">2017-10-18T20:49:52Z</dcterms:created>
  <dcterms:modified xsi:type="dcterms:W3CDTF">2017-10-22T17:43:59Z</dcterms:modified>
</cp:coreProperties>
</file>