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0817656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0817656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0817656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0817656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SLIDES_API108176562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SLIDES_API108176562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08176562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08176562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108176562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108176562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08176562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08176562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08176562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08176562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08176562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08176562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SLIDES_API108176562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SLIDES_API108176562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6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3" name="Google Shape;153;p16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vi"/>
              <a:t>Webhook Notifier Event Processing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Scalabity - Realiability - Fairness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Conclusion, Demo and Q&amp;A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566250" y="1018794"/>
            <a:ext cx="7777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 summary, the Webhook Notifier is a powerful solution capable of processing 1 billion events per month with a focus on scalability, reliability and fairness. Feel free to ask any questions or discussions to further explore this exciting project!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75" y="1734894"/>
            <a:ext cx="3103805" cy="31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Introduction to Webhook Notifier Event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54975" y="1118517"/>
            <a:ext cx="77772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 Webhook Notifier solution is designed to handle an impressive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1 billion events per month</a:t>
            </a:r>
            <a:r>
              <a:rPr lang="vi"/>
              <a:t>. It emphasizes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scalability</a:t>
            </a:r>
            <a:r>
              <a:rPr lang="vi"/>
              <a:t>,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reliability</a:t>
            </a:r>
            <a:r>
              <a:rPr lang="vi"/>
              <a:t>, and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fairness</a:t>
            </a:r>
            <a:r>
              <a:rPr lang="vi"/>
              <a:t>, making it a robust choice for event processing.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07042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Event Processing 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825500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Fairness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36607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580575" y="2264550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580575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Testing and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825500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Monitoring and Metrics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345775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Conclusion and Q&amp;A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085638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Future Steps and Enhancement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723650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436527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191575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8024550" y="2782025"/>
            <a:ext cx="553200" cy="91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217075" y="36849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456875" y="366957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717013" y="36594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8"/>
          <p:cNvCxnSpPr/>
          <p:nvPr/>
        </p:nvCxnSpPr>
        <p:spPr>
          <a:xfrm>
            <a:off x="781050" y="1960275"/>
            <a:ext cx="73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06600" y="2667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Architecture Overview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88" y="988975"/>
            <a:ext cx="6707619" cy="4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742125"/>
            <a:ext cx="6327798" cy="411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type="title"/>
          </p:nvPr>
        </p:nvSpPr>
        <p:spPr>
          <a:xfrm>
            <a:off x="806575" y="278250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Processing 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5157325" y="477050"/>
            <a:ext cx="38781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Fairness</a:t>
            </a:r>
            <a:endParaRPr sz="25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518350" y="1291100"/>
            <a:ext cx="42702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Retries</a:t>
            </a:r>
            <a:r>
              <a:rPr lang="vi"/>
              <a:t>: For failed webhook calls.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Circuit Breaker: </a:t>
            </a:r>
            <a:r>
              <a:rPr lang="vi"/>
              <a:t>Prevent cascading failures.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Dead Letter Queue</a:t>
            </a:r>
            <a:r>
              <a:rPr lang="vi"/>
              <a:t>: For handling failures effectively.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Message Broker</a:t>
            </a:r>
            <a:r>
              <a:rPr lang="vi"/>
              <a:t>: Prevent lost event with manual ack in Kafka Consumer.</a:t>
            </a:r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518350" y="477050"/>
            <a:ext cx="40935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Scalability &amp; </a:t>
            </a:r>
            <a:r>
              <a:rPr lang="vi" sz="2500"/>
              <a:t>Reliability</a:t>
            </a:r>
            <a:endParaRPr sz="2500"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5157313" y="1591250"/>
            <a:ext cx="39867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Deduplication</a:t>
            </a:r>
            <a:r>
              <a:rPr lang="vi"/>
              <a:t>: Managed by Redis to ensure unique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Rate Limiting</a:t>
            </a:r>
            <a:r>
              <a:rPr lang="vi"/>
              <a:t>: Events are re-queued if exceed limit.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913" y="2853800"/>
            <a:ext cx="2143477" cy="21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175" y="3096950"/>
            <a:ext cx="2626766" cy="1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Infrastructure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651550" y="1299325"/>
            <a:ext cx="39867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Our infrastructure is built on: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Kubernetes with Helm and Docker Hub</a:t>
            </a:r>
            <a:r>
              <a:rPr lang="vi"/>
              <a:t>: For deployment.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Components</a:t>
            </a:r>
            <a:r>
              <a:rPr lang="vi"/>
              <a:t>: Producer, Consumer, Kafka, Redis, PostgreSQL.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Monitoring Tools</a:t>
            </a:r>
            <a:r>
              <a:rPr lang="vi"/>
              <a:t>: Loki, Grafana, Prometheus.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Configuration</a:t>
            </a:r>
            <a:r>
              <a:rPr lang="vi"/>
              <a:t>: Kafka throughput, Redis latency, and Kubernetes auto-scaling.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356075"/>
            <a:ext cx="4426301" cy="443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Testing and Benchmark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4651550" y="1420050"/>
            <a:ext cx="42258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Unit Tests</a:t>
            </a:r>
            <a:r>
              <a:rPr lang="vi"/>
              <a:t>: Provide partial coverage.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Test Data</a:t>
            </a:r>
            <a:r>
              <a:rPr lang="vi"/>
              <a:t>: Generated using Python and CSV files.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Performance Testing</a:t>
            </a:r>
            <a:r>
              <a:rPr lang="vi"/>
              <a:t>: Conducted with JMeter, sending 10000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Results</a:t>
            </a:r>
            <a:r>
              <a:rPr lang="vi"/>
              <a:t>: Initial tests are OK, throughput </a:t>
            </a:r>
            <a:r>
              <a:rPr lang="vi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approximately 70</a:t>
            </a:r>
            <a:r>
              <a:rPr lang="vi"/>
              <a:t> events/second per an instance (0.25 vCPU, 500 MB Ram).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Target</a:t>
            </a:r>
            <a:r>
              <a:rPr lang="vi"/>
              <a:t>: Achieve 1 billion events per month.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5" y="398375"/>
            <a:ext cx="4346749" cy="4346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>
            <a:off x="4878350" y="1994700"/>
            <a:ext cx="3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Monitoring and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Key metric for monitoring batch processing time.</a:t>
            </a:r>
            <a:endParaRPr sz="1300"/>
          </a:p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756741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kafka.batch.processing.time</a:t>
            </a:r>
            <a:endParaRPr sz="1307"/>
          </a:p>
        </p:txBody>
      </p:sp>
      <p:sp>
        <p:nvSpPr>
          <p:cNvPr id="231" name="Google Shape;231;p24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tracking success and failure rates of webhook executions.</a:t>
            </a:r>
            <a:endParaRPr sz="1300"/>
          </a:p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788548" y="1552825"/>
            <a:ext cx="15519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webhook.execution/success/failure</a:t>
            </a:r>
            <a:endParaRPr sz="1307"/>
          </a:p>
        </p:txBody>
      </p:sp>
      <p:sp>
        <p:nvSpPr>
          <p:cNvPr id="233" name="Google Shape;233;p24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indicating when the circuit is open.</a:t>
            </a:r>
            <a:endParaRPr sz="1300"/>
          </a:p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4820355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circuit.open</a:t>
            </a:r>
            <a:endParaRPr/>
          </a:p>
        </p:txBody>
      </p:sp>
      <p:sp>
        <p:nvSpPr>
          <p:cNvPr id="235" name="Google Shape;235;p24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monitoring pod scaling and resource utilization</a:t>
            </a:r>
            <a:endParaRPr sz="1300"/>
          </a:p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6852162" y="1669525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vi" sz="1302"/>
              <a:t>kafka.event.count</a:t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537700" y="505925"/>
            <a:ext cx="6533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Future Steps and Enhancements</a:t>
            </a:r>
            <a:endParaRPr sz="2500"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651550" y="1612050"/>
            <a:ext cx="39867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Looking ahead, we plan to: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Deploy on AWS cloud.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Setup CI/CD.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processing by fine-tuning config.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Handle rate limiter per vendor/account.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event data fetching.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Add service to DLQ handling.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0" y="1434350"/>
            <a:ext cx="4346751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