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96913" y="180027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7123945" y="29877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00403" y="29877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169470" y="180046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193600" y="298789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Infrastructure</a:t>
            </a:r>
            <a:r>
              <a:rPr lang="en-GB" sz="1000"/>
              <a:t> code change</a:t>
            </a:r>
            <a:endParaRPr sz="1000"/>
          </a:p>
        </p:txBody>
      </p:sp>
      <p:cxnSp>
        <p:nvCxnSpPr>
          <p:cNvPr id="59" name="Google Shape;59;p13"/>
          <p:cNvCxnSpPr>
            <a:endCxn id="54" idx="1"/>
          </p:cNvCxnSpPr>
          <p:nvPr/>
        </p:nvCxnSpPr>
        <p:spPr>
          <a:xfrm>
            <a:off x="1475740" y="2096770"/>
            <a:ext cx="921385" cy="3175"/>
          </a:xfrm>
          <a:prstGeom prst="bentConnector3">
            <a:avLst>
              <a:gd name="adj1" fmla="val 5003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1" idx="1"/>
          </p:cNvCxnSpPr>
          <p:nvPr/>
        </p:nvCxnSpPr>
        <p:spPr>
          <a:xfrm>
            <a:off x="1501775" y="3286760"/>
            <a:ext cx="895350" cy="31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3" idx="1"/>
          </p:cNvCxnSpPr>
          <p:nvPr/>
        </p:nvCxnSpPr>
        <p:spPr>
          <a:xfrm flipV="1">
            <a:off x="3705225" y="2098040"/>
            <a:ext cx="897255" cy="1270"/>
          </a:xfrm>
          <a:prstGeom prst="bentConnector3">
            <a:avLst>
              <a:gd name="adj1" fmla="val 500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08675" y="3286760"/>
            <a:ext cx="1215390" cy="31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" name="Google Shape;58;p13"/>
          <p:cNvSpPr/>
          <p:nvPr/>
        </p:nvSpPr>
        <p:spPr>
          <a:xfrm>
            <a:off x="2397050" y="298789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Infrastructure as code compliance scanning.</a:t>
            </a:r>
            <a:endParaRPr lang="en-GB" sz="1000"/>
          </a:p>
        </p:txBody>
      </p:sp>
      <p:cxnSp>
        <p:nvCxnSpPr>
          <p:cNvPr id="2" name="Google Shape;61;p13"/>
          <p:cNvCxnSpPr>
            <a:endCxn id="56" idx="1"/>
          </p:cNvCxnSpPr>
          <p:nvPr/>
        </p:nvCxnSpPr>
        <p:spPr>
          <a:xfrm>
            <a:off x="3705225" y="3286760"/>
            <a:ext cx="895350" cy="31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54;p13"/>
          <p:cNvSpPr/>
          <p:nvPr/>
        </p:nvSpPr>
        <p:spPr>
          <a:xfrm>
            <a:off x="4602268" y="179900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AMI or container image scanning.</a:t>
            </a:r>
            <a:endParaRPr lang="en-GB" sz="1000"/>
          </a:p>
        </p:txBody>
      </p:sp>
      <p:cxnSp>
        <p:nvCxnSpPr>
          <p:cNvPr id="4" name="Google Shape;61;p13"/>
          <p:cNvCxnSpPr>
            <a:stCxn id="3" idx="2"/>
            <a:endCxn id="56" idx="0"/>
          </p:cNvCxnSpPr>
          <p:nvPr/>
        </p:nvCxnSpPr>
        <p:spPr>
          <a:xfrm rot="5400000">
            <a:off x="4959985" y="2690495"/>
            <a:ext cx="591185" cy="3175"/>
          </a:xfrm>
          <a:prstGeom prst="bentConnector3">
            <a:avLst>
              <a:gd name="adj1" fmla="val 500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55;p13"/>
          <p:cNvSpPr/>
          <p:nvPr/>
        </p:nvSpPr>
        <p:spPr>
          <a:xfrm>
            <a:off x="7123945" y="179900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Post-deployment compliance scanning.</a:t>
            </a:r>
            <a:endParaRPr lang="en-GB" sz="1000"/>
          </a:p>
        </p:txBody>
      </p:sp>
      <p:cxnSp>
        <p:nvCxnSpPr>
          <p:cNvPr id="6" name="Google Shape;62;p13"/>
          <p:cNvCxnSpPr>
            <a:stCxn id="55" idx="0"/>
            <a:endCxn id="5" idx="2"/>
          </p:cNvCxnSpPr>
          <p:nvPr/>
        </p:nvCxnSpPr>
        <p:spPr>
          <a:xfrm rot="16200000">
            <a:off x="7661275" y="2691765"/>
            <a:ext cx="591185" cy="31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WPS Presentation</Application>
  <PresentationFormat/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</cp:revision>
  <dcterms:created xsi:type="dcterms:W3CDTF">2023-03-05T20:23:34Z</dcterms:created>
  <dcterms:modified xsi:type="dcterms:W3CDTF">2023-03-05T20:23:34Z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18BFAEEFDAEB4CE4A2D0BA0C5D6FC266</vt:lpwstr>
  </property>
  <property fmtid="{D5CDD505-2E9C-101B-9397-08002B2CF9AE}" pid="3" name="KSOProductBuildVer">
    <vt:lpwstr>1033-11.2.0.11486</vt:lpwstr>
  </property>
</Properties>
</file>