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219" r:id="rId3"/>
    <p:sldId id="2218" r:id="rId4"/>
    <p:sldId id="401" r:id="rId5"/>
    <p:sldId id="388" r:id="rId6"/>
    <p:sldId id="1957" r:id="rId7"/>
    <p:sldId id="2207" r:id="rId8"/>
    <p:sldId id="2208" r:id="rId9"/>
    <p:sldId id="2210" r:id="rId10"/>
    <p:sldId id="2211" r:id="rId11"/>
    <p:sldId id="1955" r:id="rId12"/>
    <p:sldId id="2215" r:id="rId13"/>
    <p:sldId id="269" r:id="rId14"/>
    <p:sldId id="486" r:id="rId15"/>
    <p:sldId id="384" r:id="rId16"/>
  </p:sldIdLst>
  <p:sldSz cx="9144000" cy="5143500" type="screen16x9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">
          <p15:clr>
            <a:srgbClr val="A4A3A4"/>
          </p15:clr>
        </p15:guide>
        <p15:guide id="2" orient="horz" pos="106">
          <p15:clr>
            <a:srgbClr val="A4A3A4"/>
          </p15:clr>
        </p15:guide>
        <p15:guide id="3" orient="horz" pos="2811">
          <p15:clr>
            <a:srgbClr val="A4A3A4"/>
          </p15:clr>
        </p15:guide>
        <p15:guide id="4" pos="391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EE289-67C5-4E5E-B47B-6E3727EB4DBB}" v="143" dt="2024-07-03T10:52:01.304"/>
  </p1510:revLst>
</p1510:revInfo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44" autoAdjust="0"/>
    <p:restoredTop sz="88529" autoAdjust="0"/>
  </p:normalViewPr>
  <p:slideViewPr>
    <p:cSldViewPr snapToGrid="0" showGuides="1">
      <p:cViewPr varScale="1">
        <p:scale>
          <a:sx n="88" d="100"/>
          <a:sy n="88" d="100"/>
        </p:scale>
        <p:origin x="416" y="44"/>
      </p:cViewPr>
      <p:guideLst>
        <p:guide orient="horz" pos="928"/>
        <p:guide orient="horz" pos="106"/>
        <p:guide orient="horz" pos="2811"/>
        <p:guide pos="391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, Weitong" userId="c6662185-7318-410f-97e5-d6e77f6614a1" providerId="ADAL" clId="{E4AF5F8E-B6FB-4642-9B1A-AF59C7BCD9B7}"/>
    <pc:docChg chg="undo custSel addSld delSld modSld sldOrd">
      <pc:chgData name="Long, Weitong" userId="c6662185-7318-410f-97e5-d6e77f6614a1" providerId="ADAL" clId="{E4AF5F8E-B6FB-4642-9B1A-AF59C7BCD9B7}" dt="2023-07-19T08:37:19.926" v="1601"/>
      <pc:docMkLst>
        <pc:docMk/>
      </pc:docMkLst>
      <pc:sldChg chg="modSp mod">
        <pc:chgData name="Long, Weitong" userId="c6662185-7318-410f-97e5-d6e77f6614a1" providerId="ADAL" clId="{E4AF5F8E-B6FB-4642-9B1A-AF59C7BCD9B7}" dt="2023-07-11T08:33:03.494" v="1537" actId="20577"/>
        <pc:sldMkLst>
          <pc:docMk/>
          <pc:sldMk cId="1983885521" sldId="256"/>
        </pc:sldMkLst>
        <pc:spChg chg="mod">
          <ac:chgData name="Long, Weitong" userId="c6662185-7318-410f-97e5-d6e77f6614a1" providerId="ADAL" clId="{E4AF5F8E-B6FB-4642-9B1A-AF59C7BCD9B7}" dt="2023-07-11T08:33:03.494" v="1537" actId="20577"/>
          <ac:spMkLst>
            <pc:docMk/>
            <pc:sldMk cId="1983885521" sldId="256"/>
            <ac:spMk id="5" creationId="{00000000-0000-0000-0000-000000000000}"/>
          </ac:spMkLst>
        </pc:spChg>
      </pc:sldChg>
      <pc:sldChg chg="add del">
        <pc:chgData name="Long, Weitong" userId="c6662185-7318-410f-97e5-d6e77f6614a1" providerId="ADAL" clId="{E4AF5F8E-B6FB-4642-9B1A-AF59C7BCD9B7}" dt="2023-07-11T07:51:17.519" v="1249" actId="47"/>
        <pc:sldMkLst>
          <pc:docMk/>
          <pc:sldMk cId="15873341" sldId="287"/>
        </pc:sldMkLst>
      </pc:sldChg>
      <pc:sldChg chg="del">
        <pc:chgData name="Long, Weitong" userId="c6662185-7318-410f-97e5-d6e77f6614a1" providerId="ADAL" clId="{E4AF5F8E-B6FB-4642-9B1A-AF59C7BCD9B7}" dt="2023-07-11T07:54:37.438" v="1295" actId="47"/>
        <pc:sldMkLst>
          <pc:docMk/>
          <pc:sldMk cId="1936858533" sldId="295"/>
        </pc:sldMkLst>
      </pc:sldChg>
      <pc:sldChg chg="del">
        <pc:chgData name="Long, Weitong" userId="c6662185-7318-410f-97e5-d6e77f6614a1" providerId="ADAL" clId="{E4AF5F8E-B6FB-4642-9B1A-AF59C7BCD9B7}" dt="2023-07-11T06:52:31.957" v="1" actId="47"/>
        <pc:sldMkLst>
          <pc:docMk/>
          <pc:sldMk cId="1818729215" sldId="311"/>
        </pc:sldMkLst>
      </pc:sldChg>
      <pc:sldChg chg="del">
        <pc:chgData name="Long, Weitong" userId="c6662185-7318-410f-97e5-d6e77f6614a1" providerId="ADAL" clId="{E4AF5F8E-B6FB-4642-9B1A-AF59C7BCD9B7}" dt="2023-07-11T06:52:33.162" v="2" actId="47"/>
        <pc:sldMkLst>
          <pc:docMk/>
          <pc:sldMk cId="2914242465" sldId="314"/>
        </pc:sldMkLst>
      </pc:sldChg>
      <pc:sldChg chg="modSp mod ord">
        <pc:chgData name="Long, Weitong" userId="c6662185-7318-410f-97e5-d6e77f6614a1" providerId="ADAL" clId="{E4AF5F8E-B6FB-4642-9B1A-AF59C7BCD9B7}" dt="2023-07-19T08:37:19.926" v="1601"/>
        <pc:sldMkLst>
          <pc:docMk/>
          <pc:sldMk cId="721197628" sldId="319"/>
        </pc:sldMkLst>
        <pc:spChg chg="mod">
          <ac:chgData name="Long, Weitong" userId="c6662185-7318-410f-97e5-d6e77f6614a1" providerId="ADAL" clId="{E4AF5F8E-B6FB-4642-9B1A-AF59C7BCD9B7}" dt="2023-07-19T08:37:19.926" v="1601"/>
          <ac:spMkLst>
            <pc:docMk/>
            <pc:sldMk cId="721197628" sldId="319"/>
            <ac:spMk id="2" creationId="{FD95F7AF-CF38-68CA-7AE5-C81FD9215288}"/>
          </ac:spMkLst>
        </pc:spChg>
      </pc:sldChg>
      <pc:sldChg chg="del">
        <pc:chgData name="Long, Weitong" userId="c6662185-7318-410f-97e5-d6e77f6614a1" providerId="ADAL" clId="{E4AF5F8E-B6FB-4642-9B1A-AF59C7BCD9B7}" dt="2023-07-11T06:52:34.352" v="3" actId="47"/>
        <pc:sldMkLst>
          <pc:docMk/>
          <pc:sldMk cId="86115503" sldId="320"/>
        </pc:sldMkLst>
      </pc:sldChg>
      <pc:sldChg chg="del">
        <pc:chgData name="Long, Weitong" userId="c6662185-7318-410f-97e5-d6e77f6614a1" providerId="ADAL" clId="{E4AF5F8E-B6FB-4642-9B1A-AF59C7BCD9B7}" dt="2023-07-11T06:52:31.387" v="0" actId="47"/>
        <pc:sldMkLst>
          <pc:docMk/>
          <pc:sldMk cId="2812821878" sldId="321"/>
        </pc:sldMkLst>
      </pc:sldChg>
      <pc:sldChg chg="add del">
        <pc:chgData name="Long, Weitong" userId="c6662185-7318-410f-97e5-d6e77f6614a1" providerId="ADAL" clId="{E4AF5F8E-B6FB-4642-9B1A-AF59C7BCD9B7}" dt="2023-07-11T07:40:51.628" v="1019" actId="47"/>
        <pc:sldMkLst>
          <pc:docMk/>
          <pc:sldMk cId="351212461" sldId="323"/>
        </pc:sldMkLst>
      </pc:sldChg>
      <pc:sldChg chg="add del">
        <pc:chgData name="Long, Weitong" userId="c6662185-7318-410f-97e5-d6e77f6614a1" providerId="ADAL" clId="{E4AF5F8E-B6FB-4642-9B1A-AF59C7BCD9B7}" dt="2023-07-11T07:40:54.904" v="1020" actId="47"/>
        <pc:sldMkLst>
          <pc:docMk/>
          <pc:sldMk cId="1984382011" sldId="325"/>
        </pc:sldMkLst>
      </pc:sldChg>
      <pc:sldChg chg="add del">
        <pc:chgData name="Long, Weitong" userId="c6662185-7318-410f-97e5-d6e77f6614a1" providerId="ADAL" clId="{E4AF5F8E-B6FB-4642-9B1A-AF59C7BCD9B7}" dt="2023-07-11T07:20:58.313" v="594"/>
        <pc:sldMkLst>
          <pc:docMk/>
          <pc:sldMk cId="4248737080" sldId="326"/>
        </pc:sldMkLst>
      </pc:sldChg>
      <pc:sldChg chg="del">
        <pc:chgData name="Long, Weitong" userId="c6662185-7318-410f-97e5-d6e77f6614a1" providerId="ADAL" clId="{E4AF5F8E-B6FB-4642-9B1A-AF59C7BCD9B7}" dt="2023-07-11T06:52:49.092" v="15" actId="47"/>
        <pc:sldMkLst>
          <pc:docMk/>
          <pc:sldMk cId="1065495941" sldId="328"/>
        </pc:sldMkLst>
      </pc:sldChg>
      <pc:sldChg chg="add del">
        <pc:chgData name="Long, Weitong" userId="c6662185-7318-410f-97e5-d6e77f6614a1" providerId="ADAL" clId="{E4AF5F8E-B6FB-4642-9B1A-AF59C7BCD9B7}" dt="2023-07-11T07:44:16.814" v="1041" actId="47"/>
        <pc:sldMkLst>
          <pc:docMk/>
          <pc:sldMk cId="2461668980" sldId="331"/>
        </pc:sldMkLst>
      </pc:sldChg>
      <pc:sldChg chg="add del">
        <pc:chgData name="Long, Weitong" userId="c6662185-7318-410f-97e5-d6e77f6614a1" providerId="ADAL" clId="{E4AF5F8E-B6FB-4642-9B1A-AF59C7BCD9B7}" dt="2023-07-11T07:44:19.371" v="1042" actId="47"/>
        <pc:sldMkLst>
          <pc:docMk/>
          <pc:sldMk cId="280396797" sldId="332"/>
        </pc:sldMkLst>
      </pc:sldChg>
      <pc:sldChg chg="add del">
        <pc:chgData name="Long, Weitong" userId="c6662185-7318-410f-97e5-d6e77f6614a1" providerId="ADAL" clId="{E4AF5F8E-B6FB-4642-9B1A-AF59C7BCD9B7}" dt="2023-07-11T06:53:51.970" v="58" actId="47"/>
        <pc:sldMkLst>
          <pc:docMk/>
          <pc:sldMk cId="3458133853" sldId="333"/>
        </pc:sldMkLst>
      </pc:sldChg>
      <pc:sldChg chg="add del">
        <pc:chgData name="Long, Weitong" userId="c6662185-7318-410f-97e5-d6e77f6614a1" providerId="ADAL" clId="{E4AF5F8E-B6FB-4642-9B1A-AF59C7BCD9B7}" dt="2023-07-11T07:52:43.897" v="1257" actId="47"/>
        <pc:sldMkLst>
          <pc:docMk/>
          <pc:sldMk cId="2877705292" sldId="335"/>
        </pc:sldMkLst>
      </pc:sldChg>
      <pc:sldChg chg="del">
        <pc:chgData name="Long, Weitong" userId="c6662185-7318-410f-97e5-d6e77f6614a1" providerId="ADAL" clId="{E4AF5F8E-B6FB-4642-9B1A-AF59C7BCD9B7}" dt="2023-07-11T07:44:15.068" v="1040" actId="47"/>
        <pc:sldMkLst>
          <pc:docMk/>
          <pc:sldMk cId="3901561273" sldId="336"/>
        </pc:sldMkLst>
      </pc:sldChg>
      <pc:sldChg chg="add del">
        <pc:chgData name="Long, Weitong" userId="c6662185-7318-410f-97e5-d6e77f6614a1" providerId="ADAL" clId="{E4AF5F8E-B6FB-4642-9B1A-AF59C7BCD9B7}" dt="2023-07-11T07:46:28.202" v="1045"/>
        <pc:sldMkLst>
          <pc:docMk/>
          <pc:sldMk cId="4066450277" sldId="337"/>
        </pc:sldMkLst>
      </pc:sldChg>
      <pc:sldChg chg="add del">
        <pc:chgData name="Long, Weitong" userId="c6662185-7318-410f-97e5-d6e77f6614a1" providerId="ADAL" clId="{E4AF5F8E-B6FB-4642-9B1A-AF59C7BCD9B7}" dt="2023-07-11T07:44:21.646" v="1043" actId="47"/>
        <pc:sldMkLst>
          <pc:docMk/>
          <pc:sldMk cId="80316687" sldId="338"/>
        </pc:sldMkLst>
      </pc:sldChg>
      <pc:sldChg chg="add del">
        <pc:chgData name="Long, Weitong" userId="c6662185-7318-410f-97e5-d6e77f6614a1" providerId="ADAL" clId="{E4AF5F8E-B6FB-4642-9B1A-AF59C7BCD9B7}" dt="2023-07-11T07:51:15.188" v="1248" actId="47"/>
        <pc:sldMkLst>
          <pc:docMk/>
          <pc:sldMk cId="952612163" sldId="339"/>
        </pc:sldMkLst>
      </pc:sldChg>
      <pc:sldChg chg="del">
        <pc:chgData name="Long, Weitong" userId="c6662185-7318-410f-97e5-d6e77f6614a1" providerId="ADAL" clId="{E4AF5F8E-B6FB-4642-9B1A-AF59C7BCD9B7}" dt="2023-07-11T06:52:45.671" v="7" actId="47"/>
        <pc:sldMkLst>
          <pc:docMk/>
          <pc:sldMk cId="2243080913" sldId="340"/>
        </pc:sldMkLst>
      </pc:sldChg>
      <pc:sldChg chg="add del">
        <pc:chgData name="Long, Weitong" userId="c6662185-7318-410f-97e5-d6e77f6614a1" providerId="ADAL" clId="{E4AF5F8E-B6FB-4642-9B1A-AF59C7BCD9B7}" dt="2023-07-11T07:20:30.330" v="593"/>
        <pc:sldMkLst>
          <pc:docMk/>
          <pc:sldMk cId="1944972894" sldId="341"/>
        </pc:sldMkLst>
      </pc:sldChg>
      <pc:sldChg chg="del">
        <pc:chgData name="Long, Weitong" userId="c6662185-7318-410f-97e5-d6e77f6614a1" providerId="ADAL" clId="{E4AF5F8E-B6FB-4642-9B1A-AF59C7BCD9B7}" dt="2023-07-11T06:52:45.291" v="6" actId="47"/>
        <pc:sldMkLst>
          <pc:docMk/>
          <pc:sldMk cId="709399257" sldId="342"/>
        </pc:sldMkLst>
      </pc:sldChg>
      <pc:sldChg chg="del">
        <pc:chgData name="Long, Weitong" userId="c6662185-7318-410f-97e5-d6e77f6614a1" providerId="ADAL" clId="{E4AF5F8E-B6FB-4642-9B1A-AF59C7BCD9B7}" dt="2023-07-11T06:52:44.375" v="4" actId="47"/>
        <pc:sldMkLst>
          <pc:docMk/>
          <pc:sldMk cId="3090674144" sldId="343"/>
        </pc:sldMkLst>
      </pc:sldChg>
      <pc:sldChg chg="del">
        <pc:chgData name="Long, Weitong" userId="c6662185-7318-410f-97e5-d6e77f6614a1" providerId="ADAL" clId="{E4AF5F8E-B6FB-4642-9B1A-AF59C7BCD9B7}" dt="2023-07-11T07:31:27.045" v="796" actId="47"/>
        <pc:sldMkLst>
          <pc:docMk/>
          <pc:sldMk cId="1556551188" sldId="344"/>
        </pc:sldMkLst>
      </pc:sldChg>
      <pc:sldChg chg="del">
        <pc:chgData name="Long, Weitong" userId="c6662185-7318-410f-97e5-d6e77f6614a1" providerId="ADAL" clId="{E4AF5F8E-B6FB-4642-9B1A-AF59C7BCD9B7}" dt="2023-07-11T07:44:12.830" v="1039" actId="47"/>
        <pc:sldMkLst>
          <pc:docMk/>
          <pc:sldMk cId="1542270616" sldId="345"/>
        </pc:sldMkLst>
      </pc:sldChg>
      <pc:sldChg chg="add del ord">
        <pc:chgData name="Long, Weitong" userId="c6662185-7318-410f-97e5-d6e77f6614a1" providerId="ADAL" clId="{E4AF5F8E-B6FB-4642-9B1A-AF59C7BCD9B7}" dt="2023-07-11T07:22:59.064" v="613" actId="47"/>
        <pc:sldMkLst>
          <pc:docMk/>
          <pc:sldMk cId="939003508" sldId="346"/>
        </pc:sldMkLst>
      </pc:sldChg>
      <pc:sldChg chg="add del">
        <pc:chgData name="Long, Weitong" userId="c6662185-7318-410f-97e5-d6e77f6614a1" providerId="ADAL" clId="{E4AF5F8E-B6FB-4642-9B1A-AF59C7BCD9B7}" dt="2023-07-11T07:13:56.159" v="500" actId="47"/>
        <pc:sldMkLst>
          <pc:docMk/>
          <pc:sldMk cId="458304181" sldId="347"/>
        </pc:sldMkLst>
      </pc:sldChg>
      <pc:sldChg chg="add del">
        <pc:chgData name="Long, Weitong" userId="c6662185-7318-410f-97e5-d6e77f6614a1" providerId="ADAL" clId="{E4AF5F8E-B6FB-4642-9B1A-AF59C7BCD9B7}" dt="2023-07-11T07:14:02.332" v="502" actId="47"/>
        <pc:sldMkLst>
          <pc:docMk/>
          <pc:sldMk cId="3082112262" sldId="348"/>
        </pc:sldMkLst>
      </pc:sldChg>
      <pc:sldChg chg="add del">
        <pc:chgData name="Long, Weitong" userId="c6662185-7318-410f-97e5-d6e77f6614a1" providerId="ADAL" clId="{E4AF5F8E-B6FB-4642-9B1A-AF59C7BCD9B7}" dt="2023-07-11T07:13:51.283" v="498" actId="47"/>
        <pc:sldMkLst>
          <pc:docMk/>
          <pc:sldMk cId="839407166" sldId="352"/>
        </pc:sldMkLst>
      </pc:sldChg>
      <pc:sldChg chg="add del">
        <pc:chgData name="Long, Weitong" userId="c6662185-7318-410f-97e5-d6e77f6614a1" providerId="ADAL" clId="{E4AF5F8E-B6FB-4642-9B1A-AF59C7BCD9B7}" dt="2023-07-11T07:13:58.716" v="501" actId="47"/>
        <pc:sldMkLst>
          <pc:docMk/>
          <pc:sldMk cId="3945636092" sldId="353"/>
        </pc:sldMkLst>
      </pc:sldChg>
      <pc:sldChg chg="add del">
        <pc:chgData name="Long, Weitong" userId="c6662185-7318-410f-97e5-d6e77f6614a1" providerId="ADAL" clId="{E4AF5F8E-B6FB-4642-9B1A-AF59C7BCD9B7}" dt="2023-07-11T07:14:18.842" v="508" actId="47"/>
        <pc:sldMkLst>
          <pc:docMk/>
          <pc:sldMk cId="3389639692" sldId="354"/>
        </pc:sldMkLst>
      </pc:sldChg>
      <pc:sldChg chg="add del">
        <pc:chgData name="Long, Weitong" userId="c6662185-7318-410f-97e5-d6e77f6614a1" providerId="ADAL" clId="{E4AF5F8E-B6FB-4642-9B1A-AF59C7BCD9B7}" dt="2023-07-11T07:13:53.964" v="499" actId="47"/>
        <pc:sldMkLst>
          <pc:docMk/>
          <pc:sldMk cId="2445708106" sldId="355"/>
        </pc:sldMkLst>
      </pc:sldChg>
      <pc:sldChg chg="del">
        <pc:chgData name="Long, Weitong" userId="c6662185-7318-410f-97e5-d6e77f6614a1" providerId="ADAL" clId="{E4AF5F8E-B6FB-4642-9B1A-AF59C7BCD9B7}" dt="2023-07-11T07:04:36.343" v="402" actId="47"/>
        <pc:sldMkLst>
          <pc:docMk/>
          <pc:sldMk cId="2550111013" sldId="356"/>
        </pc:sldMkLst>
      </pc:sldChg>
      <pc:sldChg chg="add del">
        <pc:chgData name="Long, Weitong" userId="c6662185-7318-410f-97e5-d6e77f6614a1" providerId="ADAL" clId="{E4AF5F8E-B6FB-4642-9B1A-AF59C7BCD9B7}" dt="2023-07-11T07:14:04.667" v="503" actId="47"/>
        <pc:sldMkLst>
          <pc:docMk/>
          <pc:sldMk cId="273853003" sldId="358"/>
        </pc:sldMkLst>
      </pc:sldChg>
      <pc:sldChg chg="del">
        <pc:chgData name="Long, Weitong" userId="c6662185-7318-410f-97e5-d6e77f6614a1" providerId="ADAL" clId="{E4AF5F8E-B6FB-4642-9B1A-AF59C7BCD9B7}" dt="2023-07-11T06:52:49.399" v="16" actId="47"/>
        <pc:sldMkLst>
          <pc:docMk/>
          <pc:sldMk cId="4011530279" sldId="359"/>
        </pc:sldMkLst>
      </pc:sldChg>
      <pc:sldChg chg="add del">
        <pc:chgData name="Long, Weitong" userId="c6662185-7318-410f-97e5-d6e77f6614a1" providerId="ADAL" clId="{E4AF5F8E-B6FB-4642-9B1A-AF59C7BCD9B7}" dt="2023-07-11T07:33:51.972" v="833"/>
        <pc:sldMkLst>
          <pc:docMk/>
          <pc:sldMk cId="156902778" sldId="360"/>
        </pc:sldMkLst>
      </pc:sldChg>
      <pc:sldChg chg="add del">
        <pc:chgData name="Long, Weitong" userId="c6662185-7318-410f-97e5-d6e77f6614a1" providerId="ADAL" clId="{E4AF5F8E-B6FB-4642-9B1A-AF59C7BCD9B7}" dt="2023-07-11T07:14:17.014" v="507" actId="47"/>
        <pc:sldMkLst>
          <pc:docMk/>
          <pc:sldMk cId="810603534" sldId="361"/>
        </pc:sldMkLst>
      </pc:sldChg>
      <pc:sldChg chg="del">
        <pc:chgData name="Long, Weitong" userId="c6662185-7318-410f-97e5-d6e77f6614a1" providerId="ADAL" clId="{E4AF5F8E-B6FB-4642-9B1A-AF59C7BCD9B7}" dt="2023-07-11T06:52:46.051" v="8" actId="47"/>
        <pc:sldMkLst>
          <pc:docMk/>
          <pc:sldMk cId="3910863802" sldId="362"/>
        </pc:sldMkLst>
      </pc:sldChg>
      <pc:sldChg chg="del">
        <pc:chgData name="Long, Weitong" userId="c6662185-7318-410f-97e5-d6e77f6614a1" providerId="ADAL" clId="{E4AF5F8E-B6FB-4642-9B1A-AF59C7BCD9B7}" dt="2023-07-11T06:52:46.441" v="9" actId="47"/>
        <pc:sldMkLst>
          <pc:docMk/>
          <pc:sldMk cId="1352197016" sldId="363"/>
        </pc:sldMkLst>
      </pc:sldChg>
      <pc:sldChg chg="add del">
        <pc:chgData name="Long, Weitong" userId="c6662185-7318-410f-97e5-d6e77f6614a1" providerId="ADAL" clId="{E4AF5F8E-B6FB-4642-9B1A-AF59C7BCD9B7}" dt="2023-07-11T07:14:15.418" v="506" actId="47"/>
        <pc:sldMkLst>
          <pc:docMk/>
          <pc:sldMk cId="1137889094" sldId="364"/>
        </pc:sldMkLst>
      </pc:sldChg>
      <pc:sldChg chg="add del">
        <pc:chgData name="Long, Weitong" userId="c6662185-7318-410f-97e5-d6e77f6614a1" providerId="ADAL" clId="{E4AF5F8E-B6FB-4642-9B1A-AF59C7BCD9B7}" dt="2023-07-11T07:14:09.202" v="504" actId="47"/>
        <pc:sldMkLst>
          <pc:docMk/>
          <pc:sldMk cId="393687171" sldId="365"/>
        </pc:sldMkLst>
      </pc:sldChg>
      <pc:sldChg chg="add del">
        <pc:chgData name="Long, Weitong" userId="c6662185-7318-410f-97e5-d6e77f6614a1" providerId="ADAL" clId="{E4AF5F8E-B6FB-4642-9B1A-AF59C7BCD9B7}" dt="2023-07-11T07:14:12.957" v="505" actId="47"/>
        <pc:sldMkLst>
          <pc:docMk/>
          <pc:sldMk cId="730484477" sldId="366"/>
        </pc:sldMkLst>
      </pc:sldChg>
      <pc:sldChg chg="addSp modSp ord">
        <pc:chgData name="Long, Weitong" userId="c6662185-7318-410f-97e5-d6e77f6614a1" providerId="ADAL" clId="{E4AF5F8E-B6FB-4642-9B1A-AF59C7BCD9B7}" dt="2023-07-11T07:52:02.128" v="1254"/>
        <pc:sldMkLst>
          <pc:docMk/>
          <pc:sldMk cId="169361253" sldId="368"/>
        </pc:sldMkLst>
        <pc:spChg chg="add mod">
          <ac:chgData name="Long, Weitong" userId="c6662185-7318-410f-97e5-d6e77f6614a1" providerId="ADAL" clId="{E4AF5F8E-B6FB-4642-9B1A-AF59C7BCD9B7}" dt="2023-07-11T07:52:02.128" v="1254"/>
          <ac:spMkLst>
            <pc:docMk/>
            <pc:sldMk cId="169361253" sldId="368"/>
            <ac:spMk id="2" creationId="{78746E17-C06C-D736-E3FB-56C3C9777265}"/>
          </ac:spMkLst>
        </pc:spChg>
      </pc:sldChg>
      <pc:sldChg chg="del">
        <pc:chgData name="Long, Weitong" userId="c6662185-7318-410f-97e5-d6e77f6614a1" providerId="ADAL" clId="{E4AF5F8E-B6FB-4642-9B1A-AF59C7BCD9B7}" dt="2023-07-11T07:51:33.615" v="1253" actId="47"/>
        <pc:sldMkLst>
          <pc:docMk/>
          <pc:sldMk cId="3456950390" sldId="369"/>
        </pc:sldMkLst>
      </pc:sldChg>
      <pc:sldChg chg="del">
        <pc:chgData name="Long, Weitong" userId="c6662185-7318-410f-97e5-d6e77f6614a1" providerId="ADAL" clId="{E4AF5F8E-B6FB-4642-9B1A-AF59C7BCD9B7}" dt="2023-07-11T07:51:29.261" v="1252" actId="47"/>
        <pc:sldMkLst>
          <pc:docMk/>
          <pc:sldMk cId="2812072573" sldId="370"/>
        </pc:sldMkLst>
      </pc:sldChg>
      <pc:sldChg chg="addSp delSp modSp new mod">
        <pc:chgData name="Long, Weitong" userId="c6662185-7318-410f-97e5-d6e77f6614a1" providerId="ADAL" clId="{E4AF5F8E-B6FB-4642-9B1A-AF59C7BCD9B7}" dt="2023-07-11T07:43:04.958" v="1038" actId="20577"/>
        <pc:sldMkLst>
          <pc:docMk/>
          <pc:sldMk cId="1042038929" sldId="371"/>
        </pc:sldMkLst>
        <pc:spChg chg="del">
          <ac:chgData name="Long, Weitong" userId="c6662185-7318-410f-97e5-d6e77f6614a1" providerId="ADAL" clId="{E4AF5F8E-B6FB-4642-9B1A-AF59C7BCD9B7}" dt="2023-07-11T06:54:16.524" v="62" actId="478"/>
          <ac:spMkLst>
            <pc:docMk/>
            <pc:sldMk cId="1042038929" sldId="371"/>
            <ac:spMk id="2" creationId="{551318B3-0C3A-3B83-DCC9-56AC925F0657}"/>
          </ac:spMkLst>
        </pc:spChg>
        <pc:spChg chg="mod">
          <ac:chgData name="Long, Weitong" userId="c6662185-7318-410f-97e5-d6e77f6614a1" providerId="ADAL" clId="{E4AF5F8E-B6FB-4642-9B1A-AF59C7BCD9B7}" dt="2023-07-11T06:58:00.920" v="167" actId="20577"/>
          <ac:spMkLst>
            <pc:docMk/>
            <pc:sldMk cId="1042038929" sldId="371"/>
            <ac:spMk id="3" creationId="{866D737D-95B3-C44F-666C-6D4B5C8E68FF}"/>
          </ac:spMkLst>
        </pc:spChg>
        <pc:spChg chg="add mod">
          <ac:chgData name="Long, Weitong" userId="c6662185-7318-410f-97e5-d6e77f6614a1" providerId="ADAL" clId="{E4AF5F8E-B6FB-4642-9B1A-AF59C7BCD9B7}" dt="2023-07-11T06:58:24.434" v="182" actId="20577"/>
          <ac:spMkLst>
            <pc:docMk/>
            <pc:sldMk cId="1042038929" sldId="371"/>
            <ac:spMk id="5" creationId="{FAE17664-9465-AC8B-2112-6E8CCA4B472D}"/>
          </ac:spMkLst>
        </pc:spChg>
        <pc:spChg chg="add mod">
          <ac:chgData name="Long, Weitong" userId="c6662185-7318-410f-97e5-d6e77f6614a1" providerId="ADAL" clId="{E4AF5F8E-B6FB-4642-9B1A-AF59C7BCD9B7}" dt="2023-07-11T07:03:39.693" v="398" actId="164"/>
          <ac:spMkLst>
            <pc:docMk/>
            <pc:sldMk cId="1042038929" sldId="371"/>
            <ac:spMk id="6" creationId="{E6116068-18E3-4ECD-DA16-DE5049FDCEC4}"/>
          </ac:spMkLst>
        </pc:spChg>
        <pc:spChg chg="add mod">
          <ac:chgData name="Long, Weitong" userId="c6662185-7318-410f-97e5-d6e77f6614a1" providerId="ADAL" clId="{E4AF5F8E-B6FB-4642-9B1A-AF59C7BCD9B7}" dt="2023-07-11T07:03:39.693" v="398" actId="164"/>
          <ac:spMkLst>
            <pc:docMk/>
            <pc:sldMk cId="1042038929" sldId="371"/>
            <ac:spMk id="7" creationId="{0D2B86D6-B2DF-3B59-D31C-E04C70E8160E}"/>
          </ac:spMkLst>
        </pc:spChg>
        <pc:spChg chg="add mod">
          <ac:chgData name="Long, Weitong" userId="c6662185-7318-410f-97e5-d6e77f6614a1" providerId="ADAL" clId="{E4AF5F8E-B6FB-4642-9B1A-AF59C7BCD9B7}" dt="2023-07-11T07:03:20.949" v="396" actId="164"/>
          <ac:spMkLst>
            <pc:docMk/>
            <pc:sldMk cId="1042038929" sldId="371"/>
            <ac:spMk id="8" creationId="{680DD7F9-06E4-D384-165F-EE9B553A04B4}"/>
          </ac:spMkLst>
        </pc:spChg>
        <pc:spChg chg="add mod">
          <ac:chgData name="Long, Weitong" userId="c6662185-7318-410f-97e5-d6e77f6614a1" providerId="ADAL" clId="{E4AF5F8E-B6FB-4642-9B1A-AF59C7BCD9B7}" dt="2023-07-11T07:03:39.693" v="398" actId="164"/>
          <ac:spMkLst>
            <pc:docMk/>
            <pc:sldMk cId="1042038929" sldId="371"/>
            <ac:spMk id="9" creationId="{58B8B23E-1D00-0EED-A1AF-C5BE65CEB3C7}"/>
          </ac:spMkLst>
        </pc:spChg>
        <pc:spChg chg="add mod">
          <ac:chgData name="Long, Weitong" userId="c6662185-7318-410f-97e5-d6e77f6614a1" providerId="ADAL" clId="{E4AF5F8E-B6FB-4642-9B1A-AF59C7BCD9B7}" dt="2023-07-11T07:03:20.949" v="396" actId="164"/>
          <ac:spMkLst>
            <pc:docMk/>
            <pc:sldMk cId="1042038929" sldId="371"/>
            <ac:spMk id="10" creationId="{E21AF957-AFD7-83E5-D555-A8847AC9AA9D}"/>
          </ac:spMkLst>
        </pc:spChg>
        <pc:spChg chg="add mod">
          <ac:chgData name="Long, Weitong" userId="c6662185-7318-410f-97e5-d6e77f6614a1" providerId="ADAL" clId="{E4AF5F8E-B6FB-4642-9B1A-AF59C7BCD9B7}" dt="2023-07-11T07:03:20.949" v="396" actId="164"/>
          <ac:spMkLst>
            <pc:docMk/>
            <pc:sldMk cId="1042038929" sldId="371"/>
            <ac:spMk id="11" creationId="{108D6723-ABC4-0736-9FF7-8C2E9CCD348D}"/>
          </ac:spMkLst>
        </pc:spChg>
        <pc:spChg chg="add mod">
          <ac:chgData name="Long, Weitong" userId="c6662185-7318-410f-97e5-d6e77f6614a1" providerId="ADAL" clId="{E4AF5F8E-B6FB-4642-9B1A-AF59C7BCD9B7}" dt="2023-07-11T07:03:39.693" v="398" actId="164"/>
          <ac:spMkLst>
            <pc:docMk/>
            <pc:sldMk cId="1042038929" sldId="371"/>
            <ac:spMk id="12" creationId="{64F777F5-BF87-901F-071B-B4B43AF7F29B}"/>
          </ac:spMkLst>
        </pc:spChg>
        <pc:spChg chg="add mod">
          <ac:chgData name="Long, Weitong" userId="c6662185-7318-410f-97e5-d6e77f6614a1" providerId="ADAL" clId="{E4AF5F8E-B6FB-4642-9B1A-AF59C7BCD9B7}" dt="2023-07-11T07:03:20.949" v="396" actId="164"/>
          <ac:spMkLst>
            <pc:docMk/>
            <pc:sldMk cId="1042038929" sldId="371"/>
            <ac:spMk id="13" creationId="{B162B358-6CA1-A8EE-14A5-7ECF34C70086}"/>
          </ac:spMkLst>
        </pc:spChg>
        <pc:spChg chg="add mod">
          <ac:chgData name="Long, Weitong" userId="c6662185-7318-410f-97e5-d6e77f6614a1" providerId="ADAL" clId="{E4AF5F8E-B6FB-4642-9B1A-AF59C7BCD9B7}" dt="2023-07-11T07:03:39.693" v="398" actId="164"/>
          <ac:spMkLst>
            <pc:docMk/>
            <pc:sldMk cId="1042038929" sldId="371"/>
            <ac:spMk id="14" creationId="{93DD0C57-E936-F6D3-D414-8A4C250DFCB2}"/>
          </ac:spMkLst>
        </pc:spChg>
        <pc:spChg chg="add mod">
          <ac:chgData name="Long, Weitong" userId="c6662185-7318-410f-97e5-d6e77f6614a1" providerId="ADAL" clId="{E4AF5F8E-B6FB-4642-9B1A-AF59C7BCD9B7}" dt="2023-07-11T07:03:20.949" v="396" actId="164"/>
          <ac:spMkLst>
            <pc:docMk/>
            <pc:sldMk cId="1042038929" sldId="371"/>
            <ac:spMk id="15" creationId="{E4DC1CC1-A672-0C4B-11F0-E8F81CE21E0F}"/>
          </ac:spMkLst>
        </pc:spChg>
        <pc:spChg chg="add mod">
          <ac:chgData name="Long, Weitong" userId="c6662185-7318-410f-97e5-d6e77f6614a1" providerId="ADAL" clId="{E4AF5F8E-B6FB-4642-9B1A-AF59C7BCD9B7}" dt="2023-07-11T07:03:20.949" v="396" actId="164"/>
          <ac:spMkLst>
            <pc:docMk/>
            <pc:sldMk cId="1042038929" sldId="371"/>
            <ac:spMk id="16" creationId="{F9BB796A-F880-FCE7-A0B0-29103E36DDFD}"/>
          </ac:spMkLst>
        </pc:spChg>
        <pc:spChg chg="add mod">
          <ac:chgData name="Long, Weitong" userId="c6662185-7318-410f-97e5-d6e77f6614a1" providerId="ADAL" clId="{E4AF5F8E-B6FB-4642-9B1A-AF59C7BCD9B7}" dt="2023-07-11T07:03:20.949" v="396" actId="164"/>
          <ac:spMkLst>
            <pc:docMk/>
            <pc:sldMk cId="1042038929" sldId="371"/>
            <ac:spMk id="17" creationId="{39996855-3304-74C2-675C-5805BC898906}"/>
          </ac:spMkLst>
        </pc:spChg>
        <pc:spChg chg="add mod">
          <ac:chgData name="Long, Weitong" userId="c6662185-7318-410f-97e5-d6e77f6614a1" providerId="ADAL" clId="{E4AF5F8E-B6FB-4642-9B1A-AF59C7BCD9B7}" dt="2023-07-11T07:43:04.958" v="1038" actId="20577"/>
          <ac:spMkLst>
            <pc:docMk/>
            <pc:sldMk cId="1042038929" sldId="371"/>
            <ac:spMk id="18" creationId="{29AE5169-75EF-4DBE-FE8F-850FBBCC5C79}"/>
          </ac:spMkLst>
        </pc:spChg>
        <pc:spChg chg="add mod">
          <ac:chgData name="Long, Weitong" userId="c6662185-7318-410f-97e5-d6e77f6614a1" providerId="ADAL" clId="{E4AF5F8E-B6FB-4642-9B1A-AF59C7BCD9B7}" dt="2023-07-11T07:03:20.949" v="396" actId="164"/>
          <ac:spMkLst>
            <pc:docMk/>
            <pc:sldMk cId="1042038929" sldId="371"/>
            <ac:spMk id="19" creationId="{5FADA6B7-DFD1-B430-1C72-B9C180A61FC1}"/>
          </ac:spMkLst>
        </pc:spChg>
        <pc:spChg chg="add mod">
          <ac:chgData name="Long, Weitong" userId="c6662185-7318-410f-97e5-d6e77f6614a1" providerId="ADAL" clId="{E4AF5F8E-B6FB-4642-9B1A-AF59C7BCD9B7}" dt="2023-07-11T07:03:20.949" v="396" actId="164"/>
          <ac:spMkLst>
            <pc:docMk/>
            <pc:sldMk cId="1042038929" sldId="371"/>
            <ac:spMk id="20" creationId="{37988893-A6D7-A7AF-377A-76B27B7085C1}"/>
          </ac:spMkLst>
        </pc:spChg>
        <pc:spChg chg="add mod">
          <ac:chgData name="Long, Weitong" userId="c6662185-7318-410f-97e5-d6e77f6614a1" providerId="ADAL" clId="{E4AF5F8E-B6FB-4642-9B1A-AF59C7BCD9B7}" dt="2023-07-11T07:03:20.949" v="396" actId="164"/>
          <ac:spMkLst>
            <pc:docMk/>
            <pc:sldMk cId="1042038929" sldId="371"/>
            <ac:spMk id="21" creationId="{0EEC9F7E-16D7-0D3A-5E56-EB333E386766}"/>
          </ac:spMkLst>
        </pc:spChg>
        <pc:spChg chg="add mod">
          <ac:chgData name="Long, Weitong" userId="c6662185-7318-410f-97e5-d6e77f6614a1" providerId="ADAL" clId="{E4AF5F8E-B6FB-4642-9B1A-AF59C7BCD9B7}" dt="2023-07-11T07:03:20.949" v="396" actId="164"/>
          <ac:spMkLst>
            <pc:docMk/>
            <pc:sldMk cId="1042038929" sldId="371"/>
            <ac:spMk id="22" creationId="{29A0EAAF-0611-CB97-87EA-1BCD73D92F31}"/>
          </ac:spMkLst>
        </pc:spChg>
        <pc:spChg chg="add mod">
          <ac:chgData name="Long, Weitong" userId="c6662185-7318-410f-97e5-d6e77f6614a1" providerId="ADAL" clId="{E4AF5F8E-B6FB-4642-9B1A-AF59C7BCD9B7}" dt="2023-07-11T07:03:20.949" v="396" actId="164"/>
          <ac:spMkLst>
            <pc:docMk/>
            <pc:sldMk cId="1042038929" sldId="371"/>
            <ac:spMk id="23" creationId="{5FD93A8C-13D6-9ABE-9D93-265E38D314EB}"/>
          </ac:spMkLst>
        </pc:spChg>
        <pc:spChg chg="add mod">
          <ac:chgData name="Long, Weitong" userId="c6662185-7318-410f-97e5-d6e77f6614a1" providerId="ADAL" clId="{E4AF5F8E-B6FB-4642-9B1A-AF59C7BCD9B7}" dt="2023-07-11T07:03:20.949" v="396" actId="164"/>
          <ac:spMkLst>
            <pc:docMk/>
            <pc:sldMk cId="1042038929" sldId="371"/>
            <ac:spMk id="24" creationId="{03C36DF0-E6DB-6848-2D42-A2A128AC9FA6}"/>
          </ac:spMkLst>
        </pc:spChg>
        <pc:spChg chg="add mod">
          <ac:chgData name="Long, Weitong" userId="c6662185-7318-410f-97e5-d6e77f6614a1" providerId="ADAL" clId="{E4AF5F8E-B6FB-4642-9B1A-AF59C7BCD9B7}" dt="2023-07-11T07:04:06.832" v="400" actId="164"/>
          <ac:spMkLst>
            <pc:docMk/>
            <pc:sldMk cId="1042038929" sldId="371"/>
            <ac:spMk id="27" creationId="{CDC5E7F0-0841-A500-6A3D-BA0A2CA74D2A}"/>
          </ac:spMkLst>
        </pc:spChg>
        <pc:spChg chg="add del mod">
          <ac:chgData name="Long, Weitong" userId="c6662185-7318-410f-97e5-d6e77f6614a1" providerId="ADAL" clId="{E4AF5F8E-B6FB-4642-9B1A-AF59C7BCD9B7}" dt="2023-07-11T07:05:39.791" v="410" actId="478"/>
          <ac:spMkLst>
            <pc:docMk/>
            <pc:sldMk cId="1042038929" sldId="371"/>
            <ac:spMk id="29" creationId="{987FC0DF-FF75-D2C0-558A-A23E159BD5E6}"/>
          </ac:spMkLst>
        </pc:spChg>
        <pc:spChg chg="add mod">
          <ac:chgData name="Long, Weitong" userId="c6662185-7318-410f-97e5-d6e77f6614a1" providerId="ADAL" clId="{E4AF5F8E-B6FB-4642-9B1A-AF59C7BCD9B7}" dt="2023-07-11T07:09:20.987" v="468" actId="122"/>
          <ac:spMkLst>
            <pc:docMk/>
            <pc:sldMk cId="1042038929" sldId="371"/>
            <ac:spMk id="30" creationId="{13557AFA-E820-956A-2056-727D938B059E}"/>
          </ac:spMkLst>
        </pc:spChg>
        <pc:spChg chg="add mod">
          <ac:chgData name="Long, Weitong" userId="c6662185-7318-410f-97e5-d6e77f6614a1" providerId="ADAL" clId="{E4AF5F8E-B6FB-4642-9B1A-AF59C7BCD9B7}" dt="2023-07-11T07:09:16.230" v="467" actId="122"/>
          <ac:spMkLst>
            <pc:docMk/>
            <pc:sldMk cId="1042038929" sldId="371"/>
            <ac:spMk id="31" creationId="{842A0784-773D-BAC6-3590-0CCD6404C33B}"/>
          </ac:spMkLst>
        </pc:spChg>
        <pc:grpChg chg="add mod">
          <ac:chgData name="Long, Weitong" userId="c6662185-7318-410f-97e5-d6e77f6614a1" providerId="ADAL" clId="{E4AF5F8E-B6FB-4642-9B1A-AF59C7BCD9B7}" dt="2023-07-11T07:04:06.832" v="400" actId="164"/>
          <ac:grpSpMkLst>
            <pc:docMk/>
            <pc:sldMk cId="1042038929" sldId="371"/>
            <ac:grpSpMk id="25" creationId="{839FC6BE-AD28-DC32-8359-8EA4EEEFD0E4}"/>
          </ac:grpSpMkLst>
        </pc:grpChg>
        <pc:grpChg chg="add mod">
          <ac:chgData name="Long, Weitong" userId="c6662185-7318-410f-97e5-d6e77f6614a1" providerId="ADAL" clId="{E4AF5F8E-B6FB-4642-9B1A-AF59C7BCD9B7}" dt="2023-07-11T07:04:14.801" v="401" actId="1076"/>
          <ac:grpSpMkLst>
            <pc:docMk/>
            <pc:sldMk cId="1042038929" sldId="371"/>
            <ac:grpSpMk id="26" creationId="{3BAF6CB0-8082-B378-49B1-EE3D9270767B}"/>
          </ac:grpSpMkLst>
        </pc:grpChg>
        <pc:grpChg chg="add mod">
          <ac:chgData name="Long, Weitong" userId="c6662185-7318-410f-97e5-d6e77f6614a1" providerId="ADAL" clId="{E4AF5F8E-B6FB-4642-9B1A-AF59C7BCD9B7}" dt="2023-07-11T07:04:06.832" v="400" actId="164"/>
          <ac:grpSpMkLst>
            <pc:docMk/>
            <pc:sldMk cId="1042038929" sldId="371"/>
            <ac:grpSpMk id="28" creationId="{117636F4-3769-F089-CBCF-D757EB81B0D0}"/>
          </ac:grpSpMkLst>
        </pc:grpChg>
        <pc:graphicFrameChg chg="add del modGraphic">
          <ac:chgData name="Long, Weitong" userId="c6662185-7318-410f-97e5-d6e77f6614a1" providerId="ADAL" clId="{E4AF5F8E-B6FB-4642-9B1A-AF59C7BCD9B7}" dt="2023-07-11T07:18:37.941" v="531" actId="27309"/>
          <ac:graphicFrameMkLst>
            <pc:docMk/>
            <pc:sldMk cId="1042038929" sldId="371"/>
            <ac:graphicFrameMk id="33" creationId="{CF957CF2-29C3-FAC4-D290-9D154D9989A9}"/>
          </ac:graphicFrameMkLst>
        </pc:graphicFrameChg>
      </pc:sldChg>
      <pc:sldChg chg="addSp delSp modSp add mod ord">
        <pc:chgData name="Long, Weitong" userId="c6662185-7318-410f-97e5-d6e77f6614a1" providerId="ADAL" clId="{E4AF5F8E-B6FB-4642-9B1A-AF59C7BCD9B7}" dt="2023-07-11T07:41:05.130" v="1022"/>
        <pc:sldMkLst>
          <pc:docMk/>
          <pc:sldMk cId="867275288" sldId="372"/>
        </pc:sldMkLst>
        <pc:spChg chg="mod">
          <ac:chgData name="Long, Weitong" userId="c6662185-7318-410f-97e5-d6e77f6614a1" providerId="ADAL" clId="{E4AF5F8E-B6FB-4642-9B1A-AF59C7BCD9B7}" dt="2023-07-11T07:26:59.869" v="641" actId="1076"/>
          <ac:spMkLst>
            <pc:docMk/>
            <pc:sldMk cId="867275288" sldId="372"/>
            <ac:spMk id="3" creationId="{866D737D-95B3-C44F-666C-6D4B5C8E68FF}"/>
          </ac:spMkLst>
        </pc:spChg>
        <pc:spChg chg="mod">
          <ac:chgData name="Long, Weitong" userId="c6662185-7318-410f-97e5-d6e77f6614a1" providerId="ADAL" clId="{E4AF5F8E-B6FB-4642-9B1A-AF59C7BCD9B7}" dt="2023-07-11T07:30:03.471" v="785" actId="1076"/>
          <ac:spMkLst>
            <pc:docMk/>
            <pc:sldMk cId="867275288" sldId="372"/>
            <ac:spMk id="5" creationId="{FAE17664-9465-AC8B-2112-6E8CCA4B472D}"/>
          </ac:spMkLst>
        </pc:spChg>
        <pc:spChg chg="mod topLvl">
          <ac:chgData name="Long, Weitong" userId="c6662185-7318-410f-97e5-d6e77f6614a1" providerId="ADAL" clId="{E4AF5F8E-B6FB-4642-9B1A-AF59C7BCD9B7}" dt="2023-07-11T07:26:56.282" v="639" actId="164"/>
          <ac:spMkLst>
            <pc:docMk/>
            <pc:sldMk cId="867275288" sldId="372"/>
            <ac:spMk id="6" creationId="{E6116068-18E3-4ECD-DA16-DE5049FDCEC4}"/>
          </ac:spMkLst>
        </pc:spChg>
        <pc:spChg chg="mod topLvl">
          <ac:chgData name="Long, Weitong" userId="c6662185-7318-410f-97e5-d6e77f6614a1" providerId="ADAL" clId="{E4AF5F8E-B6FB-4642-9B1A-AF59C7BCD9B7}" dt="2023-07-11T07:26:56.282" v="639" actId="164"/>
          <ac:spMkLst>
            <pc:docMk/>
            <pc:sldMk cId="867275288" sldId="372"/>
            <ac:spMk id="7" creationId="{0D2B86D6-B2DF-3B59-D31C-E04C70E8160E}"/>
          </ac:spMkLst>
        </pc:spChg>
        <pc:spChg chg="mod topLvl">
          <ac:chgData name="Long, Weitong" userId="c6662185-7318-410f-97e5-d6e77f6614a1" providerId="ADAL" clId="{E4AF5F8E-B6FB-4642-9B1A-AF59C7BCD9B7}" dt="2023-07-11T07:12:50.638" v="490" actId="164"/>
          <ac:spMkLst>
            <pc:docMk/>
            <pc:sldMk cId="867275288" sldId="372"/>
            <ac:spMk id="8" creationId="{680DD7F9-06E4-D384-165F-EE9B553A04B4}"/>
          </ac:spMkLst>
        </pc:spChg>
        <pc:spChg chg="mod topLvl">
          <ac:chgData name="Long, Weitong" userId="c6662185-7318-410f-97e5-d6e77f6614a1" providerId="ADAL" clId="{E4AF5F8E-B6FB-4642-9B1A-AF59C7BCD9B7}" dt="2023-07-11T07:26:56.282" v="639" actId="164"/>
          <ac:spMkLst>
            <pc:docMk/>
            <pc:sldMk cId="867275288" sldId="372"/>
            <ac:spMk id="9" creationId="{58B8B23E-1D00-0EED-A1AF-C5BE65CEB3C7}"/>
          </ac:spMkLst>
        </pc:spChg>
        <pc:spChg chg="mod topLvl">
          <ac:chgData name="Long, Weitong" userId="c6662185-7318-410f-97e5-d6e77f6614a1" providerId="ADAL" clId="{E4AF5F8E-B6FB-4642-9B1A-AF59C7BCD9B7}" dt="2023-07-11T07:12:50.638" v="490" actId="164"/>
          <ac:spMkLst>
            <pc:docMk/>
            <pc:sldMk cId="867275288" sldId="372"/>
            <ac:spMk id="10" creationId="{E21AF957-AFD7-83E5-D555-A8847AC9AA9D}"/>
          </ac:spMkLst>
        </pc:spChg>
        <pc:spChg chg="del">
          <ac:chgData name="Long, Weitong" userId="c6662185-7318-410f-97e5-d6e77f6614a1" providerId="ADAL" clId="{E4AF5F8E-B6FB-4642-9B1A-AF59C7BCD9B7}" dt="2023-07-11T07:09:43.474" v="474" actId="478"/>
          <ac:spMkLst>
            <pc:docMk/>
            <pc:sldMk cId="867275288" sldId="372"/>
            <ac:spMk id="11" creationId="{108D6723-ABC4-0736-9FF7-8C2E9CCD348D}"/>
          </ac:spMkLst>
        </pc:spChg>
        <pc:spChg chg="mod topLvl">
          <ac:chgData name="Long, Weitong" userId="c6662185-7318-410f-97e5-d6e77f6614a1" providerId="ADAL" clId="{E4AF5F8E-B6FB-4642-9B1A-AF59C7BCD9B7}" dt="2023-07-11T07:26:56.282" v="639" actId="164"/>
          <ac:spMkLst>
            <pc:docMk/>
            <pc:sldMk cId="867275288" sldId="372"/>
            <ac:spMk id="12" creationId="{64F777F5-BF87-901F-071B-B4B43AF7F29B}"/>
          </ac:spMkLst>
        </pc:spChg>
        <pc:spChg chg="mod topLvl">
          <ac:chgData name="Long, Weitong" userId="c6662185-7318-410f-97e5-d6e77f6614a1" providerId="ADAL" clId="{E4AF5F8E-B6FB-4642-9B1A-AF59C7BCD9B7}" dt="2023-07-11T07:12:50.638" v="490" actId="164"/>
          <ac:spMkLst>
            <pc:docMk/>
            <pc:sldMk cId="867275288" sldId="372"/>
            <ac:spMk id="13" creationId="{B162B358-6CA1-A8EE-14A5-7ECF34C70086}"/>
          </ac:spMkLst>
        </pc:spChg>
        <pc:spChg chg="del">
          <ac:chgData name="Long, Weitong" userId="c6662185-7318-410f-97e5-d6e77f6614a1" providerId="ADAL" clId="{E4AF5F8E-B6FB-4642-9B1A-AF59C7BCD9B7}" dt="2023-07-11T07:06:54.446" v="411" actId="478"/>
          <ac:spMkLst>
            <pc:docMk/>
            <pc:sldMk cId="867275288" sldId="372"/>
            <ac:spMk id="14" creationId="{93DD0C57-E936-F6D3-D414-8A4C250DFCB2}"/>
          </ac:spMkLst>
        </pc:spChg>
        <pc:spChg chg="del mod topLvl">
          <ac:chgData name="Long, Weitong" userId="c6662185-7318-410f-97e5-d6e77f6614a1" providerId="ADAL" clId="{E4AF5F8E-B6FB-4642-9B1A-AF59C7BCD9B7}" dt="2023-07-11T07:11:22.997" v="478" actId="478"/>
          <ac:spMkLst>
            <pc:docMk/>
            <pc:sldMk cId="867275288" sldId="372"/>
            <ac:spMk id="15" creationId="{E4DC1CC1-A672-0C4B-11F0-E8F81CE21E0F}"/>
          </ac:spMkLst>
        </pc:spChg>
        <pc:spChg chg="del mod topLvl">
          <ac:chgData name="Long, Weitong" userId="c6662185-7318-410f-97e5-d6e77f6614a1" providerId="ADAL" clId="{E4AF5F8E-B6FB-4642-9B1A-AF59C7BCD9B7}" dt="2023-07-11T07:11:22.997" v="478" actId="478"/>
          <ac:spMkLst>
            <pc:docMk/>
            <pc:sldMk cId="867275288" sldId="372"/>
            <ac:spMk id="16" creationId="{F9BB796A-F880-FCE7-A0B0-29103E36DDFD}"/>
          </ac:spMkLst>
        </pc:spChg>
        <pc:spChg chg="del mod topLvl">
          <ac:chgData name="Long, Weitong" userId="c6662185-7318-410f-97e5-d6e77f6614a1" providerId="ADAL" clId="{E4AF5F8E-B6FB-4642-9B1A-AF59C7BCD9B7}" dt="2023-07-11T07:11:22.997" v="478" actId="478"/>
          <ac:spMkLst>
            <pc:docMk/>
            <pc:sldMk cId="867275288" sldId="372"/>
            <ac:spMk id="17" creationId="{39996855-3304-74C2-675C-5805BC898906}"/>
          </ac:spMkLst>
        </pc:spChg>
        <pc:spChg chg="del mod topLvl">
          <ac:chgData name="Long, Weitong" userId="c6662185-7318-410f-97e5-d6e77f6614a1" providerId="ADAL" clId="{E4AF5F8E-B6FB-4642-9B1A-AF59C7BCD9B7}" dt="2023-07-11T07:11:31.011" v="479" actId="478"/>
          <ac:spMkLst>
            <pc:docMk/>
            <pc:sldMk cId="867275288" sldId="372"/>
            <ac:spMk id="18" creationId="{29AE5169-75EF-4DBE-FE8F-850FBBCC5C79}"/>
          </ac:spMkLst>
        </pc:spChg>
        <pc:spChg chg="mod topLvl">
          <ac:chgData name="Long, Weitong" userId="c6662185-7318-410f-97e5-d6e77f6614a1" providerId="ADAL" clId="{E4AF5F8E-B6FB-4642-9B1A-AF59C7BCD9B7}" dt="2023-07-11T07:13:19.297" v="494" actId="1076"/>
          <ac:spMkLst>
            <pc:docMk/>
            <pc:sldMk cId="867275288" sldId="372"/>
            <ac:spMk id="19" creationId="{5FADA6B7-DFD1-B430-1C72-B9C180A61FC1}"/>
          </ac:spMkLst>
        </pc:spChg>
        <pc:spChg chg="mod topLvl">
          <ac:chgData name="Long, Weitong" userId="c6662185-7318-410f-97e5-d6e77f6614a1" providerId="ADAL" clId="{E4AF5F8E-B6FB-4642-9B1A-AF59C7BCD9B7}" dt="2023-07-11T07:13:13.925" v="493" actId="1076"/>
          <ac:spMkLst>
            <pc:docMk/>
            <pc:sldMk cId="867275288" sldId="372"/>
            <ac:spMk id="20" creationId="{37988893-A6D7-A7AF-377A-76B27B7085C1}"/>
          </ac:spMkLst>
        </pc:spChg>
        <pc:spChg chg="del mod topLvl">
          <ac:chgData name="Long, Weitong" userId="c6662185-7318-410f-97e5-d6e77f6614a1" providerId="ADAL" clId="{E4AF5F8E-B6FB-4642-9B1A-AF59C7BCD9B7}" dt="2023-07-11T07:11:35.153" v="480" actId="478"/>
          <ac:spMkLst>
            <pc:docMk/>
            <pc:sldMk cId="867275288" sldId="372"/>
            <ac:spMk id="21" creationId="{0EEC9F7E-16D7-0D3A-5E56-EB333E386766}"/>
          </ac:spMkLst>
        </pc:spChg>
        <pc:spChg chg="del mod topLvl">
          <ac:chgData name="Long, Weitong" userId="c6662185-7318-410f-97e5-d6e77f6614a1" providerId="ADAL" clId="{E4AF5F8E-B6FB-4642-9B1A-AF59C7BCD9B7}" dt="2023-07-11T07:11:35.153" v="480" actId="478"/>
          <ac:spMkLst>
            <pc:docMk/>
            <pc:sldMk cId="867275288" sldId="372"/>
            <ac:spMk id="22" creationId="{29A0EAAF-0611-CB97-87EA-1BCD73D92F31}"/>
          </ac:spMkLst>
        </pc:spChg>
        <pc:spChg chg="mod topLvl">
          <ac:chgData name="Long, Weitong" userId="c6662185-7318-410f-97e5-d6e77f6614a1" providerId="ADAL" clId="{E4AF5F8E-B6FB-4642-9B1A-AF59C7BCD9B7}" dt="2023-07-11T07:12:50.638" v="490" actId="164"/>
          <ac:spMkLst>
            <pc:docMk/>
            <pc:sldMk cId="867275288" sldId="372"/>
            <ac:spMk id="23" creationId="{5FD93A8C-13D6-9ABE-9D93-265E38D314EB}"/>
          </ac:spMkLst>
        </pc:spChg>
        <pc:spChg chg="mod topLvl">
          <ac:chgData name="Long, Weitong" userId="c6662185-7318-410f-97e5-d6e77f6614a1" providerId="ADAL" clId="{E4AF5F8E-B6FB-4642-9B1A-AF59C7BCD9B7}" dt="2023-07-11T07:12:50.638" v="490" actId="164"/>
          <ac:spMkLst>
            <pc:docMk/>
            <pc:sldMk cId="867275288" sldId="372"/>
            <ac:spMk id="24" creationId="{03C36DF0-E6DB-6848-2D42-A2A128AC9FA6}"/>
          </ac:spMkLst>
        </pc:spChg>
        <pc:spChg chg="mod topLvl">
          <ac:chgData name="Long, Weitong" userId="c6662185-7318-410f-97e5-d6e77f6614a1" providerId="ADAL" clId="{E4AF5F8E-B6FB-4642-9B1A-AF59C7BCD9B7}" dt="2023-07-11T07:12:50.638" v="490" actId="164"/>
          <ac:spMkLst>
            <pc:docMk/>
            <pc:sldMk cId="867275288" sldId="372"/>
            <ac:spMk id="27" creationId="{CDC5E7F0-0841-A500-6A3D-BA0A2CA74D2A}"/>
          </ac:spMkLst>
        </pc:spChg>
        <pc:spChg chg="add mod">
          <ac:chgData name="Long, Weitong" userId="c6662185-7318-410f-97e5-d6e77f6614a1" providerId="ADAL" clId="{E4AF5F8E-B6FB-4642-9B1A-AF59C7BCD9B7}" dt="2023-07-11T07:30:03.471" v="785" actId="1076"/>
          <ac:spMkLst>
            <pc:docMk/>
            <pc:sldMk cId="867275288" sldId="372"/>
            <ac:spMk id="30" creationId="{EB3CF30F-475D-CBDE-E79E-6E99367504A1}"/>
          </ac:spMkLst>
        </pc:spChg>
        <pc:spChg chg="add mod">
          <ac:chgData name="Long, Weitong" userId="c6662185-7318-410f-97e5-d6e77f6614a1" providerId="ADAL" clId="{E4AF5F8E-B6FB-4642-9B1A-AF59C7BCD9B7}" dt="2023-07-11T07:30:03.471" v="785" actId="1076"/>
          <ac:spMkLst>
            <pc:docMk/>
            <pc:sldMk cId="867275288" sldId="372"/>
            <ac:spMk id="31" creationId="{A268CFF6-6ACC-DA7B-19F5-E62D761C79EE}"/>
          </ac:spMkLst>
        </pc:spChg>
        <pc:spChg chg="add del mod">
          <ac:chgData name="Long, Weitong" userId="c6662185-7318-410f-97e5-d6e77f6614a1" providerId="ADAL" clId="{E4AF5F8E-B6FB-4642-9B1A-AF59C7BCD9B7}" dt="2023-07-11T07:20:03.354" v="592" actId="478"/>
          <ac:spMkLst>
            <pc:docMk/>
            <pc:sldMk cId="867275288" sldId="372"/>
            <ac:spMk id="32" creationId="{0BD64D1F-5041-766F-F2C2-EFEE15167518}"/>
          </ac:spMkLst>
        </pc:spChg>
        <pc:spChg chg="add mod">
          <ac:chgData name="Long, Weitong" userId="c6662185-7318-410f-97e5-d6e77f6614a1" providerId="ADAL" clId="{E4AF5F8E-B6FB-4642-9B1A-AF59C7BCD9B7}" dt="2023-07-11T07:30:03.471" v="785" actId="1076"/>
          <ac:spMkLst>
            <pc:docMk/>
            <pc:sldMk cId="867275288" sldId="372"/>
            <ac:spMk id="33" creationId="{9DC06D91-218C-880E-EDF2-8535A6A4EF00}"/>
          </ac:spMkLst>
        </pc:spChg>
        <pc:spChg chg="add del mod">
          <ac:chgData name="Long, Weitong" userId="c6662185-7318-410f-97e5-d6e77f6614a1" providerId="ADAL" clId="{E4AF5F8E-B6FB-4642-9B1A-AF59C7BCD9B7}" dt="2023-07-11T07:23:41.678" v="614" actId="478"/>
          <ac:spMkLst>
            <pc:docMk/>
            <pc:sldMk cId="867275288" sldId="372"/>
            <ac:spMk id="34" creationId="{5038B15A-CD9D-256A-1EEC-70097AD26A44}"/>
          </ac:spMkLst>
        </pc:spChg>
        <pc:spChg chg="add del mod">
          <ac:chgData name="Long, Weitong" userId="c6662185-7318-410f-97e5-d6e77f6614a1" providerId="ADAL" clId="{E4AF5F8E-B6FB-4642-9B1A-AF59C7BCD9B7}" dt="2023-07-11T07:23:44.930" v="615" actId="478"/>
          <ac:spMkLst>
            <pc:docMk/>
            <pc:sldMk cId="867275288" sldId="372"/>
            <ac:spMk id="35" creationId="{1C367FED-11D2-D5FD-698C-5C21C8EED885}"/>
          </ac:spMkLst>
        </pc:spChg>
        <pc:spChg chg="add mod">
          <ac:chgData name="Long, Weitong" userId="c6662185-7318-410f-97e5-d6e77f6614a1" providerId="ADAL" clId="{E4AF5F8E-B6FB-4642-9B1A-AF59C7BCD9B7}" dt="2023-07-11T07:31:44.698" v="802" actId="20577"/>
          <ac:spMkLst>
            <pc:docMk/>
            <pc:sldMk cId="867275288" sldId="372"/>
            <ac:spMk id="36" creationId="{0D1144AB-9CED-607E-AC7B-D6322F8BD495}"/>
          </ac:spMkLst>
        </pc:spChg>
        <pc:spChg chg="add mod">
          <ac:chgData name="Long, Weitong" userId="c6662185-7318-410f-97e5-d6e77f6614a1" providerId="ADAL" clId="{E4AF5F8E-B6FB-4642-9B1A-AF59C7BCD9B7}" dt="2023-07-11T07:38:13.302" v="992" actId="14100"/>
          <ac:spMkLst>
            <pc:docMk/>
            <pc:sldMk cId="867275288" sldId="372"/>
            <ac:spMk id="38" creationId="{71143CE0-5CA7-A524-B1C5-F756282284D2}"/>
          </ac:spMkLst>
        </pc:spChg>
        <pc:spChg chg="add del mod">
          <ac:chgData name="Long, Weitong" userId="c6662185-7318-410f-97e5-d6e77f6614a1" providerId="ADAL" clId="{E4AF5F8E-B6FB-4642-9B1A-AF59C7BCD9B7}" dt="2023-07-11T07:27:47.281" v="669" actId="478"/>
          <ac:spMkLst>
            <pc:docMk/>
            <pc:sldMk cId="867275288" sldId="372"/>
            <ac:spMk id="39" creationId="{691D9B72-367B-27BA-03D2-8662F408571A}"/>
          </ac:spMkLst>
        </pc:spChg>
        <pc:spChg chg="add mod">
          <ac:chgData name="Long, Weitong" userId="c6662185-7318-410f-97e5-d6e77f6614a1" providerId="ADAL" clId="{E4AF5F8E-B6FB-4642-9B1A-AF59C7BCD9B7}" dt="2023-07-11T07:40:09.996" v="1011" actId="400"/>
          <ac:spMkLst>
            <pc:docMk/>
            <pc:sldMk cId="867275288" sldId="372"/>
            <ac:spMk id="40" creationId="{50927903-1BC3-ABB1-3B3A-3B755E0C27C8}"/>
          </ac:spMkLst>
        </pc:spChg>
        <pc:grpChg chg="add del mod">
          <ac:chgData name="Long, Weitong" userId="c6662185-7318-410f-97e5-d6e77f6614a1" providerId="ADAL" clId="{E4AF5F8E-B6FB-4642-9B1A-AF59C7BCD9B7}" dt="2023-07-11T07:24:20.373" v="618" actId="165"/>
          <ac:grpSpMkLst>
            <pc:docMk/>
            <pc:sldMk cId="867275288" sldId="372"/>
            <ac:grpSpMk id="2" creationId="{1CEA2132-663D-B77F-4CB9-245AEC8D1BA9}"/>
          </ac:grpSpMkLst>
        </pc:grpChg>
        <pc:grpChg chg="del mod topLvl">
          <ac:chgData name="Long, Weitong" userId="c6662185-7318-410f-97e5-d6e77f6614a1" providerId="ADAL" clId="{E4AF5F8E-B6FB-4642-9B1A-AF59C7BCD9B7}" dt="2023-07-11T07:11:04.864" v="477" actId="165"/>
          <ac:grpSpMkLst>
            <pc:docMk/>
            <pc:sldMk cId="867275288" sldId="372"/>
            <ac:grpSpMk id="25" creationId="{839FC6BE-AD28-DC32-8359-8EA4EEEFD0E4}"/>
          </ac:grpSpMkLst>
        </pc:grpChg>
        <pc:grpChg chg="del">
          <ac:chgData name="Long, Weitong" userId="c6662185-7318-410f-97e5-d6e77f6614a1" providerId="ADAL" clId="{E4AF5F8E-B6FB-4642-9B1A-AF59C7BCD9B7}" dt="2023-07-11T07:07:22.763" v="414" actId="165"/>
          <ac:grpSpMkLst>
            <pc:docMk/>
            <pc:sldMk cId="867275288" sldId="372"/>
            <ac:grpSpMk id="26" creationId="{3BAF6CB0-8082-B378-49B1-EE3D9270767B}"/>
          </ac:grpSpMkLst>
        </pc:grpChg>
        <pc:grpChg chg="del mod">
          <ac:chgData name="Long, Weitong" userId="c6662185-7318-410f-97e5-d6e77f6614a1" providerId="ADAL" clId="{E4AF5F8E-B6FB-4642-9B1A-AF59C7BCD9B7}" dt="2023-07-11T07:10:58.301" v="476" actId="165"/>
          <ac:grpSpMkLst>
            <pc:docMk/>
            <pc:sldMk cId="867275288" sldId="372"/>
            <ac:grpSpMk id="28" creationId="{117636F4-3769-F089-CBCF-D757EB81B0D0}"/>
          </ac:grpSpMkLst>
        </pc:grpChg>
        <pc:grpChg chg="add mod">
          <ac:chgData name="Long, Weitong" userId="c6662185-7318-410f-97e5-d6e77f6614a1" providerId="ADAL" clId="{E4AF5F8E-B6FB-4642-9B1A-AF59C7BCD9B7}" dt="2023-07-11T07:30:03.471" v="785" actId="1076"/>
          <ac:grpSpMkLst>
            <pc:docMk/>
            <pc:sldMk cId="867275288" sldId="372"/>
            <ac:grpSpMk id="29" creationId="{E98CF4A5-D01B-A1EE-F856-5C7EF76B054B}"/>
          </ac:grpSpMkLst>
        </pc:grpChg>
        <pc:grpChg chg="add mod">
          <ac:chgData name="Long, Weitong" userId="c6662185-7318-410f-97e5-d6e77f6614a1" providerId="ADAL" clId="{E4AF5F8E-B6FB-4642-9B1A-AF59C7BCD9B7}" dt="2023-07-11T07:30:03.471" v="785" actId="1076"/>
          <ac:grpSpMkLst>
            <pc:docMk/>
            <pc:sldMk cId="867275288" sldId="372"/>
            <ac:grpSpMk id="37" creationId="{0037150D-5674-3465-DCE8-783EDE6B3513}"/>
          </ac:grpSpMkLst>
        </pc:grpChg>
      </pc:sldChg>
      <pc:sldChg chg="addSp delSp modSp add mod ord">
        <pc:chgData name="Long, Weitong" userId="c6662185-7318-410f-97e5-d6e77f6614a1" providerId="ADAL" clId="{E4AF5F8E-B6FB-4642-9B1A-AF59C7BCD9B7}" dt="2023-07-11T07:42:32.665" v="1035" actId="1076"/>
        <pc:sldMkLst>
          <pc:docMk/>
          <pc:sldMk cId="467624944" sldId="373"/>
        </pc:sldMkLst>
        <pc:spChg chg="mod">
          <ac:chgData name="Long, Weitong" userId="c6662185-7318-410f-97e5-d6e77f6614a1" providerId="ADAL" clId="{E4AF5F8E-B6FB-4642-9B1A-AF59C7BCD9B7}" dt="2023-07-11T07:14:32.382" v="515" actId="20577"/>
          <ac:spMkLst>
            <pc:docMk/>
            <pc:sldMk cId="467624944" sldId="373"/>
            <ac:spMk id="3" creationId="{866D737D-95B3-C44F-666C-6D4B5C8E68FF}"/>
          </ac:spMkLst>
        </pc:spChg>
        <pc:spChg chg="del mod">
          <ac:chgData name="Long, Weitong" userId="c6662185-7318-410f-97e5-d6e77f6614a1" providerId="ADAL" clId="{E4AF5F8E-B6FB-4642-9B1A-AF59C7BCD9B7}" dt="2023-07-11T07:31:14.595" v="794" actId="478"/>
          <ac:spMkLst>
            <pc:docMk/>
            <pc:sldMk cId="467624944" sldId="373"/>
            <ac:spMk id="5" creationId="{FAE17664-9465-AC8B-2112-6E8CCA4B472D}"/>
          </ac:spMkLst>
        </pc:spChg>
        <pc:spChg chg="del mod topLvl">
          <ac:chgData name="Long, Weitong" userId="c6662185-7318-410f-97e5-d6e77f6614a1" providerId="ADAL" clId="{E4AF5F8E-B6FB-4642-9B1A-AF59C7BCD9B7}" dt="2023-07-11T07:31:14.595" v="794" actId="478"/>
          <ac:spMkLst>
            <pc:docMk/>
            <pc:sldMk cId="467624944" sldId="373"/>
            <ac:spMk id="29" creationId="{5E6DFE6F-169F-4CCC-F3D6-97563BD3B83A}"/>
          </ac:spMkLst>
        </pc:spChg>
        <pc:spChg chg="del">
          <ac:chgData name="Long, Weitong" userId="c6662185-7318-410f-97e5-d6e77f6614a1" providerId="ADAL" clId="{E4AF5F8E-B6FB-4642-9B1A-AF59C7BCD9B7}" dt="2023-07-11T07:18:03.278" v="526" actId="478"/>
          <ac:spMkLst>
            <pc:docMk/>
            <pc:sldMk cId="467624944" sldId="373"/>
            <ac:spMk id="30" creationId="{13557AFA-E820-956A-2056-727D938B059E}"/>
          </ac:spMkLst>
        </pc:spChg>
        <pc:spChg chg="del">
          <ac:chgData name="Long, Weitong" userId="c6662185-7318-410f-97e5-d6e77f6614a1" providerId="ADAL" clId="{E4AF5F8E-B6FB-4642-9B1A-AF59C7BCD9B7}" dt="2023-07-11T07:18:03.278" v="526" actId="478"/>
          <ac:spMkLst>
            <pc:docMk/>
            <pc:sldMk cId="467624944" sldId="373"/>
            <ac:spMk id="31" creationId="{842A0784-773D-BAC6-3590-0CCD6404C33B}"/>
          </ac:spMkLst>
        </pc:spChg>
        <pc:spChg chg="del mod topLvl">
          <ac:chgData name="Long, Weitong" userId="c6662185-7318-410f-97e5-d6e77f6614a1" providerId="ADAL" clId="{E4AF5F8E-B6FB-4642-9B1A-AF59C7BCD9B7}" dt="2023-07-11T07:31:14.595" v="794" actId="478"/>
          <ac:spMkLst>
            <pc:docMk/>
            <pc:sldMk cId="467624944" sldId="373"/>
            <ac:spMk id="32" creationId="{128CAD15-A3B1-F910-CFFD-1D11C83CC067}"/>
          </ac:spMkLst>
        </pc:spChg>
        <pc:spChg chg="del mod topLvl">
          <ac:chgData name="Long, Weitong" userId="c6662185-7318-410f-97e5-d6e77f6614a1" providerId="ADAL" clId="{E4AF5F8E-B6FB-4642-9B1A-AF59C7BCD9B7}" dt="2023-07-11T07:31:14.595" v="794" actId="478"/>
          <ac:spMkLst>
            <pc:docMk/>
            <pc:sldMk cId="467624944" sldId="373"/>
            <ac:spMk id="33" creationId="{8601D64F-D1F8-E95B-FE9E-E73262E424C5}"/>
          </ac:spMkLst>
        </pc:spChg>
        <pc:spChg chg="del mod topLvl">
          <ac:chgData name="Long, Weitong" userId="c6662185-7318-410f-97e5-d6e77f6614a1" providerId="ADAL" clId="{E4AF5F8E-B6FB-4642-9B1A-AF59C7BCD9B7}" dt="2023-07-11T07:31:14.595" v="794" actId="478"/>
          <ac:spMkLst>
            <pc:docMk/>
            <pc:sldMk cId="467624944" sldId="373"/>
            <ac:spMk id="34" creationId="{0C94E2E6-F34A-9DFB-3BC5-C24464349E05}"/>
          </ac:spMkLst>
        </pc:spChg>
        <pc:spChg chg="del mod topLvl">
          <ac:chgData name="Long, Weitong" userId="c6662185-7318-410f-97e5-d6e77f6614a1" providerId="ADAL" clId="{E4AF5F8E-B6FB-4642-9B1A-AF59C7BCD9B7}" dt="2023-07-11T07:31:14.595" v="794" actId="478"/>
          <ac:spMkLst>
            <pc:docMk/>
            <pc:sldMk cId="467624944" sldId="373"/>
            <ac:spMk id="35" creationId="{87FD4234-26EC-8D2D-CCEC-B32AF09982B4}"/>
          </ac:spMkLst>
        </pc:spChg>
        <pc:spChg chg="del mod topLvl">
          <ac:chgData name="Long, Weitong" userId="c6662185-7318-410f-97e5-d6e77f6614a1" providerId="ADAL" clId="{E4AF5F8E-B6FB-4642-9B1A-AF59C7BCD9B7}" dt="2023-07-11T07:24:01.839" v="617" actId="478"/>
          <ac:spMkLst>
            <pc:docMk/>
            <pc:sldMk cId="467624944" sldId="373"/>
            <ac:spMk id="36" creationId="{A3EFDA7E-178F-7956-B646-6152E57E7640}"/>
          </ac:spMkLst>
        </pc:spChg>
        <pc:spChg chg="del mod topLvl">
          <ac:chgData name="Long, Weitong" userId="c6662185-7318-410f-97e5-d6e77f6614a1" providerId="ADAL" clId="{E4AF5F8E-B6FB-4642-9B1A-AF59C7BCD9B7}" dt="2023-07-11T07:24:01.839" v="617" actId="478"/>
          <ac:spMkLst>
            <pc:docMk/>
            <pc:sldMk cId="467624944" sldId="373"/>
            <ac:spMk id="37" creationId="{14DCE806-7819-8B10-14CB-9347C650DC13}"/>
          </ac:spMkLst>
        </pc:spChg>
        <pc:spChg chg="del mod topLvl">
          <ac:chgData name="Long, Weitong" userId="c6662185-7318-410f-97e5-d6e77f6614a1" providerId="ADAL" clId="{E4AF5F8E-B6FB-4642-9B1A-AF59C7BCD9B7}" dt="2023-07-11T07:31:14.595" v="794" actId="478"/>
          <ac:spMkLst>
            <pc:docMk/>
            <pc:sldMk cId="467624944" sldId="373"/>
            <ac:spMk id="38" creationId="{C113AD00-4DC9-E53A-1FB1-28E9C239420F}"/>
          </ac:spMkLst>
        </pc:spChg>
        <pc:spChg chg="add mod">
          <ac:chgData name="Long, Weitong" userId="c6662185-7318-410f-97e5-d6e77f6614a1" providerId="ADAL" clId="{E4AF5F8E-B6FB-4642-9B1A-AF59C7BCD9B7}" dt="2023-07-11T07:32:42.096" v="822" actId="20577"/>
          <ac:spMkLst>
            <pc:docMk/>
            <pc:sldMk cId="467624944" sldId="373"/>
            <ac:spMk id="39" creationId="{0A77B292-1538-1B02-F586-0626194EE377}"/>
          </ac:spMkLst>
        </pc:spChg>
        <pc:spChg chg="mod topLvl">
          <ac:chgData name="Long, Weitong" userId="c6662185-7318-410f-97e5-d6e77f6614a1" providerId="ADAL" clId="{E4AF5F8E-B6FB-4642-9B1A-AF59C7BCD9B7}" dt="2023-07-11T07:42:28.670" v="1034" actId="1076"/>
          <ac:spMkLst>
            <pc:docMk/>
            <pc:sldMk cId="467624944" sldId="373"/>
            <ac:spMk id="41" creationId="{6533BF5D-373D-10DA-4D19-C31439C29188}"/>
          </ac:spMkLst>
        </pc:spChg>
        <pc:spChg chg="mod topLvl">
          <ac:chgData name="Long, Weitong" userId="c6662185-7318-410f-97e5-d6e77f6614a1" providerId="ADAL" clId="{E4AF5F8E-B6FB-4642-9B1A-AF59C7BCD9B7}" dt="2023-07-11T07:41:33.376" v="1024" actId="165"/>
          <ac:spMkLst>
            <pc:docMk/>
            <pc:sldMk cId="467624944" sldId="373"/>
            <ac:spMk id="42" creationId="{EC453709-123F-C069-FF09-6941373E07C4}"/>
          </ac:spMkLst>
        </pc:spChg>
        <pc:spChg chg="mod topLvl">
          <ac:chgData name="Long, Weitong" userId="c6662185-7318-410f-97e5-d6e77f6614a1" providerId="ADAL" clId="{E4AF5F8E-B6FB-4642-9B1A-AF59C7BCD9B7}" dt="2023-07-11T07:42:28.670" v="1034" actId="1076"/>
          <ac:spMkLst>
            <pc:docMk/>
            <pc:sldMk cId="467624944" sldId="373"/>
            <ac:spMk id="43" creationId="{03A63577-7220-1F64-8BA3-0B0538831DFA}"/>
          </ac:spMkLst>
        </pc:spChg>
        <pc:spChg chg="mod topLvl">
          <ac:chgData name="Long, Weitong" userId="c6662185-7318-410f-97e5-d6e77f6614a1" providerId="ADAL" clId="{E4AF5F8E-B6FB-4642-9B1A-AF59C7BCD9B7}" dt="2023-07-11T07:42:23.506" v="1033" actId="1076"/>
          <ac:spMkLst>
            <pc:docMk/>
            <pc:sldMk cId="467624944" sldId="373"/>
            <ac:spMk id="44" creationId="{0FA2D91B-5E37-427E-0A6A-978E035137E7}"/>
          </ac:spMkLst>
        </pc:spChg>
        <pc:spChg chg="mod topLvl">
          <ac:chgData name="Long, Weitong" userId="c6662185-7318-410f-97e5-d6e77f6614a1" providerId="ADAL" clId="{E4AF5F8E-B6FB-4642-9B1A-AF59C7BCD9B7}" dt="2023-07-11T07:42:23.506" v="1033" actId="1076"/>
          <ac:spMkLst>
            <pc:docMk/>
            <pc:sldMk cId="467624944" sldId="373"/>
            <ac:spMk id="45" creationId="{838CAE33-D333-491C-8146-F12FC0A09C6B}"/>
          </ac:spMkLst>
        </pc:spChg>
        <pc:spChg chg="del mod topLvl">
          <ac:chgData name="Long, Weitong" userId="c6662185-7318-410f-97e5-d6e77f6614a1" providerId="ADAL" clId="{E4AF5F8E-B6FB-4642-9B1A-AF59C7BCD9B7}" dt="2023-07-11T07:41:37.024" v="1025" actId="478"/>
          <ac:spMkLst>
            <pc:docMk/>
            <pc:sldMk cId="467624944" sldId="373"/>
            <ac:spMk id="46" creationId="{AB7E1E0E-3D96-F30E-D657-0BA02E7BFD49}"/>
          </ac:spMkLst>
        </pc:spChg>
        <pc:spChg chg="del mod topLvl">
          <ac:chgData name="Long, Weitong" userId="c6662185-7318-410f-97e5-d6e77f6614a1" providerId="ADAL" clId="{E4AF5F8E-B6FB-4642-9B1A-AF59C7BCD9B7}" dt="2023-07-11T07:41:39.815" v="1026" actId="478"/>
          <ac:spMkLst>
            <pc:docMk/>
            <pc:sldMk cId="467624944" sldId="373"/>
            <ac:spMk id="47" creationId="{5F82BEA4-D064-76E2-1FE6-6D58D8DF6B58}"/>
          </ac:spMkLst>
        </pc:spChg>
        <pc:spChg chg="mod topLvl">
          <ac:chgData name="Long, Weitong" userId="c6662185-7318-410f-97e5-d6e77f6614a1" providerId="ADAL" clId="{E4AF5F8E-B6FB-4642-9B1A-AF59C7BCD9B7}" dt="2023-07-11T07:42:05.309" v="1029" actId="14100"/>
          <ac:spMkLst>
            <pc:docMk/>
            <pc:sldMk cId="467624944" sldId="373"/>
            <ac:spMk id="48" creationId="{6A9137CD-21E0-2C30-4F33-BB2353A21AB2}"/>
          </ac:spMkLst>
        </pc:spChg>
        <pc:spChg chg="add del mod">
          <ac:chgData name="Long, Weitong" userId="c6662185-7318-410f-97e5-d6e77f6614a1" providerId="ADAL" clId="{E4AF5F8E-B6FB-4642-9B1A-AF59C7BCD9B7}" dt="2023-07-11T07:32:45.260" v="823" actId="478"/>
          <ac:spMkLst>
            <pc:docMk/>
            <pc:sldMk cId="467624944" sldId="373"/>
            <ac:spMk id="49" creationId="{0308D042-6ACD-B9B6-196C-489550FBD583}"/>
          </ac:spMkLst>
        </pc:spChg>
        <pc:spChg chg="add mod">
          <ac:chgData name="Long, Weitong" userId="c6662185-7318-410f-97e5-d6e77f6614a1" providerId="ADAL" clId="{E4AF5F8E-B6FB-4642-9B1A-AF59C7BCD9B7}" dt="2023-07-11T07:42:28.670" v="1034" actId="1076"/>
          <ac:spMkLst>
            <pc:docMk/>
            <pc:sldMk cId="467624944" sldId="373"/>
            <ac:spMk id="50" creationId="{62E08F84-14B9-30EA-57D5-2F9EDDEAB211}"/>
          </ac:spMkLst>
        </pc:spChg>
        <pc:spChg chg="add mod">
          <ac:chgData name="Long, Weitong" userId="c6662185-7318-410f-97e5-d6e77f6614a1" providerId="ADAL" clId="{E4AF5F8E-B6FB-4642-9B1A-AF59C7BCD9B7}" dt="2023-07-11T07:42:23.506" v="1033" actId="1076"/>
          <ac:spMkLst>
            <pc:docMk/>
            <pc:sldMk cId="467624944" sldId="373"/>
            <ac:spMk id="51" creationId="{0D29C036-EE54-17CE-668B-BBFE007F043E}"/>
          </ac:spMkLst>
        </pc:spChg>
        <pc:spChg chg="mod">
          <ac:chgData name="Long, Weitong" userId="c6662185-7318-410f-97e5-d6e77f6614a1" providerId="ADAL" clId="{E4AF5F8E-B6FB-4642-9B1A-AF59C7BCD9B7}" dt="2023-07-11T07:32:12.063" v="812" actId="1076"/>
          <ac:spMkLst>
            <pc:docMk/>
            <pc:sldMk cId="467624944" sldId="373"/>
            <ac:spMk id="53" creationId="{2DA8E816-2760-A77D-8CFF-FD90FF90AB95}"/>
          </ac:spMkLst>
        </pc:spChg>
        <pc:spChg chg="mod">
          <ac:chgData name="Long, Weitong" userId="c6662185-7318-410f-97e5-d6e77f6614a1" providerId="ADAL" clId="{E4AF5F8E-B6FB-4642-9B1A-AF59C7BCD9B7}" dt="2023-07-11T07:32:16.561" v="813" actId="1076"/>
          <ac:spMkLst>
            <pc:docMk/>
            <pc:sldMk cId="467624944" sldId="373"/>
            <ac:spMk id="54" creationId="{8B8B763A-6986-2E34-914F-1A11C90423D5}"/>
          </ac:spMkLst>
        </pc:spChg>
        <pc:spChg chg="mod">
          <ac:chgData name="Long, Weitong" userId="c6662185-7318-410f-97e5-d6e77f6614a1" providerId="ADAL" clId="{E4AF5F8E-B6FB-4642-9B1A-AF59C7BCD9B7}" dt="2023-07-11T07:31:24.492" v="795"/>
          <ac:spMkLst>
            <pc:docMk/>
            <pc:sldMk cId="467624944" sldId="373"/>
            <ac:spMk id="55" creationId="{FB06D89A-8090-EDFB-3ED0-BCDBCCC3C210}"/>
          </ac:spMkLst>
        </pc:spChg>
        <pc:spChg chg="mod">
          <ac:chgData name="Long, Weitong" userId="c6662185-7318-410f-97e5-d6e77f6614a1" providerId="ADAL" clId="{E4AF5F8E-B6FB-4642-9B1A-AF59C7BCD9B7}" dt="2023-07-11T07:31:24.492" v="795"/>
          <ac:spMkLst>
            <pc:docMk/>
            <pc:sldMk cId="467624944" sldId="373"/>
            <ac:spMk id="56" creationId="{05598B4C-F4BF-87AC-299F-76A06A694FB5}"/>
          </ac:spMkLst>
        </pc:spChg>
        <pc:spChg chg="mod">
          <ac:chgData name="Long, Weitong" userId="c6662185-7318-410f-97e5-d6e77f6614a1" providerId="ADAL" clId="{E4AF5F8E-B6FB-4642-9B1A-AF59C7BCD9B7}" dt="2023-07-11T07:31:56.421" v="809" actId="20577"/>
          <ac:spMkLst>
            <pc:docMk/>
            <pc:sldMk cId="467624944" sldId="373"/>
            <ac:spMk id="57" creationId="{E6408DBF-2E83-3F10-F496-6DEF941E3430}"/>
          </ac:spMkLst>
        </pc:spChg>
        <pc:spChg chg="add del mod">
          <ac:chgData name="Long, Weitong" userId="c6662185-7318-410f-97e5-d6e77f6614a1" providerId="ADAL" clId="{E4AF5F8E-B6FB-4642-9B1A-AF59C7BCD9B7}" dt="2023-07-11T07:35:09.846" v="852" actId="478"/>
          <ac:spMkLst>
            <pc:docMk/>
            <pc:sldMk cId="467624944" sldId="373"/>
            <ac:spMk id="58" creationId="{682B11D9-0A07-6494-5758-4C784CC3413C}"/>
          </ac:spMkLst>
        </pc:spChg>
        <pc:spChg chg="add del mod">
          <ac:chgData name="Long, Weitong" userId="c6662185-7318-410f-97e5-d6e77f6614a1" providerId="ADAL" clId="{E4AF5F8E-B6FB-4642-9B1A-AF59C7BCD9B7}" dt="2023-07-11T07:35:09.846" v="852" actId="478"/>
          <ac:spMkLst>
            <pc:docMk/>
            <pc:sldMk cId="467624944" sldId="373"/>
            <ac:spMk id="59" creationId="{33E1DDC3-2FB4-A95B-931B-3C2133278C5C}"/>
          </ac:spMkLst>
        </pc:spChg>
        <pc:spChg chg="add mod">
          <ac:chgData name="Long, Weitong" userId="c6662185-7318-410f-97e5-d6e77f6614a1" providerId="ADAL" clId="{E4AF5F8E-B6FB-4642-9B1A-AF59C7BCD9B7}" dt="2023-07-11T07:33:26.450" v="832" actId="207"/>
          <ac:spMkLst>
            <pc:docMk/>
            <pc:sldMk cId="467624944" sldId="373"/>
            <ac:spMk id="60" creationId="{C2050098-8681-010A-FA19-1150FC176BD8}"/>
          </ac:spMkLst>
        </pc:spChg>
        <pc:spChg chg="add del mod">
          <ac:chgData name="Long, Weitong" userId="c6662185-7318-410f-97e5-d6e77f6614a1" providerId="ADAL" clId="{E4AF5F8E-B6FB-4642-9B1A-AF59C7BCD9B7}" dt="2023-07-11T07:38:30.071" v="994" actId="478"/>
          <ac:spMkLst>
            <pc:docMk/>
            <pc:sldMk cId="467624944" sldId="373"/>
            <ac:spMk id="62" creationId="{1A709E25-9306-3D3B-A5CA-1C6786E42D4C}"/>
          </ac:spMkLst>
        </pc:spChg>
        <pc:spChg chg="add del mod">
          <ac:chgData name="Long, Weitong" userId="c6662185-7318-410f-97e5-d6e77f6614a1" providerId="ADAL" clId="{E4AF5F8E-B6FB-4642-9B1A-AF59C7BCD9B7}" dt="2023-07-11T07:38:30.071" v="994" actId="478"/>
          <ac:spMkLst>
            <pc:docMk/>
            <pc:sldMk cId="467624944" sldId="373"/>
            <ac:spMk id="63" creationId="{ABB1C185-74C7-899C-BB5B-1082BA5CA2B4}"/>
          </ac:spMkLst>
        </pc:spChg>
        <pc:spChg chg="add mod">
          <ac:chgData name="Long, Weitong" userId="c6662185-7318-410f-97e5-d6e77f6614a1" providerId="ADAL" clId="{E4AF5F8E-B6FB-4642-9B1A-AF59C7BCD9B7}" dt="2023-07-11T07:42:32.665" v="1035" actId="1076"/>
          <ac:spMkLst>
            <pc:docMk/>
            <pc:sldMk cId="467624944" sldId="373"/>
            <ac:spMk id="64" creationId="{59AC874E-D739-A5F4-460B-480D5B31E7B2}"/>
          </ac:spMkLst>
        </pc:spChg>
        <pc:spChg chg="add mod">
          <ac:chgData name="Long, Weitong" userId="c6662185-7318-410f-97e5-d6e77f6614a1" providerId="ADAL" clId="{E4AF5F8E-B6FB-4642-9B1A-AF59C7BCD9B7}" dt="2023-07-11T07:42:23.506" v="1033" actId="1076"/>
          <ac:spMkLst>
            <pc:docMk/>
            <pc:sldMk cId="467624944" sldId="373"/>
            <ac:spMk id="65" creationId="{8F3C7B6A-494C-E28A-3E9D-0B7A98798A14}"/>
          </ac:spMkLst>
        </pc:spChg>
        <pc:spChg chg="add mod">
          <ac:chgData name="Long, Weitong" userId="c6662185-7318-410f-97e5-d6e77f6614a1" providerId="ADAL" clId="{E4AF5F8E-B6FB-4642-9B1A-AF59C7BCD9B7}" dt="2023-07-11T07:40:27.671" v="1018" actId="20577"/>
          <ac:spMkLst>
            <pc:docMk/>
            <pc:sldMk cId="467624944" sldId="373"/>
            <ac:spMk id="66" creationId="{A87B2D79-9F44-7BA8-08E7-01640D84F003}"/>
          </ac:spMkLst>
        </pc:spChg>
        <pc:grpChg chg="add del mod">
          <ac:chgData name="Long, Weitong" userId="c6662185-7318-410f-97e5-d6e77f6614a1" providerId="ADAL" clId="{E4AF5F8E-B6FB-4642-9B1A-AF59C7BCD9B7}" dt="2023-07-11T07:23:58.660" v="616" actId="165"/>
          <ac:grpSpMkLst>
            <pc:docMk/>
            <pc:sldMk cId="467624944" sldId="373"/>
            <ac:grpSpMk id="2" creationId="{D2ECF680-3906-3340-4234-6126B4321362}"/>
          </ac:grpSpMkLst>
        </pc:grpChg>
        <pc:grpChg chg="del">
          <ac:chgData name="Long, Weitong" userId="c6662185-7318-410f-97e5-d6e77f6614a1" providerId="ADAL" clId="{E4AF5F8E-B6FB-4642-9B1A-AF59C7BCD9B7}" dt="2023-07-11T07:31:14.595" v="794" actId="478"/>
          <ac:grpSpMkLst>
            <pc:docMk/>
            <pc:sldMk cId="467624944" sldId="373"/>
            <ac:grpSpMk id="26" creationId="{3BAF6CB0-8082-B378-49B1-EE3D9270767B}"/>
          </ac:grpSpMkLst>
        </pc:grpChg>
        <pc:grpChg chg="del">
          <ac:chgData name="Long, Weitong" userId="c6662185-7318-410f-97e5-d6e77f6614a1" providerId="ADAL" clId="{E4AF5F8E-B6FB-4642-9B1A-AF59C7BCD9B7}" dt="2023-07-11T07:18:00.858" v="525" actId="478"/>
          <ac:grpSpMkLst>
            <pc:docMk/>
            <pc:sldMk cId="467624944" sldId="373"/>
            <ac:grpSpMk id="28" creationId="{117636F4-3769-F089-CBCF-D757EB81B0D0}"/>
          </ac:grpSpMkLst>
        </pc:grpChg>
        <pc:grpChg chg="add del mod">
          <ac:chgData name="Long, Weitong" userId="c6662185-7318-410f-97e5-d6e77f6614a1" providerId="ADAL" clId="{E4AF5F8E-B6FB-4642-9B1A-AF59C7BCD9B7}" dt="2023-07-11T07:41:33.376" v="1024" actId="165"/>
          <ac:grpSpMkLst>
            <pc:docMk/>
            <pc:sldMk cId="467624944" sldId="373"/>
            <ac:grpSpMk id="40" creationId="{36120FFD-8043-5347-4FF2-14718E962FDB}"/>
          </ac:grpSpMkLst>
        </pc:grpChg>
        <pc:grpChg chg="add mod">
          <ac:chgData name="Long, Weitong" userId="c6662185-7318-410f-97e5-d6e77f6614a1" providerId="ADAL" clId="{E4AF5F8E-B6FB-4642-9B1A-AF59C7BCD9B7}" dt="2023-07-11T07:33:19.914" v="831" actId="164"/>
          <ac:grpSpMkLst>
            <pc:docMk/>
            <pc:sldMk cId="467624944" sldId="373"/>
            <ac:grpSpMk id="52" creationId="{41837A32-1D88-AD53-7DAD-1B36EF727052}"/>
          </ac:grpSpMkLst>
        </pc:grpChg>
        <pc:grpChg chg="add mod">
          <ac:chgData name="Long, Weitong" userId="c6662185-7318-410f-97e5-d6e77f6614a1" providerId="ADAL" clId="{E4AF5F8E-B6FB-4642-9B1A-AF59C7BCD9B7}" dt="2023-07-11T07:33:19.914" v="831" actId="164"/>
          <ac:grpSpMkLst>
            <pc:docMk/>
            <pc:sldMk cId="467624944" sldId="373"/>
            <ac:grpSpMk id="61" creationId="{B468372A-D641-7A6E-B743-71B6F29CFAF0}"/>
          </ac:grpSpMkLst>
        </pc:grpChg>
      </pc:sldChg>
      <pc:sldChg chg="addSp delSp modSp new mod">
        <pc:chgData name="Long, Weitong" userId="c6662185-7318-410f-97e5-d6e77f6614a1" providerId="ADAL" clId="{E4AF5F8E-B6FB-4642-9B1A-AF59C7BCD9B7}" dt="2023-07-11T07:55:30.570" v="1318" actId="20577"/>
        <pc:sldMkLst>
          <pc:docMk/>
          <pc:sldMk cId="533475003" sldId="374"/>
        </pc:sldMkLst>
        <pc:spChg chg="mod">
          <ac:chgData name="Long, Weitong" userId="c6662185-7318-410f-97e5-d6e77f6614a1" providerId="ADAL" clId="{E4AF5F8E-B6FB-4642-9B1A-AF59C7BCD9B7}" dt="2023-07-11T07:54:26.439" v="1294" actId="20577"/>
          <ac:spMkLst>
            <pc:docMk/>
            <pc:sldMk cId="533475003" sldId="374"/>
            <ac:spMk id="2" creationId="{4D3D1A3E-7637-92A7-5475-493FD353328B}"/>
          </ac:spMkLst>
        </pc:spChg>
        <pc:spChg chg="mod">
          <ac:chgData name="Long, Weitong" userId="c6662185-7318-410f-97e5-d6e77f6614a1" providerId="ADAL" clId="{E4AF5F8E-B6FB-4642-9B1A-AF59C7BCD9B7}" dt="2023-07-11T07:55:30.570" v="1318" actId="20577"/>
          <ac:spMkLst>
            <pc:docMk/>
            <pc:sldMk cId="533475003" sldId="374"/>
            <ac:spMk id="3" creationId="{DC636359-B5DA-D596-18E5-3D2A779BD15F}"/>
          </ac:spMkLst>
        </pc:spChg>
        <pc:picChg chg="add mod">
          <ac:chgData name="Long, Weitong" userId="c6662185-7318-410f-97e5-d6e77f6614a1" providerId="ADAL" clId="{E4AF5F8E-B6FB-4642-9B1A-AF59C7BCD9B7}" dt="2023-07-11T07:54:16.478" v="1290" actId="1076"/>
          <ac:picMkLst>
            <pc:docMk/>
            <pc:sldMk cId="533475003" sldId="374"/>
            <ac:picMk id="6" creationId="{9E7B111A-1EC3-A9CB-F68A-DD26FA1C7224}"/>
          </ac:picMkLst>
        </pc:picChg>
        <pc:picChg chg="add del mod">
          <ac:chgData name="Long, Weitong" userId="c6662185-7318-410f-97e5-d6e77f6614a1" providerId="ADAL" clId="{E4AF5F8E-B6FB-4642-9B1A-AF59C7BCD9B7}" dt="2023-07-11T07:54:16.178" v="1289" actId="22"/>
          <ac:picMkLst>
            <pc:docMk/>
            <pc:sldMk cId="533475003" sldId="374"/>
            <ac:picMk id="8" creationId="{6D82C90B-91EC-1EDA-7033-AF6CEB6C5108}"/>
          </ac:picMkLst>
        </pc:picChg>
      </pc:sldChg>
      <pc:sldChg chg="addSp modSp new mod">
        <pc:chgData name="Long, Weitong" userId="c6662185-7318-410f-97e5-d6e77f6614a1" providerId="ADAL" clId="{E4AF5F8E-B6FB-4642-9B1A-AF59C7BCD9B7}" dt="2023-07-11T08:00:29.871" v="1533" actId="5793"/>
        <pc:sldMkLst>
          <pc:docMk/>
          <pc:sldMk cId="968901936" sldId="375"/>
        </pc:sldMkLst>
        <pc:spChg chg="mod">
          <ac:chgData name="Long, Weitong" userId="c6662185-7318-410f-97e5-d6e77f6614a1" providerId="ADAL" clId="{E4AF5F8E-B6FB-4642-9B1A-AF59C7BCD9B7}" dt="2023-07-11T08:00:29.871" v="1533" actId="5793"/>
          <ac:spMkLst>
            <pc:docMk/>
            <pc:sldMk cId="968901936" sldId="375"/>
            <ac:spMk id="2" creationId="{F71E29F5-F15B-0A6C-EEAD-8E69432E0D39}"/>
          </ac:spMkLst>
        </pc:spChg>
        <pc:spChg chg="mod">
          <ac:chgData name="Long, Weitong" userId="c6662185-7318-410f-97e5-d6e77f6614a1" providerId="ADAL" clId="{E4AF5F8E-B6FB-4642-9B1A-AF59C7BCD9B7}" dt="2023-07-11T07:55:41.229" v="1333" actId="20577"/>
          <ac:spMkLst>
            <pc:docMk/>
            <pc:sldMk cId="968901936" sldId="375"/>
            <ac:spMk id="3" creationId="{42B103F7-A728-176F-3DDC-42439FC4025D}"/>
          </ac:spMkLst>
        </pc:spChg>
        <pc:picChg chg="add mod">
          <ac:chgData name="Long, Weitong" userId="c6662185-7318-410f-97e5-d6e77f6614a1" providerId="ADAL" clId="{E4AF5F8E-B6FB-4642-9B1A-AF59C7BCD9B7}" dt="2023-07-11T07:56:15.774" v="1336" actId="1076"/>
          <ac:picMkLst>
            <pc:docMk/>
            <pc:sldMk cId="968901936" sldId="375"/>
            <ac:picMk id="6" creationId="{A4A69AF6-EDDE-DB5F-BA2A-1629CDBC89F7}"/>
          </ac:picMkLst>
        </pc:picChg>
      </pc:sldChg>
    </pc:docChg>
  </pc:docChgLst>
  <pc:docChgLst>
    <pc:chgData name="Long, Weitong" userId="c6662185-7318-410f-97e5-d6e77f6614a1" providerId="ADAL" clId="{20DD15FE-C42E-4754-8F8F-0649D63C9C8E}"/>
    <pc:docChg chg="undo custSel addSld delSld modSld sldOrd">
      <pc:chgData name="Long, Weitong" userId="c6662185-7318-410f-97e5-d6e77f6614a1" providerId="ADAL" clId="{20DD15FE-C42E-4754-8F8F-0649D63C9C8E}" dt="2024-03-04T12:28:04.224" v="642" actId="47"/>
      <pc:docMkLst>
        <pc:docMk/>
      </pc:docMkLst>
      <pc:sldChg chg="modSp mod">
        <pc:chgData name="Long, Weitong" userId="c6662185-7318-410f-97e5-d6e77f6614a1" providerId="ADAL" clId="{20DD15FE-C42E-4754-8F8F-0649D63C9C8E}" dt="2024-03-04T09:24:19.991" v="26" actId="20577"/>
        <pc:sldMkLst>
          <pc:docMk/>
          <pc:sldMk cId="1983885521" sldId="256"/>
        </pc:sldMkLst>
        <pc:spChg chg="mod">
          <ac:chgData name="Long, Weitong" userId="c6662185-7318-410f-97e5-d6e77f6614a1" providerId="ADAL" clId="{20DD15FE-C42E-4754-8F8F-0649D63C9C8E}" dt="2024-03-04T09:24:04.094" v="2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20DD15FE-C42E-4754-8F8F-0649D63C9C8E}" dt="2024-03-04T09:24:19.991" v="26" actId="20577"/>
          <ac:spMkLst>
            <pc:docMk/>
            <pc:sldMk cId="1983885521" sldId="256"/>
            <ac:spMk id="3" creationId="{76DC5D6C-66DB-39C6-E23A-5930C13C853D}"/>
          </ac:spMkLst>
        </pc:spChg>
      </pc:sldChg>
      <pc:sldChg chg="modSp mod">
        <pc:chgData name="Long, Weitong" userId="c6662185-7318-410f-97e5-d6e77f6614a1" providerId="ADAL" clId="{20DD15FE-C42E-4754-8F8F-0649D63C9C8E}" dt="2024-03-04T09:53:58.362" v="176" actId="108"/>
        <pc:sldMkLst>
          <pc:docMk/>
          <pc:sldMk cId="4291992622" sldId="318"/>
        </pc:sldMkLst>
        <pc:spChg chg="mod">
          <ac:chgData name="Long, Weitong" userId="c6662185-7318-410f-97e5-d6e77f6614a1" providerId="ADAL" clId="{20DD15FE-C42E-4754-8F8F-0649D63C9C8E}" dt="2024-03-04T09:53:58.362" v="176" actId="108"/>
          <ac:spMkLst>
            <pc:docMk/>
            <pc:sldMk cId="4291992622" sldId="318"/>
            <ac:spMk id="2" creationId="{B680D0C0-4477-9177-C362-1D9934468AA5}"/>
          </ac:spMkLst>
        </pc:spChg>
      </pc:sldChg>
      <pc:sldChg chg="ord">
        <pc:chgData name="Long, Weitong" userId="c6662185-7318-410f-97e5-d6e77f6614a1" providerId="ADAL" clId="{20DD15FE-C42E-4754-8F8F-0649D63C9C8E}" dt="2024-03-04T10:35:32.939" v="313"/>
        <pc:sldMkLst>
          <pc:docMk/>
          <pc:sldMk cId="3189140600" sldId="388"/>
        </pc:sldMkLst>
      </pc:sldChg>
      <pc:sldChg chg="del">
        <pc:chgData name="Long, Weitong" userId="c6662185-7318-410f-97e5-d6e77f6614a1" providerId="ADAL" clId="{20DD15FE-C42E-4754-8F8F-0649D63C9C8E}" dt="2024-03-04T10:10:39.697" v="224" actId="47"/>
        <pc:sldMkLst>
          <pc:docMk/>
          <pc:sldMk cId="146448867" sldId="390"/>
        </pc:sldMkLst>
      </pc:sldChg>
      <pc:sldChg chg="del">
        <pc:chgData name="Long, Weitong" userId="c6662185-7318-410f-97e5-d6e77f6614a1" providerId="ADAL" clId="{20DD15FE-C42E-4754-8F8F-0649D63C9C8E}" dt="2024-03-04T10:08:30.995" v="206" actId="47"/>
        <pc:sldMkLst>
          <pc:docMk/>
          <pc:sldMk cId="2747774693" sldId="400"/>
        </pc:sldMkLst>
      </pc:sldChg>
      <pc:sldChg chg="del">
        <pc:chgData name="Long, Weitong" userId="c6662185-7318-410f-97e5-d6e77f6614a1" providerId="ADAL" clId="{20DD15FE-C42E-4754-8F8F-0649D63C9C8E}" dt="2024-03-04T10:08:27.536" v="204" actId="47"/>
        <pc:sldMkLst>
          <pc:docMk/>
          <pc:sldMk cId="68416397" sldId="401"/>
        </pc:sldMkLst>
      </pc:sldChg>
      <pc:sldChg chg="del">
        <pc:chgData name="Long, Weitong" userId="c6662185-7318-410f-97e5-d6e77f6614a1" providerId="ADAL" clId="{20DD15FE-C42E-4754-8F8F-0649D63C9C8E}" dt="2024-03-04T10:08:25.994" v="203" actId="47"/>
        <pc:sldMkLst>
          <pc:docMk/>
          <pc:sldMk cId="2788159388" sldId="402"/>
        </pc:sldMkLst>
      </pc:sldChg>
      <pc:sldChg chg="modSp mod ord">
        <pc:chgData name="Long, Weitong" userId="c6662185-7318-410f-97e5-d6e77f6614a1" providerId="ADAL" clId="{20DD15FE-C42E-4754-8F8F-0649D63C9C8E}" dt="2024-03-04T10:11:21.438" v="231"/>
        <pc:sldMkLst>
          <pc:docMk/>
          <pc:sldMk cId="3325939328" sldId="403"/>
        </pc:sldMkLst>
        <pc:spChg chg="mod">
          <ac:chgData name="Long, Weitong" userId="c6662185-7318-410f-97e5-d6e77f6614a1" providerId="ADAL" clId="{20DD15FE-C42E-4754-8F8F-0649D63C9C8E}" dt="2024-03-04T10:11:19.059" v="229"/>
          <ac:spMkLst>
            <pc:docMk/>
            <pc:sldMk cId="3325939328" sldId="403"/>
            <ac:spMk id="3" creationId="{78D03D99-35BA-6859-0F8D-76ED0D7784AD}"/>
          </ac:spMkLst>
        </pc:spChg>
      </pc:sldChg>
      <pc:sldChg chg="modSp mod">
        <pc:chgData name="Long, Weitong" userId="c6662185-7318-410f-97e5-d6e77f6614a1" providerId="ADAL" clId="{20DD15FE-C42E-4754-8F8F-0649D63C9C8E}" dt="2024-03-04T10:11:40.164" v="232"/>
        <pc:sldMkLst>
          <pc:docMk/>
          <pc:sldMk cId="470309615" sldId="404"/>
        </pc:sldMkLst>
        <pc:spChg chg="mod">
          <ac:chgData name="Long, Weitong" userId="c6662185-7318-410f-97e5-d6e77f6614a1" providerId="ADAL" clId="{20DD15FE-C42E-4754-8F8F-0649D63C9C8E}" dt="2024-03-04T10:11:40.164" v="232"/>
          <ac:spMkLst>
            <pc:docMk/>
            <pc:sldMk cId="470309615" sldId="404"/>
            <ac:spMk id="3" creationId="{78D03D99-35BA-6859-0F8D-76ED0D7784AD}"/>
          </ac:spMkLst>
        </pc:spChg>
      </pc:sldChg>
      <pc:sldChg chg="del">
        <pc:chgData name="Long, Weitong" userId="c6662185-7318-410f-97e5-d6e77f6614a1" providerId="ADAL" clId="{20DD15FE-C42E-4754-8F8F-0649D63C9C8E}" dt="2024-03-04T09:30:37.490" v="69" actId="47"/>
        <pc:sldMkLst>
          <pc:docMk/>
          <pc:sldMk cId="1019186653" sldId="430"/>
        </pc:sldMkLst>
      </pc:sldChg>
      <pc:sldChg chg="del">
        <pc:chgData name="Long, Weitong" userId="c6662185-7318-410f-97e5-d6e77f6614a1" providerId="ADAL" clId="{20DD15FE-C42E-4754-8F8F-0649D63C9C8E}" dt="2024-03-04T10:08:29.003" v="205" actId="47"/>
        <pc:sldMkLst>
          <pc:docMk/>
          <pc:sldMk cId="142444622" sldId="433"/>
        </pc:sldMkLst>
      </pc:sldChg>
      <pc:sldChg chg="modSp mod">
        <pc:chgData name="Long, Weitong" userId="c6662185-7318-410f-97e5-d6e77f6614a1" providerId="ADAL" clId="{20DD15FE-C42E-4754-8F8F-0649D63C9C8E}" dt="2024-03-04T10:11:56.256" v="233" actId="20577"/>
        <pc:sldMkLst>
          <pc:docMk/>
          <pc:sldMk cId="1643527106" sldId="435"/>
        </pc:sldMkLst>
        <pc:spChg chg="mod">
          <ac:chgData name="Long, Weitong" userId="c6662185-7318-410f-97e5-d6e77f6614a1" providerId="ADAL" clId="{20DD15FE-C42E-4754-8F8F-0649D63C9C8E}" dt="2024-03-04T10:11:56.256" v="233" actId="20577"/>
          <ac:spMkLst>
            <pc:docMk/>
            <pc:sldMk cId="1643527106" sldId="435"/>
            <ac:spMk id="3" creationId="{78D03D99-35BA-6859-0F8D-76ED0D7784AD}"/>
          </ac:spMkLst>
        </pc:spChg>
      </pc:sldChg>
      <pc:sldChg chg="del">
        <pc:chgData name="Long, Weitong" userId="c6662185-7318-410f-97e5-d6e77f6614a1" providerId="ADAL" clId="{20DD15FE-C42E-4754-8F8F-0649D63C9C8E}" dt="2024-03-04T09:30:38.617" v="70" actId="47"/>
        <pc:sldMkLst>
          <pc:docMk/>
          <pc:sldMk cId="2346234996" sldId="437"/>
        </pc:sldMkLst>
      </pc:sldChg>
      <pc:sldChg chg="addSp modSp mod">
        <pc:chgData name="Long, Weitong" userId="c6662185-7318-410f-97e5-d6e77f6614a1" providerId="ADAL" clId="{20DD15FE-C42E-4754-8F8F-0649D63C9C8E}" dt="2024-03-04T10:42:40.976" v="412" actId="1076"/>
        <pc:sldMkLst>
          <pc:docMk/>
          <pc:sldMk cId="4128309523" sldId="440"/>
        </pc:sldMkLst>
        <pc:spChg chg="add mod">
          <ac:chgData name="Long, Weitong" userId="c6662185-7318-410f-97e5-d6e77f6614a1" providerId="ADAL" clId="{20DD15FE-C42E-4754-8F8F-0649D63C9C8E}" dt="2024-03-04T10:40:59.181" v="396" actId="1076"/>
          <ac:spMkLst>
            <pc:docMk/>
            <pc:sldMk cId="4128309523" sldId="440"/>
            <ac:spMk id="2" creationId="{F34B3C2E-A5C7-A205-5D53-B6F6BD1EBCA5}"/>
          </ac:spMkLst>
        </pc:spChg>
        <pc:spChg chg="add mod">
          <ac:chgData name="Long, Weitong" userId="c6662185-7318-410f-97e5-d6e77f6614a1" providerId="ADAL" clId="{20DD15FE-C42E-4754-8F8F-0649D63C9C8E}" dt="2024-03-04T10:40:56.864" v="395" actId="14100"/>
          <ac:spMkLst>
            <pc:docMk/>
            <pc:sldMk cId="4128309523" sldId="440"/>
            <ac:spMk id="3" creationId="{6581A2B7-046D-AED2-5206-22B6F21B6DB6}"/>
          </ac:spMkLst>
        </pc:spChg>
        <pc:spChg chg="add mod">
          <ac:chgData name="Long, Weitong" userId="c6662185-7318-410f-97e5-d6e77f6614a1" providerId="ADAL" clId="{20DD15FE-C42E-4754-8F8F-0649D63C9C8E}" dt="2024-03-04T10:42:34.813" v="410" actId="1582"/>
          <ac:spMkLst>
            <pc:docMk/>
            <pc:sldMk cId="4128309523" sldId="440"/>
            <ac:spMk id="6" creationId="{0615DC49-E84A-6FA2-FA66-A643777DF126}"/>
          </ac:spMkLst>
        </pc:spChg>
        <pc:spChg chg="mod">
          <ac:chgData name="Long, Weitong" userId="c6662185-7318-410f-97e5-d6e77f6614a1" providerId="ADAL" clId="{20DD15FE-C42E-4754-8F8F-0649D63C9C8E}" dt="2024-03-04T10:37:08.120" v="364" actId="20577"/>
          <ac:spMkLst>
            <pc:docMk/>
            <pc:sldMk cId="4128309523" sldId="440"/>
            <ac:spMk id="7" creationId="{3E371C1E-A419-9FFC-8C9A-4A6503F994CA}"/>
          </ac:spMkLst>
        </pc:spChg>
        <pc:spChg chg="add mod">
          <ac:chgData name="Long, Weitong" userId="c6662185-7318-410f-97e5-d6e77f6614a1" providerId="ADAL" clId="{20DD15FE-C42E-4754-8F8F-0649D63C9C8E}" dt="2024-03-04T10:42:40.976" v="412" actId="1076"/>
          <ac:spMkLst>
            <pc:docMk/>
            <pc:sldMk cId="4128309523" sldId="440"/>
            <ac:spMk id="9" creationId="{332A52BD-3A91-6823-DC8A-50A9E6C0DAAA}"/>
          </ac:spMkLst>
        </pc:spChg>
        <pc:picChg chg="mod">
          <ac:chgData name="Long, Weitong" userId="c6662185-7318-410f-97e5-d6e77f6614a1" providerId="ADAL" clId="{20DD15FE-C42E-4754-8F8F-0649D63C9C8E}" dt="2024-03-04T10:41:00.629" v="397" actId="1076"/>
          <ac:picMkLst>
            <pc:docMk/>
            <pc:sldMk cId="4128309523" sldId="440"/>
            <ac:picMk id="5" creationId="{A8FA0E1D-B730-8C2A-0C0E-63E4AC6847FB}"/>
          </ac:picMkLst>
        </pc:picChg>
        <pc:picChg chg="mod modCrop">
          <ac:chgData name="Long, Weitong" userId="c6662185-7318-410f-97e5-d6e77f6614a1" providerId="ADAL" clId="{20DD15FE-C42E-4754-8F8F-0649D63C9C8E}" dt="2024-03-04T10:40:53.065" v="394" actId="1076"/>
          <ac:picMkLst>
            <pc:docMk/>
            <pc:sldMk cId="4128309523" sldId="440"/>
            <ac:picMk id="8" creationId="{B9EB059F-BADE-152F-CE5D-8E02B53D77CD}"/>
          </ac:picMkLst>
        </pc:picChg>
      </pc:sldChg>
      <pc:sldChg chg="addSp modSp mod">
        <pc:chgData name="Long, Weitong" userId="c6662185-7318-410f-97e5-d6e77f6614a1" providerId="ADAL" clId="{20DD15FE-C42E-4754-8F8F-0649D63C9C8E}" dt="2024-03-04T10:41:33.495" v="406" actId="20577"/>
        <pc:sldMkLst>
          <pc:docMk/>
          <pc:sldMk cId="3127445956" sldId="446"/>
        </pc:sldMkLst>
        <pc:spChg chg="add mod">
          <ac:chgData name="Long, Weitong" userId="c6662185-7318-410f-97e5-d6e77f6614a1" providerId="ADAL" clId="{20DD15FE-C42E-4754-8F8F-0649D63C9C8E}" dt="2024-03-04T10:41:33.495" v="406" actId="20577"/>
          <ac:spMkLst>
            <pc:docMk/>
            <pc:sldMk cId="3127445956" sldId="446"/>
            <ac:spMk id="2" creationId="{B67724DA-BB29-5A5D-F110-3E52B9992CD9}"/>
          </ac:spMkLst>
        </pc:spChg>
        <pc:spChg chg="mod">
          <ac:chgData name="Long, Weitong" userId="c6662185-7318-410f-97e5-d6e77f6614a1" providerId="ADAL" clId="{20DD15FE-C42E-4754-8F8F-0649D63C9C8E}" dt="2024-03-04T10:39:00.402" v="379" actId="14100"/>
          <ac:spMkLst>
            <pc:docMk/>
            <pc:sldMk cId="3127445956" sldId="446"/>
            <ac:spMk id="7" creationId="{FE344F70-BBFD-A36A-E158-0B8481688762}"/>
          </ac:spMkLst>
        </pc:spChg>
        <pc:picChg chg="mod">
          <ac:chgData name="Long, Weitong" userId="c6662185-7318-410f-97e5-d6e77f6614a1" providerId="ADAL" clId="{20DD15FE-C42E-4754-8F8F-0649D63C9C8E}" dt="2024-03-04T10:39:07.774" v="382" actId="1076"/>
          <ac:picMkLst>
            <pc:docMk/>
            <pc:sldMk cId="3127445956" sldId="446"/>
            <ac:picMk id="9" creationId="{94C8E57A-59C6-87ED-805D-0D4B4830E6FF}"/>
          </ac:picMkLst>
        </pc:picChg>
      </pc:sldChg>
      <pc:sldChg chg="addSp modSp mod">
        <pc:chgData name="Long, Weitong" userId="c6662185-7318-410f-97e5-d6e77f6614a1" providerId="ADAL" clId="{20DD15FE-C42E-4754-8F8F-0649D63C9C8E}" dt="2024-03-04T10:52:45.910" v="567" actId="207"/>
        <pc:sldMkLst>
          <pc:docMk/>
          <pc:sldMk cId="3493867701" sldId="447"/>
        </pc:sldMkLst>
        <pc:spChg chg="add mod">
          <ac:chgData name="Long, Weitong" userId="c6662185-7318-410f-97e5-d6e77f6614a1" providerId="ADAL" clId="{20DD15FE-C42E-4754-8F8F-0649D63C9C8E}" dt="2024-03-04T10:50:14.628" v="502" actId="14100"/>
          <ac:spMkLst>
            <pc:docMk/>
            <pc:sldMk cId="3493867701" sldId="447"/>
            <ac:spMk id="6" creationId="{6686CB1D-2547-9090-414A-1D0C2A0ECA60}"/>
          </ac:spMkLst>
        </pc:spChg>
        <pc:spChg chg="add mod">
          <ac:chgData name="Long, Weitong" userId="c6662185-7318-410f-97e5-d6e77f6614a1" providerId="ADAL" clId="{20DD15FE-C42E-4754-8F8F-0649D63C9C8E}" dt="2024-03-04T10:50:26.242" v="503" actId="208"/>
          <ac:spMkLst>
            <pc:docMk/>
            <pc:sldMk cId="3493867701" sldId="447"/>
            <ac:spMk id="7" creationId="{1679DA6D-1A93-69DC-0CFD-C608A714B5CA}"/>
          </ac:spMkLst>
        </pc:spChg>
        <pc:spChg chg="add mod">
          <ac:chgData name="Long, Weitong" userId="c6662185-7318-410f-97e5-d6e77f6614a1" providerId="ADAL" clId="{20DD15FE-C42E-4754-8F8F-0649D63C9C8E}" dt="2024-03-04T10:50:30.370" v="504" actId="208"/>
          <ac:spMkLst>
            <pc:docMk/>
            <pc:sldMk cId="3493867701" sldId="447"/>
            <ac:spMk id="8" creationId="{1BB07CDC-910A-6173-8CBE-CD441C706762}"/>
          </ac:spMkLst>
        </pc:spChg>
        <pc:spChg chg="mod">
          <ac:chgData name="Long, Weitong" userId="c6662185-7318-410f-97e5-d6e77f6614a1" providerId="ADAL" clId="{20DD15FE-C42E-4754-8F8F-0649D63C9C8E}" dt="2024-03-04T10:46:33.558" v="462" actId="27636"/>
          <ac:spMkLst>
            <pc:docMk/>
            <pc:sldMk cId="3493867701" sldId="447"/>
            <ac:spMk id="13" creationId="{A70407B8-7103-AE58-D78C-82802B1C1698}"/>
          </ac:spMkLst>
        </pc:spChg>
        <pc:spChg chg="add mod">
          <ac:chgData name="Long, Weitong" userId="c6662185-7318-410f-97e5-d6e77f6614a1" providerId="ADAL" clId="{20DD15FE-C42E-4754-8F8F-0649D63C9C8E}" dt="2024-03-04T10:52:11.430" v="554" actId="1076"/>
          <ac:spMkLst>
            <pc:docMk/>
            <pc:sldMk cId="3493867701" sldId="447"/>
            <ac:spMk id="18" creationId="{0400039B-0BD5-2564-671D-70AC49D312C6}"/>
          </ac:spMkLst>
        </pc:spChg>
        <pc:spChg chg="add mod">
          <ac:chgData name="Long, Weitong" userId="c6662185-7318-410f-97e5-d6e77f6614a1" providerId="ADAL" clId="{20DD15FE-C42E-4754-8F8F-0649D63C9C8E}" dt="2024-03-04T10:52:45.910" v="567" actId="207"/>
          <ac:spMkLst>
            <pc:docMk/>
            <pc:sldMk cId="3493867701" sldId="447"/>
            <ac:spMk id="19" creationId="{4F45A9F1-D268-027D-6F24-469BED35B9F8}"/>
          </ac:spMkLst>
        </pc:spChg>
        <pc:picChg chg="mod">
          <ac:chgData name="Long, Weitong" userId="c6662185-7318-410f-97e5-d6e77f6614a1" providerId="ADAL" clId="{20DD15FE-C42E-4754-8F8F-0649D63C9C8E}" dt="2024-03-04T10:49:47.202" v="495" actId="1076"/>
          <ac:picMkLst>
            <pc:docMk/>
            <pc:sldMk cId="3493867701" sldId="447"/>
            <ac:picMk id="2" creationId="{43F8028C-35EC-D87B-E392-1F593C10FB87}"/>
          </ac:picMkLst>
        </pc:picChg>
        <pc:picChg chg="mod">
          <ac:chgData name="Long, Weitong" userId="c6662185-7318-410f-97e5-d6e77f6614a1" providerId="ADAL" clId="{20DD15FE-C42E-4754-8F8F-0649D63C9C8E}" dt="2024-03-04T10:44:04.242" v="427" actId="1076"/>
          <ac:picMkLst>
            <pc:docMk/>
            <pc:sldMk cId="3493867701" sldId="447"/>
            <ac:picMk id="5" creationId="{FADC2974-8465-A3AF-F593-57F10FD18616}"/>
          </ac:picMkLst>
        </pc:picChg>
        <pc:cxnChg chg="add mod">
          <ac:chgData name="Long, Weitong" userId="c6662185-7318-410f-97e5-d6e77f6614a1" providerId="ADAL" clId="{20DD15FE-C42E-4754-8F8F-0649D63C9C8E}" dt="2024-03-04T10:50:47.254" v="507" actId="14100"/>
          <ac:cxnSpMkLst>
            <pc:docMk/>
            <pc:sldMk cId="3493867701" sldId="447"/>
            <ac:cxnSpMk id="10" creationId="{367762A1-85C8-B254-E5C1-79DECC090C8E}"/>
          </ac:cxnSpMkLst>
        </pc:cxnChg>
        <pc:cxnChg chg="add mod">
          <ac:chgData name="Long, Weitong" userId="c6662185-7318-410f-97e5-d6e77f6614a1" providerId="ADAL" clId="{20DD15FE-C42E-4754-8F8F-0649D63C9C8E}" dt="2024-03-04T10:50:55.153" v="512" actId="14100"/>
          <ac:cxnSpMkLst>
            <pc:docMk/>
            <pc:sldMk cId="3493867701" sldId="447"/>
            <ac:cxnSpMk id="12" creationId="{5632A914-7ED3-C3A9-F154-33872EF3D642}"/>
          </ac:cxnSpMkLst>
        </pc:cxnChg>
        <pc:cxnChg chg="add mod">
          <ac:chgData name="Long, Weitong" userId="c6662185-7318-410f-97e5-d6e77f6614a1" providerId="ADAL" clId="{20DD15FE-C42E-4754-8F8F-0649D63C9C8E}" dt="2024-03-04T10:51:04.231" v="517" actId="208"/>
          <ac:cxnSpMkLst>
            <pc:docMk/>
            <pc:sldMk cId="3493867701" sldId="447"/>
            <ac:cxnSpMk id="16" creationId="{A5B87103-31FF-5380-86D4-289AD1C19554}"/>
          </ac:cxnSpMkLst>
        </pc:cxnChg>
      </pc:sldChg>
      <pc:sldChg chg="del">
        <pc:chgData name="Long, Weitong" userId="c6662185-7318-410f-97e5-d6e77f6614a1" providerId="ADAL" clId="{20DD15FE-C42E-4754-8F8F-0649D63C9C8E}" dt="2024-03-04T12:28:03.548" v="641" actId="47"/>
        <pc:sldMkLst>
          <pc:docMk/>
          <pc:sldMk cId="1640291576" sldId="456"/>
        </pc:sldMkLst>
      </pc:sldChg>
      <pc:sldChg chg="del">
        <pc:chgData name="Long, Weitong" userId="c6662185-7318-410f-97e5-d6e77f6614a1" providerId="ADAL" clId="{20DD15FE-C42E-4754-8F8F-0649D63C9C8E}" dt="2024-03-04T12:28:04.224" v="642" actId="47"/>
        <pc:sldMkLst>
          <pc:docMk/>
          <pc:sldMk cId="3670193925" sldId="460"/>
        </pc:sldMkLst>
      </pc:sldChg>
      <pc:sldChg chg="del">
        <pc:chgData name="Long, Weitong" userId="c6662185-7318-410f-97e5-d6e77f6614a1" providerId="ADAL" clId="{20DD15FE-C42E-4754-8F8F-0649D63C9C8E}" dt="2024-03-04T09:53:24.694" v="175" actId="47"/>
        <pc:sldMkLst>
          <pc:docMk/>
          <pc:sldMk cId="1493758818" sldId="467"/>
        </pc:sldMkLst>
      </pc:sldChg>
      <pc:sldChg chg="del">
        <pc:chgData name="Long, Weitong" userId="c6662185-7318-410f-97e5-d6e77f6614a1" providerId="ADAL" clId="{20DD15FE-C42E-4754-8F8F-0649D63C9C8E}" dt="2024-03-04T09:55:00.410" v="177" actId="47"/>
        <pc:sldMkLst>
          <pc:docMk/>
          <pc:sldMk cId="1968381398" sldId="469"/>
        </pc:sldMkLst>
      </pc:sldChg>
      <pc:sldChg chg="modSp mod">
        <pc:chgData name="Long, Weitong" userId="c6662185-7318-410f-97e5-d6e77f6614a1" providerId="ADAL" clId="{20DD15FE-C42E-4754-8F8F-0649D63C9C8E}" dt="2024-03-04T10:55:06.606" v="605" actId="14100"/>
        <pc:sldMkLst>
          <pc:docMk/>
          <pc:sldMk cId="3424860907" sldId="470"/>
        </pc:sldMkLst>
        <pc:spChg chg="mod">
          <ac:chgData name="Long, Weitong" userId="c6662185-7318-410f-97e5-d6e77f6614a1" providerId="ADAL" clId="{20DD15FE-C42E-4754-8F8F-0649D63C9C8E}" dt="2024-03-04T10:55:06.606" v="605" actId="14100"/>
          <ac:spMkLst>
            <pc:docMk/>
            <pc:sldMk cId="3424860907" sldId="470"/>
            <ac:spMk id="12" creationId="{62553104-22DD-1245-30A9-F984D91C9D62}"/>
          </ac:spMkLst>
        </pc:spChg>
      </pc:sldChg>
      <pc:sldChg chg="addSp delSp modSp mod">
        <pc:chgData name="Long, Weitong" userId="c6662185-7318-410f-97e5-d6e77f6614a1" providerId="ADAL" clId="{20DD15FE-C42E-4754-8F8F-0649D63C9C8E}" dt="2024-03-04T10:53:22.882" v="575" actId="20577"/>
        <pc:sldMkLst>
          <pc:docMk/>
          <pc:sldMk cId="2969404997" sldId="471"/>
        </pc:sldMkLst>
        <pc:spChg chg="add del mod">
          <ac:chgData name="Long, Weitong" userId="c6662185-7318-410f-97e5-d6e77f6614a1" providerId="ADAL" clId="{20DD15FE-C42E-4754-8F8F-0649D63C9C8E}" dt="2024-03-04T10:53:22.882" v="575" actId="20577"/>
          <ac:spMkLst>
            <pc:docMk/>
            <pc:sldMk cId="2969404997" sldId="471"/>
            <ac:spMk id="8" creationId="{ABECFE9C-18A7-5754-D0F9-564E1E6DE173}"/>
          </ac:spMkLst>
        </pc:spChg>
      </pc:sldChg>
      <pc:sldChg chg="modSp mod">
        <pc:chgData name="Long, Weitong" userId="c6662185-7318-410f-97e5-d6e77f6614a1" providerId="ADAL" clId="{20DD15FE-C42E-4754-8F8F-0649D63C9C8E}" dt="2024-03-04T12:27:35.622" v="638" actId="1076"/>
        <pc:sldMkLst>
          <pc:docMk/>
          <pc:sldMk cId="466187505" sldId="472"/>
        </pc:sldMkLst>
        <pc:spChg chg="mod">
          <ac:chgData name="Long, Weitong" userId="c6662185-7318-410f-97e5-d6e77f6614a1" providerId="ADAL" clId="{20DD15FE-C42E-4754-8F8F-0649D63C9C8E}" dt="2024-03-04T12:27:35.622" v="638" actId="1076"/>
          <ac:spMkLst>
            <pc:docMk/>
            <pc:sldMk cId="466187505" sldId="472"/>
            <ac:spMk id="17" creationId="{0A1CE9CC-8A5D-B3EF-A7C2-436A8CDF43EE}"/>
          </ac:spMkLst>
        </pc:spChg>
        <pc:picChg chg="mod">
          <ac:chgData name="Long, Weitong" userId="c6662185-7318-410f-97e5-d6e77f6614a1" providerId="ADAL" clId="{20DD15FE-C42E-4754-8F8F-0649D63C9C8E}" dt="2024-03-04T10:57:00.007" v="635" actId="1076"/>
          <ac:picMkLst>
            <pc:docMk/>
            <pc:sldMk cId="466187505" sldId="472"/>
            <ac:picMk id="5" creationId="{92DC0A14-DC91-BA6E-57ED-650FB9C2EABF}"/>
          </ac:picMkLst>
        </pc:picChg>
      </pc:sldChg>
      <pc:sldChg chg="del">
        <pc:chgData name="Long, Weitong" userId="c6662185-7318-410f-97e5-d6e77f6614a1" providerId="ADAL" clId="{20DD15FE-C42E-4754-8F8F-0649D63C9C8E}" dt="2024-03-04T12:28:00.372" v="639" actId="47"/>
        <pc:sldMkLst>
          <pc:docMk/>
          <pc:sldMk cId="1592554513" sldId="474"/>
        </pc:sldMkLst>
      </pc:sldChg>
      <pc:sldChg chg="del">
        <pc:chgData name="Long, Weitong" userId="c6662185-7318-410f-97e5-d6e77f6614a1" providerId="ADAL" clId="{20DD15FE-C42E-4754-8F8F-0649D63C9C8E}" dt="2024-03-04T12:28:02.611" v="640" actId="47"/>
        <pc:sldMkLst>
          <pc:docMk/>
          <pc:sldMk cId="627269765" sldId="478"/>
        </pc:sldMkLst>
      </pc:sldChg>
      <pc:sldChg chg="del">
        <pc:chgData name="Long, Weitong" userId="c6662185-7318-410f-97e5-d6e77f6614a1" providerId="ADAL" clId="{20DD15FE-C42E-4754-8F8F-0649D63C9C8E}" dt="2024-03-04T10:08:19.570" v="202" actId="47"/>
        <pc:sldMkLst>
          <pc:docMk/>
          <pc:sldMk cId="3639738836" sldId="479"/>
        </pc:sldMkLst>
      </pc:sldChg>
      <pc:sldChg chg="modSp new mod">
        <pc:chgData name="Long, Weitong" userId="c6662185-7318-410f-97e5-d6e77f6614a1" providerId="ADAL" clId="{20DD15FE-C42E-4754-8F8F-0649D63C9C8E}" dt="2024-03-04T10:08:44.926" v="207" actId="20577"/>
        <pc:sldMkLst>
          <pc:docMk/>
          <pc:sldMk cId="3364269791" sldId="480"/>
        </pc:sldMkLst>
        <pc:spChg chg="mod">
          <ac:chgData name="Long, Weitong" userId="c6662185-7318-410f-97e5-d6e77f6614a1" providerId="ADAL" clId="{20DD15FE-C42E-4754-8F8F-0649D63C9C8E}" dt="2024-03-04T10:08:44.926" v="207" actId="20577"/>
          <ac:spMkLst>
            <pc:docMk/>
            <pc:sldMk cId="3364269791" sldId="480"/>
            <ac:spMk id="2" creationId="{E6293BA2-71A1-CE85-E318-1D61EEEB5C47}"/>
          </ac:spMkLst>
        </pc:spChg>
        <pc:spChg chg="mod">
          <ac:chgData name="Long, Weitong" userId="c6662185-7318-410f-97e5-d6e77f6614a1" providerId="ADAL" clId="{20DD15FE-C42E-4754-8F8F-0649D63C9C8E}" dt="2024-03-04T09:24:36.715" v="44" actId="20577"/>
          <ac:spMkLst>
            <pc:docMk/>
            <pc:sldMk cId="3364269791" sldId="480"/>
            <ac:spMk id="3" creationId="{D050BC71-9C58-E124-F195-5C5C6CC157DA}"/>
          </ac:spMkLst>
        </pc:spChg>
      </pc:sldChg>
      <pc:sldChg chg="modSp add mod">
        <pc:chgData name="Long, Weitong" userId="c6662185-7318-410f-97e5-d6e77f6614a1" providerId="ADAL" clId="{20DD15FE-C42E-4754-8F8F-0649D63C9C8E}" dt="2024-03-04T09:27:31.823" v="67" actId="115"/>
        <pc:sldMkLst>
          <pc:docMk/>
          <pc:sldMk cId="3927184434" sldId="481"/>
        </pc:sldMkLst>
        <pc:spChg chg="mod">
          <ac:chgData name="Long, Weitong" userId="c6662185-7318-410f-97e5-d6e77f6614a1" providerId="ADAL" clId="{20DD15FE-C42E-4754-8F8F-0649D63C9C8E}" dt="2024-03-04T09:27:31.823" v="67" actId="115"/>
          <ac:spMkLst>
            <pc:docMk/>
            <pc:sldMk cId="3927184434" sldId="481"/>
            <ac:spMk id="2" creationId="{E6293BA2-71A1-CE85-E318-1D61EEEB5C47}"/>
          </ac:spMkLst>
        </pc:spChg>
      </pc:sldChg>
      <pc:sldChg chg="modSp add mod">
        <pc:chgData name="Long, Weitong" userId="c6662185-7318-410f-97e5-d6e77f6614a1" providerId="ADAL" clId="{20DD15FE-C42E-4754-8F8F-0649D63C9C8E}" dt="2024-03-04T09:27:54.659" v="68" actId="115"/>
        <pc:sldMkLst>
          <pc:docMk/>
          <pc:sldMk cId="26550576" sldId="482"/>
        </pc:sldMkLst>
        <pc:spChg chg="mod">
          <ac:chgData name="Long, Weitong" userId="c6662185-7318-410f-97e5-d6e77f6614a1" providerId="ADAL" clId="{20DD15FE-C42E-4754-8F8F-0649D63C9C8E}" dt="2024-03-04T09:27:54.659" v="68" actId="115"/>
          <ac:spMkLst>
            <pc:docMk/>
            <pc:sldMk cId="26550576" sldId="482"/>
            <ac:spMk id="2" creationId="{E6293BA2-71A1-CE85-E318-1D61EEEB5C47}"/>
          </ac:spMkLst>
        </pc:spChg>
      </pc:sldChg>
      <pc:sldChg chg="modSp add mod ord">
        <pc:chgData name="Long, Weitong" userId="c6662185-7318-410f-97e5-d6e77f6614a1" providerId="ADAL" clId="{20DD15FE-C42E-4754-8F8F-0649D63C9C8E}" dt="2024-03-04T09:52:46.305" v="174" actId="1076"/>
        <pc:sldMkLst>
          <pc:docMk/>
          <pc:sldMk cId="1093723873" sldId="483"/>
        </pc:sldMkLst>
        <pc:spChg chg="mod">
          <ac:chgData name="Long, Weitong" userId="c6662185-7318-410f-97e5-d6e77f6614a1" providerId="ADAL" clId="{20DD15FE-C42E-4754-8F8F-0649D63C9C8E}" dt="2024-03-04T09:52:46.305" v="174" actId="1076"/>
          <ac:spMkLst>
            <pc:docMk/>
            <pc:sldMk cId="1093723873" sldId="483"/>
            <ac:spMk id="2" creationId="{9DBF4C2A-D994-E25B-67A5-BCDC3CC9D8C1}"/>
          </ac:spMkLst>
        </pc:spChg>
      </pc:sldChg>
      <pc:sldChg chg="modSp add mod">
        <pc:chgData name="Long, Weitong" userId="c6662185-7318-410f-97e5-d6e77f6614a1" providerId="ADAL" clId="{20DD15FE-C42E-4754-8F8F-0649D63C9C8E}" dt="2024-03-04T09:33:11.659" v="102" actId="20577"/>
        <pc:sldMkLst>
          <pc:docMk/>
          <pc:sldMk cId="1262185" sldId="484"/>
        </pc:sldMkLst>
        <pc:spChg chg="mod">
          <ac:chgData name="Long, Weitong" userId="c6662185-7318-410f-97e5-d6e77f6614a1" providerId="ADAL" clId="{20DD15FE-C42E-4754-8F8F-0649D63C9C8E}" dt="2024-03-04T09:33:11.659" v="102" actId="20577"/>
          <ac:spMkLst>
            <pc:docMk/>
            <pc:sldMk cId="1262185" sldId="484"/>
            <ac:spMk id="2" creationId="{9DBF4C2A-D994-E25B-67A5-BCDC3CC9D8C1}"/>
          </ac:spMkLst>
        </pc:spChg>
      </pc:sldChg>
      <pc:sldChg chg="delSp modSp new mod">
        <pc:chgData name="Long, Weitong" userId="c6662185-7318-410f-97e5-d6e77f6614a1" providerId="ADAL" clId="{20DD15FE-C42E-4754-8F8F-0649D63C9C8E}" dt="2024-03-04T09:52:40.953" v="173" actId="20577"/>
        <pc:sldMkLst>
          <pc:docMk/>
          <pc:sldMk cId="3619192828" sldId="485"/>
        </pc:sldMkLst>
        <pc:spChg chg="del">
          <ac:chgData name="Long, Weitong" userId="c6662185-7318-410f-97e5-d6e77f6614a1" providerId="ADAL" clId="{20DD15FE-C42E-4754-8F8F-0649D63C9C8E}" dt="2024-03-04T09:33:28.297" v="106" actId="478"/>
          <ac:spMkLst>
            <pc:docMk/>
            <pc:sldMk cId="3619192828" sldId="485"/>
            <ac:spMk id="2" creationId="{88C8AF7C-6709-D60C-73EE-A8048B7686E8}"/>
          </ac:spMkLst>
        </pc:spChg>
        <pc:spChg chg="mod">
          <ac:chgData name="Long, Weitong" userId="c6662185-7318-410f-97e5-d6e77f6614a1" providerId="ADAL" clId="{20DD15FE-C42E-4754-8F8F-0649D63C9C8E}" dt="2024-03-04T09:52:40.953" v="173" actId="20577"/>
          <ac:spMkLst>
            <pc:docMk/>
            <pc:sldMk cId="3619192828" sldId="485"/>
            <ac:spMk id="3" creationId="{63DFBE14-EE6C-BD61-6954-79AA2CED1E79}"/>
          </ac:spMkLst>
        </pc:spChg>
      </pc:sldChg>
      <pc:sldChg chg="addSp delSp modSp new mod">
        <pc:chgData name="Long, Weitong" userId="c6662185-7318-410f-97e5-d6e77f6614a1" providerId="ADAL" clId="{20DD15FE-C42E-4754-8F8F-0649D63C9C8E}" dt="2024-03-04T10:10:17.254" v="223" actId="20577"/>
        <pc:sldMkLst>
          <pc:docMk/>
          <pc:sldMk cId="3252080466" sldId="486"/>
        </pc:sldMkLst>
        <pc:spChg chg="del">
          <ac:chgData name="Long, Weitong" userId="c6662185-7318-410f-97e5-d6e77f6614a1" providerId="ADAL" clId="{20DD15FE-C42E-4754-8F8F-0649D63C9C8E}" dt="2024-03-04T09:56:16.809" v="179" actId="478"/>
          <ac:spMkLst>
            <pc:docMk/>
            <pc:sldMk cId="3252080466" sldId="486"/>
            <ac:spMk id="2" creationId="{F70577AB-2077-A12E-0B1E-9FAF02478CBC}"/>
          </ac:spMkLst>
        </pc:spChg>
        <pc:spChg chg="mod">
          <ac:chgData name="Long, Weitong" userId="c6662185-7318-410f-97e5-d6e77f6614a1" providerId="ADAL" clId="{20DD15FE-C42E-4754-8F8F-0649D63C9C8E}" dt="2024-03-04T10:03:10.350" v="199" actId="20577"/>
          <ac:spMkLst>
            <pc:docMk/>
            <pc:sldMk cId="3252080466" sldId="486"/>
            <ac:spMk id="3" creationId="{7A96A07E-3992-8C81-15BD-88D688F85B6E}"/>
          </ac:spMkLst>
        </pc:spChg>
        <pc:spChg chg="add del mod">
          <ac:chgData name="Long, Weitong" userId="c6662185-7318-410f-97e5-d6e77f6614a1" providerId="ADAL" clId="{20DD15FE-C42E-4754-8F8F-0649D63C9C8E}" dt="2024-03-04T10:01:32.116" v="184" actId="478"/>
          <ac:spMkLst>
            <pc:docMk/>
            <pc:sldMk cId="3252080466" sldId="486"/>
            <ac:spMk id="6" creationId="{3BD91F6E-0839-749E-46BB-A16B34A221C9}"/>
          </ac:spMkLst>
        </pc:spChg>
        <pc:spChg chg="add del mod">
          <ac:chgData name="Long, Weitong" userId="c6662185-7318-410f-97e5-d6e77f6614a1" providerId="ADAL" clId="{20DD15FE-C42E-4754-8F8F-0649D63C9C8E}" dt="2024-03-04T10:01:28.428" v="182" actId="478"/>
          <ac:spMkLst>
            <pc:docMk/>
            <pc:sldMk cId="3252080466" sldId="486"/>
            <ac:spMk id="7" creationId="{AAE30203-C3CB-A710-15C7-022F61486C8D}"/>
          </ac:spMkLst>
        </pc:spChg>
        <pc:spChg chg="add mod">
          <ac:chgData name="Long, Weitong" userId="c6662185-7318-410f-97e5-d6e77f6614a1" providerId="ADAL" clId="{20DD15FE-C42E-4754-8F8F-0649D63C9C8E}" dt="2024-03-04T10:09:25.803" v="213" actId="1076"/>
          <ac:spMkLst>
            <pc:docMk/>
            <pc:sldMk cId="3252080466" sldId="486"/>
            <ac:spMk id="8" creationId="{8E8FD007-F209-DBBF-6C3F-81AEB5B7BB03}"/>
          </ac:spMkLst>
        </pc:spChg>
        <pc:graphicFrameChg chg="add mod modGraphic">
          <ac:chgData name="Long, Weitong" userId="c6662185-7318-410f-97e5-d6e77f6614a1" providerId="ADAL" clId="{20DD15FE-C42E-4754-8F8F-0649D63C9C8E}" dt="2024-03-04T10:10:17.254" v="223" actId="20577"/>
          <ac:graphicFrameMkLst>
            <pc:docMk/>
            <pc:sldMk cId="3252080466" sldId="486"/>
            <ac:graphicFrameMk id="5" creationId="{14692EDE-68AB-AF3A-FB6A-D169B70D5E08}"/>
          </ac:graphicFrameMkLst>
        </pc:graphicFrameChg>
      </pc:sldChg>
      <pc:sldChg chg="modSp new mod ord">
        <pc:chgData name="Long, Weitong" userId="c6662185-7318-410f-97e5-d6e77f6614a1" providerId="ADAL" clId="{20DD15FE-C42E-4754-8F8F-0649D63C9C8E}" dt="2024-03-04T10:23:53.250" v="309" actId="20577"/>
        <pc:sldMkLst>
          <pc:docMk/>
          <pc:sldMk cId="2138223865" sldId="487"/>
        </pc:sldMkLst>
        <pc:spChg chg="mod">
          <ac:chgData name="Long, Weitong" userId="c6662185-7318-410f-97e5-d6e77f6614a1" providerId="ADAL" clId="{20DD15FE-C42E-4754-8F8F-0649D63C9C8E}" dt="2024-03-04T10:23:53.250" v="309" actId="20577"/>
          <ac:spMkLst>
            <pc:docMk/>
            <pc:sldMk cId="2138223865" sldId="487"/>
            <ac:spMk id="2" creationId="{0B4D4883-78E1-E176-FDB9-0993045CD843}"/>
          </ac:spMkLst>
        </pc:spChg>
        <pc:spChg chg="mod">
          <ac:chgData name="Long, Weitong" userId="c6662185-7318-410f-97e5-d6e77f6614a1" providerId="ADAL" clId="{20DD15FE-C42E-4754-8F8F-0649D63C9C8E}" dt="2024-03-04T10:22:32.751" v="264" actId="20577"/>
          <ac:spMkLst>
            <pc:docMk/>
            <pc:sldMk cId="2138223865" sldId="487"/>
            <ac:spMk id="3" creationId="{02F95E46-0433-FE74-28AE-62C653B3A6B3}"/>
          </ac:spMkLst>
        </pc:spChg>
      </pc:sldChg>
    </pc:docChg>
  </pc:docChgLst>
  <pc:docChgLst>
    <pc:chgData name="Long, Weitong" userId="c6662185-7318-410f-97e5-d6e77f6614a1" providerId="ADAL" clId="{30D48CC5-8E71-499B-92BB-765E6FFB8849}"/>
    <pc:docChg chg="undo redo custSel addSld delSld modSld sldOrd">
      <pc:chgData name="Long, Weitong" userId="c6662185-7318-410f-97e5-d6e77f6614a1" providerId="ADAL" clId="{30D48CC5-8E71-499B-92BB-765E6FFB8849}" dt="2024-02-14T18:22:49.961" v="6851" actId="12385"/>
      <pc:docMkLst>
        <pc:docMk/>
      </pc:docMkLst>
      <pc:sldChg chg="addSp delSp modSp mod">
        <pc:chgData name="Long, Weitong" userId="c6662185-7318-410f-97e5-d6e77f6614a1" providerId="ADAL" clId="{30D48CC5-8E71-499B-92BB-765E6FFB8849}" dt="2024-01-15T08:47:02.491" v="6185" actId="20577"/>
        <pc:sldMkLst>
          <pc:docMk/>
          <pc:sldMk cId="1983885521" sldId="256"/>
        </pc:sldMkLst>
        <pc:spChg chg="mod">
          <ac:chgData name="Long, Weitong" userId="c6662185-7318-410f-97e5-d6e77f6614a1" providerId="ADAL" clId="{30D48CC5-8E71-499B-92BB-765E6FFB8849}" dt="2024-01-15T08:47:02.491" v="6185" actId="20577"/>
          <ac:spMkLst>
            <pc:docMk/>
            <pc:sldMk cId="1983885521" sldId="256"/>
            <ac:spMk id="2" creationId="{00000000-0000-0000-0000-000000000000}"/>
          </ac:spMkLst>
        </pc:spChg>
        <pc:spChg chg="add mod">
          <ac:chgData name="Long, Weitong" userId="c6662185-7318-410f-97e5-d6e77f6614a1" providerId="ADAL" clId="{30D48CC5-8E71-499B-92BB-765E6FFB8849}" dt="2023-12-11T23:36:00.859" v="3201" actId="20577"/>
          <ac:spMkLst>
            <pc:docMk/>
            <pc:sldMk cId="1983885521" sldId="256"/>
            <ac:spMk id="3" creationId="{76DC5D6C-66DB-39C6-E23A-5930C13C853D}"/>
          </ac:spMkLst>
        </pc:spChg>
        <pc:spChg chg="del mod">
          <ac:chgData name="Long, Weitong" userId="c6662185-7318-410f-97e5-d6e77f6614a1" providerId="ADAL" clId="{30D48CC5-8E71-499B-92BB-765E6FFB8849}" dt="2023-12-11T12:04:42.316" v="16" actId="478"/>
          <ac:spMkLst>
            <pc:docMk/>
            <pc:sldMk cId="1983885521" sldId="256"/>
            <ac:spMk id="5" creationId="{00000000-0000-0000-0000-000000000000}"/>
          </ac:spMkLst>
        </pc:spChg>
        <pc:picChg chg="mod">
          <ac:chgData name="Long, Weitong" userId="c6662185-7318-410f-97e5-d6e77f6614a1" providerId="ADAL" clId="{30D48CC5-8E71-499B-92BB-765E6FFB8849}" dt="2023-12-11T12:05:51.980" v="24" actId="1076"/>
          <ac:picMkLst>
            <pc:docMk/>
            <pc:sldMk cId="1983885521" sldId="256"/>
            <ac:picMk id="13" creationId="{00000000-0000-0000-0000-000000000000}"/>
          </ac:picMkLst>
        </pc:picChg>
        <pc:picChg chg="mod">
          <ac:chgData name="Long, Weitong" userId="c6662185-7318-410f-97e5-d6e77f6614a1" providerId="ADAL" clId="{30D48CC5-8E71-499B-92BB-765E6FFB8849}" dt="2023-12-11T12:05:51.980" v="24" actId="1076"/>
          <ac:picMkLst>
            <pc:docMk/>
            <pc:sldMk cId="1983885521" sldId="256"/>
            <ac:picMk id="14" creationId="{00000000-0000-0000-0000-000000000000}"/>
          </ac:picMkLst>
        </pc:picChg>
        <pc:picChg chg="mod">
          <ac:chgData name="Long, Weitong" userId="c6662185-7318-410f-97e5-d6e77f6614a1" providerId="ADAL" clId="{30D48CC5-8E71-499B-92BB-765E6FFB8849}" dt="2023-12-11T12:05:51.980" v="24" actId="1076"/>
          <ac:picMkLst>
            <pc:docMk/>
            <pc:sldMk cId="1983885521" sldId="256"/>
            <ac:picMk id="16" creationId="{00000000-0000-0000-0000-000000000000}"/>
          </ac:picMkLst>
        </pc:picChg>
      </pc:sldChg>
      <pc:sldChg chg="modSp mod">
        <pc:chgData name="Long, Weitong" userId="c6662185-7318-410f-97e5-d6e77f6614a1" providerId="ADAL" clId="{30D48CC5-8E71-499B-92BB-765E6FFB8849}" dt="2023-12-18T14:55:50.339" v="5727" actId="20577"/>
        <pc:sldMkLst>
          <pc:docMk/>
          <pc:sldMk cId="4291992622" sldId="318"/>
        </pc:sldMkLst>
        <pc:spChg chg="mod">
          <ac:chgData name="Long, Weitong" userId="c6662185-7318-410f-97e5-d6e77f6614a1" providerId="ADAL" clId="{30D48CC5-8E71-499B-92BB-765E6FFB8849}" dt="2023-12-18T14:55:50.339" v="5727" actId="20577"/>
          <ac:spMkLst>
            <pc:docMk/>
            <pc:sldMk cId="4291992622" sldId="318"/>
            <ac:spMk id="2" creationId="{B680D0C0-4477-9177-C362-1D9934468AA5}"/>
          </ac:spMkLst>
        </pc:spChg>
        <pc:spChg chg="mod">
          <ac:chgData name="Long, Weitong" userId="c6662185-7318-410f-97e5-d6e77f6614a1" providerId="ADAL" clId="{30D48CC5-8E71-499B-92BB-765E6FFB8849}" dt="2023-12-11T15:05:38.986" v="637" actId="20577"/>
          <ac:spMkLst>
            <pc:docMk/>
            <pc:sldMk cId="4291992622" sldId="318"/>
            <ac:spMk id="3" creationId="{274E93DD-F976-E71B-9D08-2479897746CA}"/>
          </ac:spMkLst>
        </pc:spChg>
      </pc:sldChg>
      <pc:sldChg chg="modSp mod">
        <pc:chgData name="Long, Weitong" userId="c6662185-7318-410f-97e5-d6e77f6614a1" providerId="ADAL" clId="{30D48CC5-8E71-499B-92BB-765E6FFB8849}" dt="2023-12-18T15:01:39.988" v="5922" actId="20577"/>
        <pc:sldMkLst>
          <pc:docMk/>
          <pc:sldMk cId="3189140600" sldId="388"/>
        </pc:sldMkLst>
        <pc:spChg chg="mod">
          <ac:chgData name="Long, Weitong" userId="c6662185-7318-410f-97e5-d6e77f6614a1" providerId="ADAL" clId="{30D48CC5-8E71-499B-92BB-765E6FFB8849}" dt="2023-12-18T15:01:09.402" v="5913" actId="20577"/>
          <ac:spMkLst>
            <pc:docMk/>
            <pc:sldMk cId="3189140600" sldId="388"/>
            <ac:spMk id="3" creationId="{964CD59F-0611-DFF5-3A4F-CCAA3CAD331A}"/>
          </ac:spMkLst>
        </pc:spChg>
        <pc:graphicFrameChg chg="mod modGraphic">
          <ac:chgData name="Long, Weitong" userId="c6662185-7318-410f-97e5-d6e77f6614a1" providerId="ADAL" clId="{30D48CC5-8E71-499B-92BB-765E6FFB8849}" dt="2023-12-18T15:01:39.988" v="5922" actId="20577"/>
          <ac:graphicFrameMkLst>
            <pc:docMk/>
            <pc:sldMk cId="3189140600" sldId="388"/>
            <ac:graphicFrameMk id="5" creationId="{60432D8B-6C85-A0A6-CD2B-C9BBBEC75B29}"/>
          </ac:graphicFrameMkLst>
        </pc:graphicFrameChg>
      </pc:sldChg>
      <pc:sldChg chg="modSp mod">
        <pc:chgData name="Long, Weitong" userId="c6662185-7318-410f-97e5-d6e77f6614a1" providerId="ADAL" clId="{30D48CC5-8E71-499B-92BB-765E6FFB8849}" dt="2023-12-18T15:21:25.135" v="6065" actId="13926"/>
        <pc:sldMkLst>
          <pc:docMk/>
          <pc:sldMk cId="146448867" sldId="390"/>
        </pc:sldMkLst>
        <pc:spChg chg="mod">
          <ac:chgData name="Long, Weitong" userId="c6662185-7318-410f-97e5-d6e77f6614a1" providerId="ADAL" clId="{30D48CC5-8E71-499B-92BB-765E6FFB8849}" dt="2023-12-18T15:21:25.135" v="6065" actId="13926"/>
          <ac:spMkLst>
            <pc:docMk/>
            <pc:sldMk cId="146448867" sldId="390"/>
            <ac:spMk id="2" creationId="{E93C393D-C402-DCBE-0B0C-822E620937D4}"/>
          </ac:spMkLst>
        </pc:spChg>
        <pc:spChg chg="mod">
          <ac:chgData name="Long, Weitong" userId="c6662185-7318-410f-97e5-d6e77f6614a1" providerId="ADAL" clId="{30D48CC5-8E71-499B-92BB-765E6FFB8849}" dt="2023-12-11T13:57:52.693" v="452" actId="404"/>
          <ac:spMkLst>
            <pc:docMk/>
            <pc:sldMk cId="146448867" sldId="390"/>
            <ac:spMk id="5" creationId="{BF55C7B4-B3BB-99FD-9331-0FF5AEC4C579}"/>
          </ac:spMkLst>
        </pc:spChg>
      </pc:sldChg>
      <pc:sldChg chg="del">
        <pc:chgData name="Long, Weitong" userId="c6662185-7318-410f-97e5-d6e77f6614a1" providerId="ADAL" clId="{30D48CC5-8E71-499B-92BB-765E6FFB8849}" dt="2023-12-11T12:57:07.538" v="173" actId="47"/>
        <pc:sldMkLst>
          <pc:docMk/>
          <pc:sldMk cId="3577120164" sldId="392"/>
        </pc:sldMkLst>
      </pc:sldChg>
      <pc:sldChg chg="addSp modSp mod">
        <pc:chgData name="Long, Weitong" userId="c6662185-7318-410f-97e5-d6e77f6614a1" providerId="ADAL" clId="{30D48CC5-8E71-499B-92BB-765E6FFB8849}" dt="2023-12-18T15:55:07.498" v="6175" actId="13926"/>
        <pc:sldMkLst>
          <pc:docMk/>
          <pc:sldMk cId="2747774693" sldId="400"/>
        </pc:sldMkLst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5" creationId="{BB3DE62E-404C-1D4B-043F-AF0DAE688B7C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6" creationId="{BD40C4D8-0CD7-FBDC-24E2-AA6F6CA6B0AE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7" creationId="{940E1906-9052-C2AA-0874-214A2FFBCA06}"/>
          </ac:spMkLst>
        </pc:spChg>
        <pc:spChg chg="add 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12" creationId="{B948FC68-0F1D-3750-9F02-E869208A2EFF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16" creationId="{36E4F246-7DCA-DD1C-45DE-F15212D7E2A3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32" creationId="{4E2A5A2A-EF59-BDC5-2ABC-52DA0BB186FD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44" creationId="{34571F96-1ECA-7055-B0AD-ACAFA8AED0A6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49" creationId="{B200DF23-2039-1024-EF92-52A2355CD618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50" creationId="{69FC35C0-FE67-06D1-F1C1-9888AF358ADE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51" creationId="{56DCF58E-27BD-0D86-B281-C35DFB09A8A8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52" creationId="{18E6B563-5094-E8BC-6293-9DDCF09B412D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79" creationId="{AB9EA00F-9064-39AB-285A-E006E97D060B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85" creationId="{38A9C183-C245-F420-85A0-855D76198959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93" creationId="{A4EF1B2B-1C05-8013-1B27-EDF79B114943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240" creationId="{09922691-1A7F-309D-FD5B-893538E4F41E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241" creationId="{87D85AB3-7F36-9311-9F3C-76E80C1160C6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242" creationId="{DF8A84EB-E98A-5A1D-1AEE-E697E41F4138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244" creationId="{01D96DDC-ED8B-F1EC-34BE-08D2E7B3482F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245" creationId="{5F1F4088-458D-1310-8BAA-6F4775034705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347" creationId="{3BAD6B53-60C8-CE75-737C-20B4E0E2C068}"/>
          </ac:spMkLst>
        </pc:spChg>
        <pc:spChg chg="mod">
          <ac:chgData name="Long, Weitong" userId="c6662185-7318-410f-97e5-d6e77f6614a1" providerId="ADAL" clId="{30D48CC5-8E71-499B-92BB-765E6FFB8849}" dt="2023-12-11T14:21:24.539" v="612" actId="164"/>
          <ac:spMkLst>
            <pc:docMk/>
            <pc:sldMk cId="2747774693" sldId="400"/>
            <ac:spMk id="352" creationId="{CB5C7205-064F-68DD-085C-2EFA80587A69}"/>
          </ac:spMkLst>
        </pc:spChg>
        <pc:spChg chg="mod">
          <ac:chgData name="Long, Weitong" userId="c6662185-7318-410f-97e5-d6e77f6614a1" providerId="ADAL" clId="{30D48CC5-8E71-499B-92BB-765E6FFB8849}" dt="2023-12-18T15:55:07.498" v="6175" actId="13926"/>
          <ac:spMkLst>
            <pc:docMk/>
            <pc:sldMk cId="2747774693" sldId="400"/>
            <ac:spMk id="353" creationId="{1CF570C4-A63D-5D3D-312F-F10A53E6DBFC}"/>
          </ac:spMkLst>
        </pc:spChg>
        <pc:grpChg chg="add mod">
          <ac:chgData name="Long, Weitong" userId="c6662185-7318-410f-97e5-d6e77f6614a1" providerId="ADAL" clId="{30D48CC5-8E71-499B-92BB-765E6FFB8849}" dt="2023-12-11T14:21:24.539" v="612" actId="164"/>
          <ac:grpSpMkLst>
            <pc:docMk/>
            <pc:sldMk cId="2747774693" sldId="400"/>
            <ac:grpSpMk id="23" creationId="{BB870B90-48EC-C896-0F03-60717A115B06}"/>
          </ac:grpSpMkLst>
        </pc:grpChg>
        <pc:cxnChg chg="mod">
          <ac:chgData name="Long, Weitong" userId="c6662185-7318-410f-97e5-d6e77f6614a1" providerId="ADAL" clId="{30D48CC5-8E71-499B-92BB-765E6FFB8849}" dt="2023-12-11T14:21:24.539" v="612" actId="164"/>
          <ac:cxnSpMkLst>
            <pc:docMk/>
            <pc:sldMk cId="2747774693" sldId="400"/>
            <ac:cxnSpMk id="9" creationId="{1D6191F1-6C01-51E4-BEC8-7B7A1309B852}"/>
          </ac:cxnSpMkLst>
        </pc:cxnChg>
        <pc:cxnChg chg="mod">
          <ac:chgData name="Long, Weitong" userId="c6662185-7318-410f-97e5-d6e77f6614a1" providerId="ADAL" clId="{30D48CC5-8E71-499B-92BB-765E6FFB8849}" dt="2023-12-11T14:21:24.539" v="612" actId="164"/>
          <ac:cxnSpMkLst>
            <pc:docMk/>
            <pc:sldMk cId="2747774693" sldId="400"/>
            <ac:cxnSpMk id="13" creationId="{3965DD7F-BFFC-89A0-B3B1-525018A944A1}"/>
          </ac:cxnSpMkLst>
        </pc:cxnChg>
        <pc:cxnChg chg="mod">
          <ac:chgData name="Long, Weitong" userId="c6662185-7318-410f-97e5-d6e77f6614a1" providerId="ADAL" clId="{30D48CC5-8E71-499B-92BB-765E6FFB8849}" dt="2023-12-11T14:21:24.539" v="612" actId="164"/>
          <ac:cxnSpMkLst>
            <pc:docMk/>
            <pc:sldMk cId="2747774693" sldId="400"/>
            <ac:cxnSpMk id="17" creationId="{B6A8C36F-7766-0285-7887-BF9E3FD4D84B}"/>
          </ac:cxnSpMkLst>
        </pc:cxnChg>
        <pc:cxnChg chg="add mod">
          <ac:chgData name="Long, Weitong" userId="c6662185-7318-410f-97e5-d6e77f6614a1" providerId="ADAL" clId="{30D48CC5-8E71-499B-92BB-765E6FFB8849}" dt="2023-12-11T14:21:24.539" v="612" actId="164"/>
          <ac:cxnSpMkLst>
            <pc:docMk/>
            <pc:sldMk cId="2747774693" sldId="400"/>
            <ac:cxnSpMk id="20" creationId="{BE9830E1-A549-24C1-1936-AECDB49B0171}"/>
          </ac:cxnSpMkLst>
        </pc:cxnChg>
        <pc:cxnChg chg="mod">
          <ac:chgData name="Long, Weitong" userId="c6662185-7318-410f-97e5-d6e77f6614a1" providerId="ADAL" clId="{30D48CC5-8E71-499B-92BB-765E6FFB8849}" dt="2023-12-11T14:21:24.539" v="612" actId="164"/>
          <ac:cxnSpMkLst>
            <pc:docMk/>
            <pc:sldMk cId="2747774693" sldId="400"/>
            <ac:cxnSpMk id="37" creationId="{A9175699-5E0A-EDCD-9389-64547DF537B8}"/>
          </ac:cxnSpMkLst>
        </pc:cxnChg>
        <pc:cxnChg chg="mod">
          <ac:chgData name="Long, Weitong" userId="c6662185-7318-410f-97e5-d6e77f6614a1" providerId="ADAL" clId="{30D48CC5-8E71-499B-92BB-765E6FFB8849}" dt="2023-12-11T14:21:24.539" v="612" actId="164"/>
          <ac:cxnSpMkLst>
            <pc:docMk/>
            <pc:sldMk cId="2747774693" sldId="400"/>
            <ac:cxnSpMk id="38" creationId="{CB0EB0C7-A483-BEA0-15E2-AAA6D72AFB74}"/>
          </ac:cxnSpMkLst>
        </pc:cxnChg>
        <pc:cxnChg chg="mod">
          <ac:chgData name="Long, Weitong" userId="c6662185-7318-410f-97e5-d6e77f6614a1" providerId="ADAL" clId="{30D48CC5-8E71-499B-92BB-765E6FFB8849}" dt="2023-12-18T15:54:59.546" v="6174" actId="20577"/>
          <ac:cxnSpMkLst>
            <pc:docMk/>
            <pc:sldMk cId="2747774693" sldId="400"/>
            <ac:cxnSpMk id="53" creationId="{778DD34C-F047-32C1-C5F2-A752625ACFDF}"/>
          </ac:cxnSpMkLst>
        </pc:cxnChg>
        <pc:cxnChg chg="mod">
          <ac:chgData name="Long, Weitong" userId="c6662185-7318-410f-97e5-d6e77f6614a1" providerId="ADAL" clId="{30D48CC5-8E71-499B-92BB-765E6FFB8849}" dt="2023-12-18T15:54:59.546" v="6174" actId="20577"/>
          <ac:cxnSpMkLst>
            <pc:docMk/>
            <pc:sldMk cId="2747774693" sldId="400"/>
            <ac:cxnSpMk id="56" creationId="{3BCE6F17-E976-52F9-06D5-DBF35DDABC7D}"/>
          </ac:cxnSpMkLst>
        </pc:cxnChg>
        <pc:cxnChg chg="mod">
          <ac:chgData name="Long, Weitong" userId="c6662185-7318-410f-97e5-d6e77f6614a1" providerId="ADAL" clId="{30D48CC5-8E71-499B-92BB-765E6FFB8849}" dt="2023-12-18T15:54:59.546" v="6174" actId="20577"/>
          <ac:cxnSpMkLst>
            <pc:docMk/>
            <pc:sldMk cId="2747774693" sldId="400"/>
            <ac:cxnSpMk id="59" creationId="{F8B188BF-5960-FB34-2C57-EBF14225D7E6}"/>
          </ac:cxnSpMkLst>
        </pc:cxnChg>
        <pc:cxnChg chg="mod">
          <ac:chgData name="Long, Weitong" userId="c6662185-7318-410f-97e5-d6e77f6614a1" providerId="ADAL" clId="{30D48CC5-8E71-499B-92BB-765E6FFB8849}" dt="2023-12-18T15:54:59.546" v="6174" actId="20577"/>
          <ac:cxnSpMkLst>
            <pc:docMk/>
            <pc:sldMk cId="2747774693" sldId="400"/>
            <ac:cxnSpMk id="64" creationId="{BF0EE394-851F-77D0-7D79-79B4F059A1AC}"/>
          </ac:cxnSpMkLst>
        </pc:cxnChg>
        <pc:cxnChg chg="mod">
          <ac:chgData name="Long, Weitong" userId="c6662185-7318-410f-97e5-d6e77f6614a1" providerId="ADAL" clId="{30D48CC5-8E71-499B-92BB-765E6FFB8849}" dt="2023-12-11T14:21:24.539" v="612" actId="164"/>
          <ac:cxnSpMkLst>
            <pc:docMk/>
            <pc:sldMk cId="2747774693" sldId="400"/>
            <ac:cxnSpMk id="71" creationId="{85EECCF3-8E16-BCCB-E66C-883C157BF309}"/>
          </ac:cxnSpMkLst>
        </pc:cxnChg>
        <pc:cxnChg chg="mod">
          <ac:chgData name="Long, Weitong" userId="c6662185-7318-410f-97e5-d6e77f6614a1" providerId="ADAL" clId="{30D48CC5-8E71-499B-92BB-765E6FFB8849}" dt="2023-12-11T14:21:24.539" v="612" actId="164"/>
          <ac:cxnSpMkLst>
            <pc:docMk/>
            <pc:sldMk cId="2747774693" sldId="400"/>
            <ac:cxnSpMk id="72" creationId="{7922A29A-E068-1521-5F21-5FD0622828DC}"/>
          </ac:cxnSpMkLst>
        </pc:cxnChg>
        <pc:cxnChg chg="mod">
          <ac:chgData name="Long, Weitong" userId="c6662185-7318-410f-97e5-d6e77f6614a1" providerId="ADAL" clId="{30D48CC5-8E71-499B-92BB-765E6FFB8849}" dt="2023-12-18T15:54:59.546" v="6174" actId="20577"/>
          <ac:cxnSpMkLst>
            <pc:docMk/>
            <pc:sldMk cId="2747774693" sldId="400"/>
            <ac:cxnSpMk id="75" creationId="{C005E768-EF47-B803-6D58-CAD6C46688E5}"/>
          </ac:cxnSpMkLst>
        </pc:cxnChg>
        <pc:cxnChg chg="mod">
          <ac:chgData name="Long, Weitong" userId="c6662185-7318-410f-97e5-d6e77f6614a1" providerId="ADAL" clId="{30D48CC5-8E71-499B-92BB-765E6FFB8849}" dt="2023-12-11T14:21:24.539" v="612" actId="164"/>
          <ac:cxnSpMkLst>
            <pc:docMk/>
            <pc:sldMk cId="2747774693" sldId="400"/>
            <ac:cxnSpMk id="113" creationId="{AB5BEF1E-6DA1-FD89-7C0F-09BC5ADBA69A}"/>
          </ac:cxnSpMkLst>
        </pc:cxnChg>
        <pc:cxnChg chg="mod">
          <ac:chgData name="Long, Weitong" userId="c6662185-7318-410f-97e5-d6e77f6614a1" providerId="ADAL" clId="{30D48CC5-8E71-499B-92BB-765E6FFB8849}" dt="2023-12-11T14:21:24.539" v="612" actId="164"/>
          <ac:cxnSpMkLst>
            <pc:docMk/>
            <pc:sldMk cId="2747774693" sldId="400"/>
            <ac:cxnSpMk id="116" creationId="{2CE04D18-8DBD-7C43-7AE0-EB2625C3EF8D}"/>
          </ac:cxnSpMkLst>
        </pc:cxnChg>
        <pc:cxnChg chg="mod">
          <ac:chgData name="Long, Weitong" userId="c6662185-7318-410f-97e5-d6e77f6614a1" providerId="ADAL" clId="{30D48CC5-8E71-499B-92BB-765E6FFB8849}" dt="2023-12-11T14:21:24.539" v="612" actId="164"/>
          <ac:cxnSpMkLst>
            <pc:docMk/>
            <pc:sldMk cId="2747774693" sldId="400"/>
            <ac:cxnSpMk id="248" creationId="{16418335-3331-DD24-FC90-FEB34429601A}"/>
          </ac:cxnSpMkLst>
        </pc:cxnChg>
        <pc:cxnChg chg="mod">
          <ac:chgData name="Long, Weitong" userId="c6662185-7318-410f-97e5-d6e77f6614a1" providerId="ADAL" clId="{30D48CC5-8E71-499B-92BB-765E6FFB8849}" dt="2023-12-11T14:21:24.539" v="612" actId="164"/>
          <ac:cxnSpMkLst>
            <pc:docMk/>
            <pc:sldMk cId="2747774693" sldId="400"/>
            <ac:cxnSpMk id="348" creationId="{AB71D4A1-0031-4D3B-D7C9-0EB941EE5DE1}"/>
          </ac:cxnSpMkLst>
        </pc:cxnChg>
        <pc:cxnChg chg="mod">
          <ac:chgData name="Long, Weitong" userId="c6662185-7318-410f-97e5-d6e77f6614a1" providerId="ADAL" clId="{30D48CC5-8E71-499B-92BB-765E6FFB8849}" dt="2023-12-11T14:21:24.539" v="612" actId="164"/>
          <ac:cxnSpMkLst>
            <pc:docMk/>
            <pc:sldMk cId="2747774693" sldId="400"/>
            <ac:cxnSpMk id="349" creationId="{E95F9D0B-CE8B-2A1C-B0D4-4A87EEAA1E82}"/>
          </ac:cxnSpMkLst>
        </pc:cxnChg>
      </pc:sldChg>
      <pc:sldChg chg="addSp delSp modSp mod delAnim modAnim">
        <pc:chgData name="Long, Weitong" userId="c6662185-7318-410f-97e5-d6e77f6614a1" providerId="ADAL" clId="{30D48CC5-8E71-499B-92BB-765E6FFB8849}" dt="2023-12-11T14:18:05.453" v="572"/>
        <pc:sldMkLst>
          <pc:docMk/>
          <pc:sldMk cId="68416397" sldId="401"/>
        </pc:sldMkLst>
        <pc:spChg chg="add mod">
          <ac:chgData name="Long, Weitong" userId="c6662185-7318-410f-97e5-d6e77f6614a1" providerId="ADAL" clId="{30D48CC5-8E71-499B-92BB-765E6FFB8849}" dt="2023-12-11T14:08:43.574" v="529" actId="164"/>
          <ac:spMkLst>
            <pc:docMk/>
            <pc:sldMk cId="68416397" sldId="401"/>
            <ac:spMk id="2" creationId="{0116075B-A1A7-4119-16C9-A587DC5F8AE2}"/>
          </ac:spMkLst>
        </pc:spChg>
        <pc:spChg chg="mod">
          <ac:chgData name="Long, Weitong" userId="c6662185-7318-410f-97e5-d6e77f6614a1" providerId="ADAL" clId="{30D48CC5-8E71-499B-92BB-765E6FFB8849}" dt="2023-12-11T14:14:42.206" v="558" actId="1076"/>
          <ac:spMkLst>
            <pc:docMk/>
            <pc:sldMk cId="68416397" sldId="401"/>
            <ac:spMk id="16" creationId="{F70933B9-248B-50CD-6692-082658EC1BE3}"/>
          </ac:spMkLst>
        </pc:spChg>
        <pc:spChg chg="mod">
          <ac:chgData name="Long, Weitong" userId="c6662185-7318-410f-97e5-d6e77f6614a1" providerId="ADAL" clId="{30D48CC5-8E71-499B-92BB-765E6FFB8849}" dt="2023-12-11T14:08:15.342" v="521" actId="14100"/>
          <ac:spMkLst>
            <pc:docMk/>
            <pc:sldMk cId="68416397" sldId="401"/>
            <ac:spMk id="17" creationId="{5F09DC9C-FB96-C596-BFB9-0480CD609B24}"/>
          </ac:spMkLst>
        </pc:spChg>
        <pc:spChg chg="mod">
          <ac:chgData name="Long, Weitong" userId="c6662185-7318-410f-97e5-d6e77f6614a1" providerId="ADAL" clId="{30D48CC5-8E71-499B-92BB-765E6FFB8849}" dt="2023-12-11T14:08:12.567" v="520" actId="14100"/>
          <ac:spMkLst>
            <pc:docMk/>
            <pc:sldMk cId="68416397" sldId="401"/>
            <ac:spMk id="19" creationId="{F8B3EFE3-716D-D728-E076-3BFDEC8908B2}"/>
          </ac:spMkLst>
        </pc:spChg>
        <pc:spChg chg="mod">
          <ac:chgData name="Long, Weitong" userId="c6662185-7318-410f-97e5-d6e77f6614a1" providerId="ADAL" clId="{30D48CC5-8E71-499B-92BB-765E6FFB8849}" dt="2023-12-11T14:08:10.142" v="519" actId="14100"/>
          <ac:spMkLst>
            <pc:docMk/>
            <pc:sldMk cId="68416397" sldId="401"/>
            <ac:spMk id="24" creationId="{DAC6A630-E595-FCE5-6E51-EF8779A49A25}"/>
          </ac:spMkLst>
        </pc:spChg>
        <pc:spChg chg="mod">
          <ac:chgData name="Long, Weitong" userId="c6662185-7318-410f-97e5-d6e77f6614a1" providerId="ADAL" clId="{30D48CC5-8E71-499B-92BB-765E6FFB8849}" dt="2023-12-11T14:08:07.614" v="518" actId="14100"/>
          <ac:spMkLst>
            <pc:docMk/>
            <pc:sldMk cId="68416397" sldId="401"/>
            <ac:spMk id="26" creationId="{B2D8C6E2-5D3E-7715-53BE-97BB58F9A40E}"/>
          </ac:spMkLst>
        </pc:spChg>
        <pc:spChg chg="mod">
          <ac:chgData name="Long, Weitong" userId="c6662185-7318-410f-97e5-d6e77f6614a1" providerId="ADAL" clId="{30D48CC5-8E71-499B-92BB-765E6FFB8849}" dt="2023-12-11T14:07:58.647" v="516" actId="1076"/>
          <ac:spMkLst>
            <pc:docMk/>
            <pc:sldMk cId="68416397" sldId="401"/>
            <ac:spMk id="34" creationId="{444691BE-E46F-91DD-1E51-49B43AEB22FA}"/>
          </ac:spMkLst>
        </pc:spChg>
        <pc:spChg chg="mod topLvl">
          <ac:chgData name="Long, Weitong" userId="c6662185-7318-410f-97e5-d6e77f6614a1" providerId="ADAL" clId="{30D48CC5-8E71-499B-92BB-765E6FFB8849}" dt="2023-12-11T14:09:41.639" v="543" actId="164"/>
          <ac:spMkLst>
            <pc:docMk/>
            <pc:sldMk cId="68416397" sldId="401"/>
            <ac:spMk id="37" creationId="{3CC46654-EA1E-D8E1-533D-3CE14C0CFD20}"/>
          </ac:spMkLst>
        </pc:spChg>
        <pc:spChg chg="mod topLvl">
          <ac:chgData name="Long, Weitong" userId="c6662185-7318-410f-97e5-d6e77f6614a1" providerId="ADAL" clId="{30D48CC5-8E71-499B-92BB-765E6FFB8849}" dt="2023-12-11T14:09:41.639" v="543" actId="164"/>
          <ac:spMkLst>
            <pc:docMk/>
            <pc:sldMk cId="68416397" sldId="401"/>
            <ac:spMk id="38" creationId="{DBA0D9E6-2A1C-7AB6-BBBD-1481822F8DBF}"/>
          </ac:spMkLst>
        </pc:spChg>
        <pc:spChg chg="mod topLvl">
          <ac:chgData name="Long, Weitong" userId="c6662185-7318-410f-97e5-d6e77f6614a1" providerId="ADAL" clId="{30D48CC5-8E71-499B-92BB-765E6FFB8849}" dt="2023-12-11T14:09:41.639" v="543" actId="164"/>
          <ac:spMkLst>
            <pc:docMk/>
            <pc:sldMk cId="68416397" sldId="401"/>
            <ac:spMk id="39" creationId="{DEE1B447-E817-E9B0-D70E-61CE7966C015}"/>
          </ac:spMkLst>
        </pc:spChg>
        <pc:spChg chg="mod topLvl">
          <ac:chgData name="Long, Weitong" userId="c6662185-7318-410f-97e5-d6e77f6614a1" providerId="ADAL" clId="{30D48CC5-8E71-499B-92BB-765E6FFB8849}" dt="2023-12-11T14:09:41.639" v="543" actId="164"/>
          <ac:spMkLst>
            <pc:docMk/>
            <pc:sldMk cId="68416397" sldId="401"/>
            <ac:spMk id="44" creationId="{B1286751-2193-3C91-1943-3EB3E6A510B5}"/>
          </ac:spMkLst>
        </pc:spChg>
        <pc:spChg chg="mod">
          <ac:chgData name="Long, Weitong" userId="c6662185-7318-410f-97e5-d6e77f6614a1" providerId="ADAL" clId="{30D48CC5-8E71-499B-92BB-765E6FFB8849}" dt="2023-12-11T14:17:43.667" v="570"/>
          <ac:spMkLst>
            <pc:docMk/>
            <pc:sldMk cId="68416397" sldId="401"/>
            <ac:spMk id="46" creationId="{BA1B2CE1-968B-6CD9-94CA-38D44BC15AEA}"/>
          </ac:spMkLst>
        </pc:spChg>
        <pc:spChg chg="mod">
          <ac:chgData name="Long, Weitong" userId="c6662185-7318-410f-97e5-d6e77f6614a1" providerId="ADAL" clId="{30D48CC5-8E71-499B-92BB-765E6FFB8849}" dt="2023-12-11T14:10:08.040" v="547" actId="164"/>
          <ac:spMkLst>
            <pc:docMk/>
            <pc:sldMk cId="68416397" sldId="401"/>
            <ac:spMk id="52" creationId="{A2C0AB48-2AA1-3CC6-69A1-C63350979595}"/>
          </ac:spMkLst>
        </pc:spChg>
        <pc:spChg chg="mod">
          <ac:chgData name="Long, Weitong" userId="c6662185-7318-410f-97e5-d6e77f6614a1" providerId="ADAL" clId="{30D48CC5-8E71-499B-92BB-765E6FFB8849}" dt="2023-12-11T14:10:08.040" v="547" actId="164"/>
          <ac:spMkLst>
            <pc:docMk/>
            <pc:sldMk cId="68416397" sldId="401"/>
            <ac:spMk id="53" creationId="{B4A177C6-20F2-93A6-E2BC-12AE71B7C8D4}"/>
          </ac:spMkLst>
        </pc:spChg>
        <pc:spChg chg="mod">
          <ac:chgData name="Long, Weitong" userId="c6662185-7318-410f-97e5-d6e77f6614a1" providerId="ADAL" clId="{30D48CC5-8E71-499B-92BB-765E6FFB8849}" dt="2023-12-11T14:10:08.040" v="547" actId="164"/>
          <ac:spMkLst>
            <pc:docMk/>
            <pc:sldMk cId="68416397" sldId="401"/>
            <ac:spMk id="66" creationId="{22C370ED-E262-22ED-6375-CC66CDCE5504}"/>
          </ac:spMkLst>
        </pc:spChg>
        <pc:spChg chg="mod">
          <ac:chgData name="Long, Weitong" userId="c6662185-7318-410f-97e5-d6e77f6614a1" providerId="ADAL" clId="{30D48CC5-8E71-499B-92BB-765E6FFB8849}" dt="2023-12-11T14:10:08.040" v="547" actId="164"/>
          <ac:spMkLst>
            <pc:docMk/>
            <pc:sldMk cId="68416397" sldId="401"/>
            <ac:spMk id="94" creationId="{68BDED11-15CC-FA75-BA58-19FA064E6013}"/>
          </ac:spMkLst>
        </pc:spChg>
        <pc:spChg chg="mod">
          <ac:chgData name="Long, Weitong" userId="c6662185-7318-410f-97e5-d6e77f6614a1" providerId="ADAL" clId="{30D48CC5-8E71-499B-92BB-765E6FFB8849}" dt="2023-12-11T14:10:08.040" v="547" actId="164"/>
          <ac:spMkLst>
            <pc:docMk/>
            <pc:sldMk cId="68416397" sldId="401"/>
            <ac:spMk id="95" creationId="{EB01D7F3-327B-D751-2867-268BA4E870DE}"/>
          </ac:spMkLst>
        </pc:spChg>
        <pc:spChg chg="mod">
          <ac:chgData name="Long, Weitong" userId="c6662185-7318-410f-97e5-d6e77f6614a1" providerId="ADAL" clId="{30D48CC5-8E71-499B-92BB-765E6FFB8849}" dt="2023-12-11T14:10:08.040" v="547" actId="164"/>
          <ac:spMkLst>
            <pc:docMk/>
            <pc:sldMk cId="68416397" sldId="401"/>
            <ac:spMk id="96" creationId="{59D1F531-6408-426B-093E-C3E57F4C09F1}"/>
          </ac:spMkLst>
        </pc:spChg>
        <pc:spChg chg="mod">
          <ac:chgData name="Long, Weitong" userId="c6662185-7318-410f-97e5-d6e77f6614a1" providerId="ADAL" clId="{30D48CC5-8E71-499B-92BB-765E6FFB8849}" dt="2023-12-11T14:11:07.107" v="554" actId="165"/>
          <ac:spMkLst>
            <pc:docMk/>
            <pc:sldMk cId="68416397" sldId="401"/>
            <ac:spMk id="184" creationId="{5384F171-6666-35FE-41E0-4A9BB7D32C5C}"/>
          </ac:spMkLst>
        </pc:spChg>
        <pc:grpChg chg="add mod">
          <ac:chgData name="Long, Weitong" userId="c6662185-7318-410f-97e5-d6e77f6614a1" providerId="ADAL" clId="{30D48CC5-8E71-499B-92BB-765E6FFB8849}" dt="2023-12-11T14:08:43.574" v="529" actId="164"/>
          <ac:grpSpMkLst>
            <pc:docMk/>
            <pc:sldMk cId="68416397" sldId="401"/>
            <ac:grpSpMk id="9" creationId="{7F94FDE7-B6D9-C018-92DF-C97983A0DA5F}"/>
          </ac:grpSpMkLst>
        </pc:grpChg>
        <pc:grpChg chg="add mod">
          <ac:chgData name="Long, Weitong" userId="c6662185-7318-410f-97e5-d6e77f6614a1" providerId="ADAL" clId="{30D48CC5-8E71-499B-92BB-765E6FFB8849}" dt="2023-12-11T14:09:41.639" v="543" actId="164"/>
          <ac:grpSpMkLst>
            <pc:docMk/>
            <pc:sldMk cId="68416397" sldId="401"/>
            <ac:grpSpMk id="14" creationId="{F36131FC-DAF5-AB28-E670-EB6DEA02BB42}"/>
          </ac:grpSpMkLst>
        </pc:grpChg>
        <pc:grpChg chg="add mod">
          <ac:chgData name="Long, Weitong" userId="c6662185-7318-410f-97e5-d6e77f6614a1" providerId="ADAL" clId="{30D48CC5-8E71-499B-92BB-765E6FFB8849}" dt="2023-12-11T14:10:08.040" v="547" actId="164"/>
          <ac:grpSpMkLst>
            <pc:docMk/>
            <pc:sldMk cId="68416397" sldId="401"/>
            <ac:grpSpMk id="15" creationId="{E2DEF078-088A-C725-8E3E-D6B7E93397DB}"/>
          </ac:grpSpMkLst>
        </pc:grpChg>
        <pc:grpChg chg="add mod">
          <ac:chgData name="Long, Weitong" userId="c6662185-7318-410f-97e5-d6e77f6614a1" providerId="ADAL" clId="{30D48CC5-8E71-499B-92BB-765E6FFB8849}" dt="2023-12-11T14:10:16.098" v="548" actId="164"/>
          <ac:grpSpMkLst>
            <pc:docMk/>
            <pc:sldMk cId="68416397" sldId="401"/>
            <ac:grpSpMk id="32" creationId="{B4E8732A-42EF-1501-08D4-DBD59BEB8FD2}"/>
          </ac:grpSpMkLst>
        </pc:grpChg>
        <pc:grpChg chg="add del mod">
          <ac:chgData name="Long, Weitong" userId="c6662185-7318-410f-97e5-d6e77f6614a1" providerId="ADAL" clId="{30D48CC5-8E71-499B-92BB-765E6FFB8849}" dt="2023-12-11T14:11:07.107" v="554" actId="165"/>
          <ac:grpSpMkLst>
            <pc:docMk/>
            <pc:sldMk cId="68416397" sldId="401"/>
            <ac:grpSpMk id="33" creationId="{E9FD450D-9F5C-AE6B-C225-E8D255741BBB}"/>
          </ac:grpSpMkLst>
        </pc:grpChg>
        <pc:grpChg chg="del mod topLvl">
          <ac:chgData name="Long, Weitong" userId="c6662185-7318-410f-97e5-d6e77f6614a1" providerId="ADAL" clId="{30D48CC5-8E71-499B-92BB-765E6FFB8849}" dt="2023-12-11T14:09:18.838" v="538" actId="165"/>
          <ac:grpSpMkLst>
            <pc:docMk/>
            <pc:sldMk cId="68416397" sldId="401"/>
            <ac:grpSpMk id="40" creationId="{30432903-85A1-4AF6-68FB-F2539264581A}"/>
          </ac:grpSpMkLst>
        </pc:grpChg>
        <pc:grpChg chg="mod">
          <ac:chgData name="Long, Weitong" userId="c6662185-7318-410f-97e5-d6e77f6614a1" providerId="ADAL" clId="{30D48CC5-8E71-499B-92BB-765E6FFB8849}" dt="2023-12-11T14:08:43.574" v="529" actId="164"/>
          <ac:grpSpMkLst>
            <pc:docMk/>
            <pc:sldMk cId="68416397" sldId="401"/>
            <ac:grpSpMk id="41" creationId="{6654AC5D-DDC2-408A-7B54-6F77A434C0DE}"/>
          </ac:grpSpMkLst>
        </pc:grpChg>
        <pc:grpChg chg="add mod">
          <ac:chgData name="Long, Weitong" userId="c6662185-7318-410f-97e5-d6e77f6614a1" providerId="ADAL" clId="{30D48CC5-8E71-499B-92BB-765E6FFB8849}" dt="2023-12-11T14:17:43.667" v="570"/>
          <ac:grpSpMkLst>
            <pc:docMk/>
            <pc:sldMk cId="68416397" sldId="401"/>
            <ac:grpSpMk id="43" creationId="{993FEB2A-BFF6-190E-4C1C-75B3C4CD86DB}"/>
          </ac:grpSpMkLst>
        </pc:grpChg>
        <pc:grpChg chg="mod">
          <ac:chgData name="Long, Weitong" userId="c6662185-7318-410f-97e5-d6e77f6614a1" providerId="ADAL" clId="{30D48CC5-8E71-499B-92BB-765E6FFB8849}" dt="2023-12-11T14:10:08.040" v="547" actId="164"/>
          <ac:grpSpMkLst>
            <pc:docMk/>
            <pc:sldMk cId="68416397" sldId="401"/>
            <ac:grpSpMk id="69" creationId="{084A8335-0B0E-FEB4-EF4E-2B031640F09B}"/>
          </ac:grpSpMkLst>
        </pc:grpChg>
        <pc:grpChg chg="mod">
          <ac:chgData name="Long, Weitong" userId="c6662185-7318-410f-97e5-d6e77f6614a1" providerId="ADAL" clId="{30D48CC5-8E71-499B-92BB-765E6FFB8849}" dt="2023-12-11T14:10:08.040" v="547" actId="164"/>
          <ac:grpSpMkLst>
            <pc:docMk/>
            <pc:sldMk cId="68416397" sldId="401"/>
            <ac:grpSpMk id="97" creationId="{15A334C2-858A-AC96-856E-D8092EFE1914}"/>
          </ac:grpSpMkLst>
        </pc:grpChg>
        <pc:grpChg chg="del mod">
          <ac:chgData name="Long, Weitong" userId="c6662185-7318-410f-97e5-d6e77f6614a1" providerId="ADAL" clId="{30D48CC5-8E71-499B-92BB-765E6FFB8849}" dt="2023-12-11T14:09:06.615" v="535" actId="165"/>
          <ac:grpSpMkLst>
            <pc:docMk/>
            <pc:sldMk cId="68416397" sldId="401"/>
            <ac:grpSpMk id="210" creationId="{AC4099B3-BB8C-C00C-A259-AFF692A87BF2}"/>
          </ac:grpSpMkLst>
        </pc:grpChg>
        <pc:grpChg chg="mod">
          <ac:chgData name="Long, Weitong" userId="c6662185-7318-410f-97e5-d6e77f6614a1" providerId="ADAL" clId="{30D48CC5-8E71-499B-92BB-765E6FFB8849}" dt="2023-12-11T14:14:55.560" v="560" actId="14100"/>
          <ac:grpSpMkLst>
            <pc:docMk/>
            <pc:sldMk cId="68416397" sldId="401"/>
            <ac:grpSpMk id="213" creationId="{BBA189A7-A6B3-AC71-9BD4-596E8AC101D4}"/>
          </ac:grpSpMkLst>
        </pc:grpChg>
        <pc:grpChg chg="mod">
          <ac:chgData name="Long, Weitong" userId="c6662185-7318-410f-97e5-d6e77f6614a1" providerId="ADAL" clId="{30D48CC5-8E71-499B-92BB-765E6FFB8849}" dt="2023-12-11T14:10:16.098" v="548" actId="164"/>
          <ac:grpSpMkLst>
            <pc:docMk/>
            <pc:sldMk cId="68416397" sldId="401"/>
            <ac:grpSpMk id="214" creationId="{BFB383D7-8207-5C77-D4F8-1951736DE3C4}"/>
          </ac:grpSpMkLst>
        </pc:grpChg>
        <pc:grpChg chg="mod">
          <ac:chgData name="Long, Weitong" userId="c6662185-7318-410f-97e5-d6e77f6614a1" providerId="ADAL" clId="{30D48CC5-8E71-499B-92BB-765E6FFB8849}" dt="2023-12-11T14:10:16.098" v="548" actId="164"/>
          <ac:grpSpMkLst>
            <pc:docMk/>
            <pc:sldMk cId="68416397" sldId="401"/>
            <ac:grpSpMk id="215" creationId="{741B1FEF-37E6-9D89-AEFC-71F1F016CFED}"/>
          </ac:grpSpMkLst>
        </pc:grpChg>
        <pc:grpChg chg="del mod topLvl">
          <ac:chgData name="Long, Weitong" userId="c6662185-7318-410f-97e5-d6e77f6614a1" providerId="ADAL" clId="{30D48CC5-8E71-499B-92BB-765E6FFB8849}" dt="2023-12-11T14:17:41.613" v="569" actId="21"/>
          <ac:grpSpMkLst>
            <pc:docMk/>
            <pc:sldMk cId="68416397" sldId="401"/>
            <ac:grpSpMk id="216" creationId="{660F978E-742F-1EE3-EE4E-527F53BE5485}"/>
          </ac:grpSpMkLst>
        </pc:grpChg>
        <pc:cxnChg chg="mod topLvl">
          <ac:chgData name="Long, Weitong" userId="c6662185-7318-410f-97e5-d6e77f6614a1" providerId="ADAL" clId="{30D48CC5-8E71-499B-92BB-765E6FFB8849}" dt="2023-12-11T14:11:07.107" v="554" actId="165"/>
          <ac:cxnSpMkLst>
            <pc:docMk/>
            <pc:sldMk cId="68416397" sldId="401"/>
            <ac:cxnSpMk id="5" creationId="{86DB7488-3298-702A-286B-A561342FD536}"/>
          </ac:cxnSpMkLst>
        </pc:cxnChg>
        <pc:cxnChg chg="mod">
          <ac:chgData name="Long, Weitong" userId="c6662185-7318-410f-97e5-d6e77f6614a1" providerId="ADAL" clId="{30D48CC5-8E71-499B-92BB-765E6FFB8849}" dt="2023-12-11T14:17:49.254" v="571" actId="14100"/>
          <ac:cxnSpMkLst>
            <pc:docMk/>
            <pc:sldMk cId="68416397" sldId="401"/>
            <ac:cxnSpMk id="45" creationId="{01E3F778-2C7A-ACF4-DA5D-A5DC5C3B87EF}"/>
          </ac:cxnSpMkLst>
        </pc:cxnChg>
        <pc:cxnChg chg="mod topLvl">
          <ac:chgData name="Long, Weitong" userId="c6662185-7318-410f-97e5-d6e77f6614a1" providerId="ADAL" clId="{30D48CC5-8E71-499B-92BB-765E6FFB8849}" dt="2023-12-11T14:09:41.639" v="543" actId="164"/>
          <ac:cxnSpMkLst>
            <pc:docMk/>
            <pc:sldMk cId="68416397" sldId="401"/>
            <ac:cxnSpMk id="48" creationId="{E80F56D7-82FF-B5C0-DDB3-BB0FC4637E09}"/>
          </ac:cxnSpMkLst>
        </pc:cxnChg>
        <pc:cxnChg chg="mod">
          <ac:chgData name="Long, Weitong" userId="c6662185-7318-410f-97e5-d6e77f6614a1" providerId="ADAL" clId="{30D48CC5-8E71-499B-92BB-765E6FFB8849}" dt="2023-12-11T14:14:55.560" v="560" actId="14100"/>
          <ac:cxnSpMkLst>
            <pc:docMk/>
            <pc:sldMk cId="68416397" sldId="401"/>
            <ac:cxnSpMk id="178" creationId="{51EADABF-0DB3-CF58-5A02-8F9084AA22CA}"/>
          </ac:cxnSpMkLst>
        </pc:cxnChg>
        <pc:cxnChg chg="mod">
          <ac:chgData name="Long, Weitong" userId="c6662185-7318-410f-97e5-d6e77f6614a1" providerId="ADAL" clId="{30D48CC5-8E71-499B-92BB-765E6FFB8849}" dt="2023-12-11T14:14:55.560" v="560" actId="14100"/>
          <ac:cxnSpMkLst>
            <pc:docMk/>
            <pc:sldMk cId="68416397" sldId="401"/>
            <ac:cxnSpMk id="179" creationId="{9A9281FB-F7D3-71EB-886C-786ACF743155}"/>
          </ac:cxnSpMkLst>
        </pc:cxnChg>
        <pc:cxnChg chg="mod">
          <ac:chgData name="Long, Weitong" userId="c6662185-7318-410f-97e5-d6e77f6614a1" providerId="ADAL" clId="{30D48CC5-8E71-499B-92BB-765E6FFB8849}" dt="2023-12-11T14:17:41.613" v="569" actId="21"/>
          <ac:cxnSpMkLst>
            <pc:docMk/>
            <pc:sldMk cId="68416397" sldId="401"/>
            <ac:cxnSpMk id="183" creationId="{77536E04-1245-E09C-93A5-99E45FBB730C}"/>
          </ac:cxnSpMkLst>
        </pc:cxnChg>
      </pc:sldChg>
      <pc:sldChg chg="modSp mod">
        <pc:chgData name="Long, Weitong" userId="c6662185-7318-410f-97e5-d6e77f6614a1" providerId="ADAL" clId="{30D48CC5-8E71-499B-92BB-765E6FFB8849}" dt="2023-12-12T00:02:57.010" v="3558" actId="122"/>
        <pc:sldMkLst>
          <pc:docMk/>
          <pc:sldMk cId="2788159388" sldId="402"/>
        </pc:sldMkLst>
        <pc:spChg chg="mod">
          <ac:chgData name="Long, Weitong" userId="c6662185-7318-410f-97e5-d6e77f6614a1" providerId="ADAL" clId="{30D48CC5-8E71-499B-92BB-765E6FFB8849}" dt="2023-12-12T00:02:57.010" v="3558" actId="122"/>
          <ac:spMkLst>
            <pc:docMk/>
            <pc:sldMk cId="2788159388" sldId="402"/>
            <ac:spMk id="3" creationId="{78D03D99-35BA-6859-0F8D-76ED0D7784AD}"/>
          </ac:spMkLst>
        </pc:spChg>
      </pc:sldChg>
      <pc:sldChg chg="modSp mod">
        <pc:chgData name="Long, Weitong" userId="c6662185-7318-410f-97e5-d6e77f6614a1" providerId="ADAL" clId="{30D48CC5-8E71-499B-92BB-765E6FFB8849}" dt="2023-12-11T17:10:14.129" v="1419" actId="1076"/>
        <pc:sldMkLst>
          <pc:docMk/>
          <pc:sldMk cId="3325939328" sldId="403"/>
        </pc:sldMkLst>
        <pc:spChg chg="mod">
          <ac:chgData name="Long, Weitong" userId="c6662185-7318-410f-97e5-d6e77f6614a1" providerId="ADAL" clId="{30D48CC5-8E71-499B-92BB-765E6FFB8849}" dt="2023-12-11T17:10:14.129" v="1419" actId="1076"/>
          <ac:spMkLst>
            <pc:docMk/>
            <pc:sldMk cId="3325939328" sldId="403"/>
            <ac:spMk id="3" creationId="{78D03D99-35BA-6859-0F8D-76ED0D7784AD}"/>
          </ac:spMkLst>
        </pc:spChg>
      </pc:sldChg>
      <pc:sldChg chg="modSp mod">
        <pc:chgData name="Long, Weitong" userId="c6662185-7318-410f-97e5-d6e77f6614a1" providerId="ADAL" clId="{30D48CC5-8E71-499B-92BB-765E6FFB8849}" dt="2023-12-12T00:14:22.737" v="3638" actId="20577"/>
        <pc:sldMkLst>
          <pc:docMk/>
          <pc:sldMk cId="470309615" sldId="404"/>
        </pc:sldMkLst>
        <pc:spChg chg="mod">
          <ac:chgData name="Long, Weitong" userId="c6662185-7318-410f-97e5-d6e77f6614a1" providerId="ADAL" clId="{30D48CC5-8E71-499B-92BB-765E6FFB8849}" dt="2023-12-12T00:14:22.737" v="3638" actId="20577"/>
          <ac:spMkLst>
            <pc:docMk/>
            <pc:sldMk cId="470309615" sldId="404"/>
            <ac:spMk id="3" creationId="{78D03D99-35BA-6859-0F8D-76ED0D7784AD}"/>
          </ac:spMkLst>
        </pc:spChg>
      </pc:sldChg>
      <pc:sldChg chg="modSp mod">
        <pc:chgData name="Long, Weitong" userId="c6662185-7318-410f-97e5-d6e77f6614a1" providerId="ADAL" clId="{30D48CC5-8E71-499B-92BB-765E6FFB8849}" dt="2024-01-15T11:06:09.127" v="6187" actId="20577"/>
        <pc:sldMkLst>
          <pc:docMk/>
          <pc:sldMk cId="1019186653" sldId="430"/>
        </pc:sldMkLst>
        <pc:spChg chg="mod">
          <ac:chgData name="Long, Weitong" userId="c6662185-7318-410f-97e5-d6e77f6614a1" providerId="ADAL" clId="{30D48CC5-8E71-499B-92BB-765E6FFB8849}" dt="2024-01-15T11:06:09.127" v="6187" actId="20577"/>
          <ac:spMkLst>
            <pc:docMk/>
            <pc:sldMk cId="1019186653" sldId="430"/>
            <ac:spMk id="2" creationId="{90122D9D-DA75-2BCA-D4D2-C85C52CDBA96}"/>
          </ac:spMkLst>
        </pc:spChg>
      </pc:sldChg>
      <pc:sldChg chg="del modNotesTx">
        <pc:chgData name="Long, Weitong" userId="c6662185-7318-410f-97e5-d6e77f6614a1" providerId="ADAL" clId="{30D48CC5-8E71-499B-92BB-765E6FFB8849}" dt="2023-12-11T12:40:44.129" v="107" actId="47"/>
        <pc:sldMkLst>
          <pc:docMk/>
          <pc:sldMk cId="3581000150" sldId="432"/>
        </pc:sldMkLst>
      </pc:sldChg>
      <pc:sldChg chg="addSp delSp modSp mod">
        <pc:chgData name="Long, Weitong" userId="c6662185-7318-410f-97e5-d6e77f6614a1" providerId="ADAL" clId="{30D48CC5-8E71-499B-92BB-765E6FFB8849}" dt="2024-01-28T14:35:06.714" v="6234" actId="1076"/>
        <pc:sldMkLst>
          <pc:docMk/>
          <pc:sldMk cId="142444622" sldId="433"/>
        </pc:sldMkLst>
        <pc:spChg chg="add mod topLvl">
          <ac:chgData name="Long, Weitong" userId="c6662185-7318-410f-97e5-d6e77f6614a1" providerId="ADAL" clId="{30D48CC5-8E71-499B-92BB-765E6FFB8849}" dt="2024-01-28T14:34:53.341" v="6230" actId="164"/>
          <ac:spMkLst>
            <pc:docMk/>
            <pc:sldMk cId="142444622" sldId="433"/>
            <ac:spMk id="2" creationId="{DE521FAB-B691-47D7-34B7-F1DEDA65E7D7}"/>
          </ac:spMkLst>
        </pc:spChg>
        <pc:spChg chg="mod topLvl">
          <ac:chgData name="Long, Weitong" userId="c6662185-7318-410f-97e5-d6e77f6614a1" providerId="ADAL" clId="{30D48CC5-8E71-499B-92BB-765E6FFB8849}" dt="2024-01-28T14:35:06.714" v="6234" actId="1076"/>
          <ac:spMkLst>
            <pc:docMk/>
            <pc:sldMk cId="142444622" sldId="433"/>
            <ac:spMk id="6" creationId="{7514F4D5-E42B-6CB3-BD95-F7061753EC2C}"/>
          </ac:spMkLst>
        </pc:spChg>
        <pc:spChg chg="mod topLvl">
          <ac:chgData name="Long, Weitong" userId="c6662185-7318-410f-97e5-d6e77f6614a1" providerId="ADAL" clId="{30D48CC5-8E71-499B-92BB-765E6FFB8849}" dt="2024-01-28T14:34:53.341" v="6230" actId="164"/>
          <ac:spMkLst>
            <pc:docMk/>
            <pc:sldMk cId="142444622" sldId="433"/>
            <ac:spMk id="9" creationId="{15EB7545-D77E-9BE9-3340-6F702BF8670C}"/>
          </ac:spMkLst>
        </pc:spChg>
        <pc:spChg chg="mod topLvl">
          <ac:chgData name="Long, Weitong" userId="c6662185-7318-410f-97e5-d6e77f6614a1" providerId="ADAL" clId="{30D48CC5-8E71-499B-92BB-765E6FFB8849}" dt="2024-01-28T14:34:53.341" v="6230" actId="164"/>
          <ac:spMkLst>
            <pc:docMk/>
            <pc:sldMk cId="142444622" sldId="433"/>
            <ac:spMk id="10" creationId="{2E5B4305-D109-CC73-A02D-E92812E5EE5B}"/>
          </ac:spMkLst>
        </pc:spChg>
        <pc:spChg chg="add del mod">
          <ac:chgData name="Long, Weitong" userId="c6662185-7318-410f-97e5-d6e77f6614a1" providerId="ADAL" clId="{30D48CC5-8E71-499B-92BB-765E6FFB8849}" dt="2024-01-28T14:34:57.322" v="6231" actId="478"/>
          <ac:spMkLst>
            <pc:docMk/>
            <pc:sldMk cId="142444622" sldId="433"/>
            <ac:spMk id="11" creationId="{631D289A-DC9E-6D25-5E5F-CA8634CB096F}"/>
          </ac:spMkLst>
        </pc:spChg>
        <pc:spChg chg="mod topLvl">
          <ac:chgData name="Long, Weitong" userId="c6662185-7318-410f-97e5-d6e77f6614a1" providerId="ADAL" clId="{30D48CC5-8E71-499B-92BB-765E6FFB8849}" dt="2024-01-28T14:34:53.341" v="6230" actId="164"/>
          <ac:spMkLst>
            <pc:docMk/>
            <pc:sldMk cId="142444622" sldId="433"/>
            <ac:spMk id="12" creationId="{FCD955B6-278A-3481-C312-CE0776B53BA7}"/>
          </ac:spMkLst>
        </pc:spChg>
        <pc:spChg chg="mod topLvl">
          <ac:chgData name="Long, Weitong" userId="c6662185-7318-410f-97e5-d6e77f6614a1" providerId="ADAL" clId="{30D48CC5-8E71-499B-92BB-765E6FFB8849}" dt="2024-01-28T14:34:53.341" v="6230" actId="164"/>
          <ac:spMkLst>
            <pc:docMk/>
            <pc:sldMk cId="142444622" sldId="433"/>
            <ac:spMk id="15" creationId="{BA7B21AE-7747-FBD4-A4B1-F1DE008AB905}"/>
          </ac:spMkLst>
        </pc:spChg>
        <pc:spChg chg="mod topLvl">
          <ac:chgData name="Long, Weitong" userId="c6662185-7318-410f-97e5-d6e77f6614a1" providerId="ADAL" clId="{30D48CC5-8E71-499B-92BB-765E6FFB8849}" dt="2024-01-28T14:34:53.341" v="6230" actId="164"/>
          <ac:spMkLst>
            <pc:docMk/>
            <pc:sldMk cId="142444622" sldId="433"/>
            <ac:spMk id="16" creationId="{90C3FE46-AE8A-02CC-A33E-23DEFEAD068C}"/>
          </ac:spMkLst>
        </pc:spChg>
        <pc:spChg chg="mod topLvl">
          <ac:chgData name="Long, Weitong" userId="c6662185-7318-410f-97e5-d6e77f6614a1" providerId="ADAL" clId="{30D48CC5-8E71-499B-92BB-765E6FFB8849}" dt="2024-01-28T14:34:53.341" v="6230" actId="164"/>
          <ac:spMkLst>
            <pc:docMk/>
            <pc:sldMk cId="142444622" sldId="433"/>
            <ac:spMk id="19" creationId="{26F4FEE7-E53C-8ECA-6514-689F86C4EEC4}"/>
          </ac:spMkLst>
        </pc:spChg>
        <pc:spChg chg="mod topLvl">
          <ac:chgData name="Long, Weitong" userId="c6662185-7318-410f-97e5-d6e77f6614a1" providerId="ADAL" clId="{30D48CC5-8E71-499B-92BB-765E6FFB8849}" dt="2024-01-28T14:34:53.341" v="6230" actId="164"/>
          <ac:spMkLst>
            <pc:docMk/>
            <pc:sldMk cId="142444622" sldId="433"/>
            <ac:spMk id="20" creationId="{838A5614-6D8A-9107-0312-FC3964CFA310}"/>
          </ac:spMkLst>
        </pc:spChg>
        <pc:spChg chg="mod topLvl">
          <ac:chgData name="Long, Weitong" userId="c6662185-7318-410f-97e5-d6e77f6614a1" providerId="ADAL" clId="{30D48CC5-8E71-499B-92BB-765E6FFB8849}" dt="2024-01-28T14:34:53.341" v="6230" actId="164"/>
          <ac:spMkLst>
            <pc:docMk/>
            <pc:sldMk cId="142444622" sldId="433"/>
            <ac:spMk id="21" creationId="{4805AE12-715C-DA20-242D-311E53066B46}"/>
          </ac:spMkLst>
        </pc:spChg>
        <pc:spChg chg="mod topLvl">
          <ac:chgData name="Long, Weitong" userId="c6662185-7318-410f-97e5-d6e77f6614a1" providerId="ADAL" clId="{30D48CC5-8E71-499B-92BB-765E6FFB8849}" dt="2024-01-28T14:34:53.341" v="6230" actId="164"/>
          <ac:spMkLst>
            <pc:docMk/>
            <pc:sldMk cId="142444622" sldId="433"/>
            <ac:spMk id="23" creationId="{361B8F7E-6E06-3A47-FBC2-FF648D109593}"/>
          </ac:spMkLst>
        </pc:spChg>
        <pc:spChg chg="mod topLvl">
          <ac:chgData name="Long, Weitong" userId="c6662185-7318-410f-97e5-d6e77f6614a1" providerId="ADAL" clId="{30D48CC5-8E71-499B-92BB-765E6FFB8849}" dt="2024-01-28T14:35:02.637" v="6233" actId="1076"/>
          <ac:spMkLst>
            <pc:docMk/>
            <pc:sldMk cId="142444622" sldId="433"/>
            <ac:spMk id="25" creationId="{777D094E-F851-37CA-FADD-15A0B7D16BDF}"/>
          </ac:spMkLst>
        </pc:spChg>
        <pc:spChg chg="add mod topLvl">
          <ac:chgData name="Long, Weitong" userId="c6662185-7318-410f-97e5-d6e77f6614a1" providerId="ADAL" clId="{30D48CC5-8E71-499B-92BB-765E6FFB8849}" dt="2024-01-28T14:34:53.341" v="6230" actId="164"/>
          <ac:spMkLst>
            <pc:docMk/>
            <pc:sldMk cId="142444622" sldId="433"/>
            <ac:spMk id="58" creationId="{1435C4BE-A34C-60D2-A2A8-4622DCD74E83}"/>
          </ac:spMkLst>
        </pc:spChg>
        <pc:grpChg chg="del">
          <ac:chgData name="Long, Weitong" userId="c6662185-7318-410f-97e5-d6e77f6614a1" providerId="ADAL" clId="{30D48CC5-8E71-499B-92BB-765E6FFB8849}" dt="2023-12-11T14:04:54.662" v="475" actId="165"/>
          <ac:grpSpMkLst>
            <pc:docMk/>
            <pc:sldMk cId="142444622" sldId="433"/>
            <ac:grpSpMk id="33" creationId="{0B23AA31-5734-469A-EB63-DA1A5A98ADEB}"/>
          </ac:grpSpMkLst>
        </pc:grpChg>
        <pc:grpChg chg="add del mod">
          <ac:chgData name="Long, Weitong" userId="c6662185-7318-410f-97e5-d6e77f6614a1" providerId="ADAL" clId="{30D48CC5-8E71-499B-92BB-765E6FFB8849}" dt="2023-12-11T14:19:24.496" v="573" actId="165"/>
          <ac:grpSpMkLst>
            <pc:docMk/>
            <pc:sldMk cId="142444622" sldId="433"/>
            <ac:grpSpMk id="53" creationId="{89474808-D6C1-87BB-E885-616BD387167A}"/>
          </ac:grpSpMkLst>
        </pc:grpChg>
        <pc:grpChg chg="add mod">
          <ac:chgData name="Long, Weitong" userId="c6662185-7318-410f-97e5-d6e77f6614a1" providerId="ADAL" clId="{30D48CC5-8E71-499B-92BB-765E6FFB8849}" dt="2024-01-28T14:34:53.341" v="6230" actId="164"/>
          <ac:grpSpMkLst>
            <pc:docMk/>
            <pc:sldMk cId="142444622" sldId="433"/>
            <ac:grpSpMk id="71" creationId="{39D69CA2-63EF-5A3C-3E05-9B2217D39D26}"/>
          </ac:grpSpMkLst>
        </pc:grpChg>
        <pc:grpChg chg="add del mod">
          <ac:chgData name="Long, Weitong" userId="c6662185-7318-410f-97e5-d6e77f6614a1" providerId="ADAL" clId="{30D48CC5-8E71-499B-92BB-765E6FFB8849}" dt="2024-01-28T14:34:39.766" v="6227" actId="165"/>
          <ac:grpSpMkLst>
            <pc:docMk/>
            <pc:sldMk cId="142444622" sldId="433"/>
            <ac:grpSpMk id="76" creationId="{7B9611E7-AEEB-8E02-3289-EF73D904BBFA}"/>
          </ac:grpSpMkLst>
        </pc:grpChg>
        <pc:cxnChg chg="add mod topLvl">
          <ac:chgData name="Long, Weitong" userId="c6662185-7318-410f-97e5-d6e77f6614a1" providerId="ADAL" clId="{30D48CC5-8E71-499B-92BB-765E6FFB8849}" dt="2024-01-28T14:35:02.637" v="6233" actId="1076"/>
          <ac:cxnSpMkLst>
            <pc:docMk/>
            <pc:sldMk cId="142444622" sldId="433"/>
            <ac:cxnSpMk id="5" creationId="{9E567F6C-9640-CE1C-8BC8-08F1511CFA30}"/>
          </ac:cxnSpMkLst>
        </pc:cxnChg>
        <pc:cxnChg chg="mod topLvl">
          <ac:chgData name="Long, Weitong" userId="c6662185-7318-410f-97e5-d6e77f6614a1" providerId="ADAL" clId="{30D48CC5-8E71-499B-92BB-765E6FFB8849}" dt="2024-01-28T14:35:02.637" v="6233" actId="1076"/>
          <ac:cxnSpMkLst>
            <pc:docMk/>
            <pc:sldMk cId="142444622" sldId="433"/>
            <ac:cxnSpMk id="7" creationId="{BA12FCB0-9788-2F2D-E7FF-D7C0645B013F}"/>
          </ac:cxnSpMkLst>
        </pc:cxnChg>
        <pc:cxnChg chg="mod topLvl">
          <ac:chgData name="Long, Weitong" userId="c6662185-7318-410f-97e5-d6e77f6614a1" providerId="ADAL" clId="{30D48CC5-8E71-499B-92BB-765E6FFB8849}" dt="2024-01-28T14:35:02.637" v="6233" actId="1076"/>
          <ac:cxnSpMkLst>
            <pc:docMk/>
            <pc:sldMk cId="142444622" sldId="433"/>
            <ac:cxnSpMk id="8" creationId="{0012C2B6-B348-54DF-C5C6-517784305D86}"/>
          </ac:cxnSpMkLst>
        </pc:cxnChg>
        <pc:cxnChg chg="mod topLvl">
          <ac:chgData name="Long, Weitong" userId="c6662185-7318-410f-97e5-d6e77f6614a1" providerId="ADAL" clId="{30D48CC5-8E71-499B-92BB-765E6FFB8849}" dt="2024-01-28T14:35:02.637" v="6233" actId="1076"/>
          <ac:cxnSpMkLst>
            <pc:docMk/>
            <pc:sldMk cId="142444622" sldId="433"/>
            <ac:cxnSpMk id="13" creationId="{8D937267-51D7-637E-6228-4FB7F5DCA141}"/>
          </ac:cxnSpMkLst>
        </pc:cxnChg>
        <pc:cxnChg chg="add del mod">
          <ac:chgData name="Long, Weitong" userId="c6662185-7318-410f-97e5-d6e77f6614a1" providerId="ADAL" clId="{30D48CC5-8E71-499B-92BB-765E6FFB8849}" dt="2024-01-28T14:34:59.600" v="6232" actId="478"/>
          <ac:cxnSpMkLst>
            <pc:docMk/>
            <pc:sldMk cId="142444622" sldId="433"/>
            <ac:cxnSpMk id="14" creationId="{868E98A4-FB8C-BDBB-06AA-32A24683F0CA}"/>
          </ac:cxnSpMkLst>
        </pc:cxnChg>
        <pc:cxnChg chg="mod topLvl">
          <ac:chgData name="Long, Weitong" userId="c6662185-7318-410f-97e5-d6e77f6614a1" providerId="ADAL" clId="{30D48CC5-8E71-499B-92BB-765E6FFB8849}" dt="2024-01-28T14:35:02.637" v="6233" actId="1076"/>
          <ac:cxnSpMkLst>
            <pc:docMk/>
            <pc:sldMk cId="142444622" sldId="433"/>
            <ac:cxnSpMk id="17" creationId="{3F18CF0C-C2AC-62D6-6E94-73CD16832141}"/>
          </ac:cxnSpMkLst>
        </pc:cxnChg>
        <pc:cxnChg chg="mod topLvl">
          <ac:chgData name="Long, Weitong" userId="c6662185-7318-410f-97e5-d6e77f6614a1" providerId="ADAL" clId="{30D48CC5-8E71-499B-92BB-765E6FFB8849}" dt="2024-01-28T14:35:02.637" v="6233" actId="1076"/>
          <ac:cxnSpMkLst>
            <pc:docMk/>
            <pc:sldMk cId="142444622" sldId="433"/>
            <ac:cxnSpMk id="18" creationId="{0299627C-E590-946E-2826-CEA58CC4D1E8}"/>
          </ac:cxnSpMkLst>
        </pc:cxnChg>
        <pc:cxnChg chg="mod topLvl">
          <ac:chgData name="Long, Weitong" userId="c6662185-7318-410f-97e5-d6e77f6614a1" providerId="ADAL" clId="{30D48CC5-8E71-499B-92BB-765E6FFB8849}" dt="2024-01-28T14:35:02.637" v="6233" actId="1076"/>
          <ac:cxnSpMkLst>
            <pc:docMk/>
            <pc:sldMk cId="142444622" sldId="433"/>
            <ac:cxnSpMk id="24" creationId="{EB5B012B-7E66-BC28-B2D1-515C7B01E959}"/>
          </ac:cxnSpMkLst>
        </pc:cxnChg>
        <pc:cxnChg chg="mod topLvl">
          <ac:chgData name="Long, Weitong" userId="c6662185-7318-410f-97e5-d6e77f6614a1" providerId="ADAL" clId="{30D48CC5-8E71-499B-92BB-765E6FFB8849}" dt="2024-01-28T14:35:02.637" v="6233" actId="1076"/>
          <ac:cxnSpMkLst>
            <pc:docMk/>
            <pc:sldMk cId="142444622" sldId="433"/>
            <ac:cxnSpMk id="26" creationId="{E17C65FB-1C9B-12F5-5AAB-A80A73A9FB09}"/>
          </ac:cxnSpMkLst>
        </pc:cxnChg>
        <pc:cxnChg chg="mod topLvl">
          <ac:chgData name="Long, Weitong" userId="c6662185-7318-410f-97e5-d6e77f6614a1" providerId="ADAL" clId="{30D48CC5-8E71-499B-92BB-765E6FFB8849}" dt="2024-01-28T14:35:02.637" v="6233" actId="1076"/>
          <ac:cxnSpMkLst>
            <pc:docMk/>
            <pc:sldMk cId="142444622" sldId="433"/>
            <ac:cxnSpMk id="27" creationId="{A34751D2-1055-6F0E-AB89-F78C6F73FB10}"/>
          </ac:cxnSpMkLst>
        </pc:cxnChg>
        <pc:cxnChg chg="mod topLvl">
          <ac:chgData name="Long, Weitong" userId="c6662185-7318-410f-97e5-d6e77f6614a1" providerId="ADAL" clId="{30D48CC5-8E71-499B-92BB-765E6FFB8849}" dt="2024-01-28T14:35:02.637" v="6233" actId="1076"/>
          <ac:cxnSpMkLst>
            <pc:docMk/>
            <pc:sldMk cId="142444622" sldId="433"/>
            <ac:cxnSpMk id="28" creationId="{E31CDF83-E22E-C9AE-CA03-EF50A63106DB}"/>
          </ac:cxnSpMkLst>
        </pc:cxnChg>
        <pc:cxnChg chg="add mod topLvl">
          <ac:chgData name="Long, Weitong" userId="c6662185-7318-410f-97e5-d6e77f6614a1" providerId="ADAL" clId="{30D48CC5-8E71-499B-92BB-765E6FFB8849}" dt="2024-01-28T14:35:02.637" v="6233" actId="1076"/>
          <ac:cxnSpMkLst>
            <pc:docMk/>
            <pc:sldMk cId="142444622" sldId="433"/>
            <ac:cxnSpMk id="59" creationId="{11724293-F087-B9EA-1D4A-C014B963248F}"/>
          </ac:cxnSpMkLst>
        </pc:cxnChg>
      </pc:sldChg>
      <pc:sldChg chg="modSp mod">
        <pc:chgData name="Long, Weitong" userId="c6662185-7318-410f-97e5-d6e77f6614a1" providerId="ADAL" clId="{30D48CC5-8E71-499B-92BB-765E6FFB8849}" dt="2023-12-12T00:47:18.238" v="3820" actId="20577"/>
        <pc:sldMkLst>
          <pc:docMk/>
          <pc:sldMk cId="1643527106" sldId="435"/>
        </pc:sldMkLst>
        <pc:spChg chg="mod">
          <ac:chgData name="Long, Weitong" userId="c6662185-7318-410f-97e5-d6e77f6614a1" providerId="ADAL" clId="{30D48CC5-8E71-499B-92BB-765E6FFB8849}" dt="2023-12-12T00:47:18.238" v="3820" actId="20577"/>
          <ac:spMkLst>
            <pc:docMk/>
            <pc:sldMk cId="1643527106" sldId="435"/>
            <ac:spMk id="3" creationId="{78D03D99-35BA-6859-0F8D-76ED0D7784AD}"/>
          </ac:spMkLst>
        </pc:spChg>
      </pc:sldChg>
      <pc:sldChg chg="del">
        <pc:chgData name="Long, Weitong" userId="c6662185-7318-410f-97e5-d6e77f6614a1" providerId="ADAL" clId="{30D48CC5-8E71-499B-92BB-765E6FFB8849}" dt="2023-12-11T23:33:13.308" v="3195" actId="47"/>
        <pc:sldMkLst>
          <pc:docMk/>
          <pc:sldMk cId="3307210478" sldId="436"/>
        </pc:sldMkLst>
      </pc:sldChg>
      <pc:sldChg chg="modSp mod">
        <pc:chgData name="Long, Weitong" userId="c6662185-7318-410f-97e5-d6e77f6614a1" providerId="ADAL" clId="{30D48CC5-8E71-499B-92BB-765E6FFB8849}" dt="2023-12-11T12:32:05.198" v="73"/>
        <pc:sldMkLst>
          <pc:docMk/>
          <pc:sldMk cId="2346234996" sldId="437"/>
        </pc:sldMkLst>
        <pc:spChg chg="mod">
          <ac:chgData name="Long, Weitong" userId="c6662185-7318-410f-97e5-d6e77f6614a1" providerId="ADAL" clId="{30D48CC5-8E71-499B-92BB-765E6FFB8849}" dt="2023-12-11T12:31:11.280" v="65" actId="20577"/>
          <ac:spMkLst>
            <pc:docMk/>
            <pc:sldMk cId="2346234996" sldId="437"/>
            <ac:spMk id="2" creationId="{ABB605B2-F9EC-4FEA-049B-37D7A867D3C7}"/>
          </ac:spMkLst>
        </pc:spChg>
        <pc:spChg chg="mod">
          <ac:chgData name="Long, Weitong" userId="c6662185-7318-410f-97e5-d6e77f6614a1" providerId="ADAL" clId="{30D48CC5-8E71-499B-92BB-765E6FFB8849}" dt="2023-12-11T12:32:05.198" v="73"/>
          <ac:spMkLst>
            <pc:docMk/>
            <pc:sldMk cId="2346234996" sldId="437"/>
            <ac:spMk id="5" creationId="{D0EF4F05-1869-9732-3C51-E2639FB864B2}"/>
          </ac:spMkLst>
        </pc:spChg>
      </pc:sldChg>
      <pc:sldChg chg="del">
        <pc:chgData name="Long, Weitong" userId="c6662185-7318-410f-97e5-d6e77f6614a1" providerId="ADAL" clId="{30D48CC5-8E71-499B-92BB-765E6FFB8849}" dt="2023-12-11T23:33:07.378" v="3192" actId="47"/>
        <pc:sldMkLst>
          <pc:docMk/>
          <pc:sldMk cId="3408803615" sldId="438"/>
        </pc:sldMkLst>
      </pc:sldChg>
      <pc:sldChg chg="addSp delSp modSp del mod">
        <pc:chgData name="Long, Weitong" userId="c6662185-7318-410f-97e5-d6e77f6614a1" providerId="ADAL" clId="{30D48CC5-8E71-499B-92BB-765E6FFB8849}" dt="2023-12-11T17:34:08.110" v="1574" actId="47"/>
        <pc:sldMkLst>
          <pc:docMk/>
          <pc:sldMk cId="1300751704" sldId="439"/>
        </pc:sldMkLst>
        <pc:spChg chg="mod">
          <ac:chgData name="Long, Weitong" userId="c6662185-7318-410f-97e5-d6e77f6614a1" providerId="ADAL" clId="{30D48CC5-8E71-499B-92BB-765E6FFB8849}" dt="2023-12-11T17:11:50.827" v="1485" actId="20577"/>
          <ac:spMkLst>
            <pc:docMk/>
            <pc:sldMk cId="1300751704" sldId="439"/>
            <ac:spMk id="3" creationId="{7739AFAA-534C-2239-7BF2-A5B8F7681CF3}"/>
          </ac:spMkLst>
        </pc:spChg>
        <pc:spChg chg="mod">
          <ac:chgData name="Long, Weitong" userId="c6662185-7318-410f-97e5-d6e77f6614a1" providerId="ADAL" clId="{30D48CC5-8E71-499B-92BB-765E6FFB8849}" dt="2023-12-11T15:54:20.973" v="804" actId="14100"/>
          <ac:spMkLst>
            <pc:docMk/>
            <pc:sldMk cId="1300751704" sldId="439"/>
            <ac:spMk id="6" creationId="{A51C3CA6-A9D8-D0D7-A934-80ABC95197A5}"/>
          </ac:spMkLst>
        </pc:spChg>
        <pc:picChg chg="add del mod">
          <ac:chgData name="Long, Weitong" userId="c6662185-7318-410f-97e5-d6e77f6614a1" providerId="ADAL" clId="{30D48CC5-8E71-499B-92BB-765E6FFB8849}" dt="2023-12-11T15:52:06.772" v="786" actId="14100"/>
          <ac:picMkLst>
            <pc:docMk/>
            <pc:sldMk cId="1300751704" sldId="439"/>
            <ac:picMk id="2" creationId="{3A74C09C-FCC9-B4C4-875F-2B994C35027F}"/>
          </ac:picMkLst>
        </pc:picChg>
        <pc:picChg chg="add del">
          <ac:chgData name="Long, Weitong" userId="c6662185-7318-410f-97e5-d6e77f6614a1" providerId="ADAL" clId="{30D48CC5-8E71-499B-92BB-765E6FFB8849}" dt="2023-12-11T15:51:52.119" v="781" actId="478"/>
          <ac:picMkLst>
            <pc:docMk/>
            <pc:sldMk cId="1300751704" sldId="439"/>
            <ac:picMk id="5" creationId="{A24007A9-AD7D-8E8D-E02B-34DF3A08EBD0}"/>
          </ac:picMkLst>
        </pc:picChg>
      </pc:sldChg>
      <pc:sldChg chg="addSp delSp modSp mod ord">
        <pc:chgData name="Long, Weitong" userId="c6662185-7318-410f-97e5-d6e77f6614a1" providerId="ADAL" clId="{30D48CC5-8E71-499B-92BB-765E6FFB8849}" dt="2024-02-01T09:16:04.634" v="6818" actId="1076"/>
        <pc:sldMkLst>
          <pc:docMk/>
          <pc:sldMk cId="4128309523" sldId="440"/>
        </pc:sldMkLst>
        <pc:spChg chg="add">
          <ac:chgData name="Long, Weitong" userId="c6662185-7318-410f-97e5-d6e77f6614a1" providerId="ADAL" clId="{30D48CC5-8E71-499B-92BB-765E6FFB8849}" dt="2023-12-11T14:22:30.930" v="619" actId="26606"/>
          <ac:spMkLst>
            <pc:docMk/>
            <pc:sldMk cId="4128309523" sldId="440"/>
            <ac:spMk id="4" creationId="{0A9A07A3-E7A7-FBE8-F0A0-A0ECB22752D0}"/>
          </ac:spMkLst>
        </pc:spChg>
        <pc:spChg chg="add mod">
          <ac:chgData name="Long, Weitong" userId="c6662185-7318-410f-97e5-d6e77f6614a1" providerId="ADAL" clId="{30D48CC5-8E71-499B-92BB-765E6FFB8849}" dt="2024-02-01T08:01:30.969" v="6344" actId="20577"/>
          <ac:spMkLst>
            <pc:docMk/>
            <pc:sldMk cId="4128309523" sldId="440"/>
            <ac:spMk id="7" creationId="{3E371C1E-A419-9FFC-8C9A-4A6503F994CA}"/>
          </ac:spMkLst>
        </pc:spChg>
        <pc:spChg chg="add mod">
          <ac:chgData name="Long, Weitong" userId="c6662185-7318-410f-97e5-d6e77f6614a1" providerId="ADAL" clId="{30D48CC5-8E71-499B-92BB-765E6FFB8849}" dt="2023-12-11T17:34:16.239" v="1591" actId="27636"/>
          <ac:spMkLst>
            <pc:docMk/>
            <pc:sldMk cId="4128309523" sldId="440"/>
            <ac:spMk id="10" creationId="{3661EFF3-F752-E061-72B1-879EDC3A4030}"/>
          </ac:spMkLst>
        </pc:spChg>
        <pc:spChg chg="del mod replId">
          <ac:chgData name="Long, Weitong" userId="c6662185-7318-410f-97e5-d6e77f6614a1" providerId="ADAL" clId="{30D48CC5-8E71-499B-92BB-765E6FFB8849}" dt="2023-12-11T14:22:30.930" v="619" actId="26606"/>
          <ac:spMkLst>
            <pc:docMk/>
            <pc:sldMk cId="4128309523" sldId="440"/>
            <ac:spMk id="12" creationId="{50B00312-5D1A-DE3A-128E-0F202EC86246}"/>
          </ac:spMkLst>
        </pc:spChg>
        <pc:spChg chg="del mod replId">
          <ac:chgData name="Long, Weitong" userId="c6662185-7318-410f-97e5-d6e77f6614a1" providerId="ADAL" clId="{30D48CC5-8E71-499B-92BB-765E6FFB8849}" dt="2023-12-11T14:22:30.930" v="619" actId="26606"/>
          <ac:spMkLst>
            <pc:docMk/>
            <pc:sldMk cId="4128309523" sldId="440"/>
            <ac:spMk id="13" creationId="{EA706813-AA78-2ECD-0FA8-67529EFCEEB9}"/>
          </ac:spMkLst>
        </pc:spChg>
        <pc:spChg chg="del mod replId">
          <ac:chgData name="Long, Weitong" userId="c6662185-7318-410f-97e5-d6e77f6614a1" providerId="ADAL" clId="{30D48CC5-8E71-499B-92BB-765E6FFB8849}" dt="2023-12-11T14:22:30.930" v="619" actId="26606"/>
          <ac:spMkLst>
            <pc:docMk/>
            <pc:sldMk cId="4128309523" sldId="440"/>
            <ac:spMk id="14" creationId="{A00C814C-63B1-7C3C-36D3-8E24EB3E42B2}"/>
          </ac:spMkLst>
        </pc:spChg>
        <pc:picChg chg="add del mod modCrop">
          <ac:chgData name="Long, Weitong" userId="c6662185-7318-410f-97e5-d6e77f6614a1" providerId="ADAL" clId="{30D48CC5-8E71-499B-92BB-765E6FFB8849}" dt="2024-01-28T06:50:54.243" v="6193" actId="478"/>
          <ac:picMkLst>
            <pc:docMk/>
            <pc:sldMk cId="4128309523" sldId="440"/>
            <ac:picMk id="2" creationId="{5634FA23-B2AB-DBDF-73BE-C3000F80A3EF}"/>
          </ac:picMkLst>
        </pc:picChg>
        <pc:picChg chg="add del mod">
          <ac:chgData name="Long, Weitong" userId="c6662185-7318-410f-97e5-d6e77f6614a1" providerId="ADAL" clId="{30D48CC5-8E71-499B-92BB-765E6FFB8849}" dt="2023-12-11T14:23:24.320" v="626" actId="478"/>
          <ac:picMkLst>
            <pc:docMk/>
            <pc:sldMk cId="4128309523" sldId="440"/>
            <ac:picMk id="2" creationId="{56AF2DA2-B90D-1CB1-CE77-753FACB187AE}"/>
          </ac:picMkLst>
        </pc:picChg>
        <pc:picChg chg="add del mod">
          <ac:chgData name="Long, Weitong" userId="c6662185-7318-410f-97e5-d6e77f6614a1" providerId="ADAL" clId="{30D48CC5-8E71-499B-92BB-765E6FFB8849}" dt="2024-02-01T07:49:21.149" v="6318" actId="478"/>
          <ac:picMkLst>
            <pc:docMk/>
            <pc:sldMk cId="4128309523" sldId="440"/>
            <ac:picMk id="2" creationId="{81D86A16-AB15-BA60-9623-14C1F1A7991B}"/>
          </ac:picMkLst>
        </pc:picChg>
        <pc:picChg chg="add del mod">
          <ac:chgData name="Long, Weitong" userId="c6662185-7318-410f-97e5-d6e77f6614a1" providerId="ADAL" clId="{30D48CC5-8E71-499B-92BB-765E6FFB8849}" dt="2024-01-29T09:23:47.925" v="6235" actId="478"/>
          <ac:picMkLst>
            <pc:docMk/>
            <pc:sldMk cId="4128309523" sldId="440"/>
            <ac:picMk id="3" creationId="{0B748B8A-BB0F-23E0-098C-56AFB8DAD002}"/>
          </ac:picMkLst>
        </pc:picChg>
        <pc:picChg chg="add del mod">
          <ac:chgData name="Long, Weitong" userId="c6662185-7318-410f-97e5-d6e77f6614a1" providerId="ADAL" clId="{30D48CC5-8E71-499B-92BB-765E6FFB8849}" dt="2023-12-11T17:38:57.261" v="1620" actId="478"/>
          <ac:picMkLst>
            <pc:docMk/>
            <pc:sldMk cId="4128309523" sldId="440"/>
            <ac:picMk id="3" creationId="{676EC210-5D13-90FD-1F6F-D667C75C2979}"/>
          </ac:picMkLst>
        </pc:picChg>
        <pc:picChg chg="add del mod">
          <ac:chgData name="Long, Weitong" userId="c6662185-7318-410f-97e5-d6e77f6614a1" providerId="ADAL" clId="{30D48CC5-8E71-499B-92BB-765E6FFB8849}" dt="2024-02-01T09:15:45.280" v="6809" actId="478"/>
          <ac:picMkLst>
            <pc:docMk/>
            <pc:sldMk cId="4128309523" sldId="440"/>
            <ac:picMk id="3" creationId="{95E84E3C-5C92-40F1-8A2F-5F4A289A9A21}"/>
          </ac:picMkLst>
        </pc:picChg>
        <pc:picChg chg="add mod">
          <ac:chgData name="Long, Weitong" userId="c6662185-7318-410f-97e5-d6e77f6614a1" providerId="ADAL" clId="{30D48CC5-8E71-499B-92BB-765E6FFB8849}" dt="2024-02-01T07:49:36.462" v="6326" actId="1076"/>
          <ac:picMkLst>
            <pc:docMk/>
            <pc:sldMk cId="4128309523" sldId="440"/>
            <ac:picMk id="5" creationId="{A8FA0E1D-B730-8C2A-0C0E-63E4AC6847FB}"/>
          </ac:picMkLst>
        </pc:picChg>
        <pc:picChg chg="add del mod">
          <ac:chgData name="Long, Weitong" userId="c6662185-7318-410f-97e5-d6e77f6614a1" providerId="ADAL" clId="{30D48CC5-8E71-499B-92BB-765E6FFB8849}" dt="2023-12-11T17:39:57.641" v="1641" actId="478"/>
          <ac:picMkLst>
            <pc:docMk/>
            <pc:sldMk cId="4128309523" sldId="440"/>
            <ac:picMk id="5" creationId="{EB3229E4-5362-8229-8483-356A281829D3}"/>
          </ac:picMkLst>
        </pc:picChg>
        <pc:picChg chg="add del mod">
          <ac:chgData name="Long, Weitong" userId="c6662185-7318-410f-97e5-d6e77f6614a1" providerId="ADAL" clId="{30D48CC5-8E71-499B-92BB-765E6FFB8849}" dt="2024-02-01T09:15:59.148" v="6815" actId="478"/>
          <ac:picMkLst>
            <pc:docMk/>
            <pc:sldMk cId="4128309523" sldId="440"/>
            <ac:picMk id="6" creationId="{5F635C05-3B59-13F5-2739-97AEAB6A98CC}"/>
          </ac:picMkLst>
        </pc:picChg>
        <pc:picChg chg="add del mod modCrop">
          <ac:chgData name="Long, Weitong" userId="c6662185-7318-410f-97e5-d6e77f6614a1" providerId="ADAL" clId="{30D48CC5-8E71-499B-92BB-765E6FFB8849}" dt="2023-12-11T22:13:30.924" v="2405" actId="478"/>
          <ac:picMkLst>
            <pc:docMk/>
            <pc:sldMk cId="4128309523" sldId="440"/>
            <ac:picMk id="6" creationId="{E06FA1D7-3FC4-A775-2CBA-0670189A147E}"/>
          </ac:picMkLst>
        </pc:picChg>
        <pc:picChg chg="del">
          <ac:chgData name="Long, Weitong" userId="c6662185-7318-410f-97e5-d6e77f6614a1" providerId="ADAL" clId="{30D48CC5-8E71-499B-92BB-765E6FFB8849}" dt="2023-12-11T14:22:19.934" v="613" actId="478"/>
          <ac:picMkLst>
            <pc:docMk/>
            <pc:sldMk cId="4128309523" sldId="440"/>
            <ac:picMk id="8" creationId="{A7B4B0E5-70D9-E514-60D1-047B3C1E8EC7}"/>
          </ac:picMkLst>
        </pc:picChg>
        <pc:picChg chg="add mod">
          <ac:chgData name="Long, Weitong" userId="c6662185-7318-410f-97e5-d6e77f6614a1" providerId="ADAL" clId="{30D48CC5-8E71-499B-92BB-765E6FFB8849}" dt="2024-02-01T09:16:04.634" v="6818" actId="1076"/>
          <ac:picMkLst>
            <pc:docMk/>
            <pc:sldMk cId="4128309523" sldId="440"/>
            <ac:picMk id="8" creationId="{B9EB059F-BADE-152F-CE5D-8E02B53D77CD}"/>
          </ac:picMkLst>
        </pc:picChg>
        <pc:picChg chg="add del mod modCrop">
          <ac:chgData name="Long, Weitong" userId="c6662185-7318-410f-97e5-d6e77f6614a1" providerId="ADAL" clId="{30D48CC5-8E71-499B-92BB-765E6FFB8849}" dt="2023-12-11T22:12:02.953" v="2397" actId="478"/>
          <ac:picMkLst>
            <pc:docMk/>
            <pc:sldMk cId="4128309523" sldId="440"/>
            <ac:picMk id="9" creationId="{ADA2A288-1D99-5FF7-B94F-04EEB0BE12FB}"/>
          </ac:picMkLst>
        </pc:picChg>
        <pc:picChg chg="add del mod">
          <ac:chgData name="Long, Weitong" userId="c6662185-7318-410f-97e5-d6e77f6614a1" providerId="ADAL" clId="{30D48CC5-8E71-499B-92BB-765E6FFB8849}" dt="2023-12-11T22:14:17.531" v="2415" actId="478"/>
          <ac:picMkLst>
            <pc:docMk/>
            <pc:sldMk cId="4128309523" sldId="440"/>
            <ac:picMk id="11" creationId="{F116AA89-8AEB-FB51-B411-1F7262FC709A}"/>
          </ac:picMkLst>
        </pc:picChg>
        <pc:picChg chg="add del mod replId">
          <ac:chgData name="Long, Weitong" userId="c6662185-7318-410f-97e5-d6e77f6614a1" providerId="ADAL" clId="{30D48CC5-8E71-499B-92BB-765E6FFB8849}" dt="2023-12-11T14:22:30.930" v="619" actId="26606"/>
          <ac:picMkLst>
            <pc:docMk/>
            <pc:sldMk cId="4128309523" sldId="440"/>
            <ac:picMk id="15" creationId="{37D3E81B-C569-4AB3-D86A-0FF3B139FF4E}"/>
          </ac:picMkLst>
        </pc:picChg>
        <pc:picChg chg="add del mod modCrop">
          <ac:chgData name="Long, Weitong" userId="c6662185-7318-410f-97e5-d6e77f6614a1" providerId="ADAL" clId="{30D48CC5-8E71-499B-92BB-765E6FFB8849}" dt="2024-02-01T07:48:59.760" v="6311" actId="478"/>
          <ac:picMkLst>
            <pc:docMk/>
            <pc:sldMk cId="4128309523" sldId="440"/>
            <ac:picMk id="16" creationId="{C5284A30-D17C-FB37-164A-FD4DFBE3896E}"/>
          </ac:picMkLst>
        </pc:picChg>
        <pc:picChg chg="add del mod">
          <ac:chgData name="Long, Weitong" userId="c6662185-7318-410f-97e5-d6e77f6614a1" providerId="ADAL" clId="{30D48CC5-8E71-499B-92BB-765E6FFB8849}" dt="2023-12-11T22:22:06.190" v="2441" actId="478"/>
          <ac:picMkLst>
            <pc:docMk/>
            <pc:sldMk cId="4128309523" sldId="440"/>
            <ac:picMk id="17" creationId="{67E8E8E3-C5FF-40A2-2A15-6913F591104B}"/>
          </ac:picMkLst>
        </pc:picChg>
      </pc:sldChg>
      <pc:sldChg chg="modSp del mod">
        <pc:chgData name="Long, Weitong" userId="c6662185-7318-410f-97e5-d6e77f6614a1" providerId="ADAL" clId="{30D48CC5-8E71-499B-92BB-765E6FFB8849}" dt="2023-12-11T17:10:20.824" v="1420" actId="47"/>
        <pc:sldMkLst>
          <pc:docMk/>
          <pc:sldMk cId="3397198326" sldId="441"/>
        </pc:sldMkLst>
        <pc:spChg chg="mod">
          <ac:chgData name="Long, Weitong" userId="c6662185-7318-410f-97e5-d6e77f6614a1" providerId="ADAL" clId="{30D48CC5-8E71-499B-92BB-765E6FFB8849}" dt="2023-12-11T15:06:21.034" v="655" actId="1076"/>
          <ac:spMkLst>
            <pc:docMk/>
            <pc:sldMk cId="3397198326" sldId="441"/>
            <ac:spMk id="3" creationId="{78D03D99-35BA-6859-0F8D-76ED0D7784AD}"/>
          </ac:spMkLst>
        </pc:spChg>
      </pc:sldChg>
      <pc:sldChg chg="addSp delSp modSp del mod">
        <pc:chgData name="Long, Weitong" userId="c6662185-7318-410f-97e5-d6e77f6614a1" providerId="ADAL" clId="{30D48CC5-8E71-499B-92BB-765E6FFB8849}" dt="2023-12-11T17:32:25.925" v="1548" actId="47"/>
        <pc:sldMkLst>
          <pc:docMk/>
          <pc:sldMk cId="44117806" sldId="442"/>
        </pc:sldMkLst>
        <pc:spChg chg="mod">
          <ac:chgData name="Long, Weitong" userId="c6662185-7318-410f-97e5-d6e77f6614a1" providerId="ADAL" clId="{30D48CC5-8E71-499B-92BB-765E6FFB8849}" dt="2023-12-11T15:57:43.323" v="832" actId="20577"/>
          <ac:spMkLst>
            <pc:docMk/>
            <pc:sldMk cId="44117806" sldId="442"/>
            <ac:spMk id="3" creationId="{1568542B-0744-FBB6-64C9-A51320913C2C}"/>
          </ac:spMkLst>
        </pc:spChg>
        <pc:spChg chg="mod">
          <ac:chgData name="Long, Weitong" userId="c6662185-7318-410f-97e5-d6e77f6614a1" providerId="ADAL" clId="{30D48CC5-8E71-499B-92BB-765E6FFB8849}" dt="2023-12-11T17:04:37.155" v="1348" actId="1076"/>
          <ac:spMkLst>
            <pc:docMk/>
            <pc:sldMk cId="44117806" sldId="442"/>
            <ac:spMk id="7" creationId="{DED525D4-6216-EDDB-215D-E1288E2FA45F}"/>
          </ac:spMkLst>
        </pc:spChg>
        <pc:spChg chg="del mod">
          <ac:chgData name="Long, Weitong" userId="c6662185-7318-410f-97e5-d6e77f6614a1" providerId="ADAL" clId="{30D48CC5-8E71-499B-92BB-765E6FFB8849}" dt="2023-12-11T16:34:03.557" v="1045" actId="478"/>
          <ac:spMkLst>
            <pc:docMk/>
            <pc:sldMk cId="44117806" sldId="442"/>
            <ac:spMk id="12" creationId="{E6B44401-CED2-DAA9-9EFF-5F4ED6A4123F}"/>
          </ac:spMkLst>
        </pc:spChg>
        <pc:grpChg chg="del">
          <ac:chgData name="Long, Weitong" userId="c6662185-7318-410f-97e5-d6e77f6614a1" providerId="ADAL" clId="{30D48CC5-8E71-499B-92BB-765E6FFB8849}" dt="2023-12-11T15:57:56.084" v="833" actId="478"/>
          <ac:grpSpMkLst>
            <pc:docMk/>
            <pc:sldMk cId="44117806" sldId="442"/>
            <ac:grpSpMk id="16" creationId="{1233A196-F618-D529-CEC5-B84DFAEE1C67}"/>
          </ac:grpSpMkLst>
        </pc:grpChg>
        <pc:picChg chg="add del mod">
          <ac:chgData name="Long, Weitong" userId="c6662185-7318-410f-97e5-d6e77f6614a1" providerId="ADAL" clId="{30D48CC5-8E71-499B-92BB-765E6FFB8849}" dt="2023-12-11T16:23:38.436" v="844" actId="478"/>
          <ac:picMkLst>
            <pc:docMk/>
            <pc:sldMk cId="44117806" sldId="442"/>
            <ac:picMk id="2" creationId="{8D7928E6-B182-DBBA-3576-8EADEB44ADA9}"/>
          </ac:picMkLst>
        </pc:picChg>
        <pc:picChg chg="add del mod">
          <ac:chgData name="Long, Weitong" userId="c6662185-7318-410f-97e5-d6e77f6614a1" providerId="ADAL" clId="{30D48CC5-8E71-499B-92BB-765E6FFB8849}" dt="2023-12-11T16:33:57.779" v="1042" actId="478"/>
          <ac:picMkLst>
            <pc:docMk/>
            <pc:sldMk cId="44117806" sldId="442"/>
            <ac:picMk id="5" creationId="{2020249C-65C1-FA60-30FD-66C7BF2A8256}"/>
          </ac:picMkLst>
        </pc:picChg>
        <pc:picChg chg="add mod">
          <ac:chgData name="Long, Weitong" userId="c6662185-7318-410f-97e5-d6e77f6614a1" providerId="ADAL" clId="{30D48CC5-8E71-499B-92BB-765E6FFB8849}" dt="2023-12-11T16:38:14.451" v="1061" actId="14100"/>
          <ac:picMkLst>
            <pc:docMk/>
            <pc:sldMk cId="44117806" sldId="442"/>
            <ac:picMk id="6" creationId="{DCFFC7CA-E478-3C33-FEA4-904E66B76146}"/>
          </ac:picMkLst>
        </pc:picChg>
      </pc:sldChg>
      <pc:sldChg chg="addSp delSp modSp mod modClrScheme chgLayout">
        <pc:chgData name="Long, Weitong" userId="c6662185-7318-410f-97e5-d6e77f6614a1" providerId="ADAL" clId="{30D48CC5-8E71-499B-92BB-765E6FFB8849}" dt="2024-02-01T08:51:26.659" v="6691" actId="20577"/>
        <pc:sldMkLst>
          <pc:docMk/>
          <pc:sldMk cId="4190090110" sldId="443"/>
        </pc:sldMkLst>
        <pc:spChg chg="mod">
          <ac:chgData name="Long, Weitong" userId="c6662185-7318-410f-97e5-d6e77f6614a1" providerId="ADAL" clId="{30D48CC5-8E71-499B-92BB-765E6FFB8849}" dt="2023-12-11T23:23:41.157" v="3078" actId="26606"/>
          <ac:spMkLst>
            <pc:docMk/>
            <pc:sldMk cId="4190090110" sldId="443"/>
            <ac:spMk id="4" creationId="{CFC7BA53-6F3B-493D-327A-CFAD1A6D7D91}"/>
          </ac:spMkLst>
        </pc:spChg>
        <pc:spChg chg="mod">
          <ac:chgData name="Long, Weitong" userId="c6662185-7318-410f-97e5-d6e77f6614a1" providerId="ADAL" clId="{30D48CC5-8E71-499B-92BB-765E6FFB8849}" dt="2024-02-01T08:51:26.659" v="6691" actId="20577"/>
          <ac:spMkLst>
            <pc:docMk/>
            <pc:sldMk cId="4190090110" sldId="443"/>
            <ac:spMk id="9" creationId="{520270E0-8F8A-5F8B-BE6C-8F6827DF3A28}"/>
          </ac:spMkLst>
        </pc:spChg>
        <pc:spChg chg="mod">
          <ac:chgData name="Long, Weitong" userId="c6662185-7318-410f-97e5-d6e77f6614a1" providerId="ADAL" clId="{30D48CC5-8E71-499B-92BB-765E6FFB8849}" dt="2023-12-11T23:23:41.157" v="3078" actId="26606"/>
          <ac:spMkLst>
            <pc:docMk/>
            <pc:sldMk cId="4190090110" sldId="443"/>
            <ac:spMk id="11" creationId="{70A5BF07-21E5-77D3-FF7E-3A3C9CBC02F4}"/>
          </ac:spMkLst>
        </pc:spChg>
        <pc:grpChg chg="add del">
          <ac:chgData name="Long, Weitong" userId="c6662185-7318-410f-97e5-d6e77f6614a1" providerId="ADAL" clId="{30D48CC5-8E71-499B-92BB-765E6FFB8849}" dt="2023-12-11T17:07:35.425" v="1387" actId="478"/>
          <ac:grpSpMkLst>
            <pc:docMk/>
            <pc:sldMk cId="4190090110" sldId="443"/>
            <ac:grpSpMk id="10" creationId="{413F08F9-2ADF-AAC6-5064-B10F263CA1DB}"/>
          </ac:grpSpMkLst>
        </pc:grpChg>
        <pc:picChg chg="add del mod">
          <ac:chgData name="Long, Weitong" userId="c6662185-7318-410f-97e5-d6e77f6614a1" providerId="ADAL" clId="{30D48CC5-8E71-499B-92BB-765E6FFB8849}" dt="2023-12-11T23:22:48.939" v="3073" actId="478"/>
          <ac:picMkLst>
            <pc:docMk/>
            <pc:sldMk cId="4190090110" sldId="443"/>
            <ac:picMk id="2" creationId="{57CC5FA1-A466-C1D5-A9B3-CE9666E6BED4}"/>
          </ac:picMkLst>
        </pc:picChg>
        <pc:picChg chg="add mod">
          <ac:chgData name="Long, Weitong" userId="c6662185-7318-410f-97e5-d6e77f6614a1" providerId="ADAL" clId="{30D48CC5-8E71-499B-92BB-765E6FFB8849}" dt="2024-02-01T08:49:58.851" v="6670" actId="1076"/>
          <ac:picMkLst>
            <pc:docMk/>
            <pc:sldMk cId="4190090110" sldId="443"/>
            <ac:picMk id="2" creationId="{5A8AA32E-D905-9276-E886-B7B042F85895}"/>
          </ac:picMkLst>
        </pc:picChg>
        <pc:picChg chg="add del mod">
          <ac:chgData name="Long, Weitong" userId="c6662185-7318-410f-97e5-d6e77f6614a1" providerId="ADAL" clId="{30D48CC5-8E71-499B-92BB-765E6FFB8849}" dt="2024-02-01T08:49:52.549" v="6666" actId="478"/>
          <ac:picMkLst>
            <pc:docMk/>
            <pc:sldMk cId="4190090110" sldId="443"/>
            <ac:picMk id="3" creationId="{739B0AFE-D76E-4F7A-F467-D99CA466565C}"/>
          </ac:picMkLst>
        </pc:picChg>
      </pc:sldChg>
      <pc:sldChg chg="addSp delSp modSp mod ord">
        <pc:chgData name="Long, Weitong" userId="c6662185-7318-410f-97e5-d6e77f6614a1" providerId="ADAL" clId="{30D48CC5-8E71-499B-92BB-765E6FFB8849}" dt="2024-02-14T18:22:49.961" v="6851" actId="12385"/>
        <pc:sldMkLst>
          <pc:docMk/>
          <pc:sldMk cId="2444499620" sldId="445"/>
        </pc:sldMkLst>
        <pc:spChg chg="add del mod">
          <ac:chgData name="Long, Weitong" userId="c6662185-7318-410f-97e5-d6e77f6614a1" providerId="ADAL" clId="{30D48CC5-8E71-499B-92BB-765E6FFB8849}" dt="2024-02-01T08:34:56.572" v="6476" actId="478"/>
          <ac:spMkLst>
            <pc:docMk/>
            <pc:sldMk cId="2444499620" sldId="445"/>
            <ac:spMk id="6" creationId="{AF85FCF4-9200-50D7-387A-6E5E1099044F}"/>
          </ac:spMkLst>
        </pc:spChg>
        <pc:spChg chg="mod">
          <ac:chgData name="Long, Weitong" userId="c6662185-7318-410f-97e5-d6e77f6614a1" providerId="ADAL" clId="{30D48CC5-8E71-499B-92BB-765E6FFB8849}" dt="2023-12-12T00:49:47.106" v="3900" actId="20577"/>
          <ac:spMkLst>
            <pc:docMk/>
            <pc:sldMk cId="2444499620" sldId="445"/>
            <ac:spMk id="9" creationId="{2EBF0652-24A4-FD78-0280-1936E2AC61E7}"/>
          </ac:spMkLst>
        </pc:spChg>
        <pc:spChg chg="mod">
          <ac:chgData name="Long, Weitong" userId="c6662185-7318-410f-97e5-d6e77f6614a1" providerId="ADAL" clId="{30D48CC5-8E71-499B-92BB-765E6FFB8849}" dt="2023-12-11T17:51:40.898" v="1789" actId="20577"/>
          <ac:spMkLst>
            <pc:docMk/>
            <pc:sldMk cId="2444499620" sldId="445"/>
            <ac:spMk id="16" creationId="{9C3CA94C-5907-BC9F-AE8A-25D4297EE186}"/>
          </ac:spMkLst>
        </pc:spChg>
        <pc:graphicFrameChg chg="add mod modGraphic">
          <ac:chgData name="Long, Weitong" userId="c6662185-7318-410f-97e5-d6e77f6614a1" providerId="ADAL" clId="{30D48CC5-8E71-499B-92BB-765E6FFB8849}" dt="2024-02-14T18:22:49.961" v="6851" actId="12385"/>
          <ac:graphicFrameMkLst>
            <pc:docMk/>
            <pc:sldMk cId="2444499620" sldId="445"/>
            <ac:graphicFrameMk id="2" creationId="{1B95CCD0-816D-D69A-8D56-99546F766C2B}"/>
          </ac:graphicFrameMkLst>
        </pc:graphicFrameChg>
        <pc:graphicFrameChg chg="add del mod modGraphic">
          <ac:chgData name="Long, Weitong" userId="c6662185-7318-410f-97e5-d6e77f6614a1" providerId="ADAL" clId="{30D48CC5-8E71-499B-92BB-765E6FFB8849}" dt="2024-02-14T18:22:28.878" v="6843" actId="478"/>
          <ac:graphicFrameMkLst>
            <pc:docMk/>
            <pc:sldMk cId="2444499620" sldId="445"/>
            <ac:graphicFrameMk id="7" creationId="{DAAD127B-3585-1812-DEED-BF3BE0378132}"/>
          </ac:graphicFrameMkLst>
        </pc:graphicFrameChg>
        <pc:picChg chg="add del">
          <ac:chgData name="Long, Weitong" userId="c6662185-7318-410f-97e5-d6e77f6614a1" providerId="ADAL" clId="{30D48CC5-8E71-499B-92BB-765E6FFB8849}" dt="2023-12-11T23:40:25.927" v="3203" actId="478"/>
          <ac:picMkLst>
            <pc:docMk/>
            <pc:sldMk cId="2444499620" sldId="445"/>
            <ac:picMk id="2" creationId="{3C9817CA-85AE-F15C-223F-40EE3A4D8825}"/>
          </ac:picMkLst>
        </pc:picChg>
        <pc:picChg chg="add del mod">
          <ac:chgData name="Long, Weitong" userId="c6662185-7318-410f-97e5-d6e77f6614a1" providerId="ADAL" clId="{30D48CC5-8E71-499B-92BB-765E6FFB8849}" dt="2024-02-01T08:32:58.195" v="6451" actId="478"/>
          <ac:picMkLst>
            <pc:docMk/>
            <pc:sldMk cId="2444499620" sldId="445"/>
            <ac:picMk id="2" creationId="{A31CC3CE-79C0-DA98-D848-8500A0D2F994}"/>
          </ac:picMkLst>
        </pc:picChg>
        <pc:picChg chg="del">
          <ac:chgData name="Long, Weitong" userId="c6662185-7318-410f-97e5-d6e77f6614a1" providerId="ADAL" clId="{30D48CC5-8E71-499B-92BB-765E6FFB8849}" dt="2023-12-11T23:34:19.824" v="3196" actId="478"/>
          <ac:picMkLst>
            <pc:docMk/>
            <pc:sldMk cId="2444499620" sldId="445"/>
            <ac:picMk id="2" creationId="{A6FC32D6-276F-6590-07EF-263711BB155A}"/>
          </ac:picMkLst>
        </pc:picChg>
        <pc:picChg chg="add del mod">
          <ac:chgData name="Long, Weitong" userId="c6662185-7318-410f-97e5-d6e77f6614a1" providerId="ADAL" clId="{30D48CC5-8E71-499B-92BB-765E6FFB8849}" dt="2024-02-01T08:33:00.376" v="6452" actId="478"/>
          <ac:picMkLst>
            <pc:docMk/>
            <pc:sldMk cId="2444499620" sldId="445"/>
            <ac:picMk id="3" creationId="{A1763B66-904F-2A11-F1EB-D6EF02CB384B}"/>
          </ac:picMkLst>
        </pc:picChg>
        <pc:picChg chg="add del mod">
          <ac:chgData name="Long, Weitong" userId="c6662185-7318-410f-97e5-d6e77f6614a1" providerId="ADAL" clId="{30D48CC5-8E71-499B-92BB-765E6FFB8849}" dt="2023-12-11T23:59:17.069" v="3492" actId="478"/>
          <ac:picMkLst>
            <pc:docMk/>
            <pc:sldMk cId="2444499620" sldId="445"/>
            <ac:picMk id="5" creationId="{1E344A64-94BA-7F90-F256-A13CC9D90B13}"/>
          </ac:picMkLst>
        </pc:picChg>
        <pc:picChg chg="add del mod">
          <ac:chgData name="Long, Weitong" userId="c6662185-7318-410f-97e5-d6e77f6614a1" providerId="ADAL" clId="{30D48CC5-8E71-499B-92BB-765E6FFB8849}" dt="2024-02-01T08:34:55.092" v="6475" actId="478"/>
          <ac:picMkLst>
            <pc:docMk/>
            <pc:sldMk cId="2444499620" sldId="445"/>
            <ac:picMk id="5" creationId="{B3DF328D-8220-389F-EA02-8760BB306D88}"/>
          </ac:picMkLst>
        </pc:picChg>
        <pc:picChg chg="add del mod">
          <ac:chgData name="Long, Weitong" userId="c6662185-7318-410f-97e5-d6e77f6614a1" providerId="ADAL" clId="{30D48CC5-8E71-499B-92BB-765E6FFB8849}" dt="2024-01-28T06:53:13.955" v="6207" actId="478"/>
          <ac:picMkLst>
            <pc:docMk/>
            <pc:sldMk cId="2444499620" sldId="445"/>
            <ac:picMk id="6" creationId="{82E24C52-B94A-7062-50EB-DE6A69470928}"/>
          </ac:picMkLst>
        </pc:picChg>
      </pc:sldChg>
      <pc:sldChg chg="addSp delSp modSp mod ord">
        <pc:chgData name="Long, Weitong" userId="c6662185-7318-410f-97e5-d6e77f6614a1" providerId="ADAL" clId="{30D48CC5-8E71-499B-92BB-765E6FFB8849}" dt="2024-02-01T08:02:02.631" v="6360" actId="20577"/>
        <pc:sldMkLst>
          <pc:docMk/>
          <pc:sldMk cId="3127445956" sldId="446"/>
        </pc:sldMkLst>
        <pc:spChg chg="add">
          <ac:chgData name="Long, Weitong" userId="c6662185-7318-410f-97e5-d6e77f6614a1" providerId="ADAL" clId="{30D48CC5-8E71-499B-92BB-765E6FFB8849}" dt="2023-12-11T17:41:24.837" v="1663" actId="26606"/>
          <ac:spMkLst>
            <pc:docMk/>
            <pc:sldMk cId="3127445956" sldId="446"/>
            <ac:spMk id="4" creationId="{C7B68C08-841E-3A8F-9599-A70B66C6F203}"/>
          </ac:spMkLst>
        </pc:spChg>
        <pc:spChg chg="add mod">
          <ac:chgData name="Long, Weitong" userId="c6662185-7318-410f-97e5-d6e77f6614a1" providerId="ADAL" clId="{30D48CC5-8E71-499B-92BB-765E6FFB8849}" dt="2024-02-01T08:02:02.631" v="6360" actId="20577"/>
          <ac:spMkLst>
            <pc:docMk/>
            <pc:sldMk cId="3127445956" sldId="446"/>
            <ac:spMk id="7" creationId="{FE344F70-BBFD-A36A-E158-0B8481688762}"/>
          </ac:spMkLst>
        </pc:spChg>
        <pc:spChg chg="add">
          <ac:chgData name="Long, Weitong" userId="c6662185-7318-410f-97e5-d6e77f6614a1" providerId="ADAL" clId="{30D48CC5-8E71-499B-92BB-765E6FFB8849}" dt="2023-12-11T17:41:24.837" v="1663" actId="26606"/>
          <ac:spMkLst>
            <pc:docMk/>
            <pc:sldMk cId="3127445956" sldId="446"/>
            <ac:spMk id="10" creationId="{37F8E96D-3F82-E973-93DE-A88D28A6BF29}"/>
          </ac:spMkLst>
        </pc:spChg>
        <pc:spChg chg="add del mod replId">
          <ac:chgData name="Long, Weitong" userId="c6662185-7318-410f-97e5-d6e77f6614a1" providerId="ADAL" clId="{30D48CC5-8E71-499B-92BB-765E6FFB8849}" dt="2023-12-11T17:41:01.079" v="1657" actId="26606"/>
          <ac:spMkLst>
            <pc:docMk/>
            <pc:sldMk cId="3127445956" sldId="446"/>
            <ac:spMk id="12" creationId="{435C9B3F-7D4D-AC38-6315-2AF3283D3146}"/>
          </ac:spMkLst>
        </pc:spChg>
        <pc:spChg chg="del mod replId">
          <ac:chgData name="Long, Weitong" userId="c6662185-7318-410f-97e5-d6e77f6614a1" providerId="ADAL" clId="{30D48CC5-8E71-499B-92BB-765E6FFB8849}" dt="2023-12-11T15:16:34.827" v="706" actId="26606"/>
          <ac:spMkLst>
            <pc:docMk/>
            <pc:sldMk cId="3127445956" sldId="446"/>
            <ac:spMk id="12" creationId="{50B00312-5D1A-DE3A-128E-0F202EC86246}"/>
          </ac:spMkLst>
        </pc:spChg>
        <pc:spChg chg="add del mod replId">
          <ac:chgData name="Long, Weitong" userId="c6662185-7318-410f-97e5-d6e77f6614a1" providerId="ADAL" clId="{30D48CC5-8E71-499B-92BB-765E6FFB8849}" dt="2023-12-11T15:37:44.396" v="717" actId="26606"/>
          <ac:spMkLst>
            <pc:docMk/>
            <pc:sldMk cId="3127445956" sldId="446"/>
            <ac:spMk id="12" creationId="{8A1AC4A6-FAAA-BBED-9070-98D51CE50332}"/>
          </ac:spMkLst>
        </pc:spChg>
        <pc:spChg chg="add del mod replId">
          <ac:chgData name="Long, Weitong" userId="c6662185-7318-410f-97e5-d6e77f6614a1" providerId="ADAL" clId="{30D48CC5-8E71-499B-92BB-765E6FFB8849}" dt="2023-12-11T17:41:24.837" v="1663" actId="26606"/>
          <ac:spMkLst>
            <pc:docMk/>
            <pc:sldMk cId="3127445956" sldId="446"/>
            <ac:spMk id="12" creationId="{9A306589-0B86-8FF0-6D5D-63DBE81B8FF0}"/>
          </ac:spMkLst>
        </pc:spChg>
        <pc:spChg chg="add del mod replId">
          <ac:chgData name="Long, Weitong" userId="c6662185-7318-410f-97e5-d6e77f6614a1" providerId="ADAL" clId="{30D48CC5-8E71-499B-92BB-765E6FFB8849}" dt="2023-12-11T15:37:44.396" v="717" actId="26606"/>
          <ac:spMkLst>
            <pc:docMk/>
            <pc:sldMk cId="3127445956" sldId="446"/>
            <ac:spMk id="13" creationId="{465C61DF-A796-2EA4-ABE7-4F19C34804FD}"/>
          </ac:spMkLst>
        </pc:spChg>
        <pc:spChg chg="add del mod replId">
          <ac:chgData name="Long, Weitong" userId="c6662185-7318-410f-97e5-d6e77f6614a1" providerId="ADAL" clId="{30D48CC5-8E71-499B-92BB-765E6FFB8849}" dt="2023-12-11T17:41:24.837" v="1663" actId="26606"/>
          <ac:spMkLst>
            <pc:docMk/>
            <pc:sldMk cId="3127445956" sldId="446"/>
            <ac:spMk id="13" creationId="{7747C5ED-7C70-9708-5B66-EE003072B506}"/>
          </ac:spMkLst>
        </pc:spChg>
        <pc:spChg chg="add del mod replId">
          <ac:chgData name="Long, Weitong" userId="c6662185-7318-410f-97e5-d6e77f6614a1" providerId="ADAL" clId="{30D48CC5-8E71-499B-92BB-765E6FFB8849}" dt="2023-12-11T17:41:01.079" v="1657" actId="26606"/>
          <ac:spMkLst>
            <pc:docMk/>
            <pc:sldMk cId="3127445956" sldId="446"/>
            <ac:spMk id="13" creationId="{7A95AA46-FA52-C9A7-854C-0C0CADD767C8}"/>
          </ac:spMkLst>
        </pc:spChg>
        <pc:spChg chg="del mod replId">
          <ac:chgData name="Long, Weitong" userId="c6662185-7318-410f-97e5-d6e77f6614a1" providerId="ADAL" clId="{30D48CC5-8E71-499B-92BB-765E6FFB8849}" dt="2023-12-11T15:16:34.827" v="706" actId="26606"/>
          <ac:spMkLst>
            <pc:docMk/>
            <pc:sldMk cId="3127445956" sldId="446"/>
            <ac:spMk id="13" creationId="{EA706813-AA78-2ECD-0FA8-67529EFCEEB9}"/>
          </ac:spMkLst>
        </pc:spChg>
        <pc:spChg chg="add del mod replId">
          <ac:chgData name="Long, Weitong" userId="c6662185-7318-410f-97e5-d6e77f6614a1" providerId="ADAL" clId="{30D48CC5-8E71-499B-92BB-765E6FFB8849}" dt="2023-12-11T17:41:01.079" v="1657" actId="26606"/>
          <ac:spMkLst>
            <pc:docMk/>
            <pc:sldMk cId="3127445956" sldId="446"/>
            <ac:spMk id="14" creationId="{572D47CA-17BE-0E26-EAFA-8F06353ECC82}"/>
          </ac:spMkLst>
        </pc:spChg>
        <pc:spChg chg="add del mod replId">
          <ac:chgData name="Long, Weitong" userId="c6662185-7318-410f-97e5-d6e77f6614a1" providerId="ADAL" clId="{30D48CC5-8E71-499B-92BB-765E6FFB8849}" dt="2023-12-11T17:41:24.837" v="1663" actId="26606"/>
          <ac:spMkLst>
            <pc:docMk/>
            <pc:sldMk cId="3127445956" sldId="446"/>
            <ac:spMk id="14" creationId="{6A29C479-4D1A-C7D7-6012-E17CE1E43A6F}"/>
          </ac:spMkLst>
        </pc:spChg>
        <pc:spChg chg="del mod replId">
          <ac:chgData name="Long, Weitong" userId="c6662185-7318-410f-97e5-d6e77f6614a1" providerId="ADAL" clId="{30D48CC5-8E71-499B-92BB-765E6FFB8849}" dt="2023-12-11T15:16:34.827" v="706" actId="26606"/>
          <ac:spMkLst>
            <pc:docMk/>
            <pc:sldMk cId="3127445956" sldId="446"/>
            <ac:spMk id="14" creationId="{A00C814C-63B1-7C3C-36D3-8E24EB3E42B2}"/>
          </ac:spMkLst>
        </pc:spChg>
        <pc:spChg chg="add del mod replId">
          <ac:chgData name="Long, Weitong" userId="c6662185-7318-410f-97e5-d6e77f6614a1" providerId="ADAL" clId="{30D48CC5-8E71-499B-92BB-765E6FFB8849}" dt="2023-12-11T15:37:44.396" v="717" actId="26606"/>
          <ac:spMkLst>
            <pc:docMk/>
            <pc:sldMk cId="3127445956" sldId="446"/>
            <ac:spMk id="14" creationId="{D7209A35-AB57-43CB-535C-BC4B81003E8B}"/>
          </ac:spMkLst>
        </pc:spChg>
        <pc:picChg chg="del">
          <ac:chgData name="Long, Weitong" userId="c6662185-7318-410f-97e5-d6e77f6614a1" providerId="ADAL" clId="{30D48CC5-8E71-499B-92BB-765E6FFB8849}" dt="2023-12-11T15:16:31.020" v="703" actId="478"/>
          <ac:picMkLst>
            <pc:docMk/>
            <pc:sldMk cId="3127445956" sldId="446"/>
            <ac:picMk id="2" creationId="{304F15C0-69B6-C3AB-A455-E6FA3F8E63E8}"/>
          </ac:picMkLst>
        </pc:picChg>
        <pc:picChg chg="add del mod">
          <ac:chgData name="Long, Weitong" userId="c6662185-7318-410f-97e5-d6e77f6614a1" providerId="ADAL" clId="{30D48CC5-8E71-499B-92BB-765E6FFB8849}" dt="2023-12-11T15:37:39.394" v="714" actId="478"/>
          <ac:picMkLst>
            <pc:docMk/>
            <pc:sldMk cId="3127445956" sldId="446"/>
            <ac:picMk id="3" creationId="{1E031EE9-0CE6-30ED-83FF-6FAC42FD114F}"/>
          </ac:picMkLst>
        </pc:picChg>
        <pc:picChg chg="add del mod">
          <ac:chgData name="Long, Weitong" userId="c6662185-7318-410f-97e5-d6e77f6614a1" providerId="ADAL" clId="{30D48CC5-8E71-499B-92BB-765E6FFB8849}" dt="2023-12-11T17:40:46.859" v="1654" actId="478"/>
          <ac:picMkLst>
            <pc:docMk/>
            <pc:sldMk cId="3127445956" sldId="446"/>
            <ac:picMk id="5" creationId="{2D8CCEAA-C964-6772-A2C9-E16463ADFFCB}"/>
          </ac:picMkLst>
        </pc:picChg>
        <pc:picChg chg="add del mod">
          <ac:chgData name="Long, Weitong" userId="c6662185-7318-410f-97e5-d6e77f6614a1" providerId="ADAL" clId="{30D48CC5-8E71-499B-92BB-765E6FFB8849}" dt="2023-12-11T17:41:21.811" v="1660" actId="478"/>
          <ac:picMkLst>
            <pc:docMk/>
            <pc:sldMk cId="3127445956" sldId="446"/>
            <ac:picMk id="6" creationId="{F84CF614-2853-0D07-271A-50AD0A6D1E29}"/>
          </ac:picMkLst>
        </pc:picChg>
        <pc:picChg chg="add del mod">
          <ac:chgData name="Long, Weitong" userId="c6662185-7318-410f-97e5-d6e77f6614a1" providerId="ADAL" clId="{30D48CC5-8E71-499B-92BB-765E6FFB8849}" dt="2023-12-11T22:39:51.471" v="2808" actId="478"/>
          <ac:picMkLst>
            <pc:docMk/>
            <pc:sldMk cId="3127445956" sldId="446"/>
            <ac:picMk id="8" creationId="{46AE6D9B-0FAA-E927-F044-13085CD5D479}"/>
          </ac:picMkLst>
        </pc:picChg>
        <pc:picChg chg="add mod modCrop">
          <ac:chgData name="Long, Weitong" userId="c6662185-7318-410f-97e5-d6e77f6614a1" providerId="ADAL" clId="{30D48CC5-8E71-499B-92BB-765E6FFB8849}" dt="2023-12-11T22:40:09.516" v="2817" actId="732"/>
          <ac:picMkLst>
            <pc:docMk/>
            <pc:sldMk cId="3127445956" sldId="446"/>
            <ac:picMk id="9" creationId="{94C8E57A-59C6-87ED-805D-0D4B4830E6FF}"/>
          </ac:picMkLst>
        </pc:picChg>
        <pc:picChg chg="add del mod replId">
          <ac:chgData name="Long, Weitong" userId="c6662185-7318-410f-97e5-d6e77f6614a1" providerId="ADAL" clId="{30D48CC5-8E71-499B-92BB-765E6FFB8849}" dt="2023-12-11T17:41:01.079" v="1657" actId="26606"/>
          <ac:picMkLst>
            <pc:docMk/>
            <pc:sldMk cId="3127445956" sldId="446"/>
            <ac:picMk id="15" creationId="{60BAC6D1-825C-2263-CF10-1DA040FF7AD9}"/>
          </ac:picMkLst>
        </pc:picChg>
        <pc:picChg chg="add del mod replId">
          <ac:chgData name="Long, Weitong" userId="c6662185-7318-410f-97e5-d6e77f6614a1" providerId="ADAL" clId="{30D48CC5-8E71-499B-92BB-765E6FFB8849}" dt="2023-12-11T15:16:34.827" v="706" actId="26606"/>
          <ac:picMkLst>
            <pc:docMk/>
            <pc:sldMk cId="3127445956" sldId="446"/>
            <ac:picMk id="15" creationId="{6149420A-6FB8-66E9-9408-993B01323B57}"/>
          </ac:picMkLst>
        </pc:picChg>
        <pc:picChg chg="add del mod replId">
          <ac:chgData name="Long, Weitong" userId="c6662185-7318-410f-97e5-d6e77f6614a1" providerId="ADAL" clId="{30D48CC5-8E71-499B-92BB-765E6FFB8849}" dt="2023-12-11T15:37:44.396" v="717" actId="26606"/>
          <ac:picMkLst>
            <pc:docMk/>
            <pc:sldMk cId="3127445956" sldId="446"/>
            <ac:picMk id="15" creationId="{ACF59CF8-39E0-6BA0-A55C-3FF8F68BD23D}"/>
          </ac:picMkLst>
        </pc:picChg>
        <pc:picChg chg="add del mod replId">
          <ac:chgData name="Long, Weitong" userId="c6662185-7318-410f-97e5-d6e77f6614a1" providerId="ADAL" clId="{30D48CC5-8E71-499B-92BB-765E6FFB8849}" dt="2023-12-11T17:41:24.837" v="1663" actId="26606"/>
          <ac:picMkLst>
            <pc:docMk/>
            <pc:sldMk cId="3127445956" sldId="446"/>
            <ac:picMk id="15" creationId="{F9216E9D-80BD-83F3-70D8-0F58894D2B95}"/>
          </ac:picMkLst>
        </pc:picChg>
      </pc:sldChg>
      <pc:sldChg chg="addSp delSp modSp mod ord">
        <pc:chgData name="Long, Weitong" userId="c6662185-7318-410f-97e5-d6e77f6614a1" providerId="ADAL" clId="{30D48CC5-8E71-499B-92BB-765E6FFB8849}" dt="2024-02-01T08:14:30.142" v="6384" actId="20577"/>
        <pc:sldMkLst>
          <pc:docMk/>
          <pc:sldMk cId="3493867701" sldId="447"/>
        </pc:sldMkLst>
        <pc:spChg chg="mod">
          <ac:chgData name="Long, Weitong" userId="c6662185-7318-410f-97e5-d6e77f6614a1" providerId="ADAL" clId="{30D48CC5-8E71-499B-92BB-765E6FFB8849}" dt="2023-12-11T22:28:48.718" v="2531" actId="27636"/>
          <ac:spMkLst>
            <pc:docMk/>
            <pc:sldMk cId="3493867701" sldId="447"/>
            <ac:spMk id="3" creationId="{4C1F7A4D-6768-A9A1-133D-AE583CFD1168}"/>
          </ac:spMkLst>
        </pc:spChg>
        <pc:spChg chg="del mod">
          <ac:chgData name="Long, Weitong" userId="c6662185-7318-410f-97e5-d6e77f6614a1" providerId="ADAL" clId="{30D48CC5-8E71-499B-92BB-765E6FFB8849}" dt="2023-12-11T22:27:19.583" v="2474" actId="21"/>
          <ac:spMkLst>
            <pc:docMk/>
            <pc:sldMk cId="3493867701" sldId="447"/>
            <ac:spMk id="7" creationId="{314CBB4F-2FAC-1CC9-BB5A-92068B1BD46E}"/>
          </ac:spMkLst>
        </pc:spChg>
        <pc:spChg chg="del">
          <ac:chgData name="Long, Weitong" userId="c6662185-7318-410f-97e5-d6e77f6614a1" providerId="ADAL" clId="{30D48CC5-8E71-499B-92BB-765E6FFB8849}" dt="2023-12-11T16:27:43.125" v="964" actId="478"/>
          <ac:spMkLst>
            <pc:docMk/>
            <pc:sldMk cId="3493867701" sldId="447"/>
            <ac:spMk id="8" creationId="{955CAE62-004D-D396-4878-08EA6BA96996}"/>
          </ac:spMkLst>
        </pc:spChg>
        <pc:spChg chg="add mod">
          <ac:chgData name="Long, Weitong" userId="c6662185-7318-410f-97e5-d6e77f6614a1" providerId="ADAL" clId="{30D48CC5-8E71-499B-92BB-765E6FFB8849}" dt="2024-02-01T08:14:30.142" v="6384" actId="20577"/>
          <ac:spMkLst>
            <pc:docMk/>
            <pc:sldMk cId="3493867701" sldId="447"/>
            <ac:spMk id="13" creationId="{A70407B8-7103-AE58-D78C-82802B1C1698}"/>
          </ac:spMkLst>
        </pc:spChg>
        <pc:grpChg chg="del">
          <ac:chgData name="Long, Weitong" userId="c6662185-7318-410f-97e5-d6e77f6614a1" providerId="ADAL" clId="{30D48CC5-8E71-499B-92BB-765E6FFB8849}" dt="2023-12-11T15:55:41.599" v="817" actId="478"/>
          <ac:grpSpMkLst>
            <pc:docMk/>
            <pc:sldMk cId="3493867701" sldId="447"/>
            <ac:grpSpMk id="11" creationId="{3517CFCC-D5A9-3536-6E60-33DF1A1169E0}"/>
          </ac:grpSpMkLst>
        </pc:grpChg>
        <pc:picChg chg="add mod">
          <ac:chgData name="Long, Weitong" userId="c6662185-7318-410f-97e5-d6e77f6614a1" providerId="ADAL" clId="{30D48CC5-8E71-499B-92BB-765E6FFB8849}" dt="2024-02-01T08:12:24.609" v="6365" actId="14100"/>
          <ac:picMkLst>
            <pc:docMk/>
            <pc:sldMk cId="3493867701" sldId="447"/>
            <ac:picMk id="2" creationId="{43F8028C-35EC-D87B-E392-1F593C10FB87}"/>
          </ac:picMkLst>
        </pc:picChg>
        <pc:picChg chg="add del mod">
          <ac:chgData name="Long, Weitong" userId="c6662185-7318-410f-97e5-d6e77f6614a1" providerId="ADAL" clId="{30D48CC5-8E71-499B-92BB-765E6FFB8849}" dt="2024-01-29T19:28:43.740" v="6248" actId="478"/>
          <ac:picMkLst>
            <pc:docMk/>
            <pc:sldMk cId="3493867701" sldId="447"/>
            <ac:picMk id="2" creationId="{60119561-89A0-C202-68E2-128600087D22}"/>
          </ac:picMkLst>
        </pc:picChg>
        <pc:picChg chg="add del mod">
          <ac:chgData name="Long, Weitong" userId="c6662185-7318-410f-97e5-d6e77f6614a1" providerId="ADAL" clId="{30D48CC5-8E71-499B-92BB-765E6FFB8849}" dt="2023-12-11T16:23:36.085" v="843" actId="478"/>
          <ac:picMkLst>
            <pc:docMk/>
            <pc:sldMk cId="3493867701" sldId="447"/>
            <ac:picMk id="2" creationId="{836B1063-FE70-5733-A60F-5054D48E971E}"/>
          </ac:picMkLst>
        </pc:picChg>
        <pc:picChg chg="add del mod">
          <ac:chgData name="Long, Weitong" userId="c6662185-7318-410f-97e5-d6e77f6614a1" providerId="ADAL" clId="{30D48CC5-8E71-499B-92BB-765E6FFB8849}" dt="2024-01-29T19:32:59.267" v="6274" actId="478"/>
          <ac:picMkLst>
            <pc:docMk/>
            <pc:sldMk cId="3493867701" sldId="447"/>
            <ac:picMk id="5" creationId="{C7394E79-F324-74B0-4901-5464E698D1CD}"/>
          </ac:picMkLst>
        </pc:picChg>
        <pc:picChg chg="add del mod">
          <ac:chgData name="Long, Weitong" userId="c6662185-7318-410f-97e5-d6e77f6614a1" providerId="ADAL" clId="{30D48CC5-8E71-499B-92BB-765E6FFB8849}" dt="2023-12-11T21:57:44.925" v="2263" actId="478"/>
          <ac:picMkLst>
            <pc:docMk/>
            <pc:sldMk cId="3493867701" sldId="447"/>
            <ac:picMk id="5" creationId="{E4713723-27EA-DB6C-EFC7-31CF423665D9}"/>
          </ac:picMkLst>
        </pc:picChg>
        <pc:picChg chg="add mod">
          <ac:chgData name="Long, Weitong" userId="c6662185-7318-410f-97e5-d6e77f6614a1" providerId="ADAL" clId="{30D48CC5-8E71-499B-92BB-765E6FFB8849}" dt="2024-02-01T08:13:12.684" v="6371" actId="14100"/>
          <ac:picMkLst>
            <pc:docMk/>
            <pc:sldMk cId="3493867701" sldId="447"/>
            <ac:picMk id="5" creationId="{FADC2974-8465-A3AF-F593-57F10FD18616}"/>
          </ac:picMkLst>
        </pc:picChg>
        <pc:picChg chg="add del mod modCrop">
          <ac:chgData name="Long, Weitong" userId="c6662185-7318-410f-97e5-d6e77f6614a1" providerId="ADAL" clId="{30D48CC5-8E71-499B-92BB-765E6FFB8849}" dt="2024-01-29T19:30:44.344" v="6255" actId="478"/>
          <ac:picMkLst>
            <pc:docMk/>
            <pc:sldMk cId="3493867701" sldId="447"/>
            <ac:picMk id="6" creationId="{6683F5B9-40E9-E4C4-6131-DE3648E336A5}"/>
          </ac:picMkLst>
        </pc:picChg>
        <pc:picChg chg="add del mod">
          <ac:chgData name="Long, Weitong" userId="c6662185-7318-410f-97e5-d6e77f6614a1" providerId="ADAL" clId="{30D48CC5-8E71-499B-92BB-765E6FFB8849}" dt="2024-01-29T19:31:43.523" v="6265" actId="478"/>
          <ac:picMkLst>
            <pc:docMk/>
            <pc:sldMk cId="3493867701" sldId="447"/>
            <ac:picMk id="7" creationId="{F8F82AE5-BC96-F994-03FA-613B5A4EAD2D}"/>
          </ac:picMkLst>
        </pc:picChg>
        <pc:picChg chg="add del mod">
          <ac:chgData name="Long, Weitong" userId="c6662185-7318-410f-97e5-d6e77f6614a1" providerId="ADAL" clId="{30D48CC5-8E71-499B-92BB-765E6FFB8849}" dt="2024-01-29T19:36:05.783" v="6287" actId="478"/>
          <ac:picMkLst>
            <pc:docMk/>
            <pc:sldMk cId="3493867701" sldId="447"/>
            <ac:picMk id="8" creationId="{B12D7340-ED19-00E0-D730-A6E7BC2E4236}"/>
          </ac:picMkLst>
        </pc:picChg>
        <pc:picChg chg="add del mod">
          <ac:chgData name="Long, Weitong" userId="c6662185-7318-410f-97e5-d6e77f6614a1" providerId="ADAL" clId="{30D48CC5-8E71-499B-92BB-765E6FFB8849}" dt="2024-01-29T19:35:34.129" v="6281" actId="478"/>
          <ac:picMkLst>
            <pc:docMk/>
            <pc:sldMk cId="3493867701" sldId="447"/>
            <ac:picMk id="9" creationId="{CABB3300-5089-DC15-5553-50CFFA767C10}"/>
          </ac:picMkLst>
        </pc:picChg>
        <pc:picChg chg="add del mod">
          <ac:chgData name="Long, Weitong" userId="c6662185-7318-410f-97e5-d6e77f6614a1" providerId="ADAL" clId="{30D48CC5-8E71-499B-92BB-765E6FFB8849}" dt="2024-02-01T08:13:05.139" v="6366" actId="478"/>
          <ac:picMkLst>
            <pc:docMk/>
            <pc:sldMk cId="3493867701" sldId="447"/>
            <ac:picMk id="10" creationId="{7CFD51F5-A8F5-DBFE-67C5-99970FEDCCC8}"/>
          </ac:picMkLst>
        </pc:picChg>
        <pc:picChg chg="add del mod">
          <ac:chgData name="Long, Weitong" userId="c6662185-7318-410f-97e5-d6e77f6614a1" providerId="ADAL" clId="{30D48CC5-8E71-499B-92BB-765E6FFB8849}" dt="2024-02-01T08:12:14.546" v="6361" actId="478"/>
          <ac:picMkLst>
            <pc:docMk/>
            <pc:sldMk cId="3493867701" sldId="447"/>
            <ac:picMk id="11" creationId="{B3DAB7E1-1C2C-E92D-E651-49DCB9A239FC}"/>
          </ac:picMkLst>
        </pc:picChg>
        <pc:picChg chg="add del mod">
          <ac:chgData name="Long, Weitong" userId="c6662185-7318-410f-97e5-d6e77f6614a1" providerId="ADAL" clId="{30D48CC5-8E71-499B-92BB-765E6FFB8849}" dt="2024-01-29T19:28:23.796" v="6242" actId="478"/>
          <ac:picMkLst>
            <pc:docMk/>
            <pc:sldMk cId="3493867701" sldId="447"/>
            <ac:picMk id="12" creationId="{E19A045F-FED4-55D9-7316-BD1C6815B6C6}"/>
          </ac:picMkLst>
        </pc:picChg>
      </pc:sldChg>
      <pc:sldChg chg="addSp delSp modSp del mod ord">
        <pc:chgData name="Long, Weitong" userId="c6662185-7318-410f-97e5-d6e77f6614a1" providerId="ADAL" clId="{30D48CC5-8E71-499B-92BB-765E6FFB8849}" dt="2023-12-11T17:42:04.747" v="1666" actId="47"/>
        <pc:sldMkLst>
          <pc:docMk/>
          <pc:sldMk cId="4260019146" sldId="448"/>
        </pc:sldMkLst>
        <pc:spChg chg="mod">
          <ac:chgData name="Long, Weitong" userId="c6662185-7318-410f-97e5-d6e77f6614a1" providerId="ADAL" clId="{30D48CC5-8E71-499B-92BB-765E6FFB8849}" dt="2023-12-11T17:06:52.482" v="1384" actId="20577"/>
          <ac:spMkLst>
            <pc:docMk/>
            <pc:sldMk cId="4260019146" sldId="448"/>
            <ac:spMk id="7" creationId="{314CBB4F-2FAC-1CC9-BB5A-92068B1BD46E}"/>
          </ac:spMkLst>
        </pc:spChg>
        <pc:grpChg chg="del mod">
          <ac:chgData name="Long, Weitong" userId="c6662185-7318-410f-97e5-d6e77f6614a1" providerId="ADAL" clId="{30D48CC5-8E71-499B-92BB-765E6FFB8849}" dt="2023-12-11T16:48:42.990" v="1130" actId="478"/>
          <ac:grpSpMkLst>
            <pc:docMk/>
            <pc:sldMk cId="4260019146" sldId="448"/>
            <ac:grpSpMk id="9" creationId="{665B47E0-3D6F-A4DB-82CA-CC10CF5EEE9A}"/>
          </ac:grpSpMkLst>
        </pc:grpChg>
        <pc:picChg chg="add mod">
          <ac:chgData name="Long, Weitong" userId="c6662185-7318-410f-97e5-d6e77f6614a1" providerId="ADAL" clId="{30D48CC5-8E71-499B-92BB-765E6FFB8849}" dt="2023-12-11T16:48:54.085" v="1136" actId="1076"/>
          <ac:picMkLst>
            <pc:docMk/>
            <pc:sldMk cId="4260019146" sldId="448"/>
            <ac:picMk id="6" creationId="{C5FC8D9A-C680-CA02-4787-CEC49763DD49}"/>
          </ac:picMkLst>
        </pc:picChg>
      </pc:sldChg>
      <pc:sldChg chg="addSp delSp modSp mod modClrScheme chgLayout">
        <pc:chgData name="Long, Weitong" userId="c6662185-7318-410f-97e5-d6e77f6614a1" providerId="ADAL" clId="{30D48CC5-8E71-499B-92BB-765E6FFB8849}" dt="2024-02-01T08:52:34.587" v="6694" actId="20577"/>
        <pc:sldMkLst>
          <pc:docMk/>
          <pc:sldMk cId="2533588895" sldId="449"/>
        </pc:sldMkLst>
        <pc:spChg chg="mod">
          <ac:chgData name="Long, Weitong" userId="c6662185-7318-410f-97e5-d6e77f6614a1" providerId="ADAL" clId="{30D48CC5-8E71-499B-92BB-765E6FFB8849}" dt="2023-12-11T23:23:57.829" v="3082" actId="26606"/>
          <ac:spMkLst>
            <pc:docMk/>
            <pc:sldMk cId="2533588895" sldId="449"/>
            <ac:spMk id="4" creationId="{20C6717D-1CB1-47D0-2580-B90FFBFD3C29}"/>
          </ac:spMkLst>
        </pc:spChg>
        <pc:spChg chg="mod">
          <ac:chgData name="Long, Weitong" userId="c6662185-7318-410f-97e5-d6e77f6614a1" providerId="ADAL" clId="{30D48CC5-8E71-499B-92BB-765E6FFB8849}" dt="2024-02-01T08:52:34.587" v="6694" actId="20577"/>
          <ac:spMkLst>
            <pc:docMk/>
            <pc:sldMk cId="2533588895" sldId="449"/>
            <ac:spMk id="9" creationId="{4DA96872-87B9-BDC1-41D4-4C9E4DE9D6C8}"/>
          </ac:spMkLst>
        </pc:spChg>
        <pc:spChg chg="mod">
          <ac:chgData name="Long, Weitong" userId="c6662185-7318-410f-97e5-d6e77f6614a1" providerId="ADAL" clId="{30D48CC5-8E71-499B-92BB-765E6FFB8849}" dt="2023-12-11T23:23:57.829" v="3082" actId="26606"/>
          <ac:spMkLst>
            <pc:docMk/>
            <pc:sldMk cId="2533588895" sldId="449"/>
            <ac:spMk id="10" creationId="{06D3E45D-106D-5A4F-014B-15EFDE1DA86D}"/>
          </ac:spMkLst>
        </pc:spChg>
        <pc:grpChg chg="del">
          <ac:chgData name="Long, Weitong" userId="c6662185-7318-410f-97e5-d6e77f6614a1" providerId="ADAL" clId="{30D48CC5-8E71-499B-92BB-765E6FFB8849}" dt="2023-12-11T17:08:06.698" v="1396" actId="478"/>
          <ac:grpSpMkLst>
            <pc:docMk/>
            <pc:sldMk cId="2533588895" sldId="449"/>
            <ac:grpSpMk id="8" creationId="{FCD87F22-6A48-2ABB-ABD7-AB4469FB09E8}"/>
          </ac:grpSpMkLst>
        </pc:grpChg>
        <pc:picChg chg="add del mod">
          <ac:chgData name="Long, Weitong" userId="c6662185-7318-410f-97e5-d6e77f6614a1" providerId="ADAL" clId="{30D48CC5-8E71-499B-92BB-765E6FFB8849}" dt="2023-12-11T23:22:51.365" v="3074" actId="478"/>
          <ac:picMkLst>
            <pc:docMk/>
            <pc:sldMk cId="2533588895" sldId="449"/>
            <ac:picMk id="2" creationId="{0CA91F0A-5F8A-C671-7C16-014953409F34}"/>
          </ac:picMkLst>
        </pc:picChg>
        <pc:picChg chg="add mod">
          <ac:chgData name="Long, Weitong" userId="c6662185-7318-410f-97e5-d6e77f6614a1" providerId="ADAL" clId="{30D48CC5-8E71-499B-92BB-765E6FFB8849}" dt="2024-02-01T08:50:11.018" v="6674" actId="1076"/>
          <ac:picMkLst>
            <pc:docMk/>
            <pc:sldMk cId="2533588895" sldId="449"/>
            <ac:picMk id="2" creationId="{56394D5B-151E-12E6-6788-34925F507778}"/>
          </ac:picMkLst>
        </pc:picChg>
        <pc:picChg chg="add del mod">
          <ac:chgData name="Long, Weitong" userId="c6662185-7318-410f-97e5-d6e77f6614a1" providerId="ADAL" clId="{30D48CC5-8E71-499B-92BB-765E6FFB8849}" dt="2024-02-01T08:50:05.918" v="6671" actId="478"/>
          <ac:picMkLst>
            <pc:docMk/>
            <pc:sldMk cId="2533588895" sldId="449"/>
            <ac:picMk id="3" creationId="{EE4DE9A9-C8F6-D299-9D28-6DCDD506391B}"/>
          </ac:picMkLst>
        </pc:picChg>
      </pc:sldChg>
      <pc:sldChg chg="addSp delSp modSp mod modClrScheme chgLayout">
        <pc:chgData name="Long, Weitong" userId="c6662185-7318-410f-97e5-d6e77f6614a1" providerId="ADAL" clId="{30D48CC5-8E71-499B-92BB-765E6FFB8849}" dt="2024-02-01T08:53:14.439" v="6702" actId="20577"/>
        <pc:sldMkLst>
          <pc:docMk/>
          <pc:sldMk cId="3927153511" sldId="450"/>
        </pc:sldMkLst>
        <pc:spChg chg="mod">
          <ac:chgData name="Long, Weitong" userId="c6662185-7318-410f-97e5-d6e77f6614a1" providerId="ADAL" clId="{30D48CC5-8E71-499B-92BB-765E6FFB8849}" dt="2023-12-11T23:24:08.495" v="3084" actId="26606"/>
          <ac:spMkLst>
            <pc:docMk/>
            <pc:sldMk cId="3927153511" sldId="450"/>
            <ac:spMk id="4" creationId="{B529F755-B08B-711B-6BC9-BC44E19ED216}"/>
          </ac:spMkLst>
        </pc:spChg>
        <pc:spChg chg="mod">
          <ac:chgData name="Long, Weitong" userId="c6662185-7318-410f-97e5-d6e77f6614a1" providerId="ADAL" clId="{30D48CC5-8E71-499B-92BB-765E6FFB8849}" dt="2024-02-01T08:53:14.439" v="6702" actId="20577"/>
          <ac:spMkLst>
            <pc:docMk/>
            <pc:sldMk cId="3927153511" sldId="450"/>
            <ac:spMk id="8" creationId="{9E2E514F-E0D4-0DDD-D5A1-46E399EE86F8}"/>
          </ac:spMkLst>
        </pc:spChg>
        <pc:spChg chg="mod">
          <ac:chgData name="Long, Weitong" userId="c6662185-7318-410f-97e5-d6e77f6614a1" providerId="ADAL" clId="{30D48CC5-8E71-499B-92BB-765E6FFB8849}" dt="2023-12-11T23:24:08.495" v="3084" actId="26606"/>
          <ac:spMkLst>
            <pc:docMk/>
            <pc:sldMk cId="3927153511" sldId="450"/>
            <ac:spMk id="10" creationId="{3849BEBE-C643-402B-07CD-9F5B43F4191D}"/>
          </ac:spMkLst>
        </pc:spChg>
        <pc:grpChg chg="del">
          <ac:chgData name="Long, Weitong" userId="c6662185-7318-410f-97e5-d6e77f6614a1" providerId="ADAL" clId="{30D48CC5-8E71-499B-92BB-765E6FFB8849}" dt="2023-12-11T17:08:42.191" v="1405" actId="478"/>
          <ac:grpSpMkLst>
            <pc:docMk/>
            <pc:sldMk cId="3927153511" sldId="450"/>
            <ac:grpSpMk id="9" creationId="{2361A4D7-EEFE-6EED-137A-D6A8A18C037B}"/>
          </ac:grpSpMkLst>
        </pc:grpChg>
        <pc:picChg chg="add del mod">
          <ac:chgData name="Long, Weitong" userId="c6662185-7318-410f-97e5-d6e77f6614a1" providerId="ADAL" clId="{30D48CC5-8E71-499B-92BB-765E6FFB8849}" dt="2023-12-11T23:22:53.411" v="3075" actId="478"/>
          <ac:picMkLst>
            <pc:docMk/>
            <pc:sldMk cId="3927153511" sldId="450"/>
            <ac:picMk id="2" creationId="{5B9A695A-E7A8-044A-71BF-59C00D64C22E}"/>
          </ac:picMkLst>
        </pc:picChg>
        <pc:picChg chg="add mod">
          <ac:chgData name="Long, Weitong" userId="c6662185-7318-410f-97e5-d6e77f6614a1" providerId="ADAL" clId="{30D48CC5-8E71-499B-92BB-765E6FFB8849}" dt="2024-02-01T08:50:26.900" v="6681" actId="1076"/>
          <ac:picMkLst>
            <pc:docMk/>
            <pc:sldMk cId="3927153511" sldId="450"/>
            <ac:picMk id="2" creationId="{9F6A0D5B-6931-8812-7367-31D0EA296D11}"/>
          </ac:picMkLst>
        </pc:picChg>
        <pc:picChg chg="add del mod">
          <ac:chgData name="Long, Weitong" userId="c6662185-7318-410f-97e5-d6e77f6614a1" providerId="ADAL" clId="{30D48CC5-8E71-499B-92BB-765E6FFB8849}" dt="2024-02-01T08:50:16.830" v="6675" actId="478"/>
          <ac:picMkLst>
            <pc:docMk/>
            <pc:sldMk cId="3927153511" sldId="450"/>
            <ac:picMk id="3" creationId="{652F6EFF-9416-BE42-4572-48D92E64628B}"/>
          </ac:picMkLst>
        </pc:picChg>
      </pc:sldChg>
      <pc:sldChg chg="addSp delSp modSp del mod ord">
        <pc:chgData name="Long, Weitong" userId="c6662185-7318-410f-97e5-d6e77f6614a1" providerId="ADAL" clId="{30D48CC5-8E71-499B-92BB-765E6FFB8849}" dt="2023-12-12T00:26:16.112" v="3692" actId="47"/>
        <pc:sldMkLst>
          <pc:docMk/>
          <pc:sldMk cId="749406736" sldId="451"/>
        </pc:sldMkLst>
        <pc:spChg chg="mod">
          <ac:chgData name="Long, Weitong" userId="c6662185-7318-410f-97e5-d6e77f6614a1" providerId="ADAL" clId="{30D48CC5-8E71-499B-92BB-765E6FFB8849}" dt="2023-12-12T00:00:06.550" v="3516" actId="20577"/>
          <ac:spMkLst>
            <pc:docMk/>
            <pc:sldMk cId="749406736" sldId="451"/>
            <ac:spMk id="2" creationId="{F5C7DE15-A89B-63FD-8A8D-81BAA7DCAB82}"/>
          </ac:spMkLst>
        </pc:spChg>
        <pc:spChg chg="mod">
          <ac:chgData name="Long, Weitong" userId="c6662185-7318-410f-97e5-d6e77f6614a1" providerId="ADAL" clId="{30D48CC5-8E71-499B-92BB-765E6FFB8849}" dt="2023-12-12T00:02:04.728" v="3541" actId="20577"/>
          <ac:spMkLst>
            <pc:docMk/>
            <pc:sldMk cId="749406736" sldId="451"/>
            <ac:spMk id="6" creationId="{BE2D7E0E-D2D6-0ADD-3373-C76252E3FEC6}"/>
          </ac:spMkLst>
        </pc:spChg>
        <pc:grpChg chg="del">
          <ac:chgData name="Long, Weitong" userId="c6662185-7318-410f-97e5-d6e77f6614a1" providerId="ADAL" clId="{30D48CC5-8E71-499B-92BB-765E6FFB8849}" dt="2023-12-11T23:50:24.493" v="3281" actId="478"/>
          <ac:grpSpMkLst>
            <pc:docMk/>
            <pc:sldMk cId="749406736" sldId="451"/>
            <ac:grpSpMk id="8" creationId="{B0AC34A5-2BD4-297F-5A47-0CFF79DCD6E4}"/>
          </ac:grpSpMkLst>
        </pc:grpChg>
        <pc:picChg chg="add del mod">
          <ac:chgData name="Long, Weitong" userId="c6662185-7318-410f-97e5-d6e77f6614a1" providerId="ADAL" clId="{30D48CC5-8E71-499B-92BB-765E6FFB8849}" dt="2023-12-11T23:50:55.984" v="3285" actId="478"/>
          <ac:picMkLst>
            <pc:docMk/>
            <pc:sldMk cId="749406736" sldId="451"/>
            <ac:picMk id="4" creationId="{FE97AF1B-6422-0521-9E67-83C50A5AADD9}"/>
          </ac:picMkLst>
        </pc:picChg>
        <pc:picChg chg="add del mod">
          <ac:chgData name="Long, Weitong" userId="c6662185-7318-410f-97e5-d6e77f6614a1" providerId="ADAL" clId="{30D48CC5-8E71-499B-92BB-765E6FFB8849}" dt="2023-12-11T23:54:43.827" v="3318" actId="478"/>
          <ac:picMkLst>
            <pc:docMk/>
            <pc:sldMk cId="749406736" sldId="451"/>
            <ac:picMk id="9" creationId="{71DF652F-3239-1EBA-EFD5-324DBB03EB69}"/>
          </ac:picMkLst>
        </pc:picChg>
        <pc:picChg chg="add del mod">
          <ac:chgData name="Long, Weitong" userId="c6662185-7318-410f-97e5-d6e77f6614a1" providerId="ADAL" clId="{30D48CC5-8E71-499B-92BB-765E6FFB8849}" dt="2023-12-11T23:54:44.807" v="3319" actId="478"/>
          <ac:picMkLst>
            <pc:docMk/>
            <pc:sldMk cId="749406736" sldId="451"/>
            <ac:picMk id="10" creationId="{C7DAAD8C-F99F-CCBE-BC55-EEF32F098A53}"/>
          </ac:picMkLst>
        </pc:picChg>
        <pc:picChg chg="add del mod">
          <ac:chgData name="Long, Weitong" userId="c6662185-7318-410f-97e5-d6e77f6614a1" providerId="ADAL" clId="{30D48CC5-8E71-499B-92BB-765E6FFB8849}" dt="2023-12-11T23:54:51.429" v="3323" actId="478"/>
          <ac:picMkLst>
            <pc:docMk/>
            <pc:sldMk cId="749406736" sldId="451"/>
            <ac:picMk id="11" creationId="{49E066E7-192F-C4DE-B1EC-5F70B2C29D15}"/>
          </ac:picMkLst>
        </pc:picChg>
        <pc:picChg chg="add del mod">
          <ac:chgData name="Long, Weitong" userId="c6662185-7318-410f-97e5-d6e77f6614a1" providerId="ADAL" clId="{30D48CC5-8E71-499B-92BB-765E6FFB8849}" dt="2023-12-12T00:00:08.698" v="3517" actId="478"/>
          <ac:picMkLst>
            <pc:docMk/>
            <pc:sldMk cId="749406736" sldId="451"/>
            <ac:picMk id="12" creationId="{2B8EC712-6CF7-718E-7BE4-1B3F9863D17E}"/>
          </ac:picMkLst>
        </pc:picChg>
        <pc:picChg chg="add del mod">
          <ac:chgData name="Long, Weitong" userId="c6662185-7318-410f-97e5-d6e77f6614a1" providerId="ADAL" clId="{30D48CC5-8E71-499B-92BB-765E6FFB8849}" dt="2023-12-12T00:26:00.781" v="3690" actId="478"/>
          <ac:picMkLst>
            <pc:docMk/>
            <pc:sldMk cId="749406736" sldId="451"/>
            <ac:picMk id="13" creationId="{DE312841-122A-27AD-2C37-563B7ABDAD73}"/>
          </ac:picMkLst>
        </pc:picChg>
      </pc:sldChg>
      <pc:sldChg chg="del ord">
        <pc:chgData name="Long, Weitong" userId="c6662185-7318-410f-97e5-d6e77f6614a1" providerId="ADAL" clId="{30D48CC5-8E71-499B-92BB-765E6FFB8849}" dt="2023-12-12T00:02:11.935" v="3544" actId="47"/>
        <pc:sldMkLst>
          <pc:docMk/>
          <pc:sldMk cId="2029425714" sldId="452"/>
        </pc:sldMkLst>
      </pc:sldChg>
      <pc:sldChg chg="modSp mod ord">
        <pc:chgData name="Long, Weitong" userId="c6662185-7318-410f-97e5-d6e77f6614a1" providerId="ADAL" clId="{30D48CC5-8E71-499B-92BB-765E6FFB8849}" dt="2023-12-18T15:35:35.960" v="6155" actId="20577"/>
        <pc:sldMkLst>
          <pc:docMk/>
          <pc:sldMk cId="1640291576" sldId="456"/>
        </pc:sldMkLst>
        <pc:spChg chg="mod">
          <ac:chgData name="Long, Weitong" userId="c6662185-7318-410f-97e5-d6e77f6614a1" providerId="ADAL" clId="{30D48CC5-8E71-499B-92BB-765E6FFB8849}" dt="2023-12-18T15:35:35.960" v="6155" actId="20577"/>
          <ac:spMkLst>
            <pc:docMk/>
            <pc:sldMk cId="1640291576" sldId="456"/>
            <ac:spMk id="2" creationId="{78863B79-59F6-934D-36CA-DF04B59A15BF}"/>
          </ac:spMkLst>
        </pc:spChg>
        <pc:spChg chg="mod">
          <ac:chgData name="Long, Weitong" userId="c6662185-7318-410f-97e5-d6e77f6614a1" providerId="ADAL" clId="{30D48CC5-8E71-499B-92BB-765E6FFB8849}" dt="2023-12-12T01:53:30.328" v="4874" actId="20577"/>
          <ac:spMkLst>
            <pc:docMk/>
            <pc:sldMk cId="1640291576" sldId="456"/>
            <ac:spMk id="3" creationId="{44A32C39-AAA8-27C0-F342-C83D41D13105}"/>
          </ac:spMkLst>
        </pc:spChg>
      </pc:sldChg>
      <pc:sldChg chg="add del ord">
        <pc:chgData name="Long, Weitong" userId="c6662185-7318-410f-97e5-d6e77f6614a1" providerId="ADAL" clId="{30D48CC5-8E71-499B-92BB-765E6FFB8849}" dt="2023-12-12T00:01:22.427" v="3535" actId="47"/>
        <pc:sldMkLst>
          <pc:docMk/>
          <pc:sldMk cId="1147500851" sldId="457"/>
        </pc:sldMkLst>
      </pc:sldChg>
      <pc:sldChg chg="del">
        <pc:chgData name="Long, Weitong" userId="c6662185-7318-410f-97e5-d6e77f6614a1" providerId="ADAL" clId="{30D48CC5-8E71-499B-92BB-765E6FFB8849}" dt="2023-12-11T17:48:56.938" v="1759" actId="47"/>
        <pc:sldMkLst>
          <pc:docMk/>
          <pc:sldMk cId="3181587246" sldId="458"/>
        </pc:sldMkLst>
      </pc:sldChg>
      <pc:sldChg chg="del">
        <pc:chgData name="Long, Weitong" userId="c6662185-7318-410f-97e5-d6e77f6614a1" providerId="ADAL" clId="{30D48CC5-8E71-499B-92BB-765E6FFB8849}" dt="2023-12-11T17:48:58.236" v="1760" actId="47"/>
        <pc:sldMkLst>
          <pc:docMk/>
          <pc:sldMk cId="525211718" sldId="459"/>
        </pc:sldMkLst>
      </pc:sldChg>
      <pc:sldChg chg="modSp mod ord">
        <pc:chgData name="Long, Weitong" userId="c6662185-7318-410f-97e5-d6e77f6614a1" providerId="ADAL" clId="{30D48CC5-8E71-499B-92BB-765E6FFB8849}" dt="2023-12-18T15:36:55.013" v="6172" actId="207"/>
        <pc:sldMkLst>
          <pc:docMk/>
          <pc:sldMk cId="3670193925" sldId="460"/>
        </pc:sldMkLst>
        <pc:spChg chg="mod">
          <ac:chgData name="Long, Weitong" userId="c6662185-7318-410f-97e5-d6e77f6614a1" providerId="ADAL" clId="{30D48CC5-8E71-499B-92BB-765E6FFB8849}" dt="2023-12-18T15:36:55.013" v="6172" actId="207"/>
          <ac:spMkLst>
            <pc:docMk/>
            <pc:sldMk cId="3670193925" sldId="460"/>
            <ac:spMk id="2" creationId="{78863B79-59F6-934D-36CA-DF04B59A15BF}"/>
          </ac:spMkLst>
        </pc:spChg>
        <pc:spChg chg="mod">
          <ac:chgData name="Long, Weitong" userId="c6662185-7318-410f-97e5-d6e77f6614a1" providerId="ADAL" clId="{30D48CC5-8E71-499B-92BB-765E6FFB8849}" dt="2023-12-12T01:53:26.156" v="4872" actId="20577"/>
          <ac:spMkLst>
            <pc:docMk/>
            <pc:sldMk cId="3670193925" sldId="460"/>
            <ac:spMk id="3" creationId="{44A32C39-AAA8-27C0-F342-C83D41D13105}"/>
          </ac:spMkLst>
        </pc:spChg>
      </pc:sldChg>
      <pc:sldChg chg="del">
        <pc:chgData name="Long, Weitong" userId="c6662185-7318-410f-97e5-d6e77f6614a1" providerId="ADAL" clId="{30D48CC5-8E71-499B-92BB-765E6FFB8849}" dt="2023-12-11T17:49:00.279" v="1761" actId="47"/>
        <pc:sldMkLst>
          <pc:docMk/>
          <pc:sldMk cId="4268240716" sldId="461"/>
        </pc:sldMkLst>
      </pc:sldChg>
      <pc:sldChg chg="del">
        <pc:chgData name="Long, Weitong" userId="c6662185-7318-410f-97e5-d6e77f6614a1" providerId="ADAL" clId="{30D48CC5-8E71-499B-92BB-765E6FFB8849}" dt="2023-12-11T17:49:03.929" v="1762" actId="47"/>
        <pc:sldMkLst>
          <pc:docMk/>
          <pc:sldMk cId="4237378861" sldId="462"/>
        </pc:sldMkLst>
      </pc:sldChg>
      <pc:sldChg chg="del">
        <pc:chgData name="Long, Weitong" userId="c6662185-7318-410f-97e5-d6e77f6614a1" providerId="ADAL" clId="{30D48CC5-8E71-499B-92BB-765E6FFB8849}" dt="2023-12-11T17:49:05.376" v="1763" actId="47"/>
        <pc:sldMkLst>
          <pc:docMk/>
          <pc:sldMk cId="3266026113" sldId="463"/>
        </pc:sldMkLst>
      </pc:sldChg>
      <pc:sldChg chg="del">
        <pc:chgData name="Long, Weitong" userId="c6662185-7318-410f-97e5-d6e77f6614a1" providerId="ADAL" clId="{30D48CC5-8E71-499B-92BB-765E6FFB8849}" dt="2023-12-11T17:49:06.427" v="1765" actId="47"/>
        <pc:sldMkLst>
          <pc:docMk/>
          <pc:sldMk cId="4187517276" sldId="465"/>
        </pc:sldMkLst>
      </pc:sldChg>
      <pc:sldChg chg="del">
        <pc:chgData name="Long, Weitong" userId="c6662185-7318-410f-97e5-d6e77f6614a1" providerId="ADAL" clId="{30D48CC5-8E71-499B-92BB-765E6FFB8849}" dt="2023-12-11T17:49:06.037" v="1764" actId="47"/>
        <pc:sldMkLst>
          <pc:docMk/>
          <pc:sldMk cId="3288279606" sldId="466"/>
        </pc:sldMkLst>
      </pc:sldChg>
      <pc:sldChg chg="modSp add mod modNotesTx">
        <pc:chgData name="Long, Weitong" userId="c6662185-7318-410f-97e5-d6e77f6614a1" providerId="ADAL" clId="{30D48CC5-8E71-499B-92BB-765E6FFB8849}" dt="2023-12-22T08:10:04.091" v="6177" actId="20577"/>
        <pc:sldMkLst>
          <pc:docMk/>
          <pc:sldMk cId="1493758818" sldId="467"/>
        </pc:sldMkLst>
        <pc:spChg chg="mod">
          <ac:chgData name="Long, Weitong" userId="c6662185-7318-410f-97e5-d6e77f6614a1" providerId="ADAL" clId="{30D48CC5-8E71-499B-92BB-765E6FFB8849}" dt="2023-12-22T08:10:04.091" v="6177" actId="20577"/>
          <ac:spMkLst>
            <pc:docMk/>
            <pc:sldMk cId="1493758818" sldId="467"/>
            <ac:spMk id="2" creationId="{9DBF4C2A-D994-E25B-67A5-BCDC3CC9D8C1}"/>
          </ac:spMkLst>
        </pc:spChg>
      </pc:sldChg>
      <pc:sldChg chg="modSp add del mod ord">
        <pc:chgData name="Long, Weitong" userId="c6662185-7318-410f-97e5-d6e77f6614a1" providerId="ADAL" clId="{30D48CC5-8E71-499B-92BB-765E6FFB8849}" dt="2023-12-11T13:47:36.179" v="265" actId="47"/>
        <pc:sldMkLst>
          <pc:docMk/>
          <pc:sldMk cId="3606851183" sldId="468"/>
        </pc:sldMkLst>
        <pc:spChg chg="mod">
          <ac:chgData name="Long, Weitong" userId="c6662185-7318-410f-97e5-d6e77f6614a1" providerId="ADAL" clId="{30D48CC5-8E71-499B-92BB-765E6FFB8849}" dt="2023-12-11T12:58:01.725" v="204" actId="20577"/>
          <ac:spMkLst>
            <pc:docMk/>
            <pc:sldMk cId="3606851183" sldId="468"/>
            <ac:spMk id="5" creationId="{3EEC270C-7E14-990A-375F-83A274C27381}"/>
          </ac:spMkLst>
        </pc:spChg>
      </pc:sldChg>
      <pc:sldChg chg="modSp add mod ord modNotesTx">
        <pc:chgData name="Long, Weitong" userId="c6662185-7318-410f-97e5-d6e77f6614a1" providerId="ADAL" clId="{30D48CC5-8E71-499B-92BB-765E6FFB8849}" dt="2023-12-18T15:00:29.409" v="5889" actId="20577"/>
        <pc:sldMkLst>
          <pc:docMk/>
          <pc:sldMk cId="1968381398" sldId="469"/>
        </pc:sldMkLst>
        <pc:spChg chg="mod">
          <ac:chgData name="Long, Weitong" userId="c6662185-7318-410f-97e5-d6e77f6614a1" providerId="ADAL" clId="{30D48CC5-8E71-499B-92BB-765E6FFB8849}" dt="2023-12-11T12:58:37.273" v="226" actId="20577"/>
          <ac:spMkLst>
            <pc:docMk/>
            <pc:sldMk cId="1968381398" sldId="469"/>
            <ac:spMk id="3" creationId="{F9973130-7079-CC38-F0AC-45CE33B1151E}"/>
          </ac:spMkLst>
        </pc:spChg>
        <pc:spChg chg="mod">
          <ac:chgData name="Long, Weitong" userId="c6662185-7318-410f-97e5-d6e77f6614a1" providerId="ADAL" clId="{30D48CC5-8E71-499B-92BB-765E6FFB8849}" dt="2023-12-18T15:00:29.409" v="5889" actId="20577"/>
          <ac:spMkLst>
            <pc:docMk/>
            <pc:sldMk cId="1968381398" sldId="469"/>
            <ac:spMk id="5" creationId="{3EEC270C-7E14-990A-375F-83A274C27381}"/>
          </ac:spMkLst>
        </pc:spChg>
      </pc:sldChg>
      <pc:sldChg chg="addSp delSp modSp new mod modClrScheme chgLayout">
        <pc:chgData name="Long, Weitong" userId="c6662185-7318-410f-97e5-d6e77f6614a1" providerId="ADAL" clId="{30D48CC5-8E71-499B-92BB-765E6FFB8849}" dt="2024-02-01T09:27:16.035" v="6822" actId="1076"/>
        <pc:sldMkLst>
          <pc:docMk/>
          <pc:sldMk cId="3424860907" sldId="470"/>
        </pc:sldMkLst>
        <pc:spChg chg="add mod">
          <ac:chgData name="Long, Weitong" userId="c6662185-7318-410f-97e5-d6e77f6614a1" providerId="ADAL" clId="{30D48CC5-8E71-499B-92BB-765E6FFB8849}" dt="2024-02-01T08:47:40.849" v="6650" actId="20577"/>
          <ac:spMkLst>
            <pc:docMk/>
            <pc:sldMk cId="3424860907" sldId="470"/>
            <ac:spMk id="2" creationId="{04FFC566-A743-BB30-8F31-1D53EC989C00}"/>
          </ac:spMkLst>
        </pc:spChg>
        <pc:spChg chg="add">
          <ac:chgData name="Long, Weitong" userId="c6662185-7318-410f-97e5-d6e77f6614a1" providerId="ADAL" clId="{30D48CC5-8E71-499B-92BB-765E6FFB8849}" dt="2023-12-11T22:57:03.106" v="2874" actId="26606"/>
          <ac:spMkLst>
            <pc:docMk/>
            <pc:sldMk cId="3424860907" sldId="470"/>
            <ac:spMk id="3" creationId="{ADE0C46D-5FEA-26C8-C77E-D02C64A4BF13}"/>
          </ac:spMkLst>
        </pc:spChg>
        <pc:spChg chg="del">
          <ac:chgData name="Long, Weitong" userId="c6662185-7318-410f-97e5-d6e77f6614a1" providerId="ADAL" clId="{30D48CC5-8E71-499B-92BB-765E6FFB8849}" dt="2023-12-11T17:11:04.908" v="1428" actId="478"/>
          <ac:spMkLst>
            <pc:docMk/>
            <pc:sldMk cId="3424860907" sldId="470"/>
            <ac:spMk id="4" creationId="{3CAE5F95-AF61-BAB4-70D5-CC207ED6E178}"/>
          </ac:spMkLst>
        </pc:spChg>
        <pc:spChg chg="del mod replId">
          <ac:chgData name="Long, Weitong" userId="c6662185-7318-410f-97e5-d6e77f6614a1" providerId="ADAL" clId="{30D48CC5-8E71-499B-92BB-765E6FFB8849}" dt="2023-12-11T17:46:10.220" v="1688" actId="26606"/>
          <ac:spMkLst>
            <pc:docMk/>
            <pc:sldMk cId="3424860907" sldId="470"/>
            <ac:spMk id="9" creationId="{A3884DFD-BAF9-71C6-97A4-F593B2739E11}"/>
          </ac:spMkLst>
        </pc:spChg>
        <pc:spChg chg="del mod replId">
          <ac:chgData name="Long, Weitong" userId="c6662185-7318-410f-97e5-d6e77f6614a1" providerId="ADAL" clId="{30D48CC5-8E71-499B-92BB-765E6FFB8849}" dt="2023-12-11T17:46:10.220" v="1688" actId="26606"/>
          <ac:spMkLst>
            <pc:docMk/>
            <pc:sldMk cId="3424860907" sldId="470"/>
            <ac:spMk id="10" creationId="{545D1C8A-475F-8DF3-B1ED-43CAEE7BBCB7}"/>
          </ac:spMkLst>
        </pc:spChg>
        <pc:spChg chg="add mod">
          <ac:chgData name="Long, Weitong" userId="c6662185-7318-410f-97e5-d6e77f6614a1" providerId="ADAL" clId="{30D48CC5-8E71-499B-92BB-765E6FFB8849}" dt="2024-02-01T08:16:30.019" v="6424" actId="20577"/>
          <ac:spMkLst>
            <pc:docMk/>
            <pc:sldMk cId="3424860907" sldId="470"/>
            <ac:spMk id="12" creationId="{62553104-22DD-1245-30A9-F984D91C9D62}"/>
          </ac:spMkLst>
        </pc:spChg>
        <pc:spChg chg="add del mod replId">
          <ac:chgData name="Long, Weitong" userId="c6662185-7318-410f-97e5-d6e77f6614a1" providerId="ADAL" clId="{30D48CC5-8E71-499B-92BB-765E6FFB8849}" dt="2023-12-11T22:57:03.106" v="2874" actId="26606"/>
          <ac:spMkLst>
            <pc:docMk/>
            <pc:sldMk cId="3424860907" sldId="470"/>
            <ac:spMk id="17" creationId="{5E3C0372-58DF-1A59-8E7C-15F750B4C358}"/>
          </ac:spMkLst>
        </pc:spChg>
        <pc:spChg chg="add del mod replId">
          <ac:chgData name="Long, Weitong" userId="c6662185-7318-410f-97e5-d6e77f6614a1" providerId="ADAL" clId="{30D48CC5-8E71-499B-92BB-765E6FFB8849}" dt="2023-12-11T22:57:03.106" v="2874" actId="26606"/>
          <ac:spMkLst>
            <pc:docMk/>
            <pc:sldMk cId="3424860907" sldId="470"/>
            <ac:spMk id="18" creationId="{058EC27C-77AA-8253-630C-591EF87155CE}"/>
          </ac:spMkLst>
        </pc:spChg>
        <pc:spChg chg="add del mod replId">
          <ac:chgData name="Long, Weitong" userId="c6662185-7318-410f-97e5-d6e77f6614a1" providerId="ADAL" clId="{30D48CC5-8E71-499B-92BB-765E6FFB8849}" dt="2023-12-11T22:57:03.106" v="2874" actId="26606"/>
          <ac:spMkLst>
            <pc:docMk/>
            <pc:sldMk cId="3424860907" sldId="470"/>
            <ac:spMk id="19" creationId="{1548F67D-A75D-4264-FA83-33CE80EDE008}"/>
          </ac:spMkLst>
        </pc:spChg>
        <pc:graphicFrameChg chg="add del mod">
          <ac:chgData name="Long, Weitong" userId="c6662185-7318-410f-97e5-d6e77f6614a1" providerId="ADAL" clId="{30D48CC5-8E71-499B-92BB-765E6FFB8849}" dt="2023-12-11T21:18:49.087" v="1980"/>
          <ac:graphicFrameMkLst>
            <pc:docMk/>
            <pc:sldMk cId="3424860907" sldId="470"/>
            <ac:graphicFrameMk id="8" creationId="{33BA2A88-88F3-1BE5-91C0-FB4E9A949E21}"/>
          </ac:graphicFrameMkLst>
        </pc:graphicFrameChg>
        <pc:picChg chg="add del mod">
          <ac:chgData name="Long, Weitong" userId="c6662185-7318-410f-97e5-d6e77f6614a1" providerId="ADAL" clId="{30D48CC5-8E71-499B-92BB-765E6FFB8849}" dt="2024-02-01T08:15:35.106" v="6393" actId="478"/>
          <ac:picMkLst>
            <pc:docMk/>
            <pc:sldMk cId="3424860907" sldId="470"/>
            <ac:picMk id="4" creationId="{819F882E-80C4-F7B8-888D-B6B90514F539}"/>
          </ac:picMkLst>
        </pc:picChg>
        <pc:picChg chg="add del mod">
          <ac:chgData name="Long, Weitong" userId="c6662185-7318-410f-97e5-d6e77f6614a1" providerId="ADAL" clId="{30D48CC5-8E71-499B-92BB-765E6FFB8849}" dt="2024-02-01T08:47:24.332" v="6627" actId="478"/>
          <ac:picMkLst>
            <pc:docMk/>
            <pc:sldMk cId="3424860907" sldId="470"/>
            <ac:picMk id="5" creationId="{5116F4FF-6DCC-E2FB-F6DA-7C4094BA41E8}"/>
          </ac:picMkLst>
        </pc:picChg>
        <pc:picChg chg="add del mod">
          <ac:chgData name="Long, Weitong" userId="c6662185-7318-410f-97e5-d6e77f6614a1" providerId="ADAL" clId="{30D48CC5-8E71-499B-92BB-765E6FFB8849}" dt="2023-12-11T17:45:51.118" v="1680" actId="478"/>
          <ac:picMkLst>
            <pc:docMk/>
            <pc:sldMk cId="3424860907" sldId="470"/>
            <ac:picMk id="5" creationId="{7399E70F-2EF0-CF06-54B5-C2E4E796AE3C}"/>
          </ac:picMkLst>
        </pc:picChg>
        <pc:picChg chg="add del mod">
          <ac:chgData name="Long, Weitong" userId="c6662185-7318-410f-97e5-d6e77f6614a1" providerId="ADAL" clId="{30D48CC5-8E71-499B-92BB-765E6FFB8849}" dt="2024-02-01T08:48:42.382" v="6651" actId="478"/>
          <ac:picMkLst>
            <pc:docMk/>
            <pc:sldMk cId="3424860907" sldId="470"/>
            <ac:picMk id="6" creationId="{0454BCB7-D8E0-8F17-3C09-C45F5AFBA408}"/>
          </ac:picMkLst>
        </pc:picChg>
        <pc:picChg chg="add del mod">
          <ac:chgData name="Long, Weitong" userId="c6662185-7318-410f-97e5-d6e77f6614a1" providerId="ADAL" clId="{30D48CC5-8E71-499B-92BB-765E6FFB8849}" dt="2023-12-11T17:45:59.637" v="1685" actId="478"/>
          <ac:picMkLst>
            <pc:docMk/>
            <pc:sldMk cId="3424860907" sldId="470"/>
            <ac:picMk id="6" creationId="{45D7A7B8-57F5-F744-75C3-1DD014BBAA6C}"/>
          </ac:picMkLst>
        </pc:picChg>
        <pc:picChg chg="add del mod">
          <ac:chgData name="Long, Weitong" userId="c6662185-7318-410f-97e5-d6e77f6614a1" providerId="ADAL" clId="{30D48CC5-8E71-499B-92BB-765E6FFB8849}" dt="2023-12-11T21:29:15.411" v="2216" actId="478"/>
          <ac:picMkLst>
            <pc:docMk/>
            <pc:sldMk cId="3424860907" sldId="470"/>
            <ac:picMk id="7" creationId="{34408B89-2950-B573-6620-A412EAB4A421}"/>
          </ac:picMkLst>
        </pc:picChg>
        <pc:picChg chg="add del mod">
          <ac:chgData name="Long, Weitong" userId="c6662185-7318-410f-97e5-d6e77f6614a1" providerId="ADAL" clId="{30D48CC5-8E71-499B-92BB-765E6FFB8849}" dt="2024-02-01T08:48:57.886" v="6655" actId="478"/>
          <ac:picMkLst>
            <pc:docMk/>
            <pc:sldMk cId="3424860907" sldId="470"/>
            <ac:picMk id="7" creationId="{3CA9222C-5550-5710-2F1A-062093C4C8B3}"/>
          </ac:picMkLst>
        </pc:picChg>
        <pc:picChg chg="add del mod">
          <ac:chgData name="Long, Weitong" userId="c6662185-7318-410f-97e5-d6e77f6614a1" providerId="ADAL" clId="{30D48CC5-8E71-499B-92BB-765E6FFB8849}" dt="2024-02-01T08:49:15.718" v="6660" actId="478"/>
          <ac:picMkLst>
            <pc:docMk/>
            <pc:sldMk cId="3424860907" sldId="470"/>
            <ac:picMk id="8" creationId="{782A660E-9655-AFA7-BABC-67A1E6C6C26E}"/>
          </ac:picMkLst>
        </pc:picChg>
        <pc:picChg chg="add del mod">
          <ac:chgData name="Long, Weitong" userId="c6662185-7318-410f-97e5-d6e77f6614a1" providerId="ADAL" clId="{30D48CC5-8E71-499B-92BB-765E6FFB8849}" dt="2024-02-01T09:27:11.243" v="6819" actId="478"/>
          <ac:picMkLst>
            <pc:docMk/>
            <pc:sldMk cId="3424860907" sldId="470"/>
            <ac:picMk id="9" creationId="{63A44394-4618-5B75-C3AA-45484499FB0C}"/>
          </ac:picMkLst>
        </pc:picChg>
        <pc:picChg chg="add mod">
          <ac:chgData name="Long, Weitong" userId="c6662185-7318-410f-97e5-d6e77f6614a1" providerId="ADAL" clId="{30D48CC5-8E71-499B-92BB-765E6FFB8849}" dt="2024-02-01T09:27:16.035" v="6822" actId="1076"/>
          <ac:picMkLst>
            <pc:docMk/>
            <pc:sldMk cId="3424860907" sldId="470"/>
            <ac:picMk id="10" creationId="{1E1EC123-FB38-6A01-6FC3-1995ECF56062}"/>
          </ac:picMkLst>
        </pc:picChg>
        <pc:picChg chg="add del mod replId">
          <ac:chgData name="Long, Weitong" userId="c6662185-7318-410f-97e5-d6e77f6614a1" providerId="ADAL" clId="{30D48CC5-8E71-499B-92BB-765E6FFB8849}" dt="2023-12-11T17:46:10.220" v="1688" actId="26606"/>
          <ac:picMkLst>
            <pc:docMk/>
            <pc:sldMk cId="3424860907" sldId="470"/>
            <ac:picMk id="11" creationId="{CED1F59E-178D-EDC8-664F-3FCF764DCD0D}"/>
          </ac:picMkLst>
        </pc:picChg>
        <pc:picChg chg="add del mod">
          <ac:chgData name="Long, Weitong" userId="c6662185-7318-410f-97e5-d6e77f6614a1" providerId="ADAL" clId="{30D48CC5-8E71-499B-92BB-765E6FFB8849}" dt="2023-12-11T21:31:47.110" v="2223" actId="478"/>
          <ac:picMkLst>
            <pc:docMk/>
            <pc:sldMk cId="3424860907" sldId="470"/>
            <ac:picMk id="13" creationId="{164DC731-EC85-BB4E-FB53-0EA1F8D61152}"/>
          </ac:picMkLst>
        </pc:picChg>
        <pc:picChg chg="add del mod modCrop">
          <ac:chgData name="Long, Weitong" userId="c6662185-7318-410f-97e5-d6e77f6614a1" providerId="ADAL" clId="{30D48CC5-8E71-499B-92BB-765E6FFB8849}" dt="2023-12-11T22:56:55.818" v="2869" actId="478"/>
          <ac:picMkLst>
            <pc:docMk/>
            <pc:sldMk cId="3424860907" sldId="470"/>
            <ac:picMk id="14" creationId="{92D2849B-70CE-5054-53C9-20B348533D73}"/>
          </ac:picMkLst>
        </pc:picChg>
        <pc:picChg chg="add del mod modCrop">
          <ac:chgData name="Long, Weitong" userId="c6662185-7318-410f-97e5-d6e77f6614a1" providerId="ADAL" clId="{30D48CC5-8E71-499B-92BB-765E6FFB8849}" dt="2023-12-11T23:21:24.548" v="3057" actId="478"/>
          <ac:picMkLst>
            <pc:docMk/>
            <pc:sldMk cId="3424860907" sldId="470"/>
            <ac:picMk id="15" creationId="{59C491D6-FF43-9D1B-8DA1-083714D6BD0E}"/>
          </ac:picMkLst>
        </pc:picChg>
        <pc:picChg chg="add del mod modCrop">
          <ac:chgData name="Long, Weitong" userId="c6662185-7318-410f-97e5-d6e77f6614a1" providerId="ADAL" clId="{30D48CC5-8E71-499B-92BB-765E6FFB8849}" dt="2024-01-29T19:40:43.813" v="6294" actId="478"/>
          <ac:picMkLst>
            <pc:docMk/>
            <pc:sldMk cId="3424860907" sldId="470"/>
            <ac:picMk id="16" creationId="{0B693E36-495E-90EC-C5CC-AAD091FF1D35}"/>
          </ac:picMkLst>
        </pc:picChg>
        <pc:picChg chg="add del mod replId">
          <ac:chgData name="Long, Weitong" userId="c6662185-7318-410f-97e5-d6e77f6614a1" providerId="ADAL" clId="{30D48CC5-8E71-499B-92BB-765E6FFB8849}" dt="2023-12-11T22:57:03.106" v="2874" actId="26606"/>
          <ac:picMkLst>
            <pc:docMk/>
            <pc:sldMk cId="3424860907" sldId="470"/>
            <ac:picMk id="20" creationId="{97782901-D51B-2573-5187-9C10731B568E}"/>
          </ac:picMkLst>
        </pc:picChg>
      </pc:sldChg>
      <pc:sldChg chg="addSp delSp modSp add mod modClrScheme chgLayout">
        <pc:chgData name="Long, Weitong" userId="c6662185-7318-410f-97e5-d6e77f6614a1" providerId="ADAL" clId="{30D48CC5-8E71-499B-92BB-765E6FFB8849}" dt="2024-02-01T08:15:11.124" v="6392" actId="20577"/>
        <pc:sldMkLst>
          <pc:docMk/>
          <pc:sldMk cId="2969404997" sldId="471"/>
        </pc:sldMkLst>
        <pc:spChg chg="mod">
          <ac:chgData name="Long, Weitong" userId="c6662185-7318-410f-97e5-d6e77f6614a1" providerId="ADAL" clId="{30D48CC5-8E71-499B-92BB-765E6FFB8849}" dt="2023-12-11T22:50:11.116" v="2820" actId="26606"/>
          <ac:spMkLst>
            <pc:docMk/>
            <pc:sldMk cId="2969404997" sldId="471"/>
            <ac:spMk id="3" creationId="{7739AFAA-534C-2239-7BF2-A5B8F7681CF3}"/>
          </ac:spMkLst>
        </pc:spChg>
        <pc:spChg chg="mod">
          <ac:chgData name="Long, Weitong" userId="c6662185-7318-410f-97e5-d6e77f6614a1" providerId="ADAL" clId="{30D48CC5-8E71-499B-92BB-765E6FFB8849}" dt="2023-12-11T22:50:11.116" v="2820" actId="26606"/>
          <ac:spMkLst>
            <pc:docMk/>
            <pc:sldMk cId="2969404997" sldId="471"/>
            <ac:spMk id="4" creationId="{042BA52E-1742-FFFC-AB16-C031AE39C748}"/>
          </ac:spMkLst>
        </pc:spChg>
        <pc:spChg chg="del">
          <ac:chgData name="Long, Weitong" userId="c6662185-7318-410f-97e5-d6e77f6614a1" providerId="ADAL" clId="{30D48CC5-8E71-499B-92BB-765E6FFB8849}" dt="2023-12-11T17:30:06.757" v="1513" actId="478"/>
          <ac:spMkLst>
            <pc:docMk/>
            <pc:sldMk cId="2969404997" sldId="471"/>
            <ac:spMk id="6" creationId="{A51C3CA6-A9D8-D0D7-A934-80ABC95197A5}"/>
          </ac:spMkLst>
        </pc:spChg>
        <pc:spChg chg="add mod">
          <ac:chgData name="Long, Weitong" userId="c6662185-7318-410f-97e5-d6e77f6614a1" providerId="ADAL" clId="{30D48CC5-8E71-499B-92BB-765E6FFB8849}" dt="2024-02-01T08:15:11.124" v="6392" actId="20577"/>
          <ac:spMkLst>
            <pc:docMk/>
            <pc:sldMk cId="2969404997" sldId="471"/>
            <ac:spMk id="8" creationId="{ABECFE9C-18A7-5754-D0F9-564E1E6DE173}"/>
          </ac:spMkLst>
        </pc:spChg>
        <pc:picChg chg="add mod">
          <ac:chgData name="Long, Weitong" userId="c6662185-7318-410f-97e5-d6e77f6614a1" providerId="ADAL" clId="{30D48CC5-8E71-499B-92BB-765E6FFB8849}" dt="2024-02-01T08:14:49.887" v="6388" actId="1076"/>
          <ac:picMkLst>
            <pc:docMk/>
            <pc:sldMk cId="2969404997" sldId="471"/>
            <ac:picMk id="2" creationId="{19E781D0-D5A6-11B4-4A87-6BCE4ABB1D95}"/>
          </ac:picMkLst>
        </pc:picChg>
        <pc:picChg chg="del">
          <ac:chgData name="Long, Weitong" userId="c6662185-7318-410f-97e5-d6e77f6614a1" providerId="ADAL" clId="{30D48CC5-8E71-499B-92BB-765E6FFB8849}" dt="2023-12-11T17:12:23.775" v="1505" actId="478"/>
          <ac:picMkLst>
            <pc:docMk/>
            <pc:sldMk cId="2969404997" sldId="471"/>
            <ac:picMk id="2" creationId="{3A74C09C-FCC9-B4C4-875F-2B994C35027F}"/>
          </ac:picMkLst>
        </pc:picChg>
        <pc:picChg chg="add del mod">
          <ac:chgData name="Long, Weitong" userId="c6662185-7318-410f-97e5-d6e77f6614a1" providerId="ADAL" clId="{30D48CC5-8E71-499B-92BB-765E6FFB8849}" dt="2023-12-11T17:30:04.981" v="1512" actId="478"/>
          <ac:picMkLst>
            <pc:docMk/>
            <pc:sldMk cId="2969404997" sldId="471"/>
            <ac:picMk id="5" creationId="{7C72E539-BDF4-20EF-788F-C860490A139F}"/>
          </ac:picMkLst>
        </pc:picChg>
        <pc:picChg chg="add del mod">
          <ac:chgData name="Long, Weitong" userId="c6662185-7318-410f-97e5-d6e77f6614a1" providerId="ADAL" clId="{30D48CC5-8E71-499B-92BB-765E6FFB8849}" dt="2023-12-11T17:30:39.596" v="1521" actId="478"/>
          <ac:picMkLst>
            <pc:docMk/>
            <pc:sldMk cId="2969404997" sldId="471"/>
            <ac:picMk id="7" creationId="{C610B801-E741-CD75-BE75-38D4F80383B4}"/>
          </ac:picMkLst>
        </pc:picChg>
        <pc:picChg chg="add del mod">
          <ac:chgData name="Long, Weitong" userId="c6662185-7318-410f-97e5-d6e77f6614a1" providerId="ADAL" clId="{30D48CC5-8E71-499B-92BB-765E6FFB8849}" dt="2023-12-11T21:59:51.727" v="2282" actId="478"/>
          <ac:picMkLst>
            <pc:docMk/>
            <pc:sldMk cId="2969404997" sldId="471"/>
            <ac:picMk id="9" creationId="{4068D045-6BC4-DE71-18B5-44EB133ED474}"/>
          </ac:picMkLst>
        </pc:picChg>
        <pc:picChg chg="add del mod">
          <ac:chgData name="Long, Weitong" userId="c6662185-7318-410f-97e5-d6e77f6614a1" providerId="ADAL" clId="{30D48CC5-8E71-499B-92BB-765E6FFB8849}" dt="2023-12-11T21:59:27.577" v="2273" actId="478"/>
          <ac:picMkLst>
            <pc:docMk/>
            <pc:sldMk cId="2969404997" sldId="471"/>
            <ac:picMk id="10" creationId="{2F9C1F32-5DA3-9EB0-DF71-78D743142727}"/>
          </ac:picMkLst>
        </pc:picChg>
        <pc:picChg chg="add del mod modCrop">
          <ac:chgData name="Long, Weitong" userId="c6662185-7318-410f-97e5-d6e77f6614a1" providerId="ADAL" clId="{30D48CC5-8E71-499B-92BB-765E6FFB8849}" dt="2023-12-11T22:50:06.986" v="2818" actId="478"/>
          <ac:picMkLst>
            <pc:docMk/>
            <pc:sldMk cId="2969404997" sldId="471"/>
            <ac:picMk id="11" creationId="{4AE63FBE-0C9D-B4B8-404C-C88169386178}"/>
          </ac:picMkLst>
        </pc:picChg>
        <pc:picChg chg="add del mod">
          <ac:chgData name="Long, Weitong" userId="c6662185-7318-410f-97e5-d6e77f6614a1" providerId="ADAL" clId="{30D48CC5-8E71-499B-92BB-765E6FFB8849}" dt="2023-12-11T22:01:18.842" v="2295" actId="478"/>
          <ac:picMkLst>
            <pc:docMk/>
            <pc:sldMk cId="2969404997" sldId="471"/>
            <ac:picMk id="12" creationId="{0E733886-6116-BD9F-79DB-E96995FEB6C8}"/>
          </ac:picMkLst>
        </pc:picChg>
        <pc:picChg chg="add del mod modCrop">
          <ac:chgData name="Long, Weitong" userId="c6662185-7318-410f-97e5-d6e77f6614a1" providerId="ADAL" clId="{30D48CC5-8E71-499B-92BB-765E6FFB8849}" dt="2023-12-11T22:24:41.126" v="2453" actId="478"/>
          <ac:picMkLst>
            <pc:docMk/>
            <pc:sldMk cId="2969404997" sldId="471"/>
            <ac:picMk id="13" creationId="{CBCA306F-5A7B-7BED-10B1-E47437D0D2FF}"/>
          </ac:picMkLst>
        </pc:picChg>
        <pc:picChg chg="add del mod">
          <ac:chgData name="Long, Weitong" userId="c6662185-7318-410f-97e5-d6e77f6614a1" providerId="ADAL" clId="{30D48CC5-8E71-499B-92BB-765E6FFB8849}" dt="2023-12-11T22:26:30.404" v="2460" actId="478"/>
          <ac:picMkLst>
            <pc:docMk/>
            <pc:sldMk cId="2969404997" sldId="471"/>
            <ac:picMk id="14" creationId="{149C59FE-3407-D1F7-15DE-45AFAFD2DC17}"/>
          </ac:picMkLst>
        </pc:picChg>
        <pc:picChg chg="add del mod modCrop">
          <ac:chgData name="Long, Weitong" userId="c6662185-7318-410f-97e5-d6e77f6614a1" providerId="ADAL" clId="{30D48CC5-8E71-499B-92BB-765E6FFB8849}" dt="2023-12-11T22:27:11.675" v="2470" actId="21"/>
          <ac:picMkLst>
            <pc:docMk/>
            <pc:sldMk cId="2969404997" sldId="471"/>
            <ac:picMk id="15" creationId="{2E2E4948-C6D6-898D-8D06-50582BFF07E5}"/>
          </ac:picMkLst>
        </pc:picChg>
        <pc:picChg chg="add del mod modCrop">
          <ac:chgData name="Long, Weitong" userId="c6662185-7318-410f-97e5-d6e77f6614a1" providerId="ADAL" clId="{30D48CC5-8E71-499B-92BB-765E6FFB8849}" dt="2024-02-01T08:14:43.566" v="6385" actId="478"/>
          <ac:picMkLst>
            <pc:docMk/>
            <pc:sldMk cId="2969404997" sldId="471"/>
            <ac:picMk id="16" creationId="{A1A9281F-5C1C-E693-B3C4-B50B7DBC19C6}"/>
          </ac:picMkLst>
        </pc:picChg>
      </pc:sldChg>
      <pc:sldChg chg="addSp delSp modSp add mod">
        <pc:chgData name="Long, Weitong" userId="c6662185-7318-410f-97e5-d6e77f6614a1" providerId="ADAL" clId="{30D48CC5-8E71-499B-92BB-765E6FFB8849}" dt="2024-02-01T08:30:14.476" v="6450" actId="20577"/>
        <pc:sldMkLst>
          <pc:docMk/>
          <pc:sldMk cId="466187505" sldId="472"/>
        </pc:sldMkLst>
        <pc:spChg chg="add mod">
          <ac:chgData name="Long, Weitong" userId="c6662185-7318-410f-97e5-d6e77f6614a1" providerId="ADAL" clId="{30D48CC5-8E71-499B-92BB-765E6FFB8849}" dt="2023-12-11T17:48:33.022" v="1758" actId="20577"/>
          <ac:spMkLst>
            <pc:docMk/>
            <pc:sldMk cId="466187505" sldId="472"/>
            <ac:spMk id="2" creationId="{81C05079-F613-7626-41B0-814A325F90FB}"/>
          </ac:spMkLst>
        </pc:spChg>
        <pc:spChg chg="add">
          <ac:chgData name="Long, Weitong" userId="c6662185-7318-410f-97e5-d6e77f6614a1" providerId="ADAL" clId="{30D48CC5-8E71-499B-92BB-765E6FFB8849}" dt="2023-12-11T17:48:11.111" v="1712" actId="26606"/>
          <ac:spMkLst>
            <pc:docMk/>
            <pc:sldMk cId="466187505" sldId="472"/>
            <ac:spMk id="3" creationId="{43D61991-72FB-0910-C66C-5D7161213B9A}"/>
          </ac:spMkLst>
        </pc:spChg>
        <pc:spChg chg="del">
          <ac:chgData name="Long, Weitong" userId="c6662185-7318-410f-97e5-d6e77f6614a1" providerId="ADAL" clId="{30D48CC5-8E71-499B-92BB-765E6FFB8849}" dt="2023-12-11T17:48:11.111" v="1712" actId="26606"/>
          <ac:spMkLst>
            <pc:docMk/>
            <pc:sldMk cId="466187505" sldId="472"/>
            <ac:spMk id="12" creationId="{1548F67D-A75D-4264-FA83-33CE80EDE008}"/>
          </ac:spMkLst>
        </pc:spChg>
        <pc:spChg chg="del mod replId">
          <ac:chgData name="Long, Weitong" userId="c6662185-7318-410f-97e5-d6e77f6614a1" providerId="ADAL" clId="{30D48CC5-8E71-499B-92BB-765E6FFB8849}" dt="2023-12-11T17:48:11.111" v="1712" actId="26606"/>
          <ac:spMkLst>
            <pc:docMk/>
            <pc:sldMk cId="466187505" sldId="472"/>
            <ac:spMk id="14" creationId="{5E3C0372-58DF-1A59-8E7C-15F750B4C358}"/>
          </ac:spMkLst>
        </pc:spChg>
        <pc:spChg chg="del mod replId">
          <ac:chgData name="Long, Weitong" userId="c6662185-7318-410f-97e5-d6e77f6614a1" providerId="ADAL" clId="{30D48CC5-8E71-499B-92BB-765E6FFB8849}" dt="2023-12-11T17:48:11.111" v="1712" actId="26606"/>
          <ac:spMkLst>
            <pc:docMk/>
            <pc:sldMk cId="466187505" sldId="472"/>
            <ac:spMk id="15" creationId="{058EC27C-77AA-8253-630C-591EF87155CE}"/>
          </ac:spMkLst>
        </pc:spChg>
        <pc:spChg chg="add mod">
          <ac:chgData name="Long, Weitong" userId="c6662185-7318-410f-97e5-d6e77f6614a1" providerId="ADAL" clId="{30D48CC5-8E71-499B-92BB-765E6FFB8849}" dt="2024-02-01T08:30:14.476" v="6450" actId="20577"/>
          <ac:spMkLst>
            <pc:docMk/>
            <pc:sldMk cId="466187505" sldId="472"/>
            <ac:spMk id="17" creationId="{0A1CE9CC-8A5D-B3EF-A7C2-436A8CDF43EE}"/>
          </ac:spMkLst>
        </pc:spChg>
        <pc:picChg chg="add del mod modCrop">
          <ac:chgData name="Long, Weitong" userId="c6662185-7318-410f-97e5-d6e77f6614a1" providerId="ADAL" clId="{30D48CC5-8E71-499B-92BB-765E6FFB8849}" dt="2024-02-01T08:28:14.415" v="6425" actId="478"/>
          <ac:picMkLst>
            <pc:docMk/>
            <pc:sldMk cId="466187505" sldId="472"/>
            <ac:picMk id="4" creationId="{3A3E62CA-6592-CD54-47E3-A78E49866544}"/>
          </ac:picMkLst>
        </pc:picChg>
        <pc:picChg chg="add del mod">
          <ac:chgData name="Long, Weitong" userId="c6662185-7318-410f-97e5-d6e77f6614a1" providerId="ADAL" clId="{30D48CC5-8E71-499B-92BB-765E6FFB8849}" dt="2023-12-11T21:54:57.944" v="2256" actId="478"/>
          <ac:picMkLst>
            <pc:docMk/>
            <pc:sldMk cId="466187505" sldId="472"/>
            <ac:picMk id="4" creationId="{6D99FC55-AEC1-DE1E-2D86-EAE3A6E57957}"/>
          </ac:picMkLst>
        </pc:picChg>
        <pc:picChg chg="add mod">
          <ac:chgData name="Long, Weitong" userId="c6662185-7318-410f-97e5-d6e77f6614a1" providerId="ADAL" clId="{30D48CC5-8E71-499B-92BB-765E6FFB8849}" dt="2024-02-01T08:28:22.176" v="6430" actId="14100"/>
          <ac:picMkLst>
            <pc:docMk/>
            <pc:sldMk cId="466187505" sldId="472"/>
            <ac:picMk id="5" creationId="{92DC0A14-DC91-BA6E-57ED-650FB9C2EABF}"/>
          </ac:picMkLst>
        </pc:picChg>
        <pc:picChg chg="add del mod modCrop">
          <ac:chgData name="Long, Weitong" userId="c6662185-7318-410f-97e5-d6e77f6614a1" providerId="ADAL" clId="{30D48CC5-8E71-499B-92BB-765E6FFB8849}" dt="2024-01-28T06:51:49.672" v="6199" actId="478"/>
          <ac:picMkLst>
            <pc:docMk/>
            <pc:sldMk cId="466187505" sldId="472"/>
            <ac:picMk id="5" creationId="{D9CB7928-EC96-16B1-5432-0665580FFD59}"/>
          </ac:picMkLst>
        </pc:picChg>
        <pc:picChg chg="del">
          <ac:chgData name="Long, Weitong" userId="c6662185-7318-410f-97e5-d6e77f6614a1" providerId="ADAL" clId="{30D48CC5-8E71-499B-92BB-765E6FFB8849}" dt="2023-12-11T17:46:50.876" v="1707" actId="478"/>
          <ac:picMkLst>
            <pc:docMk/>
            <pc:sldMk cId="466187505" sldId="472"/>
            <ac:picMk id="7" creationId="{34408B89-2950-B573-6620-A412EAB4A421}"/>
          </ac:picMkLst>
        </pc:picChg>
        <pc:picChg chg="add del mod replId">
          <ac:chgData name="Long, Weitong" userId="c6662185-7318-410f-97e5-d6e77f6614a1" providerId="ADAL" clId="{30D48CC5-8E71-499B-92BB-765E6FFB8849}" dt="2023-12-11T17:48:11.111" v="1712" actId="26606"/>
          <ac:picMkLst>
            <pc:docMk/>
            <pc:sldMk cId="466187505" sldId="472"/>
            <ac:picMk id="16" creationId="{9C04E036-A325-1591-6E7E-84468F37A5B4}"/>
          </ac:picMkLst>
        </pc:picChg>
      </pc:sldChg>
      <pc:sldChg chg="modSp add del mod">
        <pc:chgData name="Long, Weitong" userId="c6662185-7318-410f-97e5-d6e77f6614a1" providerId="ADAL" clId="{30D48CC5-8E71-499B-92BB-765E6FFB8849}" dt="2023-12-11T21:28:08.189" v="2199" actId="47"/>
        <pc:sldMkLst>
          <pc:docMk/>
          <pc:sldMk cId="2553649273" sldId="473"/>
        </pc:sldMkLst>
        <pc:spChg chg="mod">
          <ac:chgData name="Long, Weitong" userId="c6662185-7318-410f-97e5-d6e77f6614a1" providerId="ADAL" clId="{30D48CC5-8E71-499B-92BB-765E6FFB8849}" dt="2023-12-11T21:22:08.983" v="2145" actId="20577"/>
          <ac:spMkLst>
            <pc:docMk/>
            <pc:sldMk cId="2553649273" sldId="473"/>
            <ac:spMk id="2" creationId="{5E3C0372-58DF-1A59-8E7C-15F750B4C358}"/>
          </ac:spMkLst>
        </pc:spChg>
        <pc:spChg chg="mod">
          <ac:chgData name="Long, Weitong" userId="c6662185-7318-410f-97e5-d6e77f6614a1" providerId="ADAL" clId="{30D48CC5-8E71-499B-92BB-765E6FFB8849}" dt="2023-12-11T21:27:55.224" v="2198" actId="20577"/>
          <ac:spMkLst>
            <pc:docMk/>
            <pc:sldMk cId="2553649273" sldId="473"/>
            <ac:spMk id="12" creationId="{1548F67D-A75D-4264-FA83-33CE80EDE008}"/>
          </ac:spMkLst>
        </pc:spChg>
      </pc:sldChg>
      <pc:sldChg chg="addSp delSp modSp add mod modClrScheme chgLayout">
        <pc:chgData name="Long, Weitong" userId="c6662185-7318-410f-97e5-d6e77f6614a1" providerId="ADAL" clId="{30D48CC5-8E71-499B-92BB-765E6FFB8849}" dt="2024-02-01T08:56:29.295" v="6750" actId="20577"/>
        <pc:sldMkLst>
          <pc:docMk/>
          <pc:sldMk cId="3952102060" sldId="473"/>
        </pc:sldMkLst>
        <pc:spChg chg="mod">
          <ac:chgData name="Long, Weitong" userId="c6662185-7318-410f-97e5-d6e77f6614a1" providerId="ADAL" clId="{30D48CC5-8E71-499B-92BB-765E6FFB8849}" dt="2023-12-12T00:26:52.894" v="3699" actId="26606"/>
          <ac:spMkLst>
            <pc:docMk/>
            <pc:sldMk cId="3952102060" sldId="473"/>
            <ac:spMk id="2" creationId="{F5C7DE15-A89B-63FD-8A8D-81BAA7DCAB82}"/>
          </ac:spMkLst>
        </pc:spChg>
        <pc:spChg chg="mod">
          <ac:chgData name="Long, Weitong" userId="c6662185-7318-410f-97e5-d6e77f6614a1" providerId="ADAL" clId="{30D48CC5-8E71-499B-92BB-765E6FFB8849}" dt="2023-12-12T00:26:52.894" v="3699" actId="26606"/>
          <ac:spMkLst>
            <pc:docMk/>
            <pc:sldMk cId="3952102060" sldId="473"/>
            <ac:spMk id="3" creationId="{E8120AC1-F681-D556-5D5E-B61CF4ED0BDE}"/>
          </ac:spMkLst>
        </pc:spChg>
        <pc:spChg chg="mod">
          <ac:chgData name="Long, Weitong" userId="c6662185-7318-410f-97e5-d6e77f6614a1" providerId="ADAL" clId="{30D48CC5-8E71-499B-92BB-765E6FFB8849}" dt="2024-02-01T08:56:29.295" v="6750" actId="20577"/>
          <ac:spMkLst>
            <pc:docMk/>
            <pc:sldMk cId="3952102060" sldId="473"/>
            <ac:spMk id="6" creationId="{BE2D7E0E-D2D6-0ADD-3373-C76252E3FEC6}"/>
          </ac:spMkLst>
        </pc:spChg>
        <pc:picChg chg="add del mod">
          <ac:chgData name="Long, Weitong" userId="c6662185-7318-410f-97e5-d6e77f6614a1" providerId="ADAL" clId="{30D48CC5-8E71-499B-92BB-765E6FFB8849}" dt="2024-02-01T08:53:30.533" v="6703" actId="478"/>
          <ac:picMkLst>
            <pc:docMk/>
            <pc:sldMk cId="3952102060" sldId="473"/>
            <ac:picMk id="4" creationId="{7F0726B4-5043-548A-BE61-C04689AE6F41}"/>
          </ac:picMkLst>
        </pc:picChg>
        <pc:picChg chg="add mod">
          <ac:chgData name="Long, Weitong" userId="c6662185-7318-410f-97e5-d6e77f6614a1" providerId="ADAL" clId="{30D48CC5-8E71-499B-92BB-765E6FFB8849}" dt="2024-02-01T08:53:36.924" v="6706" actId="1076"/>
          <ac:picMkLst>
            <pc:docMk/>
            <pc:sldMk cId="3952102060" sldId="473"/>
            <ac:picMk id="5" creationId="{A228284F-5C3C-A363-8AD2-6ADD9D730794}"/>
          </ac:picMkLst>
        </pc:picChg>
        <pc:picChg chg="del">
          <ac:chgData name="Long, Weitong" userId="c6662185-7318-410f-97e5-d6e77f6614a1" providerId="ADAL" clId="{30D48CC5-8E71-499B-92BB-765E6FFB8849}" dt="2023-12-12T00:26:06.379" v="3691" actId="478"/>
          <ac:picMkLst>
            <pc:docMk/>
            <pc:sldMk cId="3952102060" sldId="473"/>
            <ac:picMk id="12" creationId="{2B8EC712-6CF7-718E-7BE4-1B3F9863D17E}"/>
          </ac:picMkLst>
        </pc:picChg>
      </pc:sldChg>
      <pc:sldChg chg="modSp add mod ord">
        <pc:chgData name="Long, Weitong" userId="c6662185-7318-410f-97e5-d6e77f6614a1" providerId="ADAL" clId="{30D48CC5-8E71-499B-92BB-765E6FFB8849}" dt="2023-12-12T02:03:26.750" v="5016"/>
        <pc:sldMkLst>
          <pc:docMk/>
          <pc:sldMk cId="1592554513" sldId="474"/>
        </pc:sldMkLst>
        <pc:spChg chg="mod">
          <ac:chgData name="Long, Weitong" userId="c6662185-7318-410f-97e5-d6e77f6614a1" providerId="ADAL" clId="{30D48CC5-8E71-499B-92BB-765E6FFB8849}" dt="2023-12-12T00:02:46.691" v="3557" actId="122"/>
          <ac:spMkLst>
            <pc:docMk/>
            <pc:sldMk cId="1592554513" sldId="474"/>
            <ac:spMk id="3" creationId="{78D03D99-35BA-6859-0F8D-76ED0D7784AD}"/>
          </ac:spMkLst>
        </pc:spChg>
      </pc:sldChg>
      <pc:sldChg chg="addSp delSp modSp add mod">
        <pc:chgData name="Long, Weitong" userId="c6662185-7318-410f-97e5-d6e77f6614a1" providerId="ADAL" clId="{30D48CC5-8E71-499B-92BB-765E6FFB8849}" dt="2024-02-01T09:15:44.860" v="6808" actId="20577"/>
        <pc:sldMkLst>
          <pc:docMk/>
          <pc:sldMk cId="996439089" sldId="475"/>
        </pc:sldMkLst>
        <pc:spChg chg="mod">
          <ac:chgData name="Long, Weitong" userId="c6662185-7318-410f-97e5-d6e77f6614a1" providerId="ADAL" clId="{30D48CC5-8E71-499B-92BB-765E6FFB8849}" dt="2023-12-18T15:29:53.821" v="6099" actId="20577"/>
          <ac:spMkLst>
            <pc:docMk/>
            <pc:sldMk cId="996439089" sldId="475"/>
            <ac:spMk id="2" creationId="{F5C7DE15-A89B-63FD-8A8D-81BAA7DCAB82}"/>
          </ac:spMkLst>
        </pc:spChg>
        <pc:spChg chg="add del mod">
          <ac:chgData name="Long, Weitong" userId="c6662185-7318-410f-97e5-d6e77f6614a1" providerId="ADAL" clId="{30D48CC5-8E71-499B-92BB-765E6FFB8849}" dt="2024-02-01T09:15:44.860" v="6808" actId="20577"/>
          <ac:spMkLst>
            <pc:docMk/>
            <pc:sldMk cId="996439089" sldId="475"/>
            <ac:spMk id="6" creationId="{BE2D7E0E-D2D6-0ADD-3373-C76252E3FEC6}"/>
          </ac:spMkLst>
        </pc:spChg>
        <pc:picChg chg="add del mod">
          <ac:chgData name="Long, Weitong" userId="c6662185-7318-410f-97e5-d6e77f6614a1" providerId="ADAL" clId="{30D48CC5-8E71-499B-92BB-765E6FFB8849}" dt="2023-12-12T00:21:19.914" v="3659" actId="478"/>
          <ac:picMkLst>
            <pc:docMk/>
            <pc:sldMk cId="996439089" sldId="475"/>
            <ac:picMk id="4" creationId="{D9DD27F6-4790-D280-DD2B-EDA73D5D6F61}"/>
          </ac:picMkLst>
        </pc:picChg>
        <pc:picChg chg="add mod">
          <ac:chgData name="Long, Weitong" userId="c6662185-7318-410f-97e5-d6e77f6614a1" providerId="ADAL" clId="{30D48CC5-8E71-499B-92BB-765E6FFB8849}" dt="2024-02-01T08:55:31.473" v="6740" actId="1076"/>
          <ac:picMkLst>
            <pc:docMk/>
            <pc:sldMk cId="996439089" sldId="475"/>
            <ac:picMk id="4" creationId="{DE67F60D-762F-632E-AA83-F17CF946835E}"/>
          </ac:picMkLst>
        </pc:picChg>
        <pc:picChg chg="add del mod">
          <ac:chgData name="Long, Weitong" userId="c6662185-7318-410f-97e5-d6e77f6614a1" providerId="ADAL" clId="{30D48CC5-8E71-499B-92BB-765E6FFB8849}" dt="2024-02-01T08:55:23.551" v="6735" actId="478"/>
          <ac:picMkLst>
            <pc:docMk/>
            <pc:sldMk cId="996439089" sldId="475"/>
            <ac:picMk id="5" creationId="{4F912170-B73F-4227-D433-5CF8EC133358}"/>
          </ac:picMkLst>
        </pc:picChg>
        <pc:picChg chg="del">
          <ac:chgData name="Long, Weitong" userId="c6662185-7318-410f-97e5-d6e77f6614a1" providerId="ADAL" clId="{30D48CC5-8E71-499B-92BB-765E6FFB8849}" dt="2023-12-12T00:13:34.897" v="3609" actId="478"/>
          <ac:picMkLst>
            <pc:docMk/>
            <pc:sldMk cId="996439089" sldId="475"/>
            <ac:picMk id="13" creationId="{DE312841-122A-27AD-2C37-563B7ABDAD73}"/>
          </ac:picMkLst>
        </pc:picChg>
      </pc:sldChg>
      <pc:sldChg chg="addSp delSp modSp add del mod ord">
        <pc:chgData name="Long, Weitong" userId="c6662185-7318-410f-97e5-d6e77f6614a1" providerId="ADAL" clId="{30D48CC5-8E71-499B-92BB-765E6FFB8849}" dt="2023-12-12T01:29:14.306" v="4409" actId="47"/>
        <pc:sldMkLst>
          <pc:docMk/>
          <pc:sldMk cId="3993893424" sldId="476"/>
        </pc:sldMkLst>
        <pc:spChg chg="mod">
          <ac:chgData name="Long, Weitong" userId="c6662185-7318-410f-97e5-d6e77f6614a1" providerId="ADAL" clId="{30D48CC5-8E71-499B-92BB-765E6FFB8849}" dt="2023-12-12T00:47:47.561" v="3850" actId="20577"/>
          <ac:spMkLst>
            <pc:docMk/>
            <pc:sldMk cId="3993893424" sldId="476"/>
            <ac:spMk id="2" creationId="{F5C7DE15-A89B-63FD-8A8D-81BAA7DCAB82}"/>
          </ac:spMkLst>
        </pc:spChg>
        <pc:spChg chg="mod">
          <ac:chgData name="Long, Weitong" userId="c6662185-7318-410f-97e5-d6e77f6614a1" providerId="ADAL" clId="{30D48CC5-8E71-499B-92BB-765E6FFB8849}" dt="2023-12-12T01:24:03.081" v="4408" actId="20577"/>
          <ac:spMkLst>
            <pc:docMk/>
            <pc:sldMk cId="3993893424" sldId="476"/>
            <ac:spMk id="6" creationId="{BE2D7E0E-D2D6-0ADD-3373-C76252E3FEC6}"/>
          </ac:spMkLst>
        </pc:spChg>
        <pc:picChg chg="add del mod modCrop">
          <ac:chgData name="Long, Weitong" userId="c6662185-7318-410f-97e5-d6e77f6614a1" providerId="ADAL" clId="{30D48CC5-8E71-499B-92BB-765E6FFB8849}" dt="2023-12-12T00:44:45.954" v="3791" actId="478"/>
          <ac:picMkLst>
            <pc:docMk/>
            <pc:sldMk cId="3993893424" sldId="476"/>
            <ac:picMk id="4" creationId="{54D8C5E1-F00A-E0D3-EB14-3C43B58ECDFC}"/>
          </ac:picMkLst>
        </pc:picChg>
        <pc:picChg chg="add del">
          <ac:chgData name="Long, Weitong" userId="c6662185-7318-410f-97e5-d6e77f6614a1" providerId="ADAL" clId="{30D48CC5-8E71-499B-92BB-765E6FFB8849}" dt="2023-12-12T00:23:14.109" v="3663" actId="478"/>
          <ac:picMkLst>
            <pc:docMk/>
            <pc:sldMk cId="3993893424" sldId="476"/>
            <ac:picMk id="5" creationId="{7D65736C-4483-63A0-ECB2-2E7C3A2BB052}"/>
          </ac:picMkLst>
        </pc:picChg>
        <pc:picChg chg="add del mod">
          <ac:chgData name="Long, Weitong" userId="c6662185-7318-410f-97e5-d6e77f6614a1" providerId="ADAL" clId="{30D48CC5-8E71-499B-92BB-765E6FFB8849}" dt="2023-12-12T00:23:31.518" v="3668" actId="478"/>
          <ac:picMkLst>
            <pc:docMk/>
            <pc:sldMk cId="3993893424" sldId="476"/>
            <ac:picMk id="7" creationId="{184BCD94-F5AE-F9E7-DC40-38ED4ECA958C}"/>
          </ac:picMkLst>
        </pc:picChg>
        <pc:picChg chg="add del mod">
          <ac:chgData name="Long, Weitong" userId="c6662185-7318-410f-97e5-d6e77f6614a1" providerId="ADAL" clId="{30D48CC5-8E71-499B-92BB-765E6FFB8849}" dt="2023-12-12T00:24:49.492" v="3675" actId="478"/>
          <ac:picMkLst>
            <pc:docMk/>
            <pc:sldMk cId="3993893424" sldId="476"/>
            <ac:picMk id="8" creationId="{695CBD30-D61A-821F-DA98-EB728604960F}"/>
          </ac:picMkLst>
        </pc:picChg>
        <pc:picChg chg="add del mod">
          <ac:chgData name="Long, Weitong" userId="c6662185-7318-410f-97e5-d6e77f6614a1" providerId="ADAL" clId="{30D48CC5-8E71-499B-92BB-765E6FFB8849}" dt="2023-12-12T00:51:04.421" v="3901" actId="478"/>
          <ac:picMkLst>
            <pc:docMk/>
            <pc:sldMk cId="3993893424" sldId="476"/>
            <ac:picMk id="9" creationId="{37D54A77-6AB5-1E39-2230-D141B5FF4D94}"/>
          </ac:picMkLst>
        </pc:picChg>
        <pc:picChg chg="add mod modCrop">
          <ac:chgData name="Long, Weitong" userId="c6662185-7318-410f-97e5-d6e77f6614a1" providerId="ADAL" clId="{30D48CC5-8E71-499B-92BB-765E6FFB8849}" dt="2023-12-12T01:07:45.032" v="4329" actId="14100"/>
          <ac:picMkLst>
            <pc:docMk/>
            <pc:sldMk cId="3993893424" sldId="476"/>
            <ac:picMk id="10" creationId="{97DEBAC1-4794-03E5-6705-E316025D939F}"/>
          </ac:picMkLst>
        </pc:picChg>
        <pc:picChg chg="add mod">
          <ac:chgData name="Long, Weitong" userId="c6662185-7318-410f-97e5-d6e77f6614a1" providerId="ADAL" clId="{30D48CC5-8E71-499B-92BB-765E6FFB8849}" dt="2023-12-12T01:07:47.538" v="4330" actId="14100"/>
          <ac:picMkLst>
            <pc:docMk/>
            <pc:sldMk cId="3993893424" sldId="476"/>
            <ac:picMk id="11" creationId="{08672117-9B2A-4FB4-DDE9-F05BF14AD293}"/>
          </ac:picMkLst>
        </pc:picChg>
        <pc:picChg chg="del">
          <ac:chgData name="Long, Weitong" userId="c6662185-7318-410f-97e5-d6e77f6614a1" providerId="ADAL" clId="{30D48CC5-8E71-499B-92BB-765E6FFB8849}" dt="2023-12-12T00:05:25.332" v="3593" actId="478"/>
          <ac:picMkLst>
            <pc:docMk/>
            <pc:sldMk cId="3993893424" sldId="476"/>
            <ac:picMk id="13" creationId="{DE312841-122A-27AD-2C37-563B7ABDAD73}"/>
          </ac:picMkLst>
        </pc:picChg>
      </pc:sldChg>
      <pc:sldChg chg="addSp delSp modSp add mod modNotesTx">
        <pc:chgData name="Long, Weitong" userId="c6662185-7318-410f-97e5-d6e77f6614a1" providerId="ADAL" clId="{30D48CC5-8E71-499B-92BB-765E6FFB8849}" dt="2024-02-01T09:08:34.847" v="6792" actId="478"/>
        <pc:sldMkLst>
          <pc:docMk/>
          <pc:sldMk cId="947277248" sldId="477"/>
        </pc:sldMkLst>
        <pc:spChg chg="mod">
          <ac:chgData name="Long, Weitong" userId="c6662185-7318-410f-97e5-d6e77f6614a1" providerId="ADAL" clId="{30D48CC5-8E71-499B-92BB-765E6FFB8849}" dt="2023-12-12T00:27:17.903" v="3722" actId="20577"/>
          <ac:spMkLst>
            <pc:docMk/>
            <pc:sldMk cId="947277248" sldId="477"/>
            <ac:spMk id="2" creationId="{F5C7DE15-A89B-63FD-8A8D-81BAA7DCAB82}"/>
          </ac:spMkLst>
        </pc:spChg>
        <pc:spChg chg="mod">
          <ac:chgData name="Long, Weitong" userId="c6662185-7318-410f-97e5-d6e77f6614a1" providerId="ADAL" clId="{30D48CC5-8E71-499B-92BB-765E6FFB8849}" dt="2024-02-01T08:58:45.563" v="6771" actId="20577"/>
          <ac:spMkLst>
            <pc:docMk/>
            <pc:sldMk cId="947277248" sldId="477"/>
            <ac:spMk id="6" creationId="{BE2D7E0E-D2D6-0ADD-3373-C76252E3FEC6}"/>
          </ac:spMkLst>
        </pc:spChg>
        <pc:picChg chg="add del mod">
          <ac:chgData name="Long, Weitong" userId="c6662185-7318-410f-97e5-d6e77f6614a1" providerId="ADAL" clId="{30D48CC5-8E71-499B-92BB-765E6FFB8849}" dt="2024-02-01T09:08:34.847" v="6792" actId="478"/>
          <ac:picMkLst>
            <pc:docMk/>
            <pc:sldMk cId="947277248" sldId="477"/>
            <ac:picMk id="4" creationId="{A7A91DCE-C995-CF25-C121-32806DAEBC8C}"/>
          </ac:picMkLst>
        </pc:picChg>
        <pc:picChg chg="add del mod">
          <ac:chgData name="Long, Weitong" userId="c6662185-7318-410f-97e5-d6e77f6614a1" providerId="ADAL" clId="{30D48CC5-8E71-499B-92BB-765E6FFB8849}" dt="2023-12-12T00:49:02.087" v="3878" actId="478"/>
          <ac:picMkLst>
            <pc:docMk/>
            <pc:sldMk cId="947277248" sldId="477"/>
            <ac:picMk id="4" creationId="{A7F10A54-07AD-9FB0-D5D2-6B7F0D0F3615}"/>
          </ac:picMkLst>
        </pc:picChg>
        <pc:picChg chg="add del mod">
          <ac:chgData name="Long, Weitong" userId="c6662185-7318-410f-97e5-d6e77f6614a1" providerId="ADAL" clId="{30D48CC5-8E71-499B-92BB-765E6FFB8849}" dt="2024-02-01T08:54:43.658" v="6731" actId="478"/>
          <ac:picMkLst>
            <pc:docMk/>
            <pc:sldMk cId="947277248" sldId="477"/>
            <ac:picMk id="5" creationId="{3C430C1C-A338-1099-85D1-9BAA9EA9F6F6}"/>
          </ac:picMkLst>
        </pc:picChg>
        <pc:picChg chg="add del mod">
          <ac:chgData name="Long, Weitong" userId="c6662185-7318-410f-97e5-d6e77f6614a1" providerId="ADAL" clId="{30D48CC5-8E71-499B-92BB-765E6FFB8849}" dt="2024-02-01T09:08:34.357" v="6791"/>
          <ac:picMkLst>
            <pc:docMk/>
            <pc:sldMk cId="947277248" sldId="477"/>
            <ac:picMk id="7" creationId="{E0FF3A15-1D7D-57AC-416E-0FCFE6DA50AD}"/>
          </ac:picMkLst>
        </pc:picChg>
      </pc:sldChg>
      <pc:sldChg chg="addSp delSp modSp new mod ord">
        <pc:chgData name="Long, Weitong" userId="c6662185-7318-410f-97e5-d6e77f6614a1" providerId="ADAL" clId="{30D48CC5-8E71-499B-92BB-765E6FFB8849}" dt="2023-12-18T15:34:42.326" v="6143" actId="20577"/>
        <pc:sldMkLst>
          <pc:docMk/>
          <pc:sldMk cId="627269765" sldId="478"/>
        </pc:sldMkLst>
        <pc:spChg chg="mod">
          <ac:chgData name="Long, Weitong" userId="c6662185-7318-410f-97e5-d6e77f6614a1" providerId="ADAL" clId="{30D48CC5-8E71-499B-92BB-765E6FFB8849}" dt="2023-12-18T15:34:42.326" v="6143" actId="20577"/>
          <ac:spMkLst>
            <pc:docMk/>
            <pc:sldMk cId="627269765" sldId="478"/>
            <ac:spMk id="2" creationId="{0362AC76-8153-0CD5-71C4-295E9CB8CFCE}"/>
          </ac:spMkLst>
        </pc:spChg>
        <pc:spChg chg="mod">
          <ac:chgData name="Long, Weitong" userId="c6662185-7318-410f-97e5-d6e77f6614a1" providerId="ADAL" clId="{30D48CC5-8E71-499B-92BB-765E6FFB8849}" dt="2023-12-12T01:35:03.999" v="4501" actId="20577"/>
          <ac:spMkLst>
            <pc:docMk/>
            <pc:sldMk cId="627269765" sldId="478"/>
            <ac:spMk id="3" creationId="{1669BE91-3FD2-8705-9A7A-706B0D8464E6}"/>
          </ac:spMkLst>
        </pc:spChg>
        <pc:picChg chg="add del">
          <ac:chgData name="Long, Weitong" userId="c6662185-7318-410f-97e5-d6e77f6614a1" providerId="ADAL" clId="{30D48CC5-8E71-499B-92BB-765E6FFB8849}" dt="2023-12-12T01:33:00.785" v="4427" actId="22"/>
          <ac:picMkLst>
            <pc:docMk/>
            <pc:sldMk cId="627269765" sldId="478"/>
            <ac:picMk id="6" creationId="{997A6754-B36A-8205-6A37-AF887A612475}"/>
          </ac:picMkLst>
        </pc:picChg>
      </pc:sldChg>
      <pc:sldChg chg="delSp modSp add del mod ord">
        <pc:chgData name="Long, Weitong" userId="c6662185-7318-410f-97e5-d6e77f6614a1" providerId="ADAL" clId="{30D48CC5-8E71-499B-92BB-765E6FFB8849}" dt="2023-12-12T01:23:39.350" v="4404" actId="47"/>
        <pc:sldMkLst>
          <pc:docMk/>
          <pc:sldMk cId="1841622851" sldId="478"/>
        </pc:sldMkLst>
        <pc:spChg chg="mod">
          <ac:chgData name="Long, Weitong" userId="c6662185-7318-410f-97e5-d6e77f6614a1" providerId="ADAL" clId="{30D48CC5-8E71-499B-92BB-765E6FFB8849}" dt="2023-12-12T01:19:12.937" v="4402" actId="27636"/>
          <ac:spMkLst>
            <pc:docMk/>
            <pc:sldMk cId="1841622851" sldId="478"/>
            <ac:spMk id="2" creationId="{81C05079-F613-7626-41B0-814A325F90FB}"/>
          </ac:spMkLst>
        </pc:spChg>
        <pc:picChg chg="del">
          <ac:chgData name="Long, Weitong" userId="c6662185-7318-410f-97e5-d6e77f6614a1" providerId="ADAL" clId="{30D48CC5-8E71-499B-92BB-765E6FFB8849}" dt="2023-12-12T01:19:17.186" v="4403" actId="478"/>
          <ac:picMkLst>
            <pc:docMk/>
            <pc:sldMk cId="1841622851" sldId="478"/>
            <ac:picMk id="5" creationId="{D9CB7928-EC96-16B1-5432-0665580FFD59}"/>
          </ac:picMkLst>
        </pc:picChg>
      </pc:sldChg>
      <pc:sldChg chg="addSp delSp modSp new del mod">
        <pc:chgData name="Long, Weitong" userId="c6662185-7318-410f-97e5-d6e77f6614a1" providerId="ADAL" clId="{30D48CC5-8E71-499B-92BB-765E6FFB8849}" dt="2024-02-01T10:02:11.531" v="6823" actId="47"/>
        <pc:sldMkLst>
          <pc:docMk/>
          <pc:sldMk cId="3578012407" sldId="479"/>
        </pc:sldMkLst>
        <pc:spChg chg="del">
          <ac:chgData name="Long, Weitong" userId="c6662185-7318-410f-97e5-d6e77f6614a1" providerId="ADAL" clId="{30D48CC5-8E71-499B-92BB-765E6FFB8849}" dt="2024-02-01T07:46:11.966" v="6300" actId="478"/>
          <ac:spMkLst>
            <pc:docMk/>
            <pc:sldMk cId="3578012407" sldId="479"/>
            <ac:spMk id="2" creationId="{70445746-BEB6-877F-CD91-F6FBF399AA3D}"/>
          </ac:spMkLst>
        </pc:spChg>
        <pc:spChg chg="del">
          <ac:chgData name="Long, Weitong" userId="c6662185-7318-410f-97e5-d6e77f6614a1" providerId="ADAL" clId="{30D48CC5-8E71-499B-92BB-765E6FFB8849}" dt="2024-02-01T07:46:10.333" v="6299" actId="478"/>
          <ac:spMkLst>
            <pc:docMk/>
            <pc:sldMk cId="3578012407" sldId="479"/>
            <ac:spMk id="3" creationId="{3AF59046-D714-FA56-DB6E-DDB239EA5897}"/>
          </ac:spMkLst>
        </pc:spChg>
        <pc:picChg chg="add mod">
          <ac:chgData name="Long, Weitong" userId="c6662185-7318-410f-97e5-d6e77f6614a1" providerId="ADAL" clId="{30D48CC5-8E71-499B-92BB-765E6FFB8849}" dt="2024-02-01T07:46:36.770" v="6310" actId="1076"/>
          <ac:picMkLst>
            <pc:docMk/>
            <pc:sldMk cId="3578012407" sldId="479"/>
            <ac:picMk id="5" creationId="{D33F1461-4232-B0B1-6878-5ECF99DB5C30}"/>
          </ac:picMkLst>
        </pc:picChg>
      </pc:sldChg>
      <pc:sldChg chg="addSp delSp modSp add mod delAnim modAnim">
        <pc:chgData name="Long, Weitong" userId="c6662185-7318-410f-97e5-d6e77f6614a1" providerId="ADAL" clId="{30D48CC5-8E71-499B-92BB-765E6FFB8849}" dt="2024-02-13T09:53:16.278" v="6838" actId="164"/>
        <pc:sldMkLst>
          <pc:docMk/>
          <pc:sldMk cId="3639738836" sldId="479"/>
        </pc:sldMkLst>
        <pc:spChg chg="del">
          <ac:chgData name="Long, Weitong" userId="c6662185-7318-410f-97e5-d6e77f6614a1" providerId="ADAL" clId="{30D48CC5-8E71-499B-92BB-765E6FFB8849}" dt="2024-02-13T09:53:10.589" v="6837" actId="478"/>
          <ac:spMkLst>
            <pc:docMk/>
            <pc:sldMk cId="3639738836" sldId="479"/>
            <ac:spMk id="4" creationId="{C46BF396-6554-F851-9BB5-6CBBB15D61AA}"/>
          </ac:spMkLst>
        </pc:spChg>
        <pc:spChg chg="del">
          <ac:chgData name="Long, Weitong" userId="c6662185-7318-410f-97e5-d6e77f6614a1" providerId="ADAL" clId="{30D48CC5-8E71-499B-92BB-765E6FFB8849}" dt="2024-02-13T09:53:09.409" v="6836" actId="478"/>
          <ac:spMkLst>
            <pc:docMk/>
            <pc:sldMk cId="3639738836" sldId="479"/>
            <ac:spMk id="16" creationId="{F70933B9-248B-50CD-6692-082658EC1BE3}"/>
          </ac:spMkLst>
        </pc:spChg>
        <pc:grpChg chg="add mod">
          <ac:chgData name="Long, Weitong" userId="c6662185-7318-410f-97e5-d6e77f6614a1" providerId="ADAL" clId="{30D48CC5-8E71-499B-92BB-765E6FFB8849}" dt="2024-02-13T09:53:16.278" v="6838" actId="164"/>
          <ac:grpSpMkLst>
            <pc:docMk/>
            <pc:sldMk cId="3639738836" sldId="479"/>
            <ac:grpSpMk id="6" creationId="{026B0D4C-AFA6-F2DF-F148-D0953B7A4A07}"/>
          </ac:grpSpMkLst>
        </pc:grpChg>
        <pc:grpChg chg="mod">
          <ac:chgData name="Long, Weitong" userId="c6662185-7318-410f-97e5-d6e77f6614a1" providerId="ADAL" clId="{30D48CC5-8E71-499B-92BB-765E6FFB8849}" dt="2024-02-13T09:53:16.278" v="6838" actId="164"/>
          <ac:grpSpMkLst>
            <pc:docMk/>
            <pc:sldMk cId="3639738836" sldId="479"/>
            <ac:grpSpMk id="9" creationId="{7F94FDE7-B6D9-C018-92DF-C97983A0DA5F}"/>
          </ac:grpSpMkLst>
        </pc:grpChg>
        <pc:grpChg chg="mod">
          <ac:chgData name="Long, Weitong" userId="c6662185-7318-410f-97e5-d6e77f6614a1" providerId="ADAL" clId="{30D48CC5-8E71-499B-92BB-765E6FFB8849}" dt="2024-02-13T09:53:16.278" v="6838" actId="164"/>
          <ac:grpSpMkLst>
            <pc:docMk/>
            <pc:sldMk cId="3639738836" sldId="479"/>
            <ac:grpSpMk id="14" creationId="{F36131FC-DAF5-AB28-E670-EB6DEA02BB42}"/>
          </ac:grpSpMkLst>
        </pc:grpChg>
        <pc:grpChg chg="mod">
          <ac:chgData name="Long, Weitong" userId="c6662185-7318-410f-97e5-d6e77f6614a1" providerId="ADAL" clId="{30D48CC5-8E71-499B-92BB-765E6FFB8849}" dt="2024-02-13T09:53:16.278" v="6838" actId="164"/>
          <ac:grpSpMkLst>
            <pc:docMk/>
            <pc:sldMk cId="3639738836" sldId="479"/>
            <ac:grpSpMk id="32" creationId="{B4E8732A-42EF-1501-08D4-DBD59BEB8FD2}"/>
          </ac:grpSpMkLst>
        </pc:grpChg>
        <pc:grpChg chg="mod">
          <ac:chgData name="Long, Weitong" userId="c6662185-7318-410f-97e5-d6e77f6614a1" providerId="ADAL" clId="{30D48CC5-8E71-499B-92BB-765E6FFB8849}" dt="2024-02-13T09:53:16.278" v="6838" actId="164"/>
          <ac:grpSpMkLst>
            <pc:docMk/>
            <pc:sldMk cId="3639738836" sldId="479"/>
            <ac:grpSpMk id="43" creationId="{993FEB2A-BFF6-190E-4C1C-75B3C4CD86DB}"/>
          </ac:grpSpMkLst>
        </pc:grpChg>
        <pc:grpChg chg="mod">
          <ac:chgData name="Long, Weitong" userId="c6662185-7318-410f-97e5-d6e77f6614a1" providerId="ADAL" clId="{30D48CC5-8E71-499B-92BB-765E6FFB8849}" dt="2024-02-13T09:53:16.278" v="6838" actId="164"/>
          <ac:grpSpMkLst>
            <pc:docMk/>
            <pc:sldMk cId="3639738836" sldId="479"/>
            <ac:grpSpMk id="213" creationId="{BBA189A7-A6B3-AC71-9BD4-596E8AC101D4}"/>
          </ac:grpSpMkLst>
        </pc:grpChg>
        <pc:cxnChg chg="mod">
          <ac:chgData name="Long, Weitong" userId="c6662185-7318-410f-97e5-d6e77f6614a1" providerId="ADAL" clId="{30D48CC5-8E71-499B-92BB-765E6FFB8849}" dt="2024-02-13T09:53:16.278" v="6838" actId="164"/>
          <ac:cxnSpMkLst>
            <pc:docMk/>
            <pc:sldMk cId="3639738836" sldId="479"/>
            <ac:cxnSpMk id="5" creationId="{86DB7488-3298-702A-286B-A561342FD536}"/>
          </ac:cxnSpMkLst>
        </pc:cxnChg>
      </pc:sldChg>
    </pc:docChg>
  </pc:docChgLst>
  <pc:docChgLst>
    <pc:chgData name="Long, Weitong" userId="c6662185-7318-410f-97e5-d6e77f6614a1" providerId="ADAL" clId="{28EE8956-43AA-4313-B443-FD0E1A8B115B}"/>
    <pc:docChg chg="undo redo custSel addSld delSld modSld sldOrd">
      <pc:chgData name="Long, Weitong" userId="c6662185-7318-410f-97e5-d6e77f6614a1" providerId="ADAL" clId="{28EE8956-43AA-4313-B443-FD0E1A8B115B}" dt="2023-02-09T08:57:06.635" v="1055" actId="20577"/>
      <pc:docMkLst>
        <pc:docMk/>
      </pc:docMkLst>
      <pc:sldChg chg="addSp delSp modSp mod">
        <pc:chgData name="Long, Weitong" userId="c6662185-7318-410f-97e5-d6e77f6614a1" providerId="ADAL" clId="{28EE8956-43AA-4313-B443-FD0E1A8B115B}" dt="2023-02-08T21:45:46.307" v="737" actId="1076"/>
        <pc:sldMkLst>
          <pc:docMk/>
          <pc:sldMk cId="1983885521" sldId="256"/>
        </pc:sldMkLst>
        <pc:spChg chg="mod">
          <ac:chgData name="Long, Weitong" userId="c6662185-7318-410f-97e5-d6e77f6614a1" providerId="ADAL" clId="{28EE8956-43AA-4313-B443-FD0E1A8B115B}" dt="2023-02-08T21:11:59.008" v="39" actId="20577"/>
          <ac:spMkLst>
            <pc:docMk/>
            <pc:sldMk cId="1983885521" sldId="256"/>
            <ac:spMk id="2" creationId="{00000000-0000-0000-0000-000000000000}"/>
          </ac:spMkLst>
        </pc:spChg>
        <pc:spChg chg="add del mod">
          <ac:chgData name="Long, Weitong" userId="c6662185-7318-410f-97e5-d6e77f6614a1" providerId="ADAL" clId="{28EE8956-43AA-4313-B443-FD0E1A8B115B}" dt="2023-02-08T21:11:37.135" v="6" actId="478"/>
          <ac:spMkLst>
            <pc:docMk/>
            <pc:sldMk cId="1983885521" sldId="256"/>
            <ac:spMk id="3" creationId="{2FCBE27E-DB32-1524-7EC8-265EDFAB59A1}"/>
          </ac:spMkLst>
        </pc:spChg>
        <pc:spChg chg="del">
          <ac:chgData name="Long, Weitong" userId="c6662185-7318-410f-97e5-d6e77f6614a1" providerId="ADAL" clId="{28EE8956-43AA-4313-B443-FD0E1A8B115B}" dt="2023-02-08T21:11:31.300" v="4" actId="478"/>
          <ac:spMkLst>
            <pc:docMk/>
            <pc:sldMk cId="1983885521" sldId="256"/>
            <ac:spMk id="4" creationId="{00000000-0000-0000-0000-000000000000}"/>
          </ac:spMkLst>
        </pc:spChg>
        <pc:spChg chg="mod">
          <ac:chgData name="Long, Weitong" userId="c6662185-7318-410f-97e5-d6e77f6614a1" providerId="ADAL" clId="{28EE8956-43AA-4313-B443-FD0E1A8B115B}" dt="2023-02-08T21:45:46.307" v="737" actId="1076"/>
          <ac:spMkLst>
            <pc:docMk/>
            <pc:sldMk cId="1983885521" sldId="256"/>
            <ac:spMk id="5" creationId="{00000000-0000-0000-0000-000000000000}"/>
          </ac:spMkLst>
        </pc:spChg>
        <pc:spChg chg="del">
          <ac:chgData name="Long, Weitong" userId="c6662185-7318-410f-97e5-d6e77f6614a1" providerId="ADAL" clId="{28EE8956-43AA-4313-B443-FD0E1A8B115B}" dt="2023-02-08T21:11:32.360" v="5" actId="478"/>
          <ac:spMkLst>
            <pc:docMk/>
            <pc:sldMk cId="1983885521" sldId="256"/>
            <ac:spMk id="8" creationId="{00000000-0000-0000-0000-000000000000}"/>
          </ac:spMkLst>
        </pc:spChg>
      </pc:sldChg>
      <pc:sldChg chg="del">
        <pc:chgData name="Long, Weitong" userId="c6662185-7318-410f-97e5-d6e77f6614a1" providerId="ADAL" clId="{28EE8956-43AA-4313-B443-FD0E1A8B115B}" dt="2023-02-08T21:11:25.867" v="3" actId="47"/>
        <pc:sldMkLst>
          <pc:docMk/>
          <pc:sldMk cId="483436754" sldId="259"/>
        </pc:sldMkLst>
      </pc:sldChg>
      <pc:sldChg chg="del">
        <pc:chgData name="Long, Weitong" userId="c6662185-7318-410f-97e5-d6e77f6614a1" providerId="ADAL" clId="{28EE8956-43AA-4313-B443-FD0E1A8B115B}" dt="2023-02-08T21:11:25.067" v="2" actId="47"/>
        <pc:sldMkLst>
          <pc:docMk/>
          <pc:sldMk cId="3765826031" sldId="263"/>
        </pc:sldMkLst>
      </pc:sldChg>
      <pc:sldChg chg="del">
        <pc:chgData name="Long, Weitong" userId="c6662185-7318-410f-97e5-d6e77f6614a1" providerId="ADAL" clId="{28EE8956-43AA-4313-B443-FD0E1A8B115B}" dt="2023-02-08T21:11:24.218" v="1" actId="47"/>
        <pc:sldMkLst>
          <pc:docMk/>
          <pc:sldMk cId="2367016649" sldId="271"/>
        </pc:sldMkLst>
      </pc:sldChg>
      <pc:sldChg chg="addSp delSp modSp new mod">
        <pc:chgData name="Long, Weitong" userId="c6662185-7318-410f-97e5-d6e77f6614a1" providerId="ADAL" clId="{28EE8956-43AA-4313-B443-FD0E1A8B115B}" dt="2023-02-08T21:16:53.548" v="79" actId="14100"/>
        <pc:sldMkLst>
          <pc:docMk/>
          <pc:sldMk cId="811169973" sldId="272"/>
        </pc:sldMkLst>
        <pc:spChg chg="del">
          <ac:chgData name="Long, Weitong" userId="c6662185-7318-410f-97e5-d6e77f6614a1" providerId="ADAL" clId="{28EE8956-43AA-4313-B443-FD0E1A8B115B}" dt="2023-02-08T21:16:09.738" v="73" actId="478"/>
          <ac:spMkLst>
            <pc:docMk/>
            <pc:sldMk cId="811169973" sldId="272"/>
            <ac:spMk id="2" creationId="{9633B511-B474-19C8-AE92-31B5CAC11616}"/>
          </ac:spMkLst>
        </pc:spChg>
        <pc:spChg chg="del">
          <ac:chgData name="Long, Weitong" userId="c6662185-7318-410f-97e5-d6e77f6614a1" providerId="ADAL" clId="{28EE8956-43AA-4313-B443-FD0E1A8B115B}" dt="2023-02-08T21:16:22.837" v="77" actId="478"/>
          <ac:spMkLst>
            <pc:docMk/>
            <pc:sldMk cId="811169973" sldId="272"/>
            <ac:spMk id="3" creationId="{E9F8DCBF-E138-9CE9-7716-CAF7BFFDAE1B}"/>
          </ac:spMkLst>
        </pc:spChg>
        <pc:picChg chg="add mod">
          <ac:chgData name="Long, Weitong" userId="c6662185-7318-410f-97e5-d6e77f6614a1" providerId="ADAL" clId="{28EE8956-43AA-4313-B443-FD0E1A8B115B}" dt="2023-02-08T21:16:53.548" v="79" actId="14100"/>
          <ac:picMkLst>
            <pc:docMk/>
            <pc:sldMk cId="811169973" sldId="272"/>
            <ac:picMk id="6" creationId="{98E1DD83-B15F-C283-7C7A-4FD26833ACCD}"/>
          </ac:picMkLst>
        </pc:picChg>
      </pc:sldChg>
      <pc:sldChg chg="addSp delSp modSp new mod modClrScheme chgLayout">
        <pc:chgData name="Long, Weitong" userId="c6662185-7318-410f-97e5-d6e77f6614a1" providerId="ADAL" clId="{28EE8956-43AA-4313-B443-FD0E1A8B115B}" dt="2023-02-08T21:38:18.606" v="335" actId="1076"/>
        <pc:sldMkLst>
          <pc:docMk/>
          <pc:sldMk cId="796372432" sldId="273"/>
        </pc:sldMkLst>
        <pc:spChg chg="del">
          <ac:chgData name="Long, Weitong" userId="c6662185-7318-410f-97e5-d6e77f6614a1" providerId="ADAL" clId="{28EE8956-43AA-4313-B443-FD0E1A8B115B}" dt="2023-02-08T21:17:04.788" v="80" actId="478"/>
          <ac:spMkLst>
            <pc:docMk/>
            <pc:sldMk cId="796372432" sldId="273"/>
            <ac:spMk id="2" creationId="{01570A6A-340A-0729-4FEC-9C45817F6A4C}"/>
          </ac:spMkLst>
        </pc:spChg>
        <pc:spChg chg="del">
          <ac:chgData name="Long, Weitong" userId="c6662185-7318-410f-97e5-d6e77f6614a1" providerId="ADAL" clId="{28EE8956-43AA-4313-B443-FD0E1A8B115B}" dt="2023-02-08T21:17:26.232" v="82" actId="26606"/>
          <ac:spMkLst>
            <pc:docMk/>
            <pc:sldMk cId="796372432" sldId="273"/>
            <ac:spMk id="3" creationId="{E8939851-42FC-4009-0865-295975957E2D}"/>
          </ac:spMkLst>
        </pc:spChg>
        <pc:spChg chg="mod">
          <ac:chgData name="Long, Weitong" userId="c6662185-7318-410f-97e5-d6e77f6614a1" providerId="ADAL" clId="{28EE8956-43AA-4313-B443-FD0E1A8B115B}" dt="2023-02-08T21:17:26.232" v="82" actId="26606"/>
          <ac:spMkLst>
            <pc:docMk/>
            <pc:sldMk cId="796372432" sldId="273"/>
            <ac:spMk id="4" creationId="{B962DBD7-9252-D59E-A8CF-8EA559D20485}"/>
          </ac:spMkLst>
        </pc:spChg>
        <pc:spChg chg="add mod">
          <ac:chgData name="Long, Weitong" userId="c6662185-7318-410f-97e5-d6e77f6614a1" providerId="ADAL" clId="{28EE8956-43AA-4313-B443-FD0E1A8B115B}" dt="2023-02-08T21:18:27.705" v="123" actId="122"/>
          <ac:spMkLst>
            <pc:docMk/>
            <pc:sldMk cId="796372432" sldId="273"/>
            <ac:spMk id="7" creationId="{97554FDD-218B-96E0-240E-D94AB9167454}"/>
          </ac:spMkLst>
        </pc:spChg>
        <pc:spChg chg="add mod">
          <ac:chgData name="Long, Weitong" userId="c6662185-7318-410f-97e5-d6e77f6614a1" providerId="ADAL" clId="{28EE8956-43AA-4313-B443-FD0E1A8B115B}" dt="2023-02-08T21:38:18.606" v="335" actId="1076"/>
          <ac:spMkLst>
            <pc:docMk/>
            <pc:sldMk cId="796372432" sldId="273"/>
            <ac:spMk id="9" creationId="{B2932D3A-EFCE-A748-54A6-9392E5C27D69}"/>
          </ac:spMkLst>
        </pc:spChg>
        <pc:spChg chg="add mod">
          <ac:chgData name="Long, Weitong" userId="c6662185-7318-410f-97e5-d6e77f6614a1" providerId="ADAL" clId="{28EE8956-43AA-4313-B443-FD0E1A8B115B}" dt="2023-02-08T21:18:55.986" v="129"/>
          <ac:spMkLst>
            <pc:docMk/>
            <pc:sldMk cId="796372432" sldId="273"/>
            <ac:spMk id="11" creationId="{DB8CC5DD-4442-6691-9871-9302ABB78552}"/>
          </ac:spMkLst>
        </pc:spChg>
        <pc:picChg chg="add mod">
          <ac:chgData name="Long, Weitong" userId="c6662185-7318-410f-97e5-d6e77f6614a1" providerId="ADAL" clId="{28EE8956-43AA-4313-B443-FD0E1A8B115B}" dt="2023-02-08T21:38:03.704" v="325" actId="14100"/>
          <ac:picMkLst>
            <pc:docMk/>
            <pc:sldMk cId="796372432" sldId="273"/>
            <ac:picMk id="6" creationId="{2249BE63-3477-3B93-7C5B-61C12617D244}"/>
          </ac:picMkLst>
        </pc:picChg>
      </pc:sldChg>
      <pc:sldChg chg="new del">
        <pc:chgData name="Long, Weitong" userId="c6662185-7318-410f-97e5-d6e77f6614a1" providerId="ADAL" clId="{28EE8956-43AA-4313-B443-FD0E1A8B115B}" dt="2023-02-08T21:20:21.126" v="136" actId="47"/>
        <pc:sldMkLst>
          <pc:docMk/>
          <pc:sldMk cId="3880245848" sldId="274"/>
        </pc:sldMkLst>
      </pc:sldChg>
      <pc:sldChg chg="new del">
        <pc:chgData name="Long, Weitong" userId="c6662185-7318-410f-97e5-d6e77f6614a1" providerId="ADAL" clId="{28EE8956-43AA-4313-B443-FD0E1A8B115B}" dt="2023-02-08T21:20:22.122" v="137" actId="47"/>
        <pc:sldMkLst>
          <pc:docMk/>
          <pc:sldMk cId="3246407578" sldId="275"/>
        </pc:sldMkLst>
      </pc:sldChg>
      <pc:sldChg chg="addSp modSp new del ord">
        <pc:chgData name="Long, Weitong" userId="c6662185-7318-410f-97e5-d6e77f6614a1" providerId="ADAL" clId="{28EE8956-43AA-4313-B443-FD0E1A8B115B}" dt="2023-02-08T21:29:21.831" v="160" actId="47"/>
        <pc:sldMkLst>
          <pc:docMk/>
          <pc:sldMk cId="3082509812" sldId="276"/>
        </pc:sldMkLst>
        <pc:spChg chg="add mod">
          <ac:chgData name="Long, Weitong" userId="c6662185-7318-410f-97e5-d6e77f6614a1" providerId="ADAL" clId="{28EE8956-43AA-4313-B443-FD0E1A8B115B}" dt="2023-02-08T21:28:52.253" v="158"/>
          <ac:spMkLst>
            <pc:docMk/>
            <pc:sldMk cId="3082509812" sldId="276"/>
            <ac:spMk id="5" creationId="{BF4DE66B-EFD2-1AD1-65FE-E7EE37382515}"/>
          </ac:spMkLst>
        </pc:spChg>
      </pc:sldChg>
      <pc:sldChg chg="addSp delSp modSp new mod">
        <pc:chgData name="Long, Weitong" userId="c6662185-7318-410f-97e5-d6e77f6614a1" providerId="ADAL" clId="{28EE8956-43AA-4313-B443-FD0E1A8B115B}" dt="2023-02-08T21:28:54.090" v="159"/>
        <pc:sldMkLst>
          <pc:docMk/>
          <pc:sldMk cId="4236768517" sldId="277"/>
        </pc:sldMkLst>
        <pc:spChg chg="del">
          <ac:chgData name="Long, Weitong" userId="c6662185-7318-410f-97e5-d6e77f6614a1" providerId="ADAL" clId="{28EE8956-43AA-4313-B443-FD0E1A8B115B}" dt="2023-02-08T21:28:25.323" v="139" actId="478"/>
          <ac:spMkLst>
            <pc:docMk/>
            <pc:sldMk cId="4236768517" sldId="277"/>
            <ac:spMk id="2" creationId="{B7F1D06D-8D63-EF26-5B26-3861F8F45877}"/>
          </ac:spMkLst>
        </pc:spChg>
        <pc:spChg chg="mod">
          <ac:chgData name="Long, Weitong" userId="c6662185-7318-410f-97e5-d6e77f6614a1" providerId="ADAL" clId="{28EE8956-43AA-4313-B443-FD0E1A8B115B}" dt="2023-02-08T21:28:39.877" v="152" actId="20577"/>
          <ac:spMkLst>
            <pc:docMk/>
            <pc:sldMk cId="4236768517" sldId="277"/>
            <ac:spMk id="3" creationId="{14D5E15E-FE89-7D41-A49D-9E32A8851E87}"/>
          </ac:spMkLst>
        </pc:spChg>
        <pc:spChg chg="add mod">
          <ac:chgData name="Long, Weitong" userId="c6662185-7318-410f-97e5-d6e77f6614a1" providerId="ADAL" clId="{28EE8956-43AA-4313-B443-FD0E1A8B115B}" dt="2023-02-08T21:28:54.090" v="159"/>
          <ac:spMkLst>
            <pc:docMk/>
            <pc:sldMk cId="4236768517" sldId="277"/>
            <ac:spMk id="7" creationId="{48E10416-B705-E976-13C5-9F1706AE6B15}"/>
          </ac:spMkLst>
        </pc:spChg>
        <pc:picChg chg="add mod">
          <ac:chgData name="Long, Weitong" userId="c6662185-7318-410f-97e5-d6e77f6614a1" providerId="ADAL" clId="{28EE8956-43AA-4313-B443-FD0E1A8B115B}" dt="2023-02-08T21:28:47.737" v="157" actId="1076"/>
          <ac:picMkLst>
            <pc:docMk/>
            <pc:sldMk cId="4236768517" sldId="277"/>
            <ac:picMk id="6" creationId="{FF37CBB1-2B84-31AC-0395-AE5485130D43}"/>
          </ac:picMkLst>
        </pc:picChg>
      </pc:sldChg>
      <pc:sldChg chg="addSp delSp modSp new mod modClrScheme chgLayout">
        <pc:chgData name="Long, Weitong" userId="c6662185-7318-410f-97e5-d6e77f6614a1" providerId="ADAL" clId="{28EE8956-43AA-4313-B443-FD0E1A8B115B}" dt="2023-02-08T21:33:44.394" v="243" actId="1076"/>
        <pc:sldMkLst>
          <pc:docMk/>
          <pc:sldMk cId="3037661831" sldId="278"/>
        </pc:sldMkLst>
        <pc:spChg chg="add del mod">
          <ac:chgData name="Long, Weitong" userId="c6662185-7318-410f-97e5-d6e77f6614a1" providerId="ADAL" clId="{28EE8956-43AA-4313-B443-FD0E1A8B115B}" dt="2023-02-08T21:33:44.394" v="243" actId="1076"/>
          <ac:spMkLst>
            <pc:docMk/>
            <pc:sldMk cId="3037661831" sldId="278"/>
            <ac:spMk id="2" creationId="{3FB58AD8-5BFE-AE88-DCA8-E45409BD78A2}"/>
          </ac:spMkLst>
        </pc:spChg>
        <pc:spChg chg="mod">
          <ac:chgData name="Long, Weitong" userId="c6662185-7318-410f-97e5-d6e77f6614a1" providerId="ADAL" clId="{28EE8956-43AA-4313-B443-FD0E1A8B115B}" dt="2023-02-08T21:31:39.693" v="208" actId="26606"/>
          <ac:spMkLst>
            <pc:docMk/>
            <pc:sldMk cId="3037661831" sldId="278"/>
            <ac:spMk id="3" creationId="{33576593-B4EF-FCD6-66E9-528F1A1F69E6}"/>
          </ac:spMkLst>
        </pc:spChg>
        <pc:spChg chg="mod">
          <ac:chgData name="Long, Weitong" userId="c6662185-7318-410f-97e5-d6e77f6614a1" providerId="ADAL" clId="{28EE8956-43AA-4313-B443-FD0E1A8B115B}" dt="2023-02-08T21:31:39.693" v="208" actId="26606"/>
          <ac:spMkLst>
            <pc:docMk/>
            <pc:sldMk cId="3037661831" sldId="278"/>
            <ac:spMk id="4" creationId="{28A7EF50-09E0-DBD6-AF0C-A9C6A6C97546}"/>
          </ac:spMkLst>
        </pc:spChg>
        <pc:spChg chg="add del mod">
          <ac:chgData name="Long, Weitong" userId="c6662185-7318-410f-97e5-d6e77f6614a1" providerId="ADAL" clId="{28EE8956-43AA-4313-B443-FD0E1A8B115B}" dt="2023-02-08T21:31:39.693" v="208" actId="26606"/>
          <ac:spMkLst>
            <pc:docMk/>
            <pc:sldMk cId="3037661831" sldId="278"/>
            <ac:spMk id="8" creationId="{737F5617-F6C3-F546-7BF7-B61AD62A1423}"/>
          </ac:spMkLst>
        </pc:spChg>
        <pc:spChg chg="add del mod">
          <ac:chgData name="Long, Weitong" userId="c6662185-7318-410f-97e5-d6e77f6614a1" providerId="ADAL" clId="{28EE8956-43AA-4313-B443-FD0E1A8B115B}" dt="2023-02-08T21:31:31.063" v="206" actId="26606"/>
          <ac:spMkLst>
            <pc:docMk/>
            <pc:sldMk cId="3037661831" sldId="278"/>
            <ac:spMk id="11" creationId="{4DB95B99-EEC1-A1B7-6786-AE02A44CC25D}"/>
          </ac:spMkLst>
        </pc:spChg>
        <pc:picChg chg="add del mod ord modCrop">
          <ac:chgData name="Long, Weitong" userId="c6662185-7318-410f-97e5-d6e77f6614a1" providerId="ADAL" clId="{28EE8956-43AA-4313-B443-FD0E1A8B115B}" dt="2023-02-08T21:32:22.307" v="224" actId="1076"/>
          <ac:picMkLst>
            <pc:docMk/>
            <pc:sldMk cId="3037661831" sldId="278"/>
            <ac:picMk id="6" creationId="{E32C59A5-BED0-04ED-3B68-4BC4FF91AB29}"/>
          </ac:picMkLst>
        </pc:picChg>
      </pc:sldChg>
      <pc:sldChg chg="modSp new mod">
        <pc:chgData name="Long, Weitong" userId="c6662185-7318-410f-97e5-d6e77f6614a1" providerId="ADAL" clId="{28EE8956-43AA-4313-B443-FD0E1A8B115B}" dt="2023-02-09T08:32:47.544" v="743" actId="20577"/>
        <pc:sldMkLst>
          <pc:docMk/>
          <pc:sldMk cId="411829800" sldId="279"/>
        </pc:sldMkLst>
        <pc:spChg chg="mod">
          <ac:chgData name="Long, Weitong" userId="c6662185-7318-410f-97e5-d6e77f6614a1" providerId="ADAL" clId="{28EE8956-43AA-4313-B443-FD0E1A8B115B}" dt="2023-02-09T08:32:47.544" v="743" actId="20577"/>
          <ac:spMkLst>
            <pc:docMk/>
            <pc:sldMk cId="411829800" sldId="279"/>
            <ac:spMk id="2" creationId="{C1775FDF-BCFD-64B8-AF2E-C0F5C17C3BB8}"/>
          </ac:spMkLst>
        </pc:spChg>
        <pc:spChg chg="mod">
          <ac:chgData name="Long, Weitong" userId="c6662185-7318-410f-97e5-d6e77f6614a1" providerId="ADAL" clId="{28EE8956-43AA-4313-B443-FD0E1A8B115B}" dt="2023-02-08T21:34:26.725" v="272" actId="20577"/>
          <ac:spMkLst>
            <pc:docMk/>
            <pc:sldMk cId="411829800" sldId="279"/>
            <ac:spMk id="3" creationId="{59AD346B-F020-92C1-FF67-053E00640056}"/>
          </ac:spMkLst>
        </pc:spChg>
      </pc:sldChg>
      <pc:sldChg chg="modSp new mod modNotesTx">
        <pc:chgData name="Long, Weitong" userId="c6662185-7318-410f-97e5-d6e77f6614a1" providerId="ADAL" clId="{28EE8956-43AA-4313-B443-FD0E1A8B115B}" dt="2023-02-09T08:57:06.635" v="1055" actId="20577"/>
        <pc:sldMkLst>
          <pc:docMk/>
          <pc:sldMk cId="827331614" sldId="280"/>
        </pc:sldMkLst>
        <pc:spChg chg="mod">
          <ac:chgData name="Long, Weitong" userId="c6662185-7318-410f-97e5-d6e77f6614a1" providerId="ADAL" clId="{28EE8956-43AA-4313-B443-FD0E1A8B115B}" dt="2023-02-09T08:55:10.900" v="1051" actId="20577"/>
          <ac:spMkLst>
            <pc:docMk/>
            <pc:sldMk cId="827331614" sldId="280"/>
            <ac:spMk id="2" creationId="{B84CF9B4-9A3E-D146-32BC-9100B425DB6E}"/>
          </ac:spMkLst>
        </pc:spChg>
        <pc:spChg chg="mod">
          <ac:chgData name="Long, Weitong" userId="c6662185-7318-410f-97e5-d6e77f6614a1" providerId="ADAL" clId="{28EE8956-43AA-4313-B443-FD0E1A8B115B}" dt="2023-02-09T08:38:08.268" v="802" actId="20577"/>
          <ac:spMkLst>
            <pc:docMk/>
            <pc:sldMk cId="827331614" sldId="280"/>
            <ac:spMk id="3" creationId="{ACC97CAF-4725-ADB9-1FFF-3FF2B96ED185}"/>
          </ac:spMkLst>
        </pc:spChg>
      </pc:sldChg>
    </pc:docChg>
  </pc:docChgLst>
  <pc:docChgLst>
    <pc:chgData name="Long, Weitong" userId="c6662185-7318-410f-97e5-d6e77f6614a1" providerId="ADAL" clId="{150886F7-D27E-46D9-8397-527541DB4BE3}"/>
    <pc:docChg chg="undo redo custSel addSld delSld modSld sldOrd">
      <pc:chgData name="Long, Weitong" userId="c6662185-7318-410f-97e5-d6e77f6614a1" providerId="ADAL" clId="{150886F7-D27E-46D9-8397-527541DB4BE3}" dt="2023-09-03T14:03:08.864" v="3616" actId="20577"/>
      <pc:docMkLst>
        <pc:docMk/>
      </pc:docMkLst>
      <pc:sldChg chg="modSp mod">
        <pc:chgData name="Long, Weitong" userId="c6662185-7318-410f-97e5-d6e77f6614a1" providerId="ADAL" clId="{150886F7-D27E-46D9-8397-527541DB4BE3}" dt="2023-08-15T23:00:03.822" v="28"/>
        <pc:sldMkLst>
          <pc:docMk/>
          <pc:sldMk cId="1983885521" sldId="256"/>
        </pc:sldMkLst>
        <pc:spChg chg="mod">
          <ac:chgData name="Long, Weitong" userId="c6662185-7318-410f-97e5-d6e77f6614a1" providerId="ADAL" clId="{150886F7-D27E-46D9-8397-527541DB4BE3}" dt="2023-08-15T23:00:03.822" v="28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150886F7-D27E-46D9-8397-527541DB4BE3}" dt="2023-08-15T22:48:11.316" v="27" actId="20577"/>
          <ac:spMkLst>
            <pc:docMk/>
            <pc:sldMk cId="1983885521" sldId="256"/>
            <ac:spMk id="5" creationId="{00000000-0000-0000-0000-000000000000}"/>
          </ac:spMkLst>
        </pc:spChg>
      </pc:sldChg>
      <pc:sldChg chg="del">
        <pc:chgData name="Long, Weitong" userId="c6662185-7318-410f-97e5-d6e77f6614a1" providerId="ADAL" clId="{150886F7-D27E-46D9-8397-527541DB4BE3}" dt="2023-08-15T22:48:01.876" v="11" actId="47"/>
        <pc:sldMkLst>
          <pc:docMk/>
          <pc:sldMk cId="2058564711" sldId="317"/>
        </pc:sldMkLst>
      </pc:sldChg>
      <pc:sldChg chg="modSp mod">
        <pc:chgData name="Long, Weitong" userId="c6662185-7318-410f-97e5-d6e77f6614a1" providerId="ADAL" clId="{150886F7-D27E-46D9-8397-527541DB4BE3}" dt="2023-08-16T00:22:08.172" v="2533" actId="20577"/>
        <pc:sldMkLst>
          <pc:docMk/>
          <pc:sldMk cId="4291992622" sldId="318"/>
        </pc:sldMkLst>
        <pc:spChg chg="mod">
          <ac:chgData name="Long, Weitong" userId="c6662185-7318-410f-97e5-d6e77f6614a1" providerId="ADAL" clId="{150886F7-D27E-46D9-8397-527541DB4BE3}" dt="2023-08-16T00:21:59.411" v="2521"/>
          <ac:spMkLst>
            <pc:docMk/>
            <pc:sldMk cId="4291992622" sldId="318"/>
            <ac:spMk id="2" creationId="{B680D0C0-4477-9177-C362-1D9934468AA5}"/>
          </ac:spMkLst>
        </pc:spChg>
        <pc:spChg chg="mod">
          <ac:chgData name="Long, Weitong" userId="c6662185-7318-410f-97e5-d6e77f6614a1" providerId="ADAL" clId="{150886F7-D27E-46D9-8397-527541DB4BE3}" dt="2023-08-16T00:22:08.172" v="2533" actId="20577"/>
          <ac:spMkLst>
            <pc:docMk/>
            <pc:sldMk cId="4291992622" sldId="318"/>
            <ac:spMk id="3" creationId="{274E93DD-F976-E71B-9D08-2479897746CA}"/>
          </ac:spMkLst>
        </pc:spChg>
      </pc:sldChg>
      <pc:sldChg chg="del">
        <pc:chgData name="Long, Weitong" userId="c6662185-7318-410f-97e5-d6e77f6614a1" providerId="ADAL" clId="{150886F7-D27E-46D9-8397-527541DB4BE3}" dt="2023-08-15T22:47:58.828" v="6" actId="47"/>
        <pc:sldMkLst>
          <pc:docMk/>
          <pc:sldMk cId="721197628" sldId="319"/>
        </pc:sldMkLst>
      </pc:sldChg>
      <pc:sldChg chg="del">
        <pc:chgData name="Long, Weitong" userId="c6662185-7318-410f-97e5-d6e77f6614a1" providerId="ADAL" clId="{150886F7-D27E-46D9-8397-527541DB4BE3}" dt="2023-08-15T22:47:56.367" v="0" actId="47"/>
        <pc:sldMkLst>
          <pc:docMk/>
          <pc:sldMk cId="4248737080" sldId="326"/>
        </pc:sldMkLst>
      </pc:sldChg>
      <pc:sldChg chg="del">
        <pc:chgData name="Long, Weitong" userId="c6662185-7318-410f-97e5-d6e77f6614a1" providerId="ADAL" clId="{150886F7-D27E-46D9-8397-527541DB4BE3}" dt="2023-08-15T23:24:55.082" v="699" actId="47"/>
        <pc:sldMkLst>
          <pc:docMk/>
          <pc:sldMk cId="3403533474" sldId="330"/>
        </pc:sldMkLst>
      </pc:sldChg>
      <pc:sldChg chg="del">
        <pc:chgData name="Long, Weitong" userId="c6662185-7318-410f-97e5-d6e77f6614a1" providerId="ADAL" clId="{150886F7-D27E-46D9-8397-527541DB4BE3}" dt="2023-08-15T22:47:59.052" v="7" actId="47"/>
        <pc:sldMkLst>
          <pc:docMk/>
          <pc:sldMk cId="4066450277" sldId="337"/>
        </pc:sldMkLst>
      </pc:sldChg>
      <pc:sldChg chg="del">
        <pc:chgData name="Long, Weitong" userId="c6662185-7318-410f-97e5-d6e77f6614a1" providerId="ADAL" clId="{150886F7-D27E-46D9-8397-527541DB4BE3}" dt="2023-08-15T22:47:57.725" v="2" actId="47"/>
        <pc:sldMkLst>
          <pc:docMk/>
          <pc:sldMk cId="1944972894" sldId="341"/>
        </pc:sldMkLst>
      </pc:sldChg>
      <pc:sldChg chg="del">
        <pc:chgData name="Long, Weitong" userId="c6662185-7318-410f-97e5-d6e77f6614a1" providerId="ADAL" clId="{150886F7-D27E-46D9-8397-527541DB4BE3}" dt="2023-08-15T22:47:57.028" v="1" actId="47"/>
        <pc:sldMkLst>
          <pc:docMk/>
          <pc:sldMk cId="156902778" sldId="360"/>
        </pc:sldMkLst>
      </pc:sldChg>
      <pc:sldChg chg="del">
        <pc:chgData name="Long, Weitong" userId="c6662185-7318-410f-97e5-d6e77f6614a1" providerId="ADAL" clId="{150886F7-D27E-46D9-8397-527541DB4BE3}" dt="2023-08-15T23:07:17.950" v="362" actId="47"/>
        <pc:sldMkLst>
          <pc:docMk/>
          <pc:sldMk cId="1780288909" sldId="367"/>
        </pc:sldMkLst>
      </pc:sldChg>
      <pc:sldChg chg="del">
        <pc:chgData name="Long, Weitong" userId="c6662185-7318-410f-97e5-d6e77f6614a1" providerId="ADAL" clId="{150886F7-D27E-46D9-8397-527541DB4BE3}" dt="2023-08-15T22:47:59.305" v="8" actId="47"/>
        <pc:sldMkLst>
          <pc:docMk/>
          <pc:sldMk cId="169361253" sldId="368"/>
        </pc:sldMkLst>
      </pc:sldChg>
      <pc:sldChg chg="addSp delSp modSp new mod">
        <pc:chgData name="Long, Weitong" userId="c6662185-7318-410f-97e5-d6e77f6614a1" providerId="ADAL" clId="{150886F7-D27E-46D9-8397-527541DB4BE3}" dt="2023-08-15T23:44:18.547" v="1639" actId="20577"/>
        <pc:sldMkLst>
          <pc:docMk/>
          <pc:sldMk cId="228710692" sldId="368"/>
        </pc:sldMkLst>
        <pc:spChg chg="del mod">
          <ac:chgData name="Long, Weitong" userId="c6662185-7318-410f-97e5-d6e77f6614a1" providerId="ADAL" clId="{150886F7-D27E-46D9-8397-527541DB4BE3}" dt="2023-08-15T23:25:38.046" v="726" actId="478"/>
          <ac:spMkLst>
            <pc:docMk/>
            <pc:sldMk cId="228710692" sldId="368"/>
            <ac:spMk id="2" creationId="{5396CCBA-97BF-8444-8BBE-3ECEC0B454EC}"/>
          </ac:spMkLst>
        </pc:spChg>
        <pc:spChg chg="mod">
          <ac:chgData name="Long, Weitong" userId="c6662185-7318-410f-97e5-d6e77f6614a1" providerId="ADAL" clId="{150886F7-D27E-46D9-8397-527541DB4BE3}" dt="2023-08-15T23:34:37.437" v="1129" actId="20577"/>
          <ac:spMkLst>
            <pc:docMk/>
            <pc:sldMk cId="228710692" sldId="368"/>
            <ac:spMk id="3" creationId="{DFFB402D-384E-999E-570C-8EBE786A4DEB}"/>
          </ac:spMkLst>
        </pc:spChg>
        <pc:spChg chg="add del mod">
          <ac:chgData name="Long, Weitong" userId="c6662185-7318-410f-97e5-d6e77f6614a1" providerId="ADAL" clId="{150886F7-D27E-46D9-8397-527541DB4BE3}" dt="2023-08-15T23:25:39.486" v="727" actId="478"/>
          <ac:spMkLst>
            <pc:docMk/>
            <pc:sldMk cId="228710692" sldId="368"/>
            <ac:spMk id="5" creationId="{F7F5E66A-F8A0-ECD2-FF7E-C7F8074B7638}"/>
          </ac:spMkLst>
        </pc:spChg>
        <pc:spChg chg="add del mod">
          <ac:chgData name="Long, Weitong" userId="c6662185-7318-410f-97e5-d6e77f6614a1" providerId="ADAL" clId="{150886F7-D27E-46D9-8397-527541DB4BE3}" dt="2023-08-15T23:26:27.257" v="729" actId="478"/>
          <ac:spMkLst>
            <pc:docMk/>
            <pc:sldMk cId="228710692" sldId="368"/>
            <ac:spMk id="6" creationId="{B530C0E5-A482-47E7-6CF9-2A8E34BD7E0C}"/>
          </ac:spMkLst>
        </pc:spChg>
        <pc:spChg chg="add del mod">
          <ac:chgData name="Long, Weitong" userId="c6662185-7318-410f-97e5-d6e77f6614a1" providerId="ADAL" clId="{150886F7-D27E-46D9-8397-527541DB4BE3}" dt="2023-08-15T23:29:55.088" v="861" actId="478"/>
          <ac:spMkLst>
            <pc:docMk/>
            <pc:sldMk cId="228710692" sldId="368"/>
            <ac:spMk id="7" creationId="{9E3DED31-C5EB-4940-20FA-68AC679D6BDA}"/>
          </ac:spMkLst>
        </pc:spChg>
        <pc:spChg chg="add del mod">
          <ac:chgData name="Long, Weitong" userId="c6662185-7318-410f-97e5-d6e77f6614a1" providerId="ADAL" clId="{150886F7-D27E-46D9-8397-527541DB4BE3}" dt="2023-08-15T23:29:55.088" v="861" actId="478"/>
          <ac:spMkLst>
            <pc:docMk/>
            <pc:sldMk cId="228710692" sldId="368"/>
            <ac:spMk id="8" creationId="{4974EE27-D832-9481-AA86-B8923C931EC8}"/>
          </ac:spMkLst>
        </pc:spChg>
        <pc:spChg chg="add del mod">
          <ac:chgData name="Long, Weitong" userId="c6662185-7318-410f-97e5-d6e77f6614a1" providerId="ADAL" clId="{150886F7-D27E-46D9-8397-527541DB4BE3}" dt="2023-08-15T23:29:55.088" v="861" actId="478"/>
          <ac:spMkLst>
            <pc:docMk/>
            <pc:sldMk cId="228710692" sldId="368"/>
            <ac:spMk id="9" creationId="{94467E24-568A-42AC-B780-C24AB5333295}"/>
          </ac:spMkLst>
        </pc:spChg>
        <pc:spChg chg="add del mod">
          <ac:chgData name="Long, Weitong" userId="c6662185-7318-410f-97e5-d6e77f6614a1" providerId="ADAL" clId="{150886F7-D27E-46D9-8397-527541DB4BE3}" dt="2023-08-15T23:29:55.088" v="861" actId="478"/>
          <ac:spMkLst>
            <pc:docMk/>
            <pc:sldMk cId="228710692" sldId="368"/>
            <ac:spMk id="10" creationId="{7046A815-D4EA-B3CC-57F7-D154AFFB6002}"/>
          </ac:spMkLst>
        </pc:spChg>
        <pc:spChg chg="add del mod">
          <ac:chgData name="Long, Weitong" userId="c6662185-7318-410f-97e5-d6e77f6614a1" providerId="ADAL" clId="{150886F7-D27E-46D9-8397-527541DB4BE3}" dt="2023-08-15T23:29:55.088" v="861" actId="478"/>
          <ac:spMkLst>
            <pc:docMk/>
            <pc:sldMk cId="228710692" sldId="368"/>
            <ac:spMk id="11" creationId="{76153D49-F520-0430-4AB9-3F29B6D8DE51}"/>
          </ac:spMkLst>
        </pc:spChg>
        <pc:spChg chg="add del mod">
          <ac:chgData name="Long, Weitong" userId="c6662185-7318-410f-97e5-d6e77f6614a1" providerId="ADAL" clId="{150886F7-D27E-46D9-8397-527541DB4BE3}" dt="2023-08-15T23:29:55.088" v="861" actId="478"/>
          <ac:spMkLst>
            <pc:docMk/>
            <pc:sldMk cId="228710692" sldId="368"/>
            <ac:spMk id="12" creationId="{FB2110F7-BC50-BF00-87D2-A10A821DD708}"/>
          </ac:spMkLst>
        </pc:spChg>
        <pc:spChg chg="add mod">
          <ac:chgData name="Long, Weitong" userId="c6662185-7318-410f-97e5-d6e77f6614a1" providerId="ADAL" clId="{150886F7-D27E-46D9-8397-527541DB4BE3}" dt="2023-08-15T23:44:18.547" v="1639" actId="20577"/>
          <ac:spMkLst>
            <pc:docMk/>
            <pc:sldMk cId="228710692" sldId="368"/>
            <ac:spMk id="14" creationId="{A8F168D9-6091-2452-60C4-B8A65362876D}"/>
          </ac:spMkLst>
        </pc:spChg>
        <pc:graphicFrameChg chg="add mod modGraphic">
          <ac:chgData name="Long, Weitong" userId="c6662185-7318-410f-97e5-d6e77f6614a1" providerId="ADAL" clId="{150886F7-D27E-46D9-8397-527541DB4BE3}" dt="2023-08-15T23:39:03.813" v="1279" actId="113"/>
          <ac:graphicFrameMkLst>
            <pc:docMk/>
            <pc:sldMk cId="228710692" sldId="368"/>
            <ac:graphicFrameMk id="13" creationId="{E10BE1C0-5838-A08F-A2C4-EF6AC5973C94}"/>
          </ac:graphicFrameMkLst>
        </pc:graphicFrameChg>
      </pc:sldChg>
      <pc:sldChg chg="modSp new mod ord">
        <pc:chgData name="Long, Weitong" userId="c6662185-7318-410f-97e5-d6e77f6614a1" providerId="ADAL" clId="{150886F7-D27E-46D9-8397-527541DB4BE3}" dt="2023-08-16T00:20:34.997" v="2430" actId="20577"/>
        <pc:sldMkLst>
          <pc:docMk/>
          <pc:sldMk cId="2608787355" sldId="369"/>
        </pc:sldMkLst>
        <pc:spChg chg="mod">
          <ac:chgData name="Long, Weitong" userId="c6662185-7318-410f-97e5-d6e77f6614a1" providerId="ADAL" clId="{150886F7-D27E-46D9-8397-527541DB4BE3}" dt="2023-08-16T00:20:34.997" v="2430" actId="20577"/>
          <ac:spMkLst>
            <pc:docMk/>
            <pc:sldMk cId="2608787355" sldId="369"/>
            <ac:spMk id="2" creationId="{1F7039C8-58F5-CE07-F995-5851E9BCC2E5}"/>
          </ac:spMkLst>
        </pc:spChg>
        <pc:spChg chg="mod">
          <ac:chgData name="Long, Weitong" userId="c6662185-7318-410f-97e5-d6e77f6614a1" providerId="ADAL" clId="{150886F7-D27E-46D9-8397-527541DB4BE3}" dt="2023-08-15T23:48:30.653" v="1811" actId="20577"/>
          <ac:spMkLst>
            <pc:docMk/>
            <pc:sldMk cId="2608787355" sldId="369"/>
            <ac:spMk id="3" creationId="{C3F54920-A737-DB7F-4BF3-9DEBAA9A4D2F}"/>
          </ac:spMkLst>
        </pc:spChg>
      </pc:sldChg>
      <pc:sldChg chg="addSp delSp modSp new mod">
        <pc:chgData name="Long, Weitong" userId="c6662185-7318-410f-97e5-d6e77f6614a1" providerId="ADAL" clId="{150886F7-D27E-46D9-8397-527541DB4BE3}" dt="2023-08-16T14:45:08.698" v="3525" actId="404"/>
        <pc:sldMkLst>
          <pc:docMk/>
          <pc:sldMk cId="840662700" sldId="370"/>
        </pc:sldMkLst>
        <pc:spChg chg="del mod">
          <ac:chgData name="Long, Weitong" userId="c6662185-7318-410f-97e5-d6e77f6614a1" providerId="ADAL" clId="{150886F7-D27E-46D9-8397-527541DB4BE3}" dt="2023-08-15T23:15:26.528" v="531" actId="478"/>
          <ac:spMkLst>
            <pc:docMk/>
            <pc:sldMk cId="840662700" sldId="370"/>
            <ac:spMk id="2" creationId="{AF6E1784-E10D-38CC-70BC-9A81B7FAC720}"/>
          </ac:spMkLst>
        </pc:spChg>
        <pc:spChg chg="mod">
          <ac:chgData name="Long, Weitong" userId="c6662185-7318-410f-97e5-d6e77f6614a1" providerId="ADAL" clId="{150886F7-D27E-46D9-8397-527541DB4BE3}" dt="2023-08-16T14:45:08.698" v="3525" actId="404"/>
          <ac:spMkLst>
            <pc:docMk/>
            <pc:sldMk cId="840662700" sldId="370"/>
            <ac:spMk id="3" creationId="{564F6AAC-FD5B-28EB-1EAA-29E1B5AEB9BA}"/>
          </ac:spMkLst>
        </pc:spChg>
        <pc:spChg chg="add mod">
          <ac:chgData name="Long, Weitong" userId="c6662185-7318-410f-97e5-d6e77f6614a1" providerId="ADAL" clId="{150886F7-D27E-46D9-8397-527541DB4BE3}" dt="2023-08-16T00:19:13.361" v="2408" actId="1076"/>
          <ac:spMkLst>
            <pc:docMk/>
            <pc:sldMk cId="840662700" sldId="370"/>
            <ac:spMk id="7" creationId="{5D078FB5-FC94-AAE0-0FEB-F8C915FDD09B}"/>
          </ac:spMkLst>
        </pc:spChg>
        <pc:graphicFrameChg chg="add mod modGraphic">
          <ac:chgData name="Long, Weitong" userId="c6662185-7318-410f-97e5-d6e77f6614a1" providerId="ADAL" clId="{150886F7-D27E-46D9-8397-527541DB4BE3}" dt="2023-08-16T00:19:11.032" v="2407" actId="1076"/>
          <ac:graphicFrameMkLst>
            <pc:docMk/>
            <pc:sldMk cId="840662700" sldId="370"/>
            <ac:graphicFrameMk id="5" creationId="{3F0B6D0F-F10C-0298-C27B-14E7A3A86023}"/>
          </ac:graphicFrameMkLst>
        </pc:graphicFrameChg>
      </pc:sldChg>
      <pc:sldChg chg="del">
        <pc:chgData name="Long, Weitong" userId="c6662185-7318-410f-97e5-d6e77f6614a1" providerId="ADAL" clId="{150886F7-D27E-46D9-8397-527541DB4BE3}" dt="2023-08-15T22:47:58.113" v="3" actId="47"/>
        <pc:sldMkLst>
          <pc:docMk/>
          <pc:sldMk cId="1042038929" sldId="371"/>
        </pc:sldMkLst>
      </pc:sldChg>
      <pc:sldChg chg="new del">
        <pc:chgData name="Long, Weitong" userId="c6662185-7318-410f-97e5-d6e77f6614a1" providerId="ADAL" clId="{150886F7-D27E-46D9-8397-527541DB4BE3}" dt="2023-08-15T23:25:03.700" v="701" actId="47"/>
        <pc:sldMkLst>
          <pc:docMk/>
          <pc:sldMk cId="1710591775" sldId="371"/>
        </pc:sldMkLst>
      </pc:sldChg>
      <pc:sldChg chg="addSp delSp modSp new mod">
        <pc:chgData name="Long, Weitong" userId="c6662185-7318-410f-97e5-d6e77f6614a1" providerId="ADAL" clId="{150886F7-D27E-46D9-8397-527541DB4BE3}" dt="2023-08-16T14:24:44.341" v="3000" actId="1076"/>
        <pc:sldMkLst>
          <pc:docMk/>
          <pc:sldMk cId="1727814213" sldId="371"/>
        </pc:sldMkLst>
        <pc:spChg chg="del">
          <ac:chgData name="Long, Weitong" userId="c6662185-7318-410f-97e5-d6e77f6614a1" providerId="ADAL" clId="{150886F7-D27E-46D9-8397-527541DB4BE3}" dt="2023-08-15T23:43:22.423" v="1591" actId="478"/>
          <ac:spMkLst>
            <pc:docMk/>
            <pc:sldMk cId="1727814213" sldId="371"/>
            <ac:spMk id="2" creationId="{BCDCB922-7B14-FE64-C9B4-26B89C1FFDD2}"/>
          </ac:spMkLst>
        </pc:spChg>
        <pc:spChg chg="mod">
          <ac:chgData name="Long, Weitong" userId="c6662185-7318-410f-97e5-d6e77f6614a1" providerId="ADAL" clId="{150886F7-D27E-46D9-8397-527541DB4BE3}" dt="2023-08-15T23:43:19.887" v="1590" actId="20577"/>
          <ac:spMkLst>
            <pc:docMk/>
            <pc:sldMk cId="1727814213" sldId="371"/>
            <ac:spMk id="3" creationId="{85C7FC60-FE86-1F87-0765-9A82AC1D9524}"/>
          </ac:spMkLst>
        </pc:spChg>
        <pc:spChg chg="add mod">
          <ac:chgData name="Long, Weitong" userId="c6662185-7318-410f-97e5-d6e77f6614a1" providerId="ADAL" clId="{150886F7-D27E-46D9-8397-527541DB4BE3}" dt="2023-08-15T23:50:58.118" v="1927" actId="1076"/>
          <ac:spMkLst>
            <pc:docMk/>
            <pc:sldMk cId="1727814213" sldId="371"/>
            <ac:spMk id="5" creationId="{F62880A5-D603-8EB1-C68B-44C793D328AB}"/>
          </ac:spMkLst>
        </pc:spChg>
        <pc:spChg chg="add mod">
          <ac:chgData name="Long, Weitong" userId="c6662185-7318-410f-97e5-d6e77f6614a1" providerId="ADAL" clId="{150886F7-D27E-46D9-8397-527541DB4BE3}" dt="2023-08-15T23:48:45.804" v="1830" actId="1076"/>
          <ac:spMkLst>
            <pc:docMk/>
            <pc:sldMk cId="1727814213" sldId="371"/>
            <ac:spMk id="6" creationId="{C40EA7C2-EC32-247C-3788-2CD7AF2FECE0}"/>
          </ac:spMkLst>
        </pc:spChg>
        <pc:spChg chg="add mod">
          <ac:chgData name="Long, Weitong" userId="c6662185-7318-410f-97e5-d6e77f6614a1" providerId="ADAL" clId="{150886F7-D27E-46D9-8397-527541DB4BE3}" dt="2023-08-15T23:51:36.938" v="1931" actId="1076"/>
          <ac:spMkLst>
            <pc:docMk/>
            <pc:sldMk cId="1727814213" sldId="371"/>
            <ac:spMk id="7" creationId="{9F4FEA24-B93E-5E39-1C87-C6D0E0DB2420}"/>
          </ac:spMkLst>
        </pc:spChg>
        <pc:spChg chg="add mod">
          <ac:chgData name="Long, Weitong" userId="c6662185-7318-410f-97e5-d6e77f6614a1" providerId="ADAL" clId="{150886F7-D27E-46D9-8397-527541DB4BE3}" dt="2023-08-16T00:09:36.727" v="2279" actId="1076"/>
          <ac:spMkLst>
            <pc:docMk/>
            <pc:sldMk cId="1727814213" sldId="371"/>
            <ac:spMk id="12" creationId="{5A80B058-42C9-1417-0410-40324CF88019}"/>
          </ac:spMkLst>
        </pc:spChg>
        <pc:spChg chg="add mod">
          <ac:chgData name="Long, Weitong" userId="c6662185-7318-410f-97e5-d6e77f6614a1" providerId="ADAL" clId="{150886F7-D27E-46D9-8397-527541DB4BE3}" dt="2023-08-15T23:48:45.804" v="1830" actId="1076"/>
          <ac:spMkLst>
            <pc:docMk/>
            <pc:sldMk cId="1727814213" sldId="371"/>
            <ac:spMk id="13" creationId="{827C9D11-8A5A-64A5-0DC3-E30FB1D7ACB6}"/>
          </ac:spMkLst>
        </pc:spChg>
        <pc:spChg chg="add mod">
          <ac:chgData name="Long, Weitong" userId="c6662185-7318-410f-97e5-d6e77f6614a1" providerId="ADAL" clId="{150886F7-D27E-46D9-8397-527541DB4BE3}" dt="2023-08-15T23:49:32.215" v="1836" actId="208"/>
          <ac:spMkLst>
            <pc:docMk/>
            <pc:sldMk cId="1727814213" sldId="371"/>
            <ac:spMk id="16" creationId="{4B0A8654-49B5-8642-E475-61330E83E83F}"/>
          </ac:spMkLst>
        </pc:spChg>
        <pc:spChg chg="add mod">
          <ac:chgData name="Long, Weitong" userId="c6662185-7318-410f-97e5-d6e77f6614a1" providerId="ADAL" clId="{150886F7-D27E-46D9-8397-527541DB4BE3}" dt="2023-08-15T23:48:45.804" v="1830" actId="1076"/>
          <ac:spMkLst>
            <pc:docMk/>
            <pc:sldMk cId="1727814213" sldId="371"/>
            <ac:spMk id="17" creationId="{C2316FD7-A2D1-7E71-8495-6A024F497B26}"/>
          </ac:spMkLst>
        </pc:spChg>
        <pc:spChg chg="add mod">
          <ac:chgData name="Long, Weitong" userId="c6662185-7318-410f-97e5-d6e77f6614a1" providerId="ADAL" clId="{150886F7-D27E-46D9-8397-527541DB4BE3}" dt="2023-08-15T23:48:45.804" v="1830" actId="1076"/>
          <ac:spMkLst>
            <pc:docMk/>
            <pc:sldMk cId="1727814213" sldId="371"/>
            <ac:spMk id="18" creationId="{2C45C061-F166-4A4B-887D-C0F19912DE2D}"/>
          </ac:spMkLst>
        </pc:spChg>
        <pc:spChg chg="add mod">
          <ac:chgData name="Long, Weitong" userId="c6662185-7318-410f-97e5-d6e77f6614a1" providerId="ADAL" clId="{150886F7-D27E-46D9-8397-527541DB4BE3}" dt="2023-08-15T23:49:35.421" v="1837" actId="208"/>
          <ac:spMkLst>
            <pc:docMk/>
            <pc:sldMk cId="1727814213" sldId="371"/>
            <ac:spMk id="28" creationId="{DC6ADE78-8F76-7BEF-44CC-EDAD5C8316E6}"/>
          </ac:spMkLst>
        </pc:spChg>
        <pc:spChg chg="add mod">
          <ac:chgData name="Long, Weitong" userId="c6662185-7318-410f-97e5-d6e77f6614a1" providerId="ADAL" clId="{150886F7-D27E-46D9-8397-527541DB4BE3}" dt="2023-08-15T23:49:22.877" v="1833" actId="1076"/>
          <ac:spMkLst>
            <pc:docMk/>
            <pc:sldMk cId="1727814213" sldId="371"/>
            <ac:spMk id="29" creationId="{BA540744-E0C5-35FE-EA46-AB35BA84761C}"/>
          </ac:spMkLst>
        </pc:spChg>
        <pc:spChg chg="add mod">
          <ac:chgData name="Long, Weitong" userId="c6662185-7318-410f-97e5-d6e77f6614a1" providerId="ADAL" clId="{150886F7-D27E-46D9-8397-527541DB4BE3}" dt="2023-08-15T23:49:27.547" v="1835" actId="1076"/>
          <ac:spMkLst>
            <pc:docMk/>
            <pc:sldMk cId="1727814213" sldId="371"/>
            <ac:spMk id="30" creationId="{CE425428-3DE4-1583-B08A-14D4C229DD06}"/>
          </ac:spMkLst>
        </pc:spChg>
        <pc:spChg chg="add mod">
          <ac:chgData name="Long, Weitong" userId="c6662185-7318-410f-97e5-d6e77f6614a1" providerId="ADAL" clId="{150886F7-D27E-46D9-8397-527541DB4BE3}" dt="2023-08-16T14:24:44.341" v="3000" actId="1076"/>
          <ac:spMkLst>
            <pc:docMk/>
            <pc:sldMk cId="1727814213" sldId="371"/>
            <ac:spMk id="31" creationId="{35263C6A-F6DF-6F5B-A7E9-5BA4544270D8}"/>
          </ac:spMkLst>
        </pc:spChg>
        <pc:spChg chg="add mod">
          <ac:chgData name="Long, Weitong" userId="c6662185-7318-410f-97e5-d6e77f6614a1" providerId="ADAL" clId="{150886F7-D27E-46D9-8397-527541DB4BE3}" dt="2023-08-16T14:24:42.368" v="2999" actId="1076"/>
          <ac:spMkLst>
            <pc:docMk/>
            <pc:sldMk cId="1727814213" sldId="371"/>
            <ac:spMk id="32" creationId="{2F129742-196E-CA01-D4E3-72280B53B7C5}"/>
          </ac:spMkLst>
        </pc:spChg>
        <pc:cxnChg chg="add mod">
          <ac:chgData name="Long, Weitong" userId="c6662185-7318-410f-97e5-d6e77f6614a1" providerId="ADAL" clId="{150886F7-D27E-46D9-8397-527541DB4BE3}" dt="2023-08-15T23:51:36.938" v="1931" actId="1076"/>
          <ac:cxnSpMkLst>
            <pc:docMk/>
            <pc:sldMk cId="1727814213" sldId="371"/>
            <ac:cxnSpMk id="9" creationId="{9F3BBB58-2A71-FE80-9EAC-6E7027D8EA25}"/>
          </ac:cxnSpMkLst>
        </pc:cxnChg>
        <pc:cxnChg chg="add mod">
          <ac:chgData name="Long, Weitong" userId="c6662185-7318-410f-97e5-d6e77f6614a1" providerId="ADAL" clId="{150886F7-D27E-46D9-8397-527541DB4BE3}" dt="2023-08-15T23:51:36.938" v="1931" actId="1076"/>
          <ac:cxnSpMkLst>
            <pc:docMk/>
            <pc:sldMk cId="1727814213" sldId="371"/>
            <ac:cxnSpMk id="11" creationId="{5E6A71A3-2C02-7A3A-00E7-30C181F87E58}"/>
          </ac:cxnSpMkLst>
        </pc:cxnChg>
        <pc:cxnChg chg="add mod">
          <ac:chgData name="Long, Weitong" userId="c6662185-7318-410f-97e5-d6e77f6614a1" providerId="ADAL" clId="{150886F7-D27E-46D9-8397-527541DB4BE3}" dt="2023-08-15T23:50:58.118" v="1927" actId="1076"/>
          <ac:cxnSpMkLst>
            <pc:docMk/>
            <pc:sldMk cId="1727814213" sldId="371"/>
            <ac:cxnSpMk id="19" creationId="{882B97CB-20EE-F723-F98B-813A9549DA79}"/>
          </ac:cxnSpMkLst>
        </pc:cxnChg>
        <pc:cxnChg chg="add mod">
          <ac:chgData name="Long, Weitong" userId="c6662185-7318-410f-97e5-d6e77f6614a1" providerId="ADAL" clId="{150886F7-D27E-46D9-8397-527541DB4BE3}" dt="2023-08-15T23:48:45.804" v="1830" actId="1076"/>
          <ac:cxnSpMkLst>
            <pc:docMk/>
            <pc:sldMk cId="1727814213" sldId="371"/>
            <ac:cxnSpMk id="22" creationId="{1CD17B62-7CF9-266A-9C5D-B2D51B92FD09}"/>
          </ac:cxnSpMkLst>
        </pc:cxnChg>
        <pc:cxnChg chg="add mod">
          <ac:chgData name="Long, Weitong" userId="c6662185-7318-410f-97e5-d6e77f6614a1" providerId="ADAL" clId="{150886F7-D27E-46D9-8397-527541DB4BE3}" dt="2023-08-15T23:50:58.118" v="1927" actId="1076"/>
          <ac:cxnSpMkLst>
            <pc:docMk/>
            <pc:sldMk cId="1727814213" sldId="371"/>
            <ac:cxnSpMk id="25" creationId="{5201A8B9-AD2D-08A8-873F-3BF35973CF34}"/>
          </ac:cxnSpMkLst>
        </pc:cxnChg>
      </pc:sldChg>
      <pc:sldChg chg="del">
        <pc:chgData name="Long, Weitong" userId="c6662185-7318-410f-97e5-d6e77f6614a1" providerId="ADAL" clId="{150886F7-D27E-46D9-8397-527541DB4BE3}" dt="2023-08-15T22:47:58.385" v="4" actId="47"/>
        <pc:sldMkLst>
          <pc:docMk/>
          <pc:sldMk cId="867275288" sldId="372"/>
        </pc:sldMkLst>
      </pc:sldChg>
      <pc:sldChg chg="addSp delSp modSp new mod ord">
        <pc:chgData name="Long, Weitong" userId="c6662185-7318-410f-97e5-d6e77f6614a1" providerId="ADAL" clId="{150886F7-D27E-46D9-8397-527541DB4BE3}" dt="2023-08-16T14:43:29.856" v="3471" actId="108"/>
        <pc:sldMkLst>
          <pc:docMk/>
          <pc:sldMk cId="2330734423" sldId="372"/>
        </pc:sldMkLst>
        <pc:spChg chg="del">
          <ac:chgData name="Long, Weitong" userId="c6662185-7318-410f-97e5-d6e77f6614a1" providerId="ADAL" clId="{150886F7-D27E-46D9-8397-527541DB4BE3}" dt="2023-08-15T23:52:16.293" v="1957" actId="478"/>
          <ac:spMkLst>
            <pc:docMk/>
            <pc:sldMk cId="2330734423" sldId="372"/>
            <ac:spMk id="2" creationId="{0452ABAB-A6B3-765E-3E7F-4B94090CFEAE}"/>
          </ac:spMkLst>
        </pc:spChg>
        <pc:spChg chg="mod">
          <ac:chgData name="Long, Weitong" userId="c6662185-7318-410f-97e5-d6e77f6614a1" providerId="ADAL" clId="{150886F7-D27E-46D9-8397-527541DB4BE3}" dt="2023-08-16T14:26:17.847" v="3025" actId="404"/>
          <ac:spMkLst>
            <pc:docMk/>
            <pc:sldMk cId="2330734423" sldId="372"/>
            <ac:spMk id="3" creationId="{8A85DEE7-3272-F78B-3049-8164FBE3F173}"/>
          </ac:spMkLst>
        </pc:spChg>
        <pc:spChg chg="mod">
          <ac:chgData name="Long, Weitong" userId="c6662185-7318-410f-97e5-d6e77f6614a1" providerId="ADAL" clId="{150886F7-D27E-46D9-8397-527541DB4BE3}" dt="2023-08-16T00:24:03.195" v="2669" actId="1076"/>
          <ac:spMkLst>
            <pc:docMk/>
            <pc:sldMk cId="2330734423" sldId="372"/>
            <ac:spMk id="4" creationId="{B453D85A-0A94-4DC3-7535-9E2BEB83720C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5" creationId="{BB3DE62E-404C-1D4B-043F-AF0DAE688B7C}"/>
          </ac:spMkLst>
        </pc:spChg>
        <pc:spChg chg="add mod topLvl">
          <ac:chgData name="Long, Weitong" userId="c6662185-7318-410f-97e5-d6e77f6614a1" providerId="ADAL" clId="{150886F7-D27E-46D9-8397-527541DB4BE3}" dt="2023-08-16T14:42:04.950" v="3421" actId="20577"/>
          <ac:spMkLst>
            <pc:docMk/>
            <pc:sldMk cId="2330734423" sldId="372"/>
            <ac:spMk id="6" creationId="{BD40C4D8-0CD7-FBDC-24E2-AA6F6CA6B0AE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7" creationId="{940E1906-9052-C2AA-0874-214A2FFBCA06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8" creationId="{D0932B8F-04B8-CB17-9681-C3D1335187FB}"/>
          </ac:spMkLst>
        </pc:spChg>
        <pc:spChg chg="add del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14" creationId="{0A3EA63C-89FA-3177-437D-87C4A5E5BA93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19" creationId="{7136D877-03D1-89FE-DE48-DE81D38DA3CA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27" creationId="{12ABB3C1-F04D-9ADB-6847-C26454BF773D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32" creationId="{4E2A5A2A-EF59-BDC5-2ABC-52DA0BB186FD}"/>
          </ac:spMkLst>
        </pc:spChg>
        <pc:spChg chg="add del mod topLvl">
          <ac:chgData name="Long, Weitong" userId="c6662185-7318-410f-97e5-d6e77f6614a1" providerId="ADAL" clId="{150886F7-D27E-46D9-8397-527541DB4BE3}" dt="2023-08-16T14:33:45.654" v="3208" actId="478"/>
          <ac:spMkLst>
            <pc:docMk/>
            <pc:sldMk cId="2330734423" sldId="372"/>
            <ac:spMk id="43" creationId="{6F77240A-16E6-5569-9465-96AA69E1965B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44" creationId="{34571F96-1ECA-7055-B0AD-ACAFA8AED0A6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45" creationId="{9B01C3D8-63BC-1C46-1D00-F5BFBA33AC89}"/>
          </ac:spMkLst>
        </pc:spChg>
        <pc:spChg chg="add mod topLvl">
          <ac:chgData name="Long, Weitong" userId="c6662185-7318-410f-97e5-d6e77f6614a1" providerId="ADAL" clId="{150886F7-D27E-46D9-8397-527541DB4BE3}" dt="2023-08-16T14:42:09.177" v="3422" actId="1076"/>
          <ac:spMkLst>
            <pc:docMk/>
            <pc:sldMk cId="2330734423" sldId="372"/>
            <ac:spMk id="46" creationId="{040139ED-5B3C-AEA3-2C18-3B60D893D00F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59" creationId="{B8FB0E9E-31BF-9CEA-3613-69E7A21ED64B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93" creationId="{A4EF1B2B-1C05-8013-1B27-EDF79B114943}"/>
          </ac:spMkLst>
        </pc:spChg>
        <pc:spChg chg="add mod topLvl">
          <ac:chgData name="Long, Weitong" userId="c6662185-7318-410f-97e5-d6e77f6614a1" providerId="ADAL" clId="{150886F7-D27E-46D9-8397-527541DB4BE3}" dt="2023-08-16T14:43:16.818" v="3467" actId="108"/>
          <ac:spMkLst>
            <pc:docMk/>
            <pc:sldMk cId="2330734423" sldId="372"/>
            <ac:spMk id="94" creationId="{D59765FC-4060-9A3F-3EE4-DA8DA95E5BC8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95" creationId="{79F0CD12-E30B-3335-52C7-93C8D32752AE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111" creationId="{78FEF470-5F2B-6806-1C60-D453832E0572}"/>
          </ac:spMkLst>
        </pc:spChg>
        <pc:spChg chg="add del mod">
          <ac:chgData name="Long, Weitong" userId="c6662185-7318-410f-97e5-d6e77f6614a1" providerId="ADAL" clId="{150886F7-D27E-46D9-8397-527541DB4BE3}" dt="2023-08-16T00:02:53.973" v="2251" actId="478"/>
          <ac:spMkLst>
            <pc:docMk/>
            <pc:sldMk cId="2330734423" sldId="372"/>
            <ac:spMk id="112" creationId="{1853E866-87C6-F8AB-5152-14F4336B37F2}"/>
          </ac:spMkLst>
        </pc:spChg>
        <pc:spChg chg="add del mod topLvl">
          <ac:chgData name="Long, Weitong" userId="c6662185-7318-410f-97e5-d6e77f6614a1" providerId="ADAL" clId="{150886F7-D27E-46D9-8397-527541DB4BE3}" dt="2023-08-16T14:27:48.384" v="3047" actId="478"/>
          <ac:spMkLst>
            <pc:docMk/>
            <pc:sldMk cId="2330734423" sldId="372"/>
            <ac:spMk id="119" creationId="{19F0391D-4A09-93E7-CF56-12E6A1828C9A}"/>
          </ac:spMkLst>
        </pc:spChg>
        <pc:spChg chg="add del mod topLvl">
          <ac:chgData name="Long, Weitong" userId="c6662185-7318-410f-97e5-d6e77f6614a1" providerId="ADAL" clId="{150886F7-D27E-46D9-8397-527541DB4BE3}" dt="2023-08-16T14:27:50.213" v="3048" actId="478"/>
          <ac:spMkLst>
            <pc:docMk/>
            <pc:sldMk cId="2330734423" sldId="372"/>
            <ac:spMk id="122" creationId="{B38BC424-548F-A3F4-8755-3B5C597AC261}"/>
          </ac:spMkLst>
        </pc:spChg>
        <pc:spChg chg="add del mod">
          <ac:chgData name="Long, Weitong" userId="c6662185-7318-410f-97e5-d6e77f6614a1" providerId="ADAL" clId="{150886F7-D27E-46D9-8397-527541DB4BE3}" dt="2023-08-16T00:03:50.200" v="2274" actId="478"/>
          <ac:spMkLst>
            <pc:docMk/>
            <pc:sldMk cId="2330734423" sldId="372"/>
            <ac:spMk id="125" creationId="{C9180B65-92D4-A350-3B55-07D9823974DA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126" creationId="{E6FC1C34-2F43-4833-FAA9-5DBDC7E5F6CD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127" creationId="{1A199C70-43B9-743B-88C0-03624B71C1CE}"/>
          </ac:spMkLst>
        </pc:spChg>
        <pc:spChg chg="add del mod">
          <ac:chgData name="Long, Weitong" userId="c6662185-7318-410f-97e5-d6e77f6614a1" providerId="ADAL" clId="{150886F7-D27E-46D9-8397-527541DB4BE3}" dt="2023-08-16T00:23:37.076" v="2652" actId="21"/>
          <ac:spMkLst>
            <pc:docMk/>
            <pc:sldMk cId="2330734423" sldId="372"/>
            <ac:spMk id="128" creationId="{2D0B44FD-1405-E1AD-70EC-3E20BD2E547E}"/>
          </ac:spMkLst>
        </pc:spChg>
        <pc:spChg chg="add mod">
          <ac:chgData name="Long, Weitong" userId="c6662185-7318-410f-97e5-d6e77f6614a1" providerId="ADAL" clId="{150886F7-D27E-46D9-8397-527541DB4BE3}" dt="2023-08-16T00:24:08.495" v="2670" actId="164"/>
          <ac:spMkLst>
            <pc:docMk/>
            <pc:sldMk cId="2330734423" sldId="372"/>
            <ac:spMk id="129" creationId="{CF3B397F-32C7-41AD-2298-4C98136485A1}"/>
          </ac:spMkLst>
        </pc:spChg>
        <pc:spChg chg="add mod">
          <ac:chgData name="Long, Weitong" userId="c6662185-7318-410f-97e5-d6e77f6614a1" providerId="ADAL" clId="{150886F7-D27E-46D9-8397-527541DB4BE3}" dt="2023-08-16T00:24:08.495" v="2670" actId="164"/>
          <ac:spMkLst>
            <pc:docMk/>
            <pc:sldMk cId="2330734423" sldId="372"/>
            <ac:spMk id="130" creationId="{46DA7714-DDB8-B714-4CF2-73A62F7E3E80}"/>
          </ac:spMkLst>
        </pc:spChg>
        <pc:spChg chg="mod">
          <ac:chgData name="Long, Weitong" userId="c6662185-7318-410f-97e5-d6e77f6614a1" providerId="ADAL" clId="{150886F7-D27E-46D9-8397-527541DB4BE3}" dt="2023-08-16T14:42:30.174" v="3424" actId="14100"/>
          <ac:spMkLst>
            <pc:docMk/>
            <pc:sldMk cId="2330734423" sldId="372"/>
            <ac:spMk id="134" creationId="{5A66D9BE-004D-916D-D3B4-536EF1EA0773}"/>
          </ac:spMkLst>
        </pc:spChg>
        <pc:spChg chg="mod">
          <ac:chgData name="Long, Weitong" userId="c6662185-7318-410f-97e5-d6e77f6614a1" providerId="ADAL" clId="{150886F7-D27E-46D9-8397-527541DB4BE3}" dt="2023-08-16T14:42:36.038" v="3425" actId="1076"/>
          <ac:spMkLst>
            <pc:docMk/>
            <pc:sldMk cId="2330734423" sldId="372"/>
            <ac:spMk id="135" creationId="{52A76873-53F1-8425-9D88-B10FF30AE479}"/>
          </ac:spMkLst>
        </pc:spChg>
        <pc:spChg chg="add mod topLvl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156" creationId="{71B8D943-A617-0957-14F8-F905DFCE45B3}"/>
          </ac:spMkLst>
        </pc:spChg>
        <pc:spChg chg="add mod">
          <ac:chgData name="Long, Weitong" userId="c6662185-7318-410f-97e5-d6e77f6614a1" providerId="ADAL" clId="{150886F7-D27E-46D9-8397-527541DB4BE3}" dt="2023-08-16T14:43:20.572" v="3468" actId="108"/>
          <ac:spMkLst>
            <pc:docMk/>
            <pc:sldMk cId="2330734423" sldId="372"/>
            <ac:spMk id="241" creationId="{87D85AB3-7F36-9311-9F3C-76E80C1160C6}"/>
          </ac:spMkLst>
        </pc:spChg>
        <pc:spChg chg="add mod">
          <ac:chgData name="Long, Weitong" userId="c6662185-7318-410f-97e5-d6e77f6614a1" providerId="ADAL" clId="{150886F7-D27E-46D9-8397-527541DB4BE3}" dt="2023-08-16T14:43:23.853" v="3469" actId="108"/>
          <ac:spMkLst>
            <pc:docMk/>
            <pc:sldMk cId="2330734423" sldId="372"/>
            <ac:spMk id="242" creationId="{DF8A84EB-E98A-5A1D-1AEE-E697E41F4138}"/>
          </ac:spMkLst>
        </pc:spChg>
        <pc:spChg chg="add mod">
          <ac:chgData name="Long, Weitong" userId="c6662185-7318-410f-97e5-d6e77f6614a1" providerId="ADAL" clId="{150886F7-D27E-46D9-8397-527541DB4BE3}" dt="2023-08-16T14:43:26.944" v="3470" actId="108"/>
          <ac:spMkLst>
            <pc:docMk/>
            <pc:sldMk cId="2330734423" sldId="372"/>
            <ac:spMk id="243" creationId="{7FE1E36C-BB16-2180-E5CD-2D09B0B0D525}"/>
          </ac:spMkLst>
        </pc:spChg>
        <pc:spChg chg="add mod">
          <ac:chgData name="Long, Weitong" userId="c6662185-7318-410f-97e5-d6e77f6614a1" providerId="ADAL" clId="{150886F7-D27E-46D9-8397-527541DB4BE3}" dt="2023-08-16T14:43:29.856" v="3471" actId="108"/>
          <ac:spMkLst>
            <pc:docMk/>
            <pc:sldMk cId="2330734423" sldId="372"/>
            <ac:spMk id="244" creationId="{01D96DDC-ED8B-F1EC-34BE-08D2E7B3482F}"/>
          </ac:spMkLst>
        </pc:spChg>
        <pc:spChg chg="add del mod">
          <ac:chgData name="Long, Weitong" userId="c6662185-7318-410f-97e5-d6e77f6614a1" providerId="ADAL" clId="{150886F7-D27E-46D9-8397-527541DB4BE3}" dt="2023-08-16T14:33:43.181" v="3205"/>
          <ac:spMkLst>
            <pc:docMk/>
            <pc:sldMk cId="2330734423" sldId="372"/>
            <ac:spMk id="301" creationId="{24ED8558-8821-5637-7B13-8EEFBFACC0C3}"/>
          </ac:spMkLst>
        </pc:spChg>
        <pc:spChg chg="add mod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304" creationId="{DDD7573E-888D-7CD4-4017-046FB622B48A}"/>
          </ac:spMkLst>
        </pc:spChg>
        <pc:spChg chg="add mod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347" creationId="{3BAD6B53-60C8-CE75-737C-20B4E0E2C068}"/>
          </ac:spMkLst>
        </pc:spChg>
        <pc:spChg chg="add mod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350" creationId="{8790F38E-A957-B028-522A-181D94915345}"/>
          </ac:spMkLst>
        </pc:spChg>
        <pc:spChg chg="add mod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351" creationId="{1AD50110-33B6-5FAF-CF16-C5380AFB0243}"/>
          </ac:spMkLst>
        </pc:spChg>
        <pc:spChg chg="add mod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352" creationId="{CB5C7205-064F-68DD-085C-2EFA80587A69}"/>
          </ac:spMkLst>
        </pc:spChg>
        <pc:spChg chg="add mod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353" creationId="{1CF570C4-A63D-5D3D-312F-F10A53E6DBFC}"/>
          </ac:spMkLst>
        </pc:spChg>
        <pc:spChg chg="add mod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369" creationId="{2AB00915-50DB-3F48-D11E-5479EAF6B5FB}"/>
          </ac:spMkLst>
        </pc:spChg>
        <pc:spChg chg="add mod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370" creationId="{A3B5230E-8620-D3D1-A565-A15CB4F8890E}"/>
          </ac:spMkLst>
        </pc:spChg>
        <pc:spChg chg="add mod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371" creationId="{E4066A5F-6516-8831-CA47-B985F0DBC47D}"/>
          </ac:spMkLst>
        </pc:spChg>
        <pc:spChg chg="add mod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372" creationId="{7E280437-A4CF-86D8-B3FA-C2E6F60AEA9B}"/>
          </ac:spMkLst>
        </pc:spChg>
        <pc:spChg chg="add mod">
          <ac:chgData name="Long, Weitong" userId="c6662185-7318-410f-97e5-d6e77f6614a1" providerId="ADAL" clId="{150886F7-D27E-46D9-8397-527541DB4BE3}" dt="2023-08-16T14:41:49.991" v="3417" actId="164"/>
          <ac:spMkLst>
            <pc:docMk/>
            <pc:sldMk cId="2330734423" sldId="372"/>
            <ac:spMk id="396" creationId="{6D035262-ACC4-4D18-6BFF-2CEC3A8B1CF0}"/>
          </ac:spMkLst>
        </pc:spChg>
        <pc:grpChg chg="add del mod">
          <ac:chgData name="Long, Weitong" userId="c6662185-7318-410f-97e5-d6e77f6614a1" providerId="ADAL" clId="{150886F7-D27E-46D9-8397-527541DB4BE3}" dt="2023-08-16T00:24:27.280" v="2674" actId="21"/>
          <ac:grpSpMkLst>
            <pc:docMk/>
            <pc:sldMk cId="2330734423" sldId="372"/>
            <ac:grpSpMk id="131" creationId="{5FB5B5D0-CB76-01AD-FA21-678E4EF409C3}"/>
          </ac:grpSpMkLst>
        </pc:grpChg>
        <pc:grpChg chg="add del mod">
          <ac:chgData name="Long, Weitong" userId="c6662185-7318-410f-97e5-d6e77f6614a1" providerId="ADAL" clId="{150886F7-D27E-46D9-8397-527541DB4BE3}" dt="2023-08-16T14:15:39.739" v="2792" actId="165"/>
          <ac:grpSpMkLst>
            <pc:docMk/>
            <pc:sldMk cId="2330734423" sldId="372"/>
            <ac:grpSpMk id="132" creationId="{41A0B283-FB18-AA3B-497E-23C707051F8A}"/>
          </ac:grpSpMkLst>
        </pc:grpChg>
        <pc:grpChg chg="add mod">
          <ac:chgData name="Long, Weitong" userId="c6662185-7318-410f-97e5-d6e77f6614a1" providerId="ADAL" clId="{150886F7-D27E-46D9-8397-527541DB4BE3}" dt="2023-08-16T14:42:24.627" v="3423" actId="1076"/>
          <ac:grpSpMkLst>
            <pc:docMk/>
            <pc:sldMk cId="2330734423" sldId="372"/>
            <ac:grpSpMk id="133" creationId="{8C7C978E-8C09-B91A-F205-6EDD8FCB4969}"/>
          </ac:grpSpMkLst>
        </pc:grpChg>
        <pc:grpChg chg="add mod">
          <ac:chgData name="Long, Weitong" userId="c6662185-7318-410f-97e5-d6e77f6614a1" providerId="ADAL" clId="{150886F7-D27E-46D9-8397-527541DB4BE3}" dt="2023-08-16T14:26:43.565" v="3031" actId="338"/>
          <ac:grpSpMkLst>
            <pc:docMk/>
            <pc:sldMk cId="2330734423" sldId="372"/>
            <ac:grpSpMk id="225" creationId="{BD98549C-5F67-50D5-EC46-DEC575452711}"/>
          </ac:grpSpMkLst>
        </pc:grpChg>
        <pc:grpChg chg="add del mod topLvl">
          <ac:chgData name="Long, Weitong" userId="c6662185-7318-410f-97e5-d6e77f6614a1" providerId="ADAL" clId="{150886F7-D27E-46D9-8397-527541DB4BE3}" dt="2023-08-16T14:27:41.381" v="3043" actId="165"/>
          <ac:grpSpMkLst>
            <pc:docMk/>
            <pc:sldMk cId="2330734423" sldId="372"/>
            <ac:grpSpMk id="226" creationId="{DC916ACF-C823-5574-057D-3BDDCCA15139}"/>
          </ac:grpSpMkLst>
        </pc:grpChg>
        <pc:grpChg chg="add del mod">
          <ac:chgData name="Long, Weitong" userId="c6662185-7318-410f-97e5-d6e77f6614a1" providerId="ADAL" clId="{150886F7-D27E-46D9-8397-527541DB4BE3}" dt="2023-08-16T14:27:38.654" v="3042" actId="165"/>
          <ac:grpSpMkLst>
            <pc:docMk/>
            <pc:sldMk cId="2330734423" sldId="372"/>
            <ac:grpSpMk id="227" creationId="{4A481742-7F68-96E3-43B4-F84BBB777B47}"/>
          </ac:grpSpMkLst>
        </pc:grpChg>
        <pc:grpChg chg="del mod topLvl">
          <ac:chgData name="Long, Weitong" userId="c6662185-7318-410f-97e5-d6e77f6614a1" providerId="ADAL" clId="{150886F7-D27E-46D9-8397-527541DB4BE3}" dt="2023-08-16T14:30:40.829" v="3140" actId="165"/>
          <ac:grpSpMkLst>
            <pc:docMk/>
            <pc:sldMk cId="2330734423" sldId="372"/>
            <ac:grpSpMk id="245" creationId="{D69B5664-738C-09AF-26D9-FB0F18D73612}"/>
          </ac:grpSpMkLst>
        </pc:grpChg>
        <pc:grpChg chg="add del mod">
          <ac:chgData name="Long, Weitong" userId="c6662185-7318-410f-97e5-d6e77f6614a1" providerId="ADAL" clId="{150886F7-D27E-46D9-8397-527541DB4BE3}" dt="2023-08-16T14:30:20.283" v="3134" actId="165"/>
          <ac:grpSpMkLst>
            <pc:docMk/>
            <pc:sldMk cId="2330734423" sldId="372"/>
            <ac:grpSpMk id="246" creationId="{955CA56F-1C6D-C8E8-2C2E-220C03CA3B2A}"/>
          </ac:grpSpMkLst>
        </pc:grpChg>
        <pc:grpChg chg="add mod">
          <ac:chgData name="Long, Weitong" userId="c6662185-7318-410f-97e5-d6e77f6614a1" providerId="ADAL" clId="{150886F7-D27E-46D9-8397-527541DB4BE3}" dt="2023-08-16T14:41:49.991" v="3417" actId="164"/>
          <ac:grpSpMkLst>
            <pc:docMk/>
            <pc:sldMk cId="2330734423" sldId="372"/>
            <ac:grpSpMk id="401" creationId="{1D450D18-EA5C-FE6B-7701-CCDCD9F9D063}"/>
          </ac:grpSpMkLst>
        </pc:grpChg>
        <pc:cxnChg chg="add mod topLvl">
          <ac:chgData name="Long, Weitong" userId="c6662185-7318-410f-97e5-d6e77f6614a1" providerId="ADAL" clId="{150886F7-D27E-46D9-8397-527541DB4BE3}" dt="2023-08-16T14:42:04.950" v="3421" actId="20577"/>
          <ac:cxnSpMkLst>
            <pc:docMk/>
            <pc:sldMk cId="2330734423" sldId="372"/>
            <ac:cxnSpMk id="9" creationId="{1D6191F1-6C01-51E4-BEC8-7B7A1309B852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13" creationId="{3965DD7F-BFFC-89A0-B3B1-525018A944A1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16" creationId="{2A1FE331-DE45-85AE-35E4-56E63D127B2C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20" creationId="{18DED8E7-D8AC-32CB-E722-A82DAB79F251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25" creationId="{05D8017A-4FA1-F4D6-C226-A2F96CA80A63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63" creationId="{88A2FDB5-A03A-7F39-AC82-60F4307AB4CD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66" creationId="{FB8CA006-8791-8C68-AEF3-A7D0C7C9BB3E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69" creationId="{219365B4-0A47-9E5C-FAE5-8A1C2176AF98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72" creationId="{7922A29A-E068-1521-5F21-5FD0622828DC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96" creationId="{E3211A58-A59A-F5D9-AEE2-D67DAAD39ECC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99" creationId="{515ADDC4-F08C-C5A9-C86D-7FF3F288CF82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113" creationId="{AB5BEF1E-6DA1-FD89-7C0F-09BC5ADBA69A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116" creationId="{2CE04D18-8DBD-7C43-7AE0-EB2625C3EF8D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120" creationId="{7D401FBA-6BCA-6CF8-A14E-4351E2F2D8D6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121" creationId="{DD58C060-2333-1F50-8656-F113A991127A}"/>
          </ac:cxnSpMkLst>
        </pc:cxnChg>
        <pc:cxnChg chg="add mod topLvl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137" creationId="{BBB44CF1-4298-EB1C-F9A5-6AB7A7750AC7}"/>
          </ac:cxnSpMkLst>
        </pc:cxnChg>
        <pc:cxnChg chg="add mod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248" creationId="{16418335-3331-DD24-FC90-FEB34429601A}"/>
          </ac:cxnSpMkLst>
        </pc:cxnChg>
        <pc:cxnChg chg="add mod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249" creationId="{A8B6EB45-5FA5-909A-18B7-497AE9A0B2C2}"/>
          </ac:cxnSpMkLst>
        </pc:cxnChg>
        <pc:cxnChg chg="add mod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348" creationId="{AB71D4A1-0031-4D3B-D7C9-0EB941EE5DE1}"/>
          </ac:cxnSpMkLst>
        </pc:cxnChg>
        <pc:cxnChg chg="add mod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349" creationId="{E95F9D0B-CE8B-2A1C-B0D4-4A87EEAA1E82}"/>
          </ac:cxnSpMkLst>
        </pc:cxnChg>
        <pc:cxnChg chg="add mod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377" creationId="{43781ACC-AEFE-258C-5E90-05E39E1EC07A}"/>
          </ac:cxnSpMkLst>
        </pc:cxnChg>
        <pc:cxnChg chg="add mod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380" creationId="{880EE313-B194-EE25-3563-A193FFE9B5A6}"/>
          </ac:cxnSpMkLst>
        </pc:cxnChg>
        <pc:cxnChg chg="add mod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383" creationId="{338C7DF9-BF63-9040-2110-F3A35F0721B7}"/>
          </ac:cxnSpMkLst>
        </pc:cxnChg>
        <pc:cxnChg chg="add mod">
          <ac:chgData name="Long, Weitong" userId="c6662185-7318-410f-97e5-d6e77f6614a1" providerId="ADAL" clId="{150886F7-D27E-46D9-8397-527541DB4BE3}" dt="2023-08-16T14:41:49.991" v="3417" actId="164"/>
          <ac:cxnSpMkLst>
            <pc:docMk/>
            <pc:sldMk cId="2330734423" sldId="372"/>
            <ac:cxnSpMk id="386" creationId="{8FDB4E59-5D0C-F80C-CBC4-1BC78D271A52}"/>
          </ac:cxnSpMkLst>
        </pc:cxnChg>
      </pc:sldChg>
      <pc:sldChg chg="del">
        <pc:chgData name="Long, Weitong" userId="c6662185-7318-410f-97e5-d6e77f6614a1" providerId="ADAL" clId="{150886F7-D27E-46D9-8397-527541DB4BE3}" dt="2023-08-15T22:47:58.606" v="5" actId="47"/>
        <pc:sldMkLst>
          <pc:docMk/>
          <pc:sldMk cId="467624944" sldId="373"/>
        </pc:sldMkLst>
      </pc:sldChg>
      <pc:sldChg chg="modSp new mod">
        <pc:chgData name="Long, Weitong" userId="c6662185-7318-410f-97e5-d6e77f6614a1" providerId="ADAL" clId="{150886F7-D27E-46D9-8397-527541DB4BE3}" dt="2023-08-16T14:44:36.284" v="3504" actId="20577"/>
        <pc:sldMkLst>
          <pc:docMk/>
          <pc:sldMk cId="2821711229" sldId="373"/>
        </pc:sldMkLst>
        <pc:spChg chg="mod">
          <ac:chgData name="Long, Weitong" userId="c6662185-7318-410f-97e5-d6e77f6614a1" providerId="ADAL" clId="{150886F7-D27E-46D9-8397-527541DB4BE3}" dt="2023-08-16T14:44:36.284" v="3504" actId="20577"/>
          <ac:spMkLst>
            <pc:docMk/>
            <pc:sldMk cId="2821711229" sldId="373"/>
            <ac:spMk id="2" creationId="{B69B1067-1CE4-2DC4-DCD1-ED2252F910CF}"/>
          </ac:spMkLst>
        </pc:spChg>
        <pc:spChg chg="mod">
          <ac:chgData name="Long, Weitong" userId="c6662185-7318-410f-97e5-d6e77f6614a1" providerId="ADAL" clId="{150886F7-D27E-46D9-8397-527541DB4BE3}" dt="2023-08-16T00:11:39.922" v="2300" actId="20577"/>
          <ac:spMkLst>
            <pc:docMk/>
            <pc:sldMk cId="2821711229" sldId="373"/>
            <ac:spMk id="3" creationId="{C863CB6E-4AA1-E5E2-5465-B01B4B2C21D2}"/>
          </ac:spMkLst>
        </pc:spChg>
      </pc:sldChg>
      <pc:sldChg chg="del">
        <pc:chgData name="Long, Weitong" userId="c6662185-7318-410f-97e5-d6e77f6614a1" providerId="ADAL" clId="{150886F7-D27E-46D9-8397-527541DB4BE3}" dt="2023-08-15T22:47:59.529" v="9" actId="47"/>
        <pc:sldMkLst>
          <pc:docMk/>
          <pc:sldMk cId="533475003" sldId="374"/>
        </pc:sldMkLst>
      </pc:sldChg>
      <pc:sldChg chg="modSp new mod">
        <pc:chgData name="Long, Weitong" userId="c6662185-7318-410f-97e5-d6e77f6614a1" providerId="ADAL" clId="{150886F7-D27E-46D9-8397-527541DB4BE3}" dt="2023-08-16T14:45:01.296" v="3524" actId="20577"/>
        <pc:sldMkLst>
          <pc:docMk/>
          <pc:sldMk cId="3182189417" sldId="374"/>
        </pc:sldMkLst>
        <pc:spChg chg="mod">
          <ac:chgData name="Long, Weitong" userId="c6662185-7318-410f-97e5-d6e77f6614a1" providerId="ADAL" clId="{150886F7-D27E-46D9-8397-527541DB4BE3}" dt="2023-08-16T00:42:49.086" v="2789" actId="20577"/>
          <ac:spMkLst>
            <pc:docMk/>
            <pc:sldMk cId="3182189417" sldId="374"/>
            <ac:spMk id="2" creationId="{9BAAD3F2-8541-ED94-50D7-22D02B488C85}"/>
          </ac:spMkLst>
        </pc:spChg>
        <pc:spChg chg="mod">
          <ac:chgData name="Long, Weitong" userId="c6662185-7318-410f-97e5-d6e77f6614a1" providerId="ADAL" clId="{150886F7-D27E-46D9-8397-527541DB4BE3}" dt="2023-08-16T14:45:01.296" v="3524" actId="20577"/>
          <ac:spMkLst>
            <pc:docMk/>
            <pc:sldMk cId="3182189417" sldId="374"/>
            <ac:spMk id="3" creationId="{F4C15C48-4DA0-1F14-A413-2534A5B26CD3}"/>
          </ac:spMkLst>
        </pc:spChg>
      </pc:sldChg>
      <pc:sldChg chg="delSp modSp add mod">
        <pc:chgData name="Long, Weitong" userId="c6662185-7318-410f-97e5-d6e77f6614a1" providerId="ADAL" clId="{150886F7-D27E-46D9-8397-527541DB4BE3}" dt="2023-08-16T00:31:11.357" v="2748" actId="1076"/>
        <pc:sldMkLst>
          <pc:docMk/>
          <pc:sldMk cId="867275288" sldId="375"/>
        </pc:sldMkLst>
        <pc:spChg chg="del">
          <ac:chgData name="Long, Weitong" userId="c6662185-7318-410f-97e5-d6e77f6614a1" providerId="ADAL" clId="{150886F7-D27E-46D9-8397-527541DB4BE3}" dt="2023-08-16T00:28:15.599" v="2681" actId="478"/>
          <ac:spMkLst>
            <pc:docMk/>
            <pc:sldMk cId="867275288" sldId="375"/>
            <ac:spMk id="30" creationId="{EB3CF30F-475D-CBDE-E79E-6E99367504A1}"/>
          </ac:spMkLst>
        </pc:spChg>
        <pc:spChg chg="mod">
          <ac:chgData name="Long, Weitong" userId="c6662185-7318-410f-97e5-d6e77f6614a1" providerId="ADAL" clId="{150886F7-D27E-46D9-8397-527541DB4BE3}" dt="2023-08-16T00:31:07.610" v="2747" actId="1076"/>
          <ac:spMkLst>
            <pc:docMk/>
            <pc:sldMk cId="867275288" sldId="375"/>
            <ac:spMk id="38" creationId="{71143CE0-5CA7-A524-B1C5-F756282284D2}"/>
          </ac:spMkLst>
        </pc:spChg>
        <pc:spChg chg="mod">
          <ac:chgData name="Long, Weitong" userId="c6662185-7318-410f-97e5-d6e77f6614a1" providerId="ADAL" clId="{150886F7-D27E-46D9-8397-527541DB4BE3}" dt="2023-08-16T00:31:11.357" v="2748" actId="1076"/>
          <ac:spMkLst>
            <pc:docMk/>
            <pc:sldMk cId="867275288" sldId="375"/>
            <ac:spMk id="40" creationId="{50927903-1BC3-ABB1-3B3A-3B755E0C27C8}"/>
          </ac:spMkLst>
        </pc:spChg>
      </pc:sldChg>
      <pc:sldChg chg="del">
        <pc:chgData name="Long, Weitong" userId="c6662185-7318-410f-97e5-d6e77f6614a1" providerId="ADAL" clId="{150886F7-D27E-46D9-8397-527541DB4BE3}" dt="2023-08-15T22:47:59.770" v="10" actId="47"/>
        <pc:sldMkLst>
          <pc:docMk/>
          <pc:sldMk cId="968901936" sldId="375"/>
        </pc:sldMkLst>
      </pc:sldChg>
      <pc:sldChg chg="delSp modSp add mod">
        <pc:chgData name="Long, Weitong" userId="c6662185-7318-410f-97e5-d6e77f6614a1" providerId="ADAL" clId="{150886F7-D27E-46D9-8397-527541DB4BE3}" dt="2023-08-16T00:30:50.777" v="2746" actId="20577"/>
        <pc:sldMkLst>
          <pc:docMk/>
          <pc:sldMk cId="467624944" sldId="376"/>
        </pc:sldMkLst>
        <pc:spChg chg="mod">
          <ac:chgData name="Long, Weitong" userId="c6662185-7318-410f-97e5-d6e77f6614a1" providerId="ADAL" clId="{150886F7-D27E-46D9-8397-527541DB4BE3}" dt="2023-08-16T00:30:48.323" v="2744" actId="20577"/>
          <ac:spMkLst>
            <pc:docMk/>
            <pc:sldMk cId="467624944" sldId="376"/>
            <ac:spMk id="64" creationId="{59AC874E-D739-A5F4-460B-480D5B31E7B2}"/>
          </ac:spMkLst>
        </pc:spChg>
        <pc:spChg chg="mod">
          <ac:chgData name="Long, Weitong" userId="c6662185-7318-410f-97e5-d6e77f6614a1" providerId="ADAL" clId="{150886F7-D27E-46D9-8397-527541DB4BE3}" dt="2023-08-16T00:30:50.777" v="2746" actId="20577"/>
          <ac:spMkLst>
            <pc:docMk/>
            <pc:sldMk cId="467624944" sldId="376"/>
            <ac:spMk id="65" creationId="{8F3C7B6A-494C-E28A-3E9D-0B7A98798A14}"/>
          </ac:spMkLst>
        </pc:spChg>
        <pc:spChg chg="del">
          <ac:chgData name="Long, Weitong" userId="c6662185-7318-410f-97e5-d6e77f6614a1" providerId="ADAL" clId="{150886F7-D27E-46D9-8397-527541DB4BE3}" dt="2023-08-16T00:28:12.504" v="2680" actId="478"/>
          <ac:spMkLst>
            <pc:docMk/>
            <pc:sldMk cId="467624944" sldId="376"/>
            <ac:spMk id="66" creationId="{A87B2D79-9F44-7BA8-08E7-01640D84F003}"/>
          </ac:spMkLst>
        </pc:spChg>
      </pc:sldChg>
      <pc:sldChg chg="modSp new mod">
        <pc:chgData name="Long, Weitong" userId="c6662185-7318-410f-97e5-d6e77f6614a1" providerId="ADAL" clId="{150886F7-D27E-46D9-8397-527541DB4BE3}" dt="2023-08-16T14:42:51.237" v="3445" actId="20577"/>
        <pc:sldMkLst>
          <pc:docMk/>
          <pc:sldMk cId="1317052520" sldId="377"/>
        </pc:sldMkLst>
        <pc:spChg chg="mod">
          <ac:chgData name="Long, Weitong" userId="c6662185-7318-410f-97e5-d6e77f6614a1" providerId="ADAL" clId="{150886F7-D27E-46D9-8397-527541DB4BE3}" dt="2023-08-16T14:42:51.237" v="3445" actId="20577"/>
          <ac:spMkLst>
            <pc:docMk/>
            <pc:sldMk cId="1317052520" sldId="377"/>
            <ac:spMk id="3" creationId="{B3C19116-39A4-6757-0966-713686A6F885}"/>
          </ac:spMkLst>
        </pc:spChg>
      </pc:sldChg>
      <pc:sldChg chg="del">
        <pc:chgData name="Long, Weitong" userId="c6662185-7318-410f-97e5-d6e77f6614a1" providerId="ADAL" clId="{150886F7-D27E-46D9-8397-527541DB4BE3}" dt="2023-08-16T13:42:27.384" v="2790" actId="47"/>
        <pc:sldMkLst>
          <pc:docMk/>
          <pc:sldMk cId="1769613479" sldId="377"/>
        </pc:sldMkLst>
      </pc:sldChg>
      <pc:sldChg chg="modSp new mod">
        <pc:chgData name="Long, Weitong" userId="c6662185-7318-410f-97e5-d6e77f6614a1" providerId="ADAL" clId="{150886F7-D27E-46D9-8397-527541DB4BE3}" dt="2023-08-16T14:43:02.484" v="3466" actId="20577"/>
        <pc:sldMkLst>
          <pc:docMk/>
          <pc:sldMk cId="35223328" sldId="378"/>
        </pc:sldMkLst>
        <pc:spChg chg="mod">
          <ac:chgData name="Long, Weitong" userId="c6662185-7318-410f-97e5-d6e77f6614a1" providerId="ADAL" clId="{150886F7-D27E-46D9-8397-527541DB4BE3}" dt="2023-08-16T14:43:02.484" v="3466" actId="20577"/>
          <ac:spMkLst>
            <pc:docMk/>
            <pc:sldMk cId="35223328" sldId="378"/>
            <ac:spMk id="3" creationId="{3AA00165-6065-DAE0-6138-9283416353F7}"/>
          </ac:spMkLst>
        </pc:spChg>
      </pc:sldChg>
      <pc:sldChg chg="addSp delSp modSp new mod modClrScheme chgLayout">
        <pc:chgData name="Long, Weitong" userId="c6662185-7318-410f-97e5-d6e77f6614a1" providerId="ADAL" clId="{150886F7-D27E-46D9-8397-527541DB4BE3}" dt="2023-09-03T14:03:08.864" v="3616" actId="20577"/>
        <pc:sldMkLst>
          <pc:docMk/>
          <pc:sldMk cId="3340348693" sldId="379"/>
        </pc:sldMkLst>
        <pc:spChg chg="del">
          <ac:chgData name="Long, Weitong" userId="c6662185-7318-410f-97e5-d6e77f6614a1" providerId="ADAL" clId="{150886F7-D27E-46D9-8397-527541DB4BE3}" dt="2023-09-03T14:01:29.128" v="3527" actId="478"/>
          <ac:spMkLst>
            <pc:docMk/>
            <pc:sldMk cId="3340348693" sldId="379"/>
            <ac:spMk id="2" creationId="{1B502932-74CB-25A8-D995-2471DF1D77B1}"/>
          </ac:spMkLst>
        </pc:spChg>
        <pc:spChg chg="del">
          <ac:chgData name="Long, Weitong" userId="c6662185-7318-410f-97e5-d6e77f6614a1" providerId="ADAL" clId="{150886F7-D27E-46D9-8397-527541DB4BE3}" dt="2023-09-03T14:01:35.030" v="3529" actId="26606"/>
          <ac:spMkLst>
            <pc:docMk/>
            <pc:sldMk cId="3340348693" sldId="379"/>
            <ac:spMk id="3" creationId="{7D048FD4-8ABD-335D-A7F4-CB7141AF7EEA}"/>
          </ac:spMkLst>
        </pc:spChg>
        <pc:spChg chg="mod">
          <ac:chgData name="Long, Weitong" userId="c6662185-7318-410f-97e5-d6e77f6614a1" providerId="ADAL" clId="{150886F7-D27E-46D9-8397-527541DB4BE3}" dt="2023-09-03T14:01:35.030" v="3529" actId="26606"/>
          <ac:spMkLst>
            <pc:docMk/>
            <pc:sldMk cId="3340348693" sldId="379"/>
            <ac:spMk id="4" creationId="{880CB182-6BAB-CD2D-240B-F38D1E1C0162}"/>
          </ac:spMkLst>
        </pc:spChg>
        <pc:spChg chg="add mod">
          <ac:chgData name="Long, Weitong" userId="c6662185-7318-410f-97e5-d6e77f6614a1" providerId="ADAL" clId="{150886F7-D27E-46D9-8397-527541DB4BE3}" dt="2023-09-03T14:02:53.123" v="3572" actId="121"/>
          <ac:spMkLst>
            <pc:docMk/>
            <pc:sldMk cId="3340348693" sldId="379"/>
            <ac:spMk id="7" creationId="{1DA60417-30B2-E8DD-08DF-2F9C70AC0CB1}"/>
          </ac:spMkLst>
        </pc:spChg>
        <pc:spChg chg="add mod">
          <ac:chgData name="Long, Weitong" userId="c6662185-7318-410f-97e5-d6e77f6614a1" providerId="ADAL" clId="{150886F7-D27E-46D9-8397-527541DB4BE3}" dt="2023-09-03T14:03:08.864" v="3616" actId="20577"/>
          <ac:spMkLst>
            <pc:docMk/>
            <pc:sldMk cId="3340348693" sldId="379"/>
            <ac:spMk id="11" creationId="{54227641-6E9F-DB63-F712-EE90421F9757}"/>
          </ac:spMkLst>
        </pc:spChg>
        <pc:picChg chg="add mod">
          <ac:chgData name="Long, Weitong" userId="c6662185-7318-410f-97e5-d6e77f6614a1" providerId="ADAL" clId="{150886F7-D27E-46D9-8397-527541DB4BE3}" dt="2023-09-03T14:01:35.030" v="3529" actId="26606"/>
          <ac:picMkLst>
            <pc:docMk/>
            <pc:sldMk cId="3340348693" sldId="379"/>
            <ac:picMk id="6" creationId="{0D291A36-FE8B-D765-EA1D-05D11BC94359}"/>
          </ac:picMkLst>
        </pc:picChg>
      </pc:sldChg>
    </pc:docChg>
  </pc:docChgLst>
  <pc:docChgLst>
    <pc:chgData name="Long, Weitong" userId="c6662185-7318-410f-97e5-d6e77f6614a1" providerId="ADAL" clId="{BA385E01-E459-4F48-ABBD-16F4EC43F630}"/>
    <pc:docChg chg="undo custSel addSld delSld modSld sldOrd">
      <pc:chgData name="Long, Weitong" userId="c6662185-7318-410f-97e5-d6e77f6614a1" providerId="ADAL" clId="{BA385E01-E459-4F48-ABBD-16F4EC43F630}" dt="2024-05-23T05:23:30.082" v="1806" actId="20577"/>
      <pc:docMkLst>
        <pc:docMk/>
      </pc:docMkLst>
      <pc:sldChg chg="modSp mod">
        <pc:chgData name="Long, Weitong" userId="c6662185-7318-410f-97e5-d6e77f6614a1" providerId="ADAL" clId="{BA385E01-E459-4F48-ABBD-16F4EC43F630}" dt="2024-05-21T00:26:42.810" v="1284" actId="403"/>
        <pc:sldMkLst>
          <pc:docMk/>
          <pc:sldMk cId="1983885521" sldId="256"/>
        </pc:sldMkLst>
        <pc:spChg chg="mod">
          <ac:chgData name="Long, Weitong" userId="c6662185-7318-410f-97e5-d6e77f6614a1" providerId="ADAL" clId="{BA385E01-E459-4F48-ABBD-16F4EC43F630}" dt="2024-05-21T00:26:42.810" v="1284" actId="403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BA385E01-E459-4F48-ABBD-16F4EC43F630}" dt="2024-05-20T22:47:36.736" v="20" actId="20577"/>
          <ac:spMkLst>
            <pc:docMk/>
            <pc:sldMk cId="1983885521" sldId="256"/>
            <ac:spMk id="3" creationId="{76DC5D6C-66DB-39C6-E23A-5930C13C853D}"/>
          </ac:spMkLst>
        </pc:spChg>
      </pc:sldChg>
      <pc:sldChg chg="modSp mod">
        <pc:chgData name="Long, Weitong" userId="c6662185-7318-410f-97e5-d6e77f6614a1" providerId="ADAL" clId="{BA385E01-E459-4F48-ABBD-16F4EC43F630}" dt="2024-05-23T04:31:29.095" v="1696" actId="20577"/>
        <pc:sldMkLst>
          <pc:docMk/>
          <pc:sldMk cId="4291992622" sldId="318"/>
        </pc:sldMkLst>
        <pc:spChg chg="mod">
          <ac:chgData name="Long, Weitong" userId="c6662185-7318-410f-97e5-d6e77f6614a1" providerId="ADAL" clId="{BA385E01-E459-4F48-ABBD-16F4EC43F630}" dt="2024-05-23T04:31:29.095" v="1696" actId="20577"/>
          <ac:spMkLst>
            <pc:docMk/>
            <pc:sldMk cId="4291992622" sldId="318"/>
            <ac:spMk id="2" creationId="{B680D0C0-4477-9177-C362-1D9934468AA5}"/>
          </ac:spMkLst>
        </pc:spChg>
      </pc:sldChg>
      <pc:sldChg chg="del">
        <pc:chgData name="Long, Weitong" userId="c6662185-7318-410f-97e5-d6e77f6614a1" providerId="ADAL" clId="{BA385E01-E459-4F48-ABBD-16F4EC43F630}" dt="2024-05-21T07:24:20.172" v="1285" actId="47"/>
        <pc:sldMkLst>
          <pc:docMk/>
          <pc:sldMk cId="3404620903" sldId="384"/>
        </pc:sldMkLst>
      </pc:sldChg>
      <pc:sldChg chg="modSp">
        <pc:chgData name="Long, Weitong" userId="c6662185-7318-410f-97e5-d6e77f6614a1" providerId="ADAL" clId="{BA385E01-E459-4F48-ABBD-16F4EC43F630}" dt="2024-05-20T23:15:06.975" v="254"/>
        <pc:sldMkLst>
          <pc:docMk/>
          <pc:sldMk cId="3189140600" sldId="388"/>
        </pc:sldMkLst>
        <pc:graphicFrameChg chg="mod">
          <ac:chgData name="Long, Weitong" userId="c6662185-7318-410f-97e5-d6e77f6614a1" providerId="ADAL" clId="{BA385E01-E459-4F48-ABBD-16F4EC43F630}" dt="2024-05-20T23:15:06.975" v="254"/>
          <ac:graphicFrameMkLst>
            <pc:docMk/>
            <pc:sldMk cId="3189140600" sldId="388"/>
            <ac:graphicFrameMk id="5" creationId="{60432D8B-6C85-A0A6-CD2B-C9BBBEC75B29}"/>
          </ac:graphicFrameMkLst>
        </pc:graphicFrameChg>
      </pc:sldChg>
      <pc:sldChg chg="modSp mod">
        <pc:chgData name="Long, Weitong" userId="c6662185-7318-410f-97e5-d6e77f6614a1" providerId="ADAL" clId="{BA385E01-E459-4F48-ABBD-16F4EC43F630}" dt="2024-05-22T15:41:20.620" v="1297" actId="14100"/>
        <pc:sldMkLst>
          <pc:docMk/>
          <pc:sldMk cId="68416397" sldId="401"/>
        </pc:sldMkLst>
        <pc:spChg chg="mod">
          <ac:chgData name="Long, Weitong" userId="c6662185-7318-410f-97e5-d6e77f6614a1" providerId="ADAL" clId="{BA385E01-E459-4F48-ABBD-16F4EC43F630}" dt="2024-05-20T22:56:22.643" v="22" actId="207"/>
          <ac:spMkLst>
            <pc:docMk/>
            <pc:sldMk cId="68416397" sldId="401"/>
            <ac:spMk id="18" creationId="{EE27E3FB-99CB-3802-777A-EEEEA3343190}"/>
          </ac:spMkLst>
        </pc:spChg>
        <pc:spChg chg="mod">
          <ac:chgData name="Long, Weitong" userId="c6662185-7318-410f-97e5-d6e77f6614a1" providerId="ADAL" clId="{BA385E01-E459-4F48-ABBD-16F4EC43F630}" dt="2024-05-20T22:56:22.643" v="22" actId="207"/>
          <ac:spMkLst>
            <pc:docMk/>
            <pc:sldMk cId="68416397" sldId="401"/>
            <ac:spMk id="19" creationId="{F8B3EFE3-716D-D728-E076-3BFDEC8908B2}"/>
          </ac:spMkLst>
        </pc:spChg>
        <pc:spChg chg="mod">
          <ac:chgData name="Long, Weitong" userId="c6662185-7318-410f-97e5-d6e77f6614a1" providerId="ADAL" clId="{BA385E01-E459-4F48-ABBD-16F4EC43F630}" dt="2024-05-20T22:56:22.643" v="22" actId="207"/>
          <ac:spMkLst>
            <pc:docMk/>
            <pc:sldMk cId="68416397" sldId="401"/>
            <ac:spMk id="21" creationId="{0B4095D9-461F-F7CE-489F-7452EB9F116C}"/>
          </ac:spMkLst>
        </pc:spChg>
        <pc:spChg chg="mod">
          <ac:chgData name="Long, Weitong" userId="c6662185-7318-410f-97e5-d6e77f6614a1" providerId="ADAL" clId="{BA385E01-E459-4F48-ABBD-16F4EC43F630}" dt="2024-05-20T22:56:22.643" v="22" actId="207"/>
          <ac:spMkLst>
            <pc:docMk/>
            <pc:sldMk cId="68416397" sldId="401"/>
            <ac:spMk id="22" creationId="{C85278A4-B237-92CA-9E92-92DBD21B71C0}"/>
          </ac:spMkLst>
        </pc:spChg>
        <pc:spChg chg="mod">
          <ac:chgData name="Long, Weitong" userId="c6662185-7318-410f-97e5-d6e77f6614a1" providerId="ADAL" clId="{BA385E01-E459-4F48-ABBD-16F4EC43F630}" dt="2024-05-20T22:56:29.987" v="23" actId="207"/>
          <ac:spMkLst>
            <pc:docMk/>
            <pc:sldMk cId="68416397" sldId="401"/>
            <ac:spMk id="149" creationId="{CA0C6C32-3D6C-FD13-8E07-AD6A26C58747}"/>
          </ac:spMkLst>
        </pc:spChg>
        <pc:grpChg chg="mod">
          <ac:chgData name="Long, Weitong" userId="c6662185-7318-410f-97e5-d6e77f6614a1" providerId="ADAL" clId="{BA385E01-E459-4F48-ABBD-16F4EC43F630}" dt="2024-05-22T15:41:20.620" v="1297" actId="14100"/>
          <ac:grpSpMkLst>
            <pc:docMk/>
            <pc:sldMk cId="68416397" sldId="401"/>
            <ac:grpSpMk id="14" creationId="{F36131FC-DAF5-AB28-E670-EB6DEA02BB42}"/>
          </ac:grpSpMkLst>
        </pc:grpChg>
        <pc:cxnChg chg="mod">
          <ac:chgData name="Long, Weitong" userId="c6662185-7318-410f-97e5-d6e77f6614a1" providerId="ADAL" clId="{BA385E01-E459-4F48-ABBD-16F4EC43F630}" dt="2024-05-22T15:41:20.620" v="1297" actId="14100"/>
          <ac:cxnSpMkLst>
            <pc:docMk/>
            <pc:sldMk cId="68416397" sldId="401"/>
            <ac:cxnSpMk id="5" creationId="{86DB7488-3298-702A-286B-A561342FD536}"/>
          </ac:cxnSpMkLst>
        </pc:cxnChg>
        <pc:cxnChg chg="mod">
          <ac:chgData name="Long, Weitong" userId="c6662185-7318-410f-97e5-d6e77f6614a1" providerId="ADAL" clId="{BA385E01-E459-4F48-ABBD-16F4EC43F630}" dt="2024-05-22T15:41:20.620" v="1297" actId="14100"/>
          <ac:cxnSpMkLst>
            <pc:docMk/>
            <pc:sldMk cId="68416397" sldId="401"/>
            <ac:cxnSpMk id="150" creationId="{79904783-4515-7064-07F1-7D8B16EDA5C9}"/>
          </ac:cxnSpMkLst>
        </pc:cxnChg>
      </pc:sldChg>
      <pc:sldChg chg="addSp delSp mod">
        <pc:chgData name="Long, Weitong" userId="c6662185-7318-410f-97e5-d6e77f6614a1" providerId="ADAL" clId="{BA385E01-E459-4F48-ABBD-16F4EC43F630}" dt="2024-05-20T23:16:15.744" v="257" actId="22"/>
        <pc:sldMkLst>
          <pc:docMk/>
          <pc:sldMk cId="3325939328" sldId="403"/>
        </pc:sldMkLst>
        <pc:spChg chg="add del">
          <ac:chgData name="Long, Weitong" userId="c6662185-7318-410f-97e5-d6e77f6614a1" providerId="ADAL" clId="{BA385E01-E459-4F48-ABBD-16F4EC43F630}" dt="2024-05-20T23:16:15.744" v="257" actId="22"/>
          <ac:spMkLst>
            <pc:docMk/>
            <pc:sldMk cId="3325939328" sldId="403"/>
            <ac:spMk id="5" creationId="{6B4FBC89-EC81-0CC3-E4C8-BF20052BDD0C}"/>
          </ac:spMkLst>
        </pc:spChg>
      </pc:sldChg>
      <pc:sldChg chg="addSp delSp modSp mod">
        <pc:chgData name="Long, Weitong" userId="c6662185-7318-410f-97e5-d6e77f6614a1" providerId="ADAL" clId="{BA385E01-E459-4F48-ABBD-16F4EC43F630}" dt="2024-05-20T23:52:26.072" v="778" actId="22"/>
        <pc:sldMkLst>
          <pc:docMk/>
          <pc:sldMk cId="470309615" sldId="404"/>
        </pc:sldMkLst>
        <pc:spChg chg="mod">
          <ac:chgData name="Long, Weitong" userId="c6662185-7318-410f-97e5-d6e77f6614a1" providerId="ADAL" clId="{BA385E01-E459-4F48-ABBD-16F4EC43F630}" dt="2024-05-20T23:51:55.145" v="776" actId="20577"/>
          <ac:spMkLst>
            <pc:docMk/>
            <pc:sldMk cId="470309615" sldId="404"/>
            <ac:spMk id="3" creationId="{78D03D99-35BA-6859-0F8D-76ED0D7784AD}"/>
          </ac:spMkLst>
        </pc:spChg>
        <pc:spChg chg="add del">
          <ac:chgData name="Long, Weitong" userId="c6662185-7318-410f-97e5-d6e77f6614a1" providerId="ADAL" clId="{BA385E01-E459-4F48-ABBD-16F4EC43F630}" dt="2024-05-20T23:52:26.072" v="778" actId="22"/>
          <ac:spMkLst>
            <pc:docMk/>
            <pc:sldMk cId="470309615" sldId="404"/>
            <ac:spMk id="5" creationId="{124EA36E-BEBA-5922-1A46-08D97C9F97F8}"/>
          </ac:spMkLst>
        </pc:spChg>
      </pc:sldChg>
      <pc:sldChg chg="addSp delSp modSp mod">
        <pc:chgData name="Long, Weitong" userId="c6662185-7318-410f-97e5-d6e77f6614a1" providerId="ADAL" clId="{BA385E01-E459-4F48-ABBD-16F4EC43F630}" dt="2024-05-22T22:04:05.071" v="1330" actId="20577"/>
        <pc:sldMkLst>
          <pc:docMk/>
          <pc:sldMk cId="1643527106" sldId="435"/>
        </pc:sldMkLst>
        <pc:spChg chg="mod">
          <ac:chgData name="Long, Weitong" userId="c6662185-7318-410f-97e5-d6e77f6614a1" providerId="ADAL" clId="{BA385E01-E459-4F48-ABBD-16F4EC43F630}" dt="2024-05-22T22:04:05.071" v="1330" actId="20577"/>
          <ac:spMkLst>
            <pc:docMk/>
            <pc:sldMk cId="1643527106" sldId="435"/>
            <ac:spMk id="3" creationId="{78D03D99-35BA-6859-0F8D-76ED0D7784AD}"/>
          </ac:spMkLst>
        </pc:spChg>
        <pc:spChg chg="add del">
          <ac:chgData name="Long, Weitong" userId="c6662185-7318-410f-97e5-d6e77f6614a1" providerId="ADAL" clId="{BA385E01-E459-4F48-ABBD-16F4EC43F630}" dt="2024-05-21T00:03:23.492" v="914" actId="22"/>
          <ac:spMkLst>
            <pc:docMk/>
            <pc:sldMk cId="1643527106" sldId="435"/>
            <ac:spMk id="5" creationId="{8BF0F1D6-DD67-9882-4DE1-C4B850B5E3D6}"/>
          </ac:spMkLst>
        </pc:spChg>
      </pc:sldChg>
      <pc:sldChg chg="del">
        <pc:chgData name="Long, Weitong" userId="c6662185-7318-410f-97e5-d6e77f6614a1" providerId="ADAL" clId="{BA385E01-E459-4F48-ABBD-16F4EC43F630}" dt="2024-05-21T00:05:14.127" v="932" actId="47"/>
        <pc:sldMkLst>
          <pc:docMk/>
          <pc:sldMk cId="2444499620" sldId="445"/>
        </pc:sldMkLst>
      </pc:sldChg>
      <pc:sldChg chg="modSp mod ord">
        <pc:chgData name="Long, Weitong" userId="c6662185-7318-410f-97e5-d6e77f6614a1" providerId="ADAL" clId="{BA385E01-E459-4F48-ABBD-16F4EC43F630}" dt="2024-05-23T04:47:10.743" v="1707" actId="20577"/>
        <pc:sldMkLst>
          <pc:docMk/>
          <pc:sldMk cId="3952102060" sldId="473"/>
        </pc:sldMkLst>
        <pc:spChg chg="mod">
          <ac:chgData name="Long, Weitong" userId="c6662185-7318-410f-97e5-d6e77f6614a1" providerId="ADAL" clId="{BA385E01-E459-4F48-ABBD-16F4EC43F630}" dt="2024-05-21T00:06:14.341" v="956" actId="20577"/>
          <ac:spMkLst>
            <pc:docMk/>
            <pc:sldMk cId="3952102060" sldId="473"/>
            <ac:spMk id="2" creationId="{F5C7DE15-A89B-63FD-8A8D-81BAA7DCAB82}"/>
          </ac:spMkLst>
        </pc:spChg>
        <pc:spChg chg="mod">
          <ac:chgData name="Long, Weitong" userId="c6662185-7318-410f-97e5-d6e77f6614a1" providerId="ADAL" clId="{BA385E01-E459-4F48-ABBD-16F4EC43F630}" dt="2024-05-23T04:47:10.743" v="1707" actId="20577"/>
          <ac:spMkLst>
            <pc:docMk/>
            <pc:sldMk cId="3952102060" sldId="473"/>
            <ac:spMk id="6" creationId="{BE2D7E0E-D2D6-0ADD-3373-C76252E3FEC6}"/>
          </ac:spMkLst>
        </pc:spChg>
        <pc:picChg chg="mod">
          <ac:chgData name="Long, Weitong" userId="c6662185-7318-410f-97e5-d6e77f6614a1" providerId="ADAL" clId="{BA385E01-E459-4F48-ABBD-16F4EC43F630}" dt="2024-05-21T00:08:33.214" v="992" actId="1076"/>
          <ac:picMkLst>
            <pc:docMk/>
            <pc:sldMk cId="3952102060" sldId="473"/>
            <ac:picMk id="7" creationId="{560CB85E-B7AA-6601-84E0-CA7D96591243}"/>
          </ac:picMkLst>
        </pc:picChg>
      </pc:sldChg>
      <pc:sldChg chg="modSp del mod">
        <pc:chgData name="Long, Weitong" userId="c6662185-7318-410f-97e5-d6e77f6614a1" providerId="ADAL" clId="{BA385E01-E459-4F48-ABBD-16F4EC43F630}" dt="2024-05-21T00:12:45.268" v="1059" actId="47"/>
        <pc:sldMkLst>
          <pc:docMk/>
          <pc:sldMk cId="996439089" sldId="475"/>
        </pc:sldMkLst>
        <pc:spChg chg="mod">
          <ac:chgData name="Long, Weitong" userId="c6662185-7318-410f-97e5-d6e77f6614a1" providerId="ADAL" clId="{BA385E01-E459-4F48-ABBD-16F4EC43F630}" dt="2024-05-21T00:11:33.081" v="1043" actId="20577"/>
          <ac:spMkLst>
            <pc:docMk/>
            <pc:sldMk cId="996439089" sldId="475"/>
            <ac:spMk id="2" creationId="{F5C7DE15-A89B-63FD-8A8D-81BAA7DCAB82}"/>
          </ac:spMkLst>
        </pc:spChg>
        <pc:spChg chg="mod">
          <ac:chgData name="Long, Weitong" userId="c6662185-7318-410f-97e5-d6e77f6614a1" providerId="ADAL" clId="{BA385E01-E459-4F48-ABBD-16F4EC43F630}" dt="2024-05-21T00:12:32.781" v="1057" actId="1076"/>
          <ac:spMkLst>
            <pc:docMk/>
            <pc:sldMk cId="996439089" sldId="475"/>
            <ac:spMk id="6" creationId="{BE2D7E0E-D2D6-0ADD-3373-C76252E3FEC6}"/>
          </ac:spMkLst>
        </pc:spChg>
        <pc:picChg chg="mod">
          <ac:chgData name="Long, Weitong" userId="c6662185-7318-410f-97e5-d6e77f6614a1" providerId="ADAL" clId="{BA385E01-E459-4F48-ABBD-16F4EC43F630}" dt="2024-05-21T00:12:34.590" v="1058" actId="1076"/>
          <ac:picMkLst>
            <pc:docMk/>
            <pc:sldMk cId="996439089" sldId="475"/>
            <ac:picMk id="4" creationId="{7A66E5A5-64D1-AC40-8240-7D681ADB8B5D}"/>
          </ac:picMkLst>
        </pc:picChg>
      </pc:sldChg>
      <pc:sldChg chg="del">
        <pc:chgData name="Long, Weitong" userId="c6662185-7318-410f-97e5-d6e77f6614a1" providerId="ADAL" clId="{BA385E01-E459-4F48-ABBD-16F4EC43F630}" dt="2024-05-21T00:11:06.546" v="1034" actId="47"/>
        <pc:sldMkLst>
          <pc:docMk/>
          <pc:sldMk cId="947277248" sldId="477"/>
        </pc:sldMkLst>
      </pc:sldChg>
      <pc:sldChg chg="modSp mod">
        <pc:chgData name="Long, Weitong" userId="c6662185-7318-410f-97e5-d6e77f6614a1" providerId="ADAL" clId="{BA385E01-E459-4F48-ABBD-16F4EC43F630}" dt="2024-05-20T23:53:11.376" v="796" actId="14100"/>
        <pc:sldMkLst>
          <pc:docMk/>
          <pc:sldMk cId="3252080466" sldId="486"/>
        </pc:sldMkLst>
        <pc:spChg chg="mod">
          <ac:chgData name="Long, Weitong" userId="c6662185-7318-410f-97e5-d6e77f6614a1" providerId="ADAL" clId="{BA385E01-E459-4F48-ABBD-16F4EC43F630}" dt="2024-05-20T23:52:46.402" v="781" actId="1076"/>
          <ac:spMkLst>
            <pc:docMk/>
            <pc:sldMk cId="3252080466" sldId="486"/>
            <ac:spMk id="6" creationId="{1CC5617C-2190-E78A-ED6E-F4EBAB184110}"/>
          </ac:spMkLst>
        </pc:spChg>
        <pc:spChg chg="mod">
          <ac:chgData name="Long, Weitong" userId="c6662185-7318-410f-97e5-d6e77f6614a1" providerId="ADAL" clId="{BA385E01-E459-4F48-ABBD-16F4EC43F630}" dt="2024-05-20T23:52:52.605" v="783" actId="1076"/>
          <ac:spMkLst>
            <pc:docMk/>
            <pc:sldMk cId="3252080466" sldId="486"/>
            <ac:spMk id="7" creationId="{AF963423-3B00-C1EE-A689-770F052C4B64}"/>
          </ac:spMkLst>
        </pc:spChg>
        <pc:spChg chg="mod">
          <ac:chgData name="Long, Weitong" userId="c6662185-7318-410f-97e5-d6e77f6614a1" providerId="ADAL" clId="{BA385E01-E459-4F48-ABBD-16F4EC43F630}" dt="2024-05-20T23:53:06.810" v="795" actId="14100"/>
          <ac:spMkLst>
            <pc:docMk/>
            <pc:sldMk cId="3252080466" sldId="486"/>
            <ac:spMk id="8" creationId="{8E8FD007-F209-DBBF-6C3F-81AEB5B7BB03}"/>
          </ac:spMkLst>
        </pc:spChg>
        <pc:graphicFrameChg chg="mod modGraphic">
          <ac:chgData name="Long, Weitong" userId="c6662185-7318-410f-97e5-d6e77f6614a1" providerId="ADAL" clId="{BA385E01-E459-4F48-ABBD-16F4EC43F630}" dt="2024-05-20T23:53:11.376" v="796" actId="14100"/>
          <ac:graphicFrameMkLst>
            <pc:docMk/>
            <pc:sldMk cId="3252080466" sldId="486"/>
            <ac:graphicFrameMk id="5" creationId="{14692EDE-68AB-AF3A-FB6A-D169B70D5E08}"/>
          </ac:graphicFrameMkLst>
        </pc:graphicFrameChg>
      </pc:sldChg>
      <pc:sldChg chg="del">
        <pc:chgData name="Long, Weitong" userId="c6662185-7318-410f-97e5-d6e77f6614a1" providerId="ADAL" clId="{BA385E01-E459-4F48-ABBD-16F4EC43F630}" dt="2024-05-20T23:37:15.628" v="520" actId="47"/>
        <pc:sldMkLst>
          <pc:docMk/>
          <pc:sldMk cId="3931741383" sldId="1946"/>
        </pc:sldMkLst>
      </pc:sldChg>
      <pc:sldChg chg="del">
        <pc:chgData name="Long, Weitong" userId="c6662185-7318-410f-97e5-d6e77f6614a1" providerId="ADAL" clId="{BA385E01-E459-4F48-ABBD-16F4EC43F630}" dt="2024-05-20T23:11:13.089" v="171" actId="47"/>
        <pc:sldMkLst>
          <pc:docMk/>
          <pc:sldMk cId="1034814453" sldId="1952"/>
        </pc:sldMkLst>
      </pc:sldChg>
      <pc:sldChg chg="addSp delSp modSp mod">
        <pc:chgData name="Long, Weitong" userId="c6662185-7318-410f-97e5-d6e77f6614a1" providerId="ADAL" clId="{BA385E01-E459-4F48-ABBD-16F4EC43F630}" dt="2024-05-20T23:14:39.274" v="251" actId="1076"/>
        <pc:sldMkLst>
          <pc:docMk/>
          <pc:sldMk cId="700128157" sldId="1953"/>
        </pc:sldMkLst>
        <pc:spChg chg="mod">
          <ac:chgData name="Long, Weitong" userId="c6662185-7318-410f-97e5-d6e77f6614a1" providerId="ADAL" clId="{BA385E01-E459-4F48-ABBD-16F4EC43F630}" dt="2024-05-20T23:14:31.669" v="249" actId="1076"/>
          <ac:spMkLst>
            <pc:docMk/>
            <pc:sldMk cId="700128157" sldId="1953"/>
            <ac:spMk id="2" creationId="{D7402405-A654-2048-59F0-3A305E4306A2}"/>
          </ac:spMkLst>
        </pc:spChg>
        <pc:spChg chg="mod">
          <ac:chgData name="Long, Weitong" userId="c6662185-7318-410f-97e5-d6e77f6614a1" providerId="ADAL" clId="{BA385E01-E459-4F48-ABBD-16F4EC43F630}" dt="2024-05-20T23:14:39.274" v="251" actId="1076"/>
          <ac:spMkLst>
            <pc:docMk/>
            <pc:sldMk cId="700128157" sldId="1953"/>
            <ac:spMk id="6" creationId="{9A333894-8728-B015-C31F-C9D6ECCDAB66}"/>
          </ac:spMkLst>
        </pc:spChg>
        <pc:spChg chg="add del">
          <ac:chgData name="Long, Weitong" userId="c6662185-7318-410f-97e5-d6e77f6614a1" providerId="ADAL" clId="{BA385E01-E459-4F48-ABBD-16F4EC43F630}" dt="2024-05-20T23:08:02.876" v="155" actId="22"/>
          <ac:spMkLst>
            <pc:docMk/>
            <pc:sldMk cId="700128157" sldId="1953"/>
            <ac:spMk id="7" creationId="{51144BF4-01D0-6F7D-E327-EB7907F0DF4A}"/>
          </ac:spMkLst>
        </pc:spChg>
        <pc:grpChg chg="mod">
          <ac:chgData name="Long, Weitong" userId="c6662185-7318-410f-97e5-d6e77f6614a1" providerId="ADAL" clId="{BA385E01-E459-4F48-ABBD-16F4EC43F630}" dt="2024-05-20T23:07:35.963" v="153" actId="1076"/>
          <ac:grpSpMkLst>
            <pc:docMk/>
            <pc:sldMk cId="700128157" sldId="1953"/>
            <ac:grpSpMk id="13" creationId="{3796B55F-A181-A7C2-D93A-F44F4C4AFEF8}"/>
          </ac:grpSpMkLst>
        </pc:grpChg>
      </pc:sldChg>
      <pc:sldChg chg="del">
        <pc:chgData name="Long, Weitong" userId="c6662185-7318-410f-97e5-d6e77f6614a1" providerId="ADAL" clId="{BA385E01-E459-4F48-ABBD-16F4EC43F630}" dt="2024-05-20T23:11:20.678" v="172" actId="47"/>
        <pc:sldMkLst>
          <pc:docMk/>
          <pc:sldMk cId="848458092" sldId="1954"/>
        </pc:sldMkLst>
      </pc:sldChg>
      <pc:sldChg chg="addSp delSp modSp mod">
        <pc:chgData name="Long, Weitong" userId="c6662185-7318-410f-97e5-d6e77f6614a1" providerId="ADAL" clId="{BA385E01-E459-4F48-ABBD-16F4EC43F630}" dt="2024-05-23T04:20:46.359" v="1658" actId="1076"/>
        <pc:sldMkLst>
          <pc:docMk/>
          <pc:sldMk cId="2057448655" sldId="1955"/>
        </pc:sldMkLst>
        <pc:spChg chg="add del">
          <ac:chgData name="Long, Weitong" userId="c6662185-7318-410f-97e5-d6e77f6614a1" providerId="ADAL" clId="{BA385E01-E459-4F48-ABBD-16F4EC43F630}" dt="2024-05-21T00:16:43.007" v="1128" actId="22"/>
          <ac:spMkLst>
            <pc:docMk/>
            <pc:sldMk cId="2057448655" sldId="1955"/>
            <ac:spMk id="5" creationId="{1A320AD5-9772-A675-6E2B-2E6C3C2001E2}"/>
          </ac:spMkLst>
        </pc:spChg>
        <pc:spChg chg="mod">
          <ac:chgData name="Long, Weitong" userId="c6662185-7318-410f-97e5-d6e77f6614a1" providerId="ADAL" clId="{BA385E01-E459-4F48-ABBD-16F4EC43F630}" dt="2024-05-23T04:20:29.319" v="1656" actId="14100"/>
          <ac:spMkLst>
            <pc:docMk/>
            <pc:sldMk cId="2057448655" sldId="1955"/>
            <ac:spMk id="8" creationId="{509315E9-178E-E3FB-2B1D-59394D734DE1}"/>
          </ac:spMkLst>
        </pc:spChg>
        <pc:spChg chg="mod">
          <ac:chgData name="Long, Weitong" userId="c6662185-7318-410f-97e5-d6e77f6614a1" providerId="ADAL" clId="{BA385E01-E459-4F48-ABBD-16F4EC43F630}" dt="2024-05-21T00:14:02.609" v="1105" actId="20577"/>
          <ac:spMkLst>
            <pc:docMk/>
            <pc:sldMk cId="2057448655" sldId="1955"/>
            <ac:spMk id="9" creationId="{7B461DC8-1E02-F393-6622-C08D807F20ED}"/>
          </ac:spMkLst>
        </pc:spChg>
        <pc:grpChg chg="mod">
          <ac:chgData name="Long, Weitong" userId="c6662185-7318-410f-97e5-d6e77f6614a1" providerId="ADAL" clId="{BA385E01-E459-4F48-ABBD-16F4EC43F630}" dt="2024-05-21T00:14:07.072" v="1107" actId="1076"/>
          <ac:grpSpMkLst>
            <pc:docMk/>
            <pc:sldMk cId="2057448655" sldId="1955"/>
            <ac:grpSpMk id="11" creationId="{AAC1FE92-4F41-40A5-1857-3B4FBC7D9196}"/>
          </ac:grpSpMkLst>
        </pc:grpChg>
        <pc:grpChg chg="mod">
          <ac:chgData name="Long, Weitong" userId="c6662185-7318-410f-97e5-d6e77f6614a1" providerId="ADAL" clId="{BA385E01-E459-4F48-ABBD-16F4EC43F630}" dt="2024-05-23T04:20:46.359" v="1658" actId="1076"/>
          <ac:grpSpMkLst>
            <pc:docMk/>
            <pc:sldMk cId="2057448655" sldId="1955"/>
            <ac:grpSpMk id="12" creationId="{3BEC014C-949E-DFC0-B88B-9CF89BAEA793}"/>
          </ac:grpSpMkLst>
        </pc:grpChg>
        <pc:picChg chg="mod">
          <ac:chgData name="Long, Weitong" userId="c6662185-7318-410f-97e5-d6e77f6614a1" providerId="ADAL" clId="{BA385E01-E459-4F48-ABBD-16F4EC43F630}" dt="2024-05-23T04:20:40.090" v="1657" actId="1076"/>
          <ac:picMkLst>
            <pc:docMk/>
            <pc:sldMk cId="2057448655" sldId="1955"/>
            <ac:picMk id="6" creationId="{F31F2D78-7BCD-E38F-A70D-6884F13A2956}"/>
          </ac:picMkLst>
        </pc:picChg>
      </pc:sldChg>
      <pc:sldChg chg="del">
        <pc:chgData name="Long, Weitong" userId="c6662185-7318-410f-97e5-d6e77f6614a1" providerId="ADAL" clId="{BA385E01-E459-4F48-ABBD-16F4EC43F630}" dt="2024-05-20T23:25:14.417" v="373" actId="47"/>
        <pc:sldMkLst>
          <pc:docMk/>
          <pc:sldMk cId="4201826600" sldId="1956"/>
        </pc:sldMkLst>
      </pc:sldChg>
      <pc:sldChg chg="addSp delSp modSp mod">
        <pc:chgData name="Long, Weitong" userId="c6662185-7318-410f-97e5-d6e77f6614a1" providerId="ADAL" clId="{BA385E01-E459-4F48-ABBD-16F4EC43F630}" dt="2024-05-23T03:46:35.519" v="1383" actId="20577"/>
        <pc:sldMkLst>
          <pc:docMk/>
          <pc:sldMk cId="374738386" sldId="1957"/>
        </pc:sldMkLst>
        <pc:spChg chg="mod">
          <ac:chgData name="Long, Weitong" userId="c6662185-7318-410f-97e5-d6e77f6614a1" providerId="ADAL" clId="{BA385E01-E459-4F48-ABBD-16F4EC43F630}" dt="2024-05-23T03:46:35.519" v="1383" actId="20577"/>
          <ac:spMkLst>
            <pc:docMk/>
            <pc:sldMk cId="374738386" sldId="1957"/>
            <ac:spMk id="7" creationId="{3E371C1E-A419-9FFC-8C9A-4A6503F994CA}"/>
          </ac:spMkLst>
        </pc:spChg>
        <pc:spChg chg="add del">
          <ac:chgData name="Long, Weitong" userId="c6662185-7318-410f-97e5-d6e77f6614a1" providerId="ADAL" clId="{BA385E01-E459-4F48-ABBD-16F4EC43F630}" dt="2024-05-20T23:33:38.155" v="439" actId="22"/>
          <ac:spMkLst>
            <pc:docMk/>
            <pc:sldMk cId="374738386" sldId="1957"/>
            <ac:spMk id="8" creationId="{76F48DBA-71CA-BFC4-ED9C-FF3D0189E33C}"/>
          </ac:spMkLst>
        </pc:spChg>
        <pc:grpChg chg="add mod">
          <ac:chgData name="Long, Weitong" userId="c6662185-7318-410f-97e5-d6e77f6614a1" providerId="ADAL" clId="{BA385E01-E459-4F48-ABBD-16F4EC43F630}" dt="2024-05-20T23:43:44.839" v="661" actId="14100"/>
          <ac:grpSpMkLst>
            <pc:docMk/>
            <pc:sldMk cId="374738386" sldId="1957"/>
            <ac:grpSpMk id="5" creationId="{61B904DA-5530-3415-B1DC-C61599E0C8C9}"/>
          </ac:grpSpMkLst>
        </pc:grpChg>
        <pc:picChg chg="add del mod">
          <ac:chgData name="Long, Weitong" userId="c6662185-7318-410f-97e5-d6e77f6614a1" providerId="ADAL" clId="{BA385E01-E459-4F48-ABBD-16F4EC43F630}" dt="2024-05-20T23:29:09.151" v="390" actId="478"/>
          <ac:picMkLst>
            <pc:docMk/>
            <pc:sldMk cId="374738386" sldId="1957"/>
            <ac:picMk id="2" creationId="{2960ACCD-F10F-0B3B-FCCF-ED4AF325B996}"/>
          </ac:picMkLst>
        </pc:picChg>
        <pc:picChg chg="add mod">
          <ac:chgData name="Long, Weitong" userId="c6662185-7318-410f-97e5-d6e77f6614a1" providerId="ADAL" clId="{BA385E01-E459-4F48-ABBD-16F4EC43F630}" dt="2024-05-20T23:29:39.291" v="399" actId="164"/>
          <ac:picMkLst>
            <pc:docMk/>
            <pc:sldMk cId="374738386" sldId="1957"/>
            <ac:picMk id="3" creationId="{481893AC-0792-2096-FD69-9FA2033C7DA3}"/>
          </ac:picMkLst>
        </pc:picChg>
        <pc:picChg chg="mod modCrop">
          <ac:chgData name="Long, Weitong" userId="c6662185-7318-410f-97e5-d6e77f6614a1" providerId="ADAL" clId="{BA385E01-E459-4F48-ABBD-16F4EC43F630}" dt="2024-05-20T23:29:39.291" v="399" actId="164"/>
          <ac:picMkLst>
            <pc:docMk/>
            <pc:sldMk cId="374738386" sldId="1957"/>
            <ac:picMk id="9" creationId="{EB93D21D-DEF3-2E3C-9D6A-E1F252BA7723}"/>
          </ac:picMkLst>
        </pc:picChg>
      </pc:sldChg>
      <pc:sldChg chg="del">
        <pc:chgData name="Long, Weitong" userId="c6662185-7318-410f-97e5-d6e77f6614a1" providerId="ADAL" clId="{BA385E01-E459-4F48-ABBD-16F4EC43F630}" dt="2024-05-20T23:42:44.906" v="652" actId="47"/>
        <pc:sldMkLst>
          <pc:docMk/>
          <pc:sldMk cId="3213209408" sldId="1958"/>
        </pc:sldMkLst>
      </pc:sldChg>
      <pc:sldChg chg="modSp del mod">
        <pc:chgData name="Long, Weitong" userId="c6662185-7318-410f-97e5-d6e77f6614a1" providerId="ADAL" clId="{BA385E01-E459-4F48-ABBD-16F4EC43F630}" dt="2024-05-20T23:51:32.066" v="761" actId="47"/>
        <pc:sldMkLst>
          <pc:docMk/>
          <pc:sldMk cId="4126397362" sldId="1959"/>
        </pc:sldMkLst>
        <pc:spChg chg="mod">
          <ac:chgData name="Long, Weitong" userId="c6662185-7318-410f-97e5-d6e77f6614a1" providerId="ADAL" clId="{BA385E01-E459-4F48-ABBD-16F4EC43F630}" dt="2024-05-20T23:45:39.514" v="697"/>
          <ac:spMkLst>
            <pc:docMk/>
            <pc:sldMk cId="4126397362" sldId="1959"/>
            <ac:spMk id="3" creationId="{7739AFAA-534C-2239-7BF2-A5B8F7681CF3}"/>
          </ac:spMkLst>
        </pc:spChg>
        <pc:spChg chg="mod">
          <ac:chgData name="Long, Weitong" userId="c6662185-7318-410f-97e5-d6e77f6614a1" providerId="ADAL" clId="{BA385E01-E459-4F48-ABBD-16F4EC43F630}" dt="2024-05-20T23:46:49.412" v="713" actId="27636"/>
          <ac:spMkLst>
            <pc:docMk/>
            <pc:sldMk cId="4126397362" sldId="1959"/>
            <ac:spMk id="8" creationId="{ABECFE9C-18A7-5754-D0F9-564E1E6DE173}"/>
          </ac:spMkLst>
        </pc:spChg>
      </pc:sldChg>
      <pc:sldChg chg="del">
        <pc:chgData name="Long, Weitong" userId="c6662185-7318-410f-97e5-d6e77f6614a1" providerId="ADAL" clId="{BA385E01-E459-4F48-ABBD-16F4EC43F630}" dt="2024-05-20T23:31:44.767" v="436" actId="47"/>
        <pc:sldMkLst>
          <pc:docMk/>
          <pc:sldMk cId="1390137642" sldId="1960"/>
        </pc:sldMkLst>
      </pc:sldChg>
      <pc:sldChg chg="del">
        <pc:chgData name="Long, Weitong" userId="c6662185-7318-410f-97e5-d6e77f6614a1" providerId="ADAL" clId="{BA385E01-E459-4F48-ABBD-16F4EC43F630}" dt="2024-05-20T23:31:38.998" v="435" actId="47"/>
        <pc:sldMkLst>
          <pc:docMk/>
          <pc:sldMk cId="1201373535" sldId="1962"/>
        </pc:sldMkLst>
      </pc:sldChg>
      <pc:sldChg chg="del">
        <pc:chgData name="Long, Weitong" userId="c6662185-7318-410f-97e5-d6e77f6614a1" providerId="ADAL" clId="{BA385E01-E459-4F48-ABBD-16F4EC43F630}" dt="2024-05-20T23:31:46.600" v="437" actId="47"/>
        <pc:sldMkLst>
          <pc:docMk/>
          <pc:sldMk cId="1843553083" sldId="1963"/>
        </pc:sldMkLst>
      </pc:sldChg>
      <pc:sldChg chg="modSp del mod">
        <pc:chgData name="Long, Weitong" userId="c6662185-7318-410f-97e5-d6e77f6614a1" providerId="ADAL" clId="{BA385E01-E459-4F48-ABBD-16F4EC43F630}" dt="2024-05-21T00:02:30.998" v="909" actId="47"/>
        <pc:sldMkLst>
          <pc:docMk/>
          <pc:sldMk cId="3456512581" sldId="1964"/>
        </pc:sldMkLst>
        <pc:spChg chg="mod">
          <ac:chgData name="Long, Weitong" userId="c6662185-7318-410f-97e5-d6e77f6614a1" providerId="ADAL" clId="{BA385E01-E459-4F48-ABBD-16F4EC43F630}" dt="2024-05-20T23:58:51.513" v="875" actId="20577"/>
          <ac:spMkLst>
            <pc:docMk/>
            <pc:sldMk cId="3456512581" sldId="1964"/>
            <ac:spMk id="11" creationId="{70A5BF07-21E5-77D3-FF7E-3A3C9CBC02F4}"/>
          </ac:spMkLst>
        </pc:spChg>
      </pc:sldChg>
      <pc:sldChg chg="modSp del mod">
        <pc:chgData name="Long, Weitong" userId="c6662185-7318-410f-97e5-d6e77f6614a1" providerId="ADAL" clId="{BA385E01-E459-4F48-ABBD-16F4EC43F630}" dt="2024-05-20T23:56:31.896" v="831" actId="47"/>
        <pc:sldMkLst>
          <pc:docMk/>
          <pc:sldMk cId="2001176762" sldId="1965"/>
        </pc:sldMkLst>
        <pc:spChg chg="mod">
          <ac:chgData name="Long, Weitong" userId="c6662185-7318-410f-97e5-d6e77f6614a1" providerId="ADAL" clId="{BA385E01-E459-4F48-ABBD-16F4EC43F630}" dt="2024-05-20T23:56:29.043" v="830" actId="6549"/>
          <ac:spMkLst>
            <pc:docMk/>
            <pc:sldMk cId="2001176762" sldId="1965"/>
            <ac:spMk id="9" creationId="{4DA96872-87B9-BDC1-41D4-4C9E4DE9D6C8}"/>
          </ac:spMkLst>
        </pc:spChg>
      </pc:sldChg>
      <pc:sldChg chg="del">
        <pc:chgData name="Long, Weitong" userId="c6662185-7318-410f-97e5-d6e77f6614a1" providerId="ADAL" clId="{BA385E01-E459-4F48-ABBD-16F4EC43F630}" dt="2024-05-21T00:24:45.153" v="1261" actId="47"/>
        <pc:sldMkLst>
          <pc:docMk/>
          <pc:sldMk cId="931874969" sldId="2204"/>
        </pc:sldMkLst>
      </pc:sldChg>
      <pc:sldChg chg="modSp add mod">
        <pc:chgData name="Long, Weitong" userId="c6662185-7318-410f-97e5-d6e77f6614a1" providerId="ADAL" clId="{BA385E01-E459-4F48-ABBD-16F4EC43F630}" dt="2024-05-23T02:51:10.177" v="1342" actId="20577"/>
        <pc:sldMkLst>
          <pc:docMk/>
          <pc:sldMk cId="2898522666" sldId="2205"/>
        </pc:sldMkLst>
        <pc:spChg chg="mod">
          <ac:chgData name="Long, Weitong" userId="c6662185-7318-410f-97e5-d6e77f6614a1" providerId="ADAL" clId="{BA385E01-E459-4F48-ABBD-16F4EC43F630}" dt="2024-05-23T02:51:10.177" v="1342" actId="20577"/>
          <ac:spMkLst>
            <pc:docMk/>
            <pc:sldMk cId="2898522666" sldId="2205"/>
            <ac:spMk id="2" creationId="{9DBF4C2A-D994-E25B-67A5-BCDC3CC9D8C1}"/>
          </ac:spMkLst>
        </pc:spChg>
        <pc:spChg chg="mod">
          <ac:chgData name="Long, Weitong" userId="c6662185-7318-410f-97e5-d6e77f6614a1" providerId="ADAL" clId="{BA385E01-E459-4F48-ABBD-16F4EC43F630}" dt="2024-05-20T23:14:47.397" v="253" actId="1076"/>
          <ac:spMkLst>
            <pc:docMk/>
            <pc:sldMk cId="2898522666" sldId="2205"/>
            <ac:spMk id="6" creationId="{904530EC-029E-2A2B-141B-0B3AF2B9D1FA}"/>
          </ac:spMkLst>
        </pc:spChg>
      </pc:sldChg>
      <pc:sldChg chg="modSp add mod">
        <pc:chgData name="Long, Weitong" userId="c6662185-7318-410f-97e5-d6e77f6614a1" providerId="ADAL" clId="{BA385E01-E459-4F48-ABBD-16F4EC43F630}" dt="2024-05-23T05:06:46.258" v="1742" actId="20577"/>
        <pc:sldMkLst>
          <pc:docMk/>
          <pc:sldMk cId="1610607877" sldId="2206"/>
        </pc:sldMkLst>
        <pc:spChg chg="mod">
          <ac:chgData name="Long, Weitong" userId="c6662185-7318-410f-97e5-d6e77f6614a1" providerId="ADAL" clId="{BA385E01-E459-4F48-ABBD-16F4EC43F630}" dt="2024-05-23T05:06:46.258" v="1742" actId="20577"/>
          <ac:spMkLst>
            <pc:docMk/>
            <pc:sldMk cId="1610607877" sldId="2206"/>
            <ac:spMk id="2" creationId="{D3AD00D2-9757-4E69-DC3B-1FB546EAC0CC}"/>
          </ac:spMkLst>
        </pc:spChg>
        <pc:spChg chg="mod">
          <ac:chgData name="Long, Weitong" userId="c6662185-7318-410f-97e5-d6e77f6614a1" providerId="ADAL" clId="{BA385E01-E459-4F48-ABBD-16F4EC43F630}" dt="2024-05-20T23:25:09.704" v="372" actId="1076"/>
          <ac:spMkLst>
            <pc:docMk/>
            <pc:sldMk cId="1610607877" sldId="2206"/>
            <ac:spMk id="8" creationId="{AF22D5C7-54B2-1CA3-8F61-4561EC6B8E9B}"/>
          </ac:spMkLst>
        </pc:spChg>
        <pc:grpChg chg="mod">
          <ac:chgData name="Long, Weitong" userId="c6662185-7318-410f-97e5-d6e77f6614a1" providerId="ADAL" clId="{BA385E01-E459-4F48-ABBD-16F4EC43F630}" dt="2024-05-20T23:17:34.889" v="264" actId="1076"/>
          <ac:grpSpMkLst>
            <pc:docMk/>
            <pc:sldMk cId="1610607877" sldId="2206"/>
            <ac:grpSpMk id="30" creationId="{BA3135E5-5137-C3E4-064B-5E51EA2E5923}"/>
          </ac:grpSpMkLst>
        </pc:grpChg>
      </pc:sldChg>
      <pc:sldChg chg="modSp add mod">
        <pc:chgData name="Long, Weitong" userId="c6662185-7318-410f-97e5-d6e77f6614a1" providerId="ADAL" clId="{BA385E01-E459-4F48-ABBD-16F4EC43F630}" dt="2024-05-23T03:54:52.796" v="1463" actId="20577"/>
        <pc:sldMkLst>
          <pc:docMk/>
          <pc:sldMk cId="617535397" sldId="2207"/>
        </pc:sldMkLst>
        <pc:spChg chg="mod">
          <ac:chgData name="Long, Weitong" userId="c6662185-7318-410f-97e5-d6e77f6614a1" providerId="ADAL" clId="{BA385E01-E459-4F48-ABBD-16F4EC43F630}" dt="2024-05-23T03:54:52.796" v="1463" actId="20577"/>
          <ac:spMkLst>
            <pc:docMk/>
            <pc:sldMk cId="617535397" sldId="2207"/>
            <ac:spMk id="4" creationId="{2DC80844-B52E-6492-767F-B884011FC985}"/>
          </ac:spMkLst>
        </pc:spChg>
        <pc:picChg chg="mod">
          <ac:chgData name="Long, Weitong" userId="c6662185-7318-410f-97e5-d6e77f6614a1" providerId="ADAL" clId="{BA385E01-E459-4F48-ABBD-16F4EC43F630}" dt="2024-05-20T23:36:27.263" v="501" actId="1076"/>
          <ac:picMkLst>
            <pc:docMk/>
            <pc:sldMk cId="617535397" sldId="2207"/>
            <ac:picMk id="5" creationId="{1B056FB0-CFF7-3105-53BA-4116DA87C793}"/>
          </ac:picMkLst>
        </pc:picChg>
      </pc:sldChg>
      <pc:sldChg chg="addSp delSp modSp add mod">
        <pc:chgData name="Long, Weitong" userId="c6662185-7318-410f-97e5-d6e77f6614a1" providerId="ADAL" clId="{BA385E01-E459-4F48-ABBD-16F4EC43F630}" dt="2024-05-23T05:23:30.082" v="1806" actId="20577"/>
        <pc:sldMkLst>
          <pc:docMk/>
          <pc:sldMk cId="1683443756" sldId="2208"/>
        </pc:sldMkLst>
        <pc:spChg chg="add mod">
          <ac:chgData name="Long, Weitong" userId="c6662185-7318-410f-97e5-d6e77f6614a1" providerId="ADAL" clId="{BA385E01-E459-4F48-ABBD-16F4EC43F630}" dt="2024-05-20T23:51:40.594" v="763" actId="207"/>
          <ac:spMkLst>
            <pc:docMk/>
            <pc:sldMk cId="1683443756" sldId="2208"/>
            <ac:spMk id="6" creationId="{B1CAD44B-7449-44E9-76F2-0A03B3EEB682}"/>
          </ac:spMkLst>
        </pc:spChg>
        <pc:spChg chg="mod">
          <ac:chgData name="Long, Weitong" userId="c6662185-7318-410f-97e5-d6e77f6614a1" providerId="ADAL" clId="{BA385E01-E459-4F48-ABBD-16F4EC43F630}" dt="2024-05-23T05:23:30.082" v="1806" actId="20577"/>
          <ac:spMkLst>
            <pc:docMk/>
            <pc:sldMk cId="1683443756" sldId="2208"/>
            <ac:spMk id="13" creationId="{A70407B8-7103-AE58-D78C-82802B1C1698}"/>
          </ac:spMkLst>
        </pc:spChg>
        <pc:graphicFrameChg chg="add del modGraphic">
          <ac:chgData name="Long, Weitong" userId="c6662185-7318-410f-97e5-d6e77f6614a1" providerId="ADAL" clId="{BA385E01-E459-4F48-ABBD-16F4EC43F630}" dt="2024-05-23T03:54:33.400" v="1454" actId="27309"/>
          <ac:graphicFrameMkLst>
            <pc:docMk/>
            <pc:sldMk cId="1683443756" sldId="2208"/>
            <ac:graphicFrameMk id="7" creationId="{D742F671-A75D-9715-DF89-815C3912F56C}"/>
          </ac:graphicFrameMkLst>
        </pc:graphicFrameChg>
        <pc:picChg chg="mod">
          <ac:chgData name="Long, Weitong" userId="c6662185-7318-410f-97e5-d6e77f6614a1" providerId="ADAL" clId="{BA385E01-E459-4F48-ABBD-16F4EC43F630}" dt="2024-05-20T23:43:08.447" v="659" actId="1076"/>
          <ac:picMkLst>
            <pc:docMk/>
            <pc:sldMk cId="1683443756" sldId="2208"/>
            <ac:picMk id="2" creationId="{1E6967C0-D7A8-D631-0330-0B76B7111BCB}"/>
          </ac:picMkLst>
        </pc:picChg>
      </pc:sldChg>
      <pc:sldChg chg="modSp add del mod">
        <pc:chgData name="Long, Weitong" userId="c6662185-7318-410f-97e5-d6e77f6614a1" providerId="ADAL" clId="{BA385E01-E459-4F48-ABBD-16F4EC43F630}" dt="2024-05-21T07:24:25.063" v="1286" actId="47"/>
        <pc:sldMkLst>
          <pc:docMk/>
          <pc:sldMk cId="3517247224" sldId="2209"/>
        </pc:sldMkLst>
        <pc:spChg chg="mod">
          <ac:chgData name="Long, Weitong" userId="c6662185-7318-410f-97e5-d6e77f6614a1" providerId="ADAL" clId="{BA385E01-E459-4F48-ABBD-16F4EC43F630}" dt="2024-05-20T23:51:28.669" v="760" actId="1076"/>
          <ac:spMkLst>
            <pc:docMk/>
            <pc:sldMk cId="3517247224" sldId="2209"/>
            <ac:spMk id="8" creationId="{ABECFE9C-18A7-5754-D0F9-564E1E6DE173}"/>
          </ac:spMkLst>
        </pc:spChg>
        <pc:picChg chg="mod">
          <ac:chgData name="Long, Weitong" userId="c6662185-7318-410f-97e5-d6e77f6614a1" providerId="ADAL" clId="{BA385E01-E459-4F48-ABBD-16F4EC43F630}" dt="2024-05-20T23:51:15.402" v="759" actId="14100"/>
          <ac:picMkLst>
            <pc:docMk/>
            <pc:sldMk cId="3517247224" sldId="2209"/>
            <ac:picMk id="2" creationId="{DDE2B074-7D66-53B5-29AD-139D7BDF0B08}"/>
          </ac:picMkLst>
        </pc:picChg>
      </pc:sldChg>
      <pc:sldChg chg="addSp delSp modSp add mod">
        <pc:chgData name="Long, Weitong" userId="c6662185-7318-410f-97e5-d6e77f6614a1" providerId="ADAL" clId="{BA385E01-E459-4F48-ABBD-16F4EC43F630}" dt="2024-05-23T05:20:08.173" v="1743"/>
        <pc:sldMkLst>
          <pc:docMk/>
          <pc:sldMk cId="3976061178" sldId="2210"/>
        </pc:sldMkLst>
        <pc:spChg chg="add del">
          <ac:chgData name="Long, Weitong" userId="c6662185-7318-410f-97e5-d6e77f6614a1" providerId="ADAL" clId="{BA385E01-E459-4F48-ABBD-16F4EC43F630}" dt="2024-05-20T23:59:37.882" v="878" actId="22"/>
          <ac:spMkLst>
            <pc:docMk/>
            <pc:sldMk cId="3976061178" sldId="2210"/>
            <ac:spMk id="7" creationId="{3F97761D-0DF9-0361-6382-1E42D93AB4E0}"/>
          </ac:spMkLst>
        </pc:spChg>
        <pc:spChg chg="mod">
          <ac:chgData name="Long, Weitong" userId="c6662185-7318-410f-97e5-d6e77f6614a1" providerId="ADAL" clId="{BA385E01-E459-4F48-ABBD-16F4EC43F630}" dt="2024-05-23T05:20:08.173" v="1743"/>
          <ac:spMkLst>
            <pc:docMk/>
            <pc:sldMk cId="3976061178" sldId="2210"/>
            <ac:spMk id="9" creationId="{4DA96872-87B9-BDC1-41D4-4C9E4DE9D6C8}"/>
          </ac:spMkLst>
        </pc:spChg>
        <pc:grpChg chg="mod">
          <ac:chgData name="Long, Weitong" userId="c6662185-7318-410f-97e5-d6e77f6614a1" providerId="ADAL" clId="{BA385E01-E459-4F48-ABBD-16F4EC43F630}" dt="2024-05-20T23:56:23.858" v="829" actId="14100"/>
          <ac:grpSpMkLst>
            <pc:docMk/>
            <pc:sldMk cId="3976061178" sldId="2210"/>
            <ac:grpSpMk id="6" creationId="{CF8A1744-5A00-C3CC-58E5-427A30EA36BB}"/>
          </ac:grpSpMkLst>
        </pc:grpChg>
      </pc:sldChg>
      <pc:sldChg chg="modSp add mod">
        <pc:chgData name="Long, Weitong" userId="c6662185-7318-410f-97e5-d6e77f6614a1" providerId="ADAL" clId="{BA385E01-E459-4F48-ABBD-16F4EC43F630}" dt="2024-05-23T05:20:55.653" v="1759" actId="1076"/>
        <pc:sldMkLst>
          <pc:docMk/>
          <pc:sldMk cId="4134586679" sldId="2211"/>
        </pc:sldMkLst>
        <pc:spChg chg="mod">
          <ac:chgData name="Long, Weitong" userId="c6662185-7318-410f-97e5-d6e77f6614a1" providerId="ADAL" clId="{BA385E01-E459-4F48-ABBD-16F4EC43F630}" dt="2024-05-23T05:20:55.653" v="1759" actId="1076"/>
          <ac:spMkLst>
            <pc:docMk/>
            <pc:sldMk cId="4134586679" sldId="2211"/>
            <ac:spMk id="9" creationId="{520270E0-8F8A-5F8B-BE6C-8F6827DF3A28}"/>
          </ac:spMkLst>
        </pc:spChg>
        <pc:spChg chg="mod">
          <ac:chgData name="Long, Weitong" userId="c6662185-7318-410f-97e5-d6e77f6614a1" providerId="ADAL" clId="{BA385E01-E459-4F48-ABBD-16F4EC43F630}" dt="2024-05-21T00:18:22.555" v="1206" actId="20577"/>
          <ac:spMkLst>
            <pc:docMk/>
            <pc:sldMk cId="4134586679" sldId="2211"/>
            <ac:spMk id="11" creationId="{70A5BF07-21E5-77D3-FF7E-3A3C9CBC02F4}"/>
          </ac:spMkLst>
        </pc:spChg>
        <pc:picChg chg="mod">
          <ac:chgData name="Long, Weitong" userId="c6662185-7318-410f-97e5-d6e77f6614a1" providerId="ADAL" clId="{BA385E01-E459-4F48-ABBD-16F4EC43F630}" dt="2024-05-21T00:18:25.930" v="1208" actId="14100"/>
          <ac:picMkLst>
            <pc:docMk/>
            <pc:sldMk cId="4134586679" sldId="2211"/>
            <ac:picMk id="2" creationId="{D1422514-110C-B451-6A45-152310F4FE62}"/>
          </ac:picMkLst>
        </pc:picChg>
      </pc:sldChg>
      <pc:sldChg chg="modSp add mod">
        <pc:chgData name="Long, Weitong" userId="c6662185-7318-410f-97e5-d6e77f6614a1" providerId="ADAL" clId="{BA385E01-E459-4F48-ABBD-16F4EC43F630}" dt="2024-05-23T04:47:02.535" v="1703" actId="27636"/>
        <pc:sldMkLst>
          <pc:docMk/>
          <pc:sldMk cId="4152144274" sldId="2212"/>
        </pc:sldMkLst>
        <pc:spChg chg="mod">
          <ac:chgData name="Long, Weitong" userId="c6662185-7318-410f-97e5-d6e77f6614a1" providerId="ADAL" clId="{BA385E01-E459-4F48-ABBD-16F4EC43F630}" dt="2024-05-23T04:47:02.535" v="1703" actId="27636"/>
          <ac:spMkLst>
            <pc:docMk/>
            <pc:sldMk cId="4152144274" sldId="2212"/>
            <ac:spMk id="9" creationId="{2EBF0652-24A4-FD78-0280-1936E2AC61E7}"/>
          </ac:spMkLst>
        </pc:spChg>
        <pc:spChg chg="mod">
          <ac:chgData name="Long, Weitong" userId="c6662185-7318-410f-97e5-d6e77f6614a1" providerId="ADAL" clId="{BA385E01-E459-4F48-ABBD-16F4EC43F630}" dt="2024-05-21T00:04:16.904" v="926" actId="20577"/>
          <ac:spMkLst>
            <pc:docMk/>
            <pc:sldMk cId="4152144274" sldId="2212"/>
            <ac:spMk id="16" creationId="{9C3CA94C-5907-BC9F-AE8A-25D4297EE186}"/>
          </ac:spMkLst>
        </pc:spChg>
        <pc:graphicFrameChg chg="mod">
          <ac:chgData name="Long, Weitong" userId="c6662185-7318-410f-97e5-d6e77f6614a1" providerId="ADAL" clId="{BA385E01-E459-4F48-ABBD-16F4EC43F630}" dt="2024-05-21T00:08:15.035" v="985" actId="1076"/>
          <ac:graphicFrameMkLst>
            <pc:docMk/>
            <pc:sldMk cId="4152144274" sldId="2212"/>
            <ac:graphicFrameMk id="3" creationId="{6A568615-FE3D-44C8-F179-9C386E39B4DE}"/>
          </ac:graphicFrameMkLst>
        </pc:graphicFrameChg>
      </pc:sldChg>
      <pc:sldChg chg="modSp add del mod">
        <pc:chgData name="Long, Weitong" userId="c6662185-7318-410f-97e5-d6e77f6614a1" providerId="ADAL" clId="{BA385E01-E459-4F48-ABBD-16F4EC43F630}" dt="2024-05-21T07:24:58.183" v="1287" actId="47"/>
        <pc:sldMkLst>
          <pc:docMk/>
          <pc:sldMk cId="1660492825" sldId="2213"/>
        </pc:sldMkLst>
        <pc:spChg chg="mod">
          <ac:chgData name="Long, Weitong" userId="c6662185-7318-410f-97e5-d6e77f6614a1" providerId="ADAL" clId="{BA385E01-E459-4F48-ABBD-16F4EC43F630}" dt="2024-05-21T00:10:46.962" v="1033" actId="1076"/>
          <ac:spMkLst>
            <pc:docMk/>
            <pc:sldMk cId="1660492825" sldId="2213"/>
            <ac:spMk id="6" creationId="{BE2D7E0E-D2D6-0ADD-3373-C76252E3FEC6}"/>
          </ac:spMkLst>
        </pc:spChg>
        <pc:picChg chg="mod">
          <ac:chgData name="Long, Weitong" userId="c6662185-7318-410f-97e5-d6e77f6614a1" providerId="ADAL" clId="{BA385E01-E459-4F48-ABBD-16F4EC43F630}" dt="2024-05-21T00:10:36.308" v="1032" actId="14100"/>
          <ac:picMkLst>
            <pc:docMk/>
            <pc:sldMk cId="1660492825" sldId="2213"/>
            <ac:picMk id="4" creationId="{539234B6-FFA5-EE12-658B-3FD94616412F}"/>
          </ac:picMkLst>
        </pc:picChg>
      </pc:sldChg>
      <pc:sldChg chg="add del">
        <pc:chgData name="Long, Weitong" userId="c6662185-7318-410f-97e5-d6e77f6614a1" providerId="ADAL" clId="{BA385E01-E459-4F48-ABBD-16F4EC43F630}" dt="2024-05-21T00:08:41.077" v="994" actId="47"/>
        <pc:sldMkLst>
          <pc:docMk/>
          <pc:sldMk cId="2862521229" sldId="2213"/>
        </pc:sldMkLst>
      </pc:sldChg>
      <pc:sldChg chg="modSp add del mod">
        <pc:chgData name="Long, Weitong" userId="c6662185-7318-410f-97e5-d6e77f6614a1" providerId="ADAL" clId="{BA385E01-E459-4F48-ABBD-16F4EC43F630}" dt="2024-05-21T00:24:46.081" v="1262" actId="47"/>
        <pc:sldMkLst>
          <pc:docMk/>
          <pc:sldMk cId="3274057706" sldId="2214"/>
        </pc:sldMkLst>
        <pc:spChg chg="mod">
          <ac:chgData name="Long, Weitong" userId="c6662185-7318-410f-97e5-d6e77f6614a1" providerId="ADAL" clId="{BA385E01-E459-4F48-ABBD-16F4EC43F630}" dt="2024-05-21T00:16:12.038" v="1126" actId="14100"/>
          <ac:spMkLst>
            <pc:docMk/>
            <pc:sldMk cId="3274057706" sldId="2214"/>
            <ac:spMk id="5" creationId="{34EA3FE1-F7AF-4523-853C-1423CFF59DE1}"/>
          </ac:spMkLst>
        </pc:spChg>
      </pc:sldChg>
      <pc:sldChg chg="modSp add mod">
        <pc:chgData name="Long, Weitong" userId="c6662185-7318-410f-97e5-d6e77f6614a1" providerId="ADAL" clId="{BA385E01-E459-4F48-ABBD-16F4EC43F630}" dt="2024-05-23T04:26:16.682" v="1684" actId="20577"/>
        <pc:sldMkLst>
          <pc:docMk/>
          <pc:sldMk cId="3383760584" sldId="2215"/>
        </pc:sldMkLst>
        <pc:spChg chg="mod">
          <ac:chgData name="Long, Weitong" userId="c6662185-7318-410f-97e5-d6e77f6614a1" providerId="ADAL" clId="{BA385E01-E459-4F48-ABBD-16F4EC43F630}" dt="2024-05-23T04:26:16.682" v="1684" actId="20577"/>
          <ac:spMkLst>
            <pc:docMk/>
            <pc:sldMk cId="3383760584" sldId="2215"/>
            <ac:spMk id="5" creationId="{34EA3FE1-F7AF-4523-853C-1423CFF59DE1}"/>
          </ac:spMkLst>
        </pc:spChg>
      </pc:sldChg>
    </pc:docChg>
  </pc:docChgLst>
  <pc:docChgLst>
    <pc:chgData name="Weitong Long" userId="c6662185-7318-410f-97e5-d6e77f6614a1" providerId="ADAL" clId="{24FA3FBC-BDBA-4C67-B069-6363650B8E6C}"/>
    <pc:docChg chg="custSel addSld modSld">
      <pc:chgData name="Weitong Long" userId="c6662185-7318-410f-97e5-d6e77f6614a1" providerId="ADAL" clId="{24FA3FBC-BDBA-4C67-B069-6363650B8E6C}" dt="2023-03-21T14:26:59.017" v="16" actId="20577"/>
      <pc:docMkLst>
        <pc:docMk/>
      </pc:docMkLst>
      <pc:sldChg chg="modSp mod">
        <pc:chgData name="Weitong Long" userId="c6662185-7318-410f-97e5-d6e77f6614a1" providerId="ADAL" clId="{24FA3FBC-BDBA-4C67-B069-6363650B8E6C}" dt="2023-03-21T14:26:59.017" v="16" actId="20577"/>
        <pc:sldMkLst>
          <pc:docMk/>
          <pc:sldMk cId="3382410622" sldId="299"/>
        </pc:sldMkLst>
        <pc:spChg chg="mod">
          <ac:chgData name="Weitong Long" userId="c6662185-7318-410f-97e5-d6e77f6614a1" providerId="ADAL" clId="{24FA3FBC-BDBA-4C67-B069-6363650B8E6C}" dt="2023-03-21T14:26:59.017" v="16" actId="20577"/>
          <ac:spMkLst>
            <pc:docMk/>
            <pc:sldMk cId="3382410622" sldId="299"/>
            <ac:spMk id="2" creationId="{C1775FDF-BCFD-64B8-AF2E-C0F5C17C3BB8}"/>
          </ac:spMkLst>
        </pc:spChg>
      </pc:sldChg>
      <pc:sldChg chg="addSp delSp modSp new mod">
        <pc:chgData name="Weitong Long" userId="c6662185-7318-410f-97e5-d6e77f6614a1" providerId="ADAL" clId="{24FA3FBC-BDBA-4C67-B069-6363650B8E6C}" dt="2023-03-20T15:14:38.021" v="15" actId="14100"/>
        <pc:sldMkLst>
          <pc:docMk/>
          <pc:sldMk cId="2844507184" sldId="300"/>
        </pc:sldMkLst>
        <pc:spChg chg="mod">
          <ac:chgData name="Weitong Long" userId="c6662185-7318-410f-97e5-d6e77f6614a1" providerId="ADAL" clId="{24FA3FBC-BDBA-4C67-B069-6363650B8E6C}" dt="2023-03-20T15:14:30.784" v="13" actId="20577"/>
          <ac:spMkLst>
            <pc:docMk/>
            <pc:sldMk cId="2844507184" sldId="300"/>
            <ac:spMk id="2" creationId="{F34891BE-44A9-9783-E653-9ABAFE7A27A5}"/>
          </ac:spMkLst>
        </pc:spChg>
        <pc:spChg chg="del">
          <ac:chgData name="Weitong Long" userId="c6662185-7318-410f-97e5-d6e77f6614a1" providerId="ADAL" clId="{24FA3FBC-BDBA-4C67-B069-6363650B8E6C}" dt="2023-03-20T15:13:20.416" v="1" actId="478"/>
          <ac:spMkLst>
            <pc:docMk/>
            <pc:sldMk cId="2844507184" sldId="300"/>
            <ac:spMk id="4" creationId="{024E3072-D8F9-DAA1-F95F-0D84C190DB8E}"/>
          </ac:spMkLst>
        </pc:spChg>
        <pc:spChg chg="add mod">
          <ac:chgData name="Weitong Long" userId="c6662185-7318-410f-97e5-d6e77f6614a1" providerId="ADAL" clId="{24FA3FBC-BDBA-4C67-B069-6363650B8E6C}" dt="2023-03-20T15:14:17.120" v="11"/>
          <ac:spMkLst>
            <pc:docMk/>
            <pc:sldMk cId="2844507184" sldId="300"/>
            <ac:spMk id="9" creationId="{4311014D-105E-09BF-8597-0B7A04299447}"/>
          </ac:spMkLst>
        </pc:spChg>
        <pc:picChg chg="add del mod modCrop">
          <ac:chgData name="Weitong Long" userId="c6662185-7318-410f-97e5-d6e77f6614a1" providerId="ADAL" clId="{24FA3FBC-BDBA-4C67-B069-6363650B8E6C}" dt="2023-03-20T15:13:50.099" v="5" actId="478"/>
          <ac:picMkLst>
            <pc:docMk/>
            <pc:sldMk cId="2844507184" sldId="300"/>
            <ac:picMk id="6" creationId="{3E13B9F2-F3AD-B33D-4838-A4CFDA591431}"/>
          </ac:picMkLst>
        </pc:picChg>
        <pc:picChg chg="add mod">
          <ac:chgData name="Weitong Long" userId="c6662185-7318-410f-97e5-d6e77f6614a1" providerId="ADAL" clId="{24FA3FBC-BDBA-4C67-B069-6363650B8E6C}" dt="2023-03-20T15:14:38.021" v="15" actId="14100"/>
          <ac:picMkLst>
            <pc:docMk/>
            <pc:sldMk cId="2844507184" sldId="300"/>
            <ac:picMk id="8" creationId="{F15D2681-85DA-EB69-4868-5CCDA5862B16}"/>
          </ac:picMkLst>
        </pc:picChg>
      </pc:sldChg>
    </pc:docChg>
  </pc:docChgLst>
  <pc:docChgLst>
    <pc:chgData name="Long, Weitong" userId="c6662185-7318-410f-97e5-d6e77f6614a1" providerId="ADAL" clId="{55D14867-40D8-499E-9EA9-33D7D9743570}"/>
    <pc:docChg chg="undo custSel addSld delSld modSld">
      <pc:chgData name="Long, Weitong" userId="c6662185-7318-410f-97e5-d6e77f6614a1" providerId="ADAL" clId="{55D14867-40D8-499E-9EA9-33D7D9743570}" dt="2023-11-09T11:21:30.067" v="1542" actId="20577"/>
      <pc:docMkLst>
        <pc:docMk/>
      </pc:docMkLst>
      <pc:sldChg chg="modSp mod">
        <pc:chgData name="Long, Weitong" userId="c6662185-7318-410f-97e5-d6e77f6614a1" providerId="ADAL" clId="{55D14867-40D8-499E-9EA9-33D7D9743570}" dt="2023-11-08T12:24:30.254" v="475" actId="20577"/>
        <pc:sldMkLst>
          <pc:docMk/>
          <pc:sldMk cId="1983885521" sldId="256"/>
        </pc:sldMkLst>
        <pc:spChg chg="mod">
          <ac:chgData name="Long, Weitong" userId="c6662185-7318-410f-97e5-d6e77f6614a1" providerId="ADAL" clId="{55D14867-40D8-499E-9EA9-33D7D9743570}" dt="2023-11-08T12:24:30.254" v="475" actId="20577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55D14867-40D8-499E-9EA9-33D7D9743570}" dt="2023-11-08T12:00:25.647" v="1" actId="20577"/>
          <ac:spMkLst>
            <pc:docMk/>
            <pc:sldMk cId="1983885521" sldId="256"/>
            <ac:spMk id="5" creationId="{00000000-0000-0000-0000-000000000000}"/>
          </ac:spMkLst>
        </pc:spChg>
      </pc:sldChg>
      <pc:sldChg chg="modSp mod">
        <pc:chgData name="Long, Weitong" userId="c6662185-7318-410f-97e5-d6e77f6614a1" providerId="ADAL" clId="{55D14867-40D8-499E-9EA9-33D7D9743570}" dt="2023-11-08T14:22:39.912" v="1536" actId="207"/>
        <pc:sldMkLst>
          <pc:docMk/>
          <pc:sldMk cId="4291992622" sldId="318"/>
        </pc:sldMkLst>
        <pc:spChg chg="mod">
          <ac:chgData name="Long, Weitong" userId="c6662185-7318-410f-97e5-d6e77f6614a1" providerId="ADAL" clId="{55D14867-40D8-499E-9EA9-33D7D9743570}" dt="2023-11-08T14:22:39.912" v="1536" actId="207"/>
          <ac:spMkLst>
            <pc:docMk/>
            <pc:sldMk cId="4291992622" sldId="318"/>
            <ac:spMk id="2" creationId="{B680D0C0-4477-9177-C362-1D9934468AA5}"/>
          </ac:spMkLst>
        </pc:spChg>
      </pc:sldChg>
      <pc:sldChg chg="del">
        <pc:chgData name="Long, Weitong" userId="c6662185-7318-410f-97e5-d6e77f6614a1" providerId="ADAL" clId="{55D14867-40D8-499E-9EA9-33D7D9743570}" dt="2023-11-08T12:00:42.360" v="3" actId="47"/>
        <pc:sldMkLst>
          <pc:docMk/>
          <pc:sldMk cId="2608787355" sldId="369"/>
        </pc:sldMkLst>
      </pc:sldChg>
      <pc:sldChg chg="del">
        <pc:chgData name="Long, Weitong" userId="c6662185-7318-410f-97e5-d6e77f6614a1" providerId="ADAL" clId="{55D14867-40D8-499E-9EA9-33D7D9743570}" dt="2023-11-08T12:27:55.117" v="587" actId="47"/>
        <pc:sldMkLst>
          <pc:docMk/>
          <pc:sldMk cId="1317052520" sldId="377"/>
        </pc:sldMkLst>
      </pc:sldChg>
      <pc:sldChg chg="del">
        <pc:chgData name="Long, Weitong" userId="c6662185-7318-410f-97e5-d6e77f6614a1" providerId="ADAL" clId="{55D14867-40D8-499E-9EA9-33D7D9743570}" dt="2023-11-08T12:00:30.675" v="2" actId="47"/>
        <pc:sldMkLst>
          <pc:docMk/>
          <pc:sldMk cId="3404620903" sldId="384"/>
        </pc:sldMkLst>
      </pc:sldChg>
      <pc:sldChg chg="del">
        <pc:chgData name="Long, Weitong" userId="c6662185-7318-410f-97e5-d6e77f6614a1" providerId="ADAL" clId="{55D14867-40D8-499E-9EA9-33D7D9743570}" dt="2023-11-08T12:00:42.763" v="4" actId="47"/>
        <pc:sldMkLst>
          <pc:docMk/>
          <pc:sldMk cId="4199374979" sldId="385"/>
        </pc:sldMkLst>
      </pc:sldChg>
      <pc:sldChg chg="del">
        <pc:chgData name="Long, Weitong" userId="c6662185-7318-410f-97e5-d6e77f6614a1" providerId="ADAL" clId="{55D14867-40D8-499E-9EA9-33D7D9743570}" dt="2023-11-08T12:00:43.562" v="5" actId="47"/>
        <pc:sldMkLst>
          <pc:docMk/>
          <pc:sldMk cId="3318394798" sldId="386"/>
        </pc:sldMkLst>
      </pc:sldChg>
      <pc:sldChg chg="modSp mod">
        <pc:chgData name="Long, Weitong" userId="c6662185-7318-410f-97e5-d6e77f6614a1" providerId="ADAL" clId="{55D14867-40D8-499E-9EA9-33D7D9743570}" dt="2023-11-08T13:39:47.100" v="1475" actId="207"/>
        <pc:sldMkLst>
          <pc:docMk/>
          <pc:sldMk cId="146448867" sldId="390"/>
        </pc:sldMkLst>
        <pc:spChg chg="mod">
          <ac:chgData name="Long, Weitong" userId="c6662185-7318-410f-97e5-d6e77f6614a1" providerId="ADAL" clId="{55D14867-40D8-499E-9EA9-33D7D9743570}" dt="2023-11-08T12:33:45.895" v="630" actId="1076"/>
          <ac:spMkLst>
            <pc:docMk/>
            <pc:sldMk cId="146448867" sldId="390"/>
            <ac:spMk id="2" creationId="{E93C393D-C402-DCBE-0B0C-822E620937D4}"/>
          </ac:spMkLst>
        </pc:spChg>
        <pc:spChg chg="mod">
          <ac:chgData name="Long, Weitong" userId="c6662185-7318-410f-97e5-d6e77f6614a1" providerId="ADAL" clId="{55D14867-40D8-499E-9EA9-33D7D9743570}" dt="2023-11-08T13:39:47.100" v="1475" actId="207"/>
          <ac:spMkLst>
            <pc:docMk/>
            <pc:sldMk cId="146448867" sldId="390"/>
            <ac:spMk id="5" creationId="{BF55C7B4-B3BB-99FD-9331-0FF5AEC4C579}"/>
          </ac:spMkLst>
        </pc:spChg>
      </pc:sldChg>
      <pc:sldChg chg="del">
        <pc:chgData name="Long, Weitong" userId="c6662185-7318-410f-97e5-d6e77f6614a1" providerId="ADAL" clId="{55D14867-40D8-499E-9EA9-33D7D9743570}" dt="2023-11-08T12:01:07.316" v="21" actId="47"/>
        <pc:sldMkLst>
          <pc:docMk/>
          <pc:sldMk cId="799271668" sldId="391"/>
        </pc:sldMkLst>
      </pc:sldChg>
      <pc:sldChg chg="modSp mod">
        <pc:chgData name="Long, Weitong" userId="c6662185-7318-410f-97e5-d6e77f6614a1" providerId="ADAL" clId="{55D14867-40D8-499E-9EA9-33D7D9743570}" dt="2023-11-08T14:32:35.094" v="1541" actId="400"/>
        <pc:sldMkLst>
          <pc:docMk/>
          <pc:sldMk cId="3577120164" sldId="392"/>
        </pc:sldMkLst>
        <pc:spChg chg="mod">
          <ac:chgData name="Long, Weitong" userId="c6662185-7318-410f-97e5-d6e77f6614a1" providerId="ADAL" clId="{55D14867-40D8-499E-9EA9-33D7D9743570}" dt="2023-11-08T14:28:53.849" v="1537" actId="1076"/>
          <ac:spMkLst>
            <pc:docMk/>
            <pc:sldMk cId="3577120164" sldId="392"/>
            <ac:spMk id="3" creationId="{F9973130-7079-CC38-F0AC-45CE33B1151E}"/>
          </ac:spMkLst>
        </pc:spChg>
        <pc:spChg chg="mod">
          <ac:chgData name="Long, Weitong" userId="c6662185-7318-410f-97e5-d6e77f6614a1" providerId="ADAL" clId="{55D14867-40D8-499E-9EA9-33D7D9743570}" dt="2023-11-08T14:32:35.094" v="1541" actId="400"/>
          <ac:spMkLst>
            <pc:docMk/>
            <pc:sldMk cId="3577120164" sldId="392"/>
            <ac:spMk id="5" creationId="{3EEC270C-7E14-990A-375F-83A274C27381}"/>
          </ac:spMkLst>
        </pc:spChg>
      </pc:sldChg>
      <pc:sldChg chg="del">
        <pc:chgData name="Long, Weitong" userId="c6662185-7318-410f-97e5-d6e77f6614a1" providerId="ADAL" clId="{55D14867-40D8-499E-9EA9-33D7D9743570}" dt="2023-11-08T12:01:17.104" v="30" actId="47"/>
        <pc:sldMkLst>
          <pc:docMk/>
          <pc:sldMk cId="226720078" sldId="398"/>
        </pc:sldMkLst>
      </pc:sldChg>
      <pc:sldChg chg="addSp delSp modSp mod">
        <pc:chgData name="Long, Weitong" userId="c6662185-7318-410f-97e5-d6e77f6614a1" providerId="ADAL" clId="{55D14867-40D8-499E-9EA9-33D7D9743570}" dt="2023-11-09T11:21:30.067" v="1542" actId="20577"/>
        <pc:sldMkLst>
          <pc:docMk/>
          <pc:sldMk cId="2747774693" sldId="400"/>
        </pc:sldMkLst>
        <pc:spChg chg="mod topLvl">
          <ac:chgData name="Long, Weitong" userId="c6662185-7318-410f-97e5-d6e77f6614a1" providerId="ADAL" clId="{55D14867-40D8-499E-9EA9-33D7D9743570}" dt="2023-11-09T11:21:30.067" v="1542" actId="20577"/>
          <ac:spMkLst>
            <pc:docMk/>
            <pc:sldMk cId="2747774693" sldId="400"/>
            <ac:spMk id="5" creationId="{BB3DE62E-404C-1D4B-043F-AF0DAE688B7C}"/>
          </ac:spMkLst>
        </pc:spChg>
        <pc:spChg chg="mod topLvl">
          <ac:chgData name="Long, Weitong" userId="c6662185-7318-410f-97e5-d6e77f6614a1" providerId="ADAL" clId="{55D14867-40D8-499E-9EA9-33D7D9743570}" dt="2023-11-08T12:42:57.710" v="793" actId="165"/>
          <ac:spMkLst>
            <pc:docMk/>
            <pc:sldMk cId="2747774693" sldId="400"/>
            <ac:spMk id="6" creationId="{BD40C4D8-0CD7-FBDC-24E2-AA6F6CA6B0AE}"/>
          </ac:spMkLst>
        </pc:spChg>
        <pc:spChg chg="mod topLvl">
          <ac:chgData name="Long, Weitong" userId="c6662185-7318-410f-97e5-d6e77f6614a1" providerId="ADAL" clId="{55D14867-40D8-499E-9EA9-33D7D9743570}" dt="2023-11-08T12:42:57.710" v="793" actId="165"/>
          <ac:spMkLst>
            <pc:docMk/>
            <pc:sldMk cId="2747774693" sldId="400"/>
            <ac:spMk id="7" creationId="{940E1906-9052-C2AA-0874-214A2FFBCA06}"/>
          </ac:spMkLst>
        </pc:spChg>
        <pc:spChg chg="mod topLvl">
          <ac:chgData name="Long, Weitong" userId="c6662185-7318-410f-97e5-d6e77f6614a1" providerId="ADAL" clId="{55D14867-40D8-499E-9EA9-33D7D9743570}" dt="2023-11-08T12:42:57.710" v="793" actId="165"/>
          <ac:spMkLst>
            <pc:docMk/>
            <pc:sldMk cId="2747774693" sldId="400"/>
            <ac:spMk id="16" creationId="{36E4F246-7DCA-DD1C-45DE-F15212D7E2A3}"/>
          </ac:spMkLst>
        </pc:spChg>
        <pc:spChg chg="mod topLvl">
          <ac:chgData name="Long, Weitong" userId="c6662185-7318-410f-97e5-d6e77f6614a1" providerId="ADAL" clId="{55D14867-40D8-499E-9EA9-33D7D9743570}" dt="2023-11-08T12:46:36.401" v="877" actId="207"/>
          <ac:spMkLst>
            <pc:docMk/>
            <pc:sldMk cId="2747774693" sldId="400"/>
            <ac:spMk id="32" creationId="{4E2A5A2A-EF59-BDC5-2ABC-52DA0BB186FD}"/>
          </ac:spMkLst>
        </pc:spChg>
        <pc:spChg chg="mod topLvl">
          <ac:chgData name="Long, Weitong" userId="c6662185-7318-410f-97e5-d6e77f6614a1" providerId="ADAL" clId="{55D14867-40D8-499E-9EA9-33D7D9743570}" dt="2023-11-08T12:42:57.710" v="793" actId="165"/>
          <ac:spMkLst>
            <pc:docMk/>
            <pc:sldMk cId="2747774693" sldId="400"/>
            <ac:spMk id="44" creationId="{34571F96-1ECA-7055-B0AD-ACAFA8AED0A6}"/>
          </ac:spMkLst>
        </pc:spChg>
        <pc:spChg chg="mod topLvl">
          <ac:chgData name="Long, Weitong" userId="c6662185-7318-410f-97e5-d6e77f6614a1" providerId="ADAL" clId="{55D14867-40D8-499E-9EA9-33D7D9743570}" dt="2023-11-08T12:46:30.751" v="876" actId="207"/>
          <ac:spMkLst>
            <pc:docMk/>
            <pc:sldMk cId="2747774693" sldId="400"/>
            <ac:spMk id="49" creationId="{B200DF23-2039-1024-EF92-52A2355CD618}"/>
          </ac:spMkLst>
        </pc:spChg>
        <pc:spChg chg="mod topLvl">
          <ac:chgData name="Long, Weitong" userId="c6662185-7318-410f-97e5-d6e77f6614a1" providerId="ADAL" clId="{55D14867-40D8-499E-9EA9-33D7D9743570}" dt="2023-11-08T12:46:30.751" v="876" actId="207"/>
          <ac:spMkLst>
            <pc:docMk/>
            <pc:sldMk cId="2747774693" sldId="400"/>
            <ac:spMk id="50" creationId="{69FC35C0-FE67-06D1-F1C1-9888AF358ADE}"/>
          </ac:spMkLst>
        </pc:spChg>
        <pc:spChg chg="mod topLvl">
          <ac:chgData name="Long, Weitong" userId="c6662185-7318-410f-97e5-d6e77f6614a1" providerId="ADAL" clId="{55D14867-40D8-499E-9EA9-33D7D9743570}" dt="2023-11-08T12:46:30.751" v="876" actId="207"/>
          <ac:spMkLst>
            <pc:docMk/>
            <pc:sldMk cId="2747774693" sldId="400"/>
            <ac:spMk id="51" creationId="{56DCF58E-27BD-0D86-B281-C35DFB09A8A8}"/>
          </ac:spMkLst>
        </pc:spChg>
        <pc:spChg chg="mod topLvl">
          <ac:chgData name="Long, Weitong" userId="c6662185-7318-410f-97e5-d6e77f6614a1" providerId="ADAL" clId="{55D14867-40D8-499E-9EA9-33D7D9743570}" dt="2023-11-08T12:46:30.751" v="876" actId="207"/>
          <ac:spMkLst>
            <pc:docMk/>
            <pc:sldMk cId="2747774693" sldId="400"/>
            <ac:spMk id="52" creationId="{18E6B563-5094-E8BC-6293-9DDCF09B412D}"/>
          </ac:spMkLst>
        </pc:spChg>
        <pc:spChg chg="mod topLvl">
          <ac:chgData name="Long, Weitong" userId="c6662185-7318-410f-97e5-d6e77f6614a1" providerId="ADAL" clId="{55D14867-40D8-499E-9EA9-33D7D9743570}" dt="2023-11-08T12:54:28.844" v="1093" actId="403"/>
          <ac:spMkLst>
            <pc:docMk/>
            <pc:sldMk cId="2747774693" sldId="400"/>
            <ac:spMk id="79" creationId="{AB9EA00F-9064-39AB-285A-E006E97D060B}"/>
          </ac:spMkLst>
        </pc:spChg>
        <pc:spChg chg="mod topLvl">
          <ac:chgData name="Long, Weitong" userId="c6662185-7318-410f-97e5-d6e77f6614a1" providerId="ADAL" clId="{55D14867-40D8-499E-9EA9-33D7D9743570}" dt="2023-11-08T12:42:57.710" v="793" actId="165"/>
          <ac:spMkLst>
            <pc:docMk/>
            <pc:sldMk cId="2747774693" sldId="400"/>
            <ac:spMk id="85" creationId="{38A9C183-C245-F420-85A0-855D76198959}"/>
          </ac:spMkLst>
        </pc:spChg>
        <pc:spChg chg="mod topLvl">
          <ac:chgData name="Long, Weitong" userId="c6662185-7318-410f-97e5-d6e77f6614a1" providerId="ADAL" clId="{55D14867-40D8-499E-9EA9-33D7D9743570}" dt="2023-11-08T12:42:57.710" v="793" actId="165"/>
          <ac:spMkLst>
            <pc:docMk/>
            <pc:sldMk cId="2747774693" sldId="400"/>
            <ac:spMk id="93" creationId="{A4EF1B2B-1C05-8013-1B27-EDF79B114943}"/>
          </ac:spMkLst>
        </pc:spChg>
        <pc:spChg chg="mod topLvl">
          <ac:chgData name="Long, Weitong" userId="c6662185-7318-410f-97e5-d6e77f6614a1" providerId="ADAL" clId="{55D14867-40D8-499E-9EA9-33D7D9743570}" dt="2023-11-08T12:42:57.710" v="793" actId="165"/>
          <ac:spMkLst>
            <pc:docMk/>
            <pc:sldMk cId="2747774693" sldId="400"/>
            <ac:spMk id="240" creationId="{09922691-1A7F-309D-FD5B-893538E4F41E}"/>
          </ac:spMkLst>
        </pc:spChg>
        <pc:spChg chg="mod topLvl">
          <ac:chgData name="Long, Weitong" userId="c6662185-7318-410f-97e5-d6e77f6614a1" providerId="ADAL" clId="{55D14867-40D8-499E-9EA9-33D7D9743570}" dt="2023-11-08T12:42:57.710" v="793" actId="165"/>
          <ac:spMkLst>
            <pc:docMk/>
            <pc:sldMk cId="2747774693" sldId="400"/>
            <ac:spMk id="241" creationId="{87D85AB3-7F36-9311-9F3C-76E80C1160C6}"/>
          </ac:spMkLst>
        </pc:spChg>
        <pc:spChg chg="mod topLvl">
          <ac:chgData name="Long, Weitong" userId="c6662185-7318-410f-97e5-d6e77f6614a1" providerId="ADAL" clId="{55D14867-40D8-499E-9EA9-33D7D9743570}" dt="2023-11-08T12:42:57.710" v="793" actId="165"/>
          <ac:spMkLst>
            <pc:docMk/>
            <pc:sldMk cId="2747774693" sldId="400"/>
            <ac:spMk id="242" creationId="{DF8A84EB-E98A-5A1D-1AEE-E697E41F4138}"/>
          </ac:spMkLst>
        </pc:spChg>
        <pc:spChg chg="del">
          <ac:chgData name="Long, Weitong" userId="c6662185-7318-410f-97e5-d6e77f6614a1" providerId="ADAL" clId="{55D14867-40D8-499E-9EA9-33D7D9743570}" dt="2023-11-08T12:41:26.909" v="777" actId="478"/>
          <ac:spMkLst>
            <pc:docMk/>
            <pc:sldMk cId="2747774693" sldId="400"/>
            <ac:spMk id="243" creationId="{7FE1E36C-BB16-2180-E5CD-2D09B0B0D525}"/>
          </ac:spMkLst>
        </pc:spChg>
        <pc:spChg chg="mod topLvl">
          <ac:chgData name="Long, Weitong" userId="c6662185-7318-410f-97e5-d6e77f6614a1" providerId="ADAL" clId="{55D14867-40D8-499E-9EA9-33D7D9743570}" dt="2023-11-08T12:42:57.710" v="793" actId="165"/>
          <ac:spMkLst>
            <pc:docMk/>
            <pc:sldMk cId="2747774693" sldId="400"/>
            <ac:spMk id="244" creationId="{01D96DDC-ED8B-F1EC-34BE-08D2E7B3482F}"/>
          </ac:spMkLst>
        </pc:spChg>
        <pc:spChg chg="mod topLvl">
          <ac:chgData name="Long, Weitong" userId="c6662185-7318-410f-97e5-d6e77f6614a1" providerId="ADAL" clId="{55D14867-40D8-499E-9EA9-33D7D9743570}" dt="2023-11-08T12:42:57.710" v="793" actId="165"/>
          <ac:spMkLst>
            <pc:docMk/>
            <pc:sldMk cId="2747774693" sldId="400"/>
            <ac:spMk id="245" creationId="{5F1F4088-458D-1310-8BAA-6F4775034705}"/>
          </ac:spMkLst>
        </pc:spChg>
        <pc:spChg chg="mod topLvl">
          <ac:chgData name="Long, Weitong" userId="c6662185-7318-410f-97e5-d6e77f6614a1" providerId="ADAL" clId="{55D14867-40D8-499E-9EA9-33D7D9743570}" dt="2023-11-08T12:42:57.710" v="793" actId="165"/>
          <ac:spMkLst>
            <pc:docMk/>
            <pc:sldMk cId="2747774693" sldId="400"/>
            <ac:spMk id="347" creationId="{3BAD6B53-60C8-CE75-737C-20B4E0E2C068}"/>
          </ac:spMkLst>
        </pc:spChg>
        <pc:spChg chg="mod topLvl">
          <ac:chgData name="Long, Weitong" userId="c6662185-7318-410f-97e5-d6e77f6614a1" providerId="ADAL" clId="{55D14867-40D8-499E-9EA9-33D7D9743570}" dt="2023-11-08T12:42:57.710" v="793" actId="165"/>
          <ac:spMkLst>
            <pc:docMk/>
            <pc:sldMk cId="2747774693" sldId="400"/>
            <ac:spMk id="352" creationId="{CB5C7205-064F-68DD-085C-2EFA80587A69}"/>
          </ac:spMkLst>
        </pc:spChg>
        <pc:spChg chg="mod topLvl">
          <ac:chgData name="Long, Weitong" userId="c6662185-7318-410f-97e5-d6e77f6614a1" providerId="ADAL" clId="{55D14867-40D8-499E-9EA9-33D7D9743570}" dt="2023-11-08T12:54:26.979" v="1088" actId="113"/>
          <ac:spMkLst>
            <pc:docMk/>
            <pc:sldMk cId="2747774693" sldId="400"/>
            <ac:spMk id="353" creationId="{1CF570C4-A63D-5D3D-312F-F10A53E6DBFC}"/>
          </ac:spMkLst>
        </pc:spChg>
        <pc:grpChg chg="add del mod">
          <ac:chgData name="Long, Weitong" userId="c6662185-7318-410f-97e5-d6e77f6614a1" providerId="ADAL" clId="{55D14867-40D8-499E-9EA9-33D7D9743570}" dt="2023-11-08T12:42:57.710" v="793" actId="165"/>
          <ac:grpSpMkLst>
            <pc:docMk/>
            <pc:sldMk cId="2747774693" sldId="400"/>
            <ac:grpSpMk id="229" creationId="{9AE8E334-7766-B5B0-C45A-3A9CF8075344}"/>
          </ac:grpSpMkLst>
        </pc:grpChg>
        <pc:grpChg chg="del">
          <ac:chgData name="Long, Weitong" userId="c6662185-7318-410f-97e5-d6e77f6614a1" providerId="ADAL" clId="{55D14867-40D8-499E-9EA9-33D7D9743570}" dt="2023-11-08T12:41:35.129" v="779" actId="165"/>
          <ac:grpSpMkLst>
            <pc:docMk/>
            <pc:sldMk cId="2747774693" sldId="400"/>
            <ac:grpSpMk id="321" creationId="{4933781F-D417-F3B3-061F-C650789B4B72}"/>
          </ac:grpSpMkLst>
        </pc:grpChg>
        <pc:cxnChg chg="mod topLvl">
          <ac:chgData name="Long, Weitong" userId="c6662185-7318-410f-97e5-d6e77f6614a1" providerId="ADAL" clId="{55D14867-40D8-499E-9EA9-33D7D9743570}" dt="2023-11-09T11:21:30.067" v="1542" actId="20577"/>
          <ac:cxnSpMkLst>
            <pc:docMk/>
            <pc:sldMk cId="2747774693" sldId="400"/>
            <ac:cxnSpMk id="9" creationId="{1D6191F1-6C01-51E4-BEC8-7B7A1309B852}"/>
          </ac:cxnSpMkLst>
        </pc:cxnChg>
        <pc:cxnChg chg="mod topLvl">
          <ac:chgData name="Long, Weitong" userId="c6662185-7318-410f-97e5-d6e77f6614a1" providerId="ADAL" clId="{55D14867-40D8-499E-9EA9-33D7D9743570}" dt="2023-11-09T11:21:30.067" v="1542" actId="20577"/>
          <ac:cxnSpMkLst>
            <pc:docMk/>
            <pc:sldMk cId="2747774693" sldId="400"/>
            <ac:cxnSpMk id="13" creationId="{3965DD7F-BFFC-89A0-B3B1-525018A944A1}"/>
          </ac:cxnSpMkLst>
        </pc:cxnChg>
        <pc:cxnChg chg="mod topLvl">
          <ac:chgData name="Long, Weitong" userId="c6662185-7318-410f-97e5-d6e77f6614a1" providerId="ADAL" clId="{55D14867-40D8-499E-9EA9-33D7D9743570}" dt="2023-11-09T11:21:30.067" v="1542" actId="20577"/>
          <ac:cxnSpMkLst>
            <pc:docMk/>
            <pc:sldMk cId="2747774693" sldId="400"/>
            <ac:cxnSpMk id="17" creationId="{B6A8C36F-7766-0285-7887-BF9E3FD4D84B}"/>
          </ac:cxnSpMkLst>
        </pc:cxnChg>
        <pc:cxnChg chg="mod topLvl">
          <ac:chgData name="Long, Weitong" userId="c6662185-7318-410f-97e5-d6e77f6614a1" providerId="ADAL" clId="{55D14867-40D8-499E-9EA9-33D7D9743570}" dt="2023-11-09T11:21:30.067" v="1542" actId="20577"/>
          <ac:cxnSpMkLst>
            <pc:docMk/>
            <pc:sldMk cId="2747774693" sldId="400"/>
            <ac:cxnSpMk id="37" creationId="{A9175699-5E0A-EDCD-9389-64547DF537B8}"/>
          </ac:cxnSpMkLst>
        </pc:cxnChg>
        <pc:cxnChg chg="mod topLvl">
          <ac:chgData name="Long, Weitong" userId="c6662185-7318-410f-97e5-d6e77f6614a1" providerId="ADAL" clId="{55D14867-40D8-499E-9EA9-33D7D9743570}" dt="2023-11-09T11:21:30.067" v="1542" actId="20577"/>
          <ac:cxnSpMkLst>
            <pc:docMk/>
            <pc:sldMk cId="2747774693" sldId="400"/>
            <ac:cxnSpMk id="38" creationId="{CB0EB0C7-A483-BEA0-15E2-AAA6D72AFB74}"/>
          </ac:cxnSpMkLst>
        </pc:cxnChg>
        <pc:cxnChg chg="mod topLvl">
          <ac:chgData name="Long, Weitong" userId="c6662185-7318-410f-97e5-d6e77f6614a1" providerId="ADAL" clId="{55D14867-40D8-499E-9EA9-33D7D9743570}" dt="2023-11-08T12:54:26.979" v="1088" actId="113"/>
          <ac:cxnSpMkLst>
            <pc:docMk/>
            <pc:sldMk cId="2747774693" sldId="400"/>
            <ac:cxnSpMk id="53" creationId="{778DD34C-F047-32C1-C5F2-A752625ACFDF}"/>
          </ac:cxnSpMkLst>
        </pc:cxnChg>
        <pc:cxnChg chg="mod topLvl">
          <ac:chgData name="Long, Weitong" userId="c6662185-7318-410f-97e5-d6e77f6614a1" providerId="ADAL" clId="{55D14867-40D8-499E-9EA9-33D7D9743570}" dt="2023-11-08T12:54:26.979" v="1088" actId="113"/>
          <ac:cxnSpMkLst>
            <pc:docMk/>
            <pc:sldMk cId="2747774693" sldId="400"/>
            <ac:cxnSpMk id="56" creationId="{3BCE6F17-E976-52F9-06D5-DBF35DDABC7D}"/>
          </ac:cxnSpMkLst>
        </pc:cxnChg>
        <pc:cxnChg chg="mod topLvl">
          <ac:chgData name="Long, Weitong" userId="c6662185-7318-410f-97e5-d6e77f6614a1" providerId="ADAL" clId="{55D14867-40D8-499E-9EA9-33D7D9743570}" dt="2023-11-08T12:54:26.979" v="1088" actId="113"/>
          <ac:cxnSpMkLst>
            <pc:docMk/>
            <pc:sldMk cId="2747774693" sldId="400"/>
            <ac:cxnSpMk id="59" creationId="{F8B188BF-5960-FB34-2C57-EBF14225D7E6}"/>
          </ac:cxnSpMkLst>
        </pc:cxnChg>
        <pc:cxnChg chg="mod topLvl">
          <ac:chgData name="Long, Weitong" userId="c6662185-7318-410f-97e5-d6e77f6614a1" providerId="ADAL" clId="{55D14867-40D8-499E-9EA9-33D7D9743570}" dt="2023-11-08T12:54:26.979" v="1088" actId="113"/>
          <ac:cxnSpMkLst>
            <pc:docMk/>
            <pc:sldMk cId="2747774693" sldId="400"/>
            <ac:cxnSpMk id="64" creationId="{BF0EE394-851F-77D0-7D79-79B4F059A1AC}"/>
          </ac:cxnSpMkLst>
        </pc:cxnChg>
        <pc:cxnChg chg="mod topLvl">
          <ac:chgData name="Long, Weitong" userId="c6662185-7318-410f-97e5-d6e77f6614a1" providerId="ADAL" clId="{55D14867-40D8-499E-9EA9-33D7D9743570}" dt="2023-11-09T11:21:30.067" v="1542" actId="20577"/>
          <ac:cxnSpMkLst>
            <pc:docMk/>
            <pc:sldMk cId="2747774693" sldId="400"/>
            <ac:cxnSpMk id="71" creationId="{85EECCF3-8E16-BCCB-E66C-883C157BF309}"/>
          </ac:cxnSpMkLst>
        </pc:cxnChg>
        <pc:cxnChg chg="mod topLvl">
          <ac:chgData name="Long, Weitong" userId="c6662185-7318-410f-97e5-d6e77f6614a1" providerId="ADAL" clId="{55D14867-40D8-499E-9EA9-33D7D9743570}" dt="2023-11-09T11:21:30.067" v="1542" actId="20577"/>
          <ac:cxnSpMkLst>
            <pc:docMk/>
            <pc:sldMk cId="2747774693" sldId="400"/>
            <ac:cxnSpMk id="72" creationId="{7922A29A-E068-1521-5F21-5FD0622828DC}"/>
          </ac:cxnSpMkLst>
        </pc:cxnChg>
        <pc:cxnChg chg="mod topLvl">
          <ac:chgData name="Long, Weitong" userId="c6662185-7318-410f-97e5-d6e77f6614a1" providerId="ADAL" clId="{55D14867-40D8-499E-9EA9-33D7D9743570}" dt="2023-11-08T12:54:28.844" v="1093" actId="403"/>
          <ac:cxnSpMkLst>
            <pc:docMk/>
            <pc:sldMk cId="2747774693" sldId="400"/>
            <ac:cxnSpMk id="75" creationId="{C005E768-EF47-B803-6D58-CAD6C46688E5}"/>
          </ac:cxnSpMkLst>
        </pc:cxnChg>
        <pc:cxnChg chg="mod topLvl">
          <ac:chgData name="Long, Weitong" userId="c6662185-7318-410f-97e5-d6e77f6614a1" providerId="ADAL" clId="{55D14867-40D8-499E-9EA9-33D7D9743570}" dt="2023-11-09T11:21:30.067" v="1542" actId="20577"/>
          <ac:cxnSpMkLst>
            <pc:docMk/>
            <pc:sldMk cId="2747774693" sldId="400"/>
            <ac:cxnSpMk id="113" creationId="{AB5BEF1E-6DA1-FD89-7C0F-09BC5ADBA69A}"/>
          </ac:cxnSpMkLst>
        </pc:cxnChg>
        <pc:cxnChg chg="mod topLvl">
          <ac:chgData name="Long, Weitong" userId="c6662185-7318-410f-97e5-d6e77f6614a1" providerId="ADAL" clId="{55D14867-40D8-499E-9EA9-33D7D9743570}" dt="2023-11-09T11:21:30.067" v="1542" actId="20577"/>
          <ac:cxnSpMkLst>
            <pc:docMk/>
            <pc:sldMk cId="2747774693" sldId="400"/>
            <ac:cxnSpMk id="116" creationId="{2CE04D18-8DBD-7C43-7AE0-EB2625C3EF8D}"/>
          </ac:cxnSpMkLst>
        </pc:cxnChg>
        <pc:cxnChg chg="mod topLvl">
          <ac:chgData name="Long, Weitong" userId="c6662185-7318-410f-97e5-d6e77f6614a1" providerId="ADAL" clId="{55D14867-40D8-499E-9EA9-33D7D9743570}" dt="2023-11-09T11:21:30.067" v="1542" actId="20577"/>
          <ac:cxnSpMkLst>
            <pc:docMk/>
            <pc:sldMk cId="2747774693" sldId="400"/>
            <ac:cxnSpMk id="248" creationId="{16418335-3331-DD24-FC90-FEB34429601A}"/>
          </ac:cxnSpMkLst>
        </pc:cxnChg>
        <pc:cxnChg chg="del mod">
          <ac:chgData name="Long, Weitong" userId="c6662185-7318-410f-97e5-d6e77f6614a1" providerId="ADAL" clId="{55D14867-40D8-499E-9EA9-33D7D9743570}" dt="2023-11-08T12:41:29.072" v="778" actId="478"/>
          <ac:cxnSpMkLst>
            <pc:docMk/>
            <pc:sldMk cId="2747774693" sldId="400"/>
            <ac:cxnSpMk id="249" creationId="{A8B6EB45-5FA5-909A-18B7-497AE9A0B2C2}"/>
          </ac:cxnSpMkLst>
        </pc:cxnChg>
        <pc:cxnChg chg="mod topLvl">
          <ac:chgData name="Long, Weitong" userId="c6662185-7318-410f-97e5-d6e77f6614a1" providerId="ADAL" clId="{55D14867-40D8-499E-9EA9-33D7D9743570}" dt="2023-11-09T11:21:30.067" v="1542" actId="20577"/>
          <ac:cxnSpMkLst>
            <pc:docMk/>
            <pc:sldMk cId="2747774693" sldId="400"/>
            <ac:cxnSpMk id="348" creationId="{AB71D4A1-0031-4D3B-D7C9-0EB941EE5DE1}"/>
          </ac:cxnSpMkLst>
        </pc:cxnChg>
        <pc:cxnChg chg="mod topLvl">
          <ac:chgData name="Long, Weitong" userId="c6662185-7318-410f-97e5-d6e77f6614a1" providerId="ADAL" clId="{55D14867-40D8-499E-9EA9-33D7D9743570}" dt="2023-11-09T11:21:30.067" v="1542" actId="20577"/>
          <ac:cxnSpMkLst>
            <pc:docMk/>
            <pc:sldMk cId="2747774693" sldId="400"/>
            <ac:cxnSpMk id="349" creationId="{E95F9D0B-CE8B-2A1C-B0D4-4A87EEAA1E82}"/>
          </ac:cxnSpMkLst>
        </pc:cxnChg>
      </pc:sldChg>
      <pc:sldChg chg="addSp delSp modSp mod modAnim">
        <pc:chgData name="Long, Weitong" userId="c6662185-7318-410f-97e5-d6e77f6614a1" providerId="ADAL" clId="{55D14867-40D8-499E-9EA9-33D7D9743570}" dt="2023-11-08T13:36:56.695" v="1473" actId="1076"/>
        <pc:sldMkLst>
          <pc:docMk/>
          <pc:sldMk cId="68416397" sldId="401"/>
        </pc:sldMkLst>
        <pc:spChg chg="mod">
          <ac:chgData name="Long, Weitong" userId="c6662185-7318-410f-97e5-d6e77f6614a1" providerId="ADAL" clId="{55D14867-40D8-499E-9EA9-33D7D9743570}" dt="2023-11-08T12:37:41.031" v="704" actId="1076"/>
          <ac:spMkLst>
            <pc:docMk/>
            <pc:sldMk cId="68416397" sldId="401"/>
            <ac:spMk id="16" creationId="{F70933B9-248B-50CD-6692-082658EC1BE3}"/>
          </ac:spMkLst>
        </pc:spChg>
        <pc:spChg chg="mod">
          <ac:chgData name="Long, Weitong" userId="c6662185-7318-410f-97e5-d6e77f6614a1" providerId="ADAL" clId="{55D14867-40D8-499E-9EA9-33D7D9743570}" dt="2023-11-08T13:36:56.695" v="1473" actId="1076"/>
          <ac:spMkLst>
            <pc:docMk/>
            <pc:sldMk cId="68416397" sldId="401"/>
            <ac:spMk id="53" creationId="{B4A177C6-20F2-93A6-E2BC-12AE71B7C8D4}"/>
          </ac:spMkLst>
        </pc:spChg>
        <pc:spChg chg="mod">
          <ac:chgData name="Long, Weitong" userId="c6662185-7318-410f-97e5-d6e77f6614a1" providerId="ADAL" clId="{55D14867-40D8-499E-9EA9-33D7D9743570}" dt="2023-11-08T12:39:16.656" v="752" actId="1076"/>
          <ac:spMkLst>
            <pc:docMk/>
            <pc:sldMk cId="68416397" sldId="401"/>
            <ac:spMk id="66" creationId="{22C370ED-E262-22ED-6375-CC66CDCE5504}"/>
          </ac:spMkLst>
        </pc:spChg>
        <pc:spChg chg="mod">
          <ac:chgData name="Long, Weitong" userId="c6662185-7318-410f-97e5-d6e77f6614a1" providerId="ADAL" clId="{55D14867-40D8-499E-9EA9-33D7D9743570}" dt="2023-11-08T12:39:13.477" v="751" actId="1076"/>
          <ac:spMkLst>
            <pc:docMk/>
            <pc:sldMk cId="68416397" sldId="401"/>
            <ac:spMk id="95" creationId="{EB01D7F3-327B-D751-2867-268BA4E870DE}"/>
          </ac:spMkLst>
        </pc:spChg>
        <pc:spChg chg="mod">
          <ac:chgData name="Long, Weitong" userId="c6662185-7318-410f-97e5-d6e77f6614a1" providerId="ADAL" clId="{55D14867-40D8-499E-9EA9-33D7D9743570}" dt="2023-11-08T13:36:48.054" v="1471" actId="1076"/>
          <ac:spMkLst>
            <pc:docMk/>
            <pc:sldMk cId="68416397" sldId="401"/>
            <ac:spMk id="96" creationId="{59D1F531-6408-426B-093E-C3E57F4C09F1}"/>
          </ac:spMkLst>
        </pc:spChg>
        <pc:spChg chg="mod">
          <ac:chgData name="Long, Weitong" userId="c6662185-7318-410f-97e5-d6e77f6614a1" providerId="ADAL" clId="{55D14867-40D8-499E-9EA9-33D7D9743570}" dt="2023-11-08T12:38:24.681" v="712" actId="1076"/>
          <ac:spMkLst>
            <pc:docMk/>
            <pc:sldMk cId="68416397" sldId="401"/>
            <ac:spMk id="134" creationId="{2941170E-BAF5-6361-8301-5B6F5A60559F}"/>
          </ac:spMkLst>
        </pc:spChg>
        <pc:spChg chg="del">
          <ac:chgData name="Long, Weitong" userId="c6662185-7318-410f-97e5-d6e77f6614a1" providerId="ADAL" clId="{55D14867-40D8-499E-9EA9-33D7D9743570}" dt="2023-11-08T12:39:41.083" v="756" actId="478"/>
          <ac:spMkLst>
            <pc:docMk/>
            <pc:sldMk cId="68416397" sldId="401"/>
            <ac:spMk id="185" creationId="{CF6B5C3C-CC7D-9B14-2AAD-131F07BABAE0}"/>
          </ac:spMkLst>
        </pc:spChg>
        <pc:spChg chg="del">
          <ac:chgData name="Long, Weitong" userId="c6662185-7318-410f-97e5-d6e77f6614a1" providerId="ADAL" clId="{55D14867-40D8-499E-9EA9-33D7D9743570}" dt="2023-11-08T12:39:39.471" v="755" actId="478"/>
          <ac:spMkLst>
            <pc:docMk/>
            <pc:sldMk cId="68416397" sldId="401"/>
            <ac:spMk id="186" creationId="{6CE7EA08-F0A9-2CF2-2126-4A72A4ABA119}"/>
          </ac:spMkLst>
        </pc:spChg>
        <pc:spChg chg="mod">
          <ac:chgData name="Long, Weitong" userId="c6662185-7318-410f-97e5-d6e77f6614a1" providerId="ADAL" clId="{55D14867-40D8-499E-9EA9-33D7D9743570}" dt="2023-11-08T12:38:32.121" v="720" actId="1076"/>
          <ac:spMkLst>
            <pc:docMk/>
            <pc:sldMk cId="68416397" sldId="401"/>
            <ac:spMk id="188" creationId="{CDA48CAE-F763-02ED-9FFE-62575B97F4A8}"/>
          </ac:spMkLst>
        </pc:spChg>
        <pc:grpChg chg="mod">
          <ac:chgData name="Long, Weitong" userId="c6662185-7318-410f-97e5-d6e77f6614a1" providerId="ADAL" clId="{55D14867-40D8-499E-9EA9-33D7D9743570}" dt="2023-11-08T13:36:42.885" v="1470" actId="1076"/>
          <ac:grpSpMkLst>
            <pc:docMk/>
            <pc:sldMk cId="68416397" sldId="401"/>
            <ac:grpSpMk id="215" creationId="{741B1FEF-37E6-9D89-AEFC-71F1F016CFED}"/>
          </ac:grpSpMkLst>
        </pc:grpChg>
        <pc:cxnChg chg="add mod">
          <ac:chgData name="Long, Weitong" userId="c6662185-7318-410f-97e5-d6e77f6614a1" providerId="ADAL" clId="{55D14867-40D8-499E-9EA9-33D7D9743570}" dt="2023-11-08T12:55:04.034" v="1106" actId="14100"/>
          <ac:cxnSpMkLst>
            <pc:docMk/>
            <pc:sldMk cId="68416397" sldId="401"/>
            <ac:cxnSpMk id="5" creationId="{86DB7488-3298-702A-286B-A561342FD536}"/>
          </ac:cxnSpMkLst>
        </pc:cxnChg>
        <pc:cxnChg chg="mod">
          <ac:chgData name="Long, Weitong" userId="c6662185-7318-410f-97e5-d6e77f6614a1" providerId="ADAL" clId="{55D14867-40D8-499E-9EA9-33D7D9743570}" dt="2023-11-08T12:54:53.173" v="1103" actId="14100"/>
          <ac:cxnSpMkLst>
            <pc:docMk/>
            <pc:sldMk cId="68416397" sldId="401"/>
            <ac:cxnSpMk id="150" creationId="{79904783-4515-7064-07F1-7D8B16EDA5C9}"/>
          </ac:cxnSpMkLst>
        </pc:cxnChg>
        <pc:cxnChg chg="mod">
          <ac:chgData name="Long, Weitong" userId="c6662185-7318-410f-97e5-d6e77f6614a1" providerId="ADAL" clId="{55D14867-40D8-499E-9EA9-33D7D9743570}" dt="2023-11-08T13:36:42.885" v="1470" actId="1076"/>
          <ac:cxnSpMkLst>
            <pc:docMk/>
            <pc:sldMk cId="68416397" sldId="401"/>
            <ac:cxnSpMk id="183" creationId="{77536E04-1245-E09C-93A5-99E45FBB730C}"/>
          </ac:cxnSpMkLst>
        </pc:cxnChg>
      </pc:sldChg>
      <pc:sldChg chg="modSp mod">
        <pc:chgData name="Long, Weitong" userId="c6662185-7318-410f-97e5-d6e77f6614a1" providerId="ADAL" clId="{55D14867-40D8-499E-9EA9-33D7D9743570}" dt="2023-11-08T12:58:34.956" v="1172" actId="20577"/>
        <pc:sldMkLst>
          <pc:docMk/>
          <pc:sldMk cId="3325939328" sldId="403"/>
        </pc:sldMkLst>
        <pc:spChg chg="mod">
          <ac:chgData name="Long, Weitong" userId="c6662185-7318-410f-97e5-d6e77f6614a1" providerId="ADAL" clId="{55D14867-40D8-499E-9EA9-33D7D9743570}" dt="2023-11-08T12:58:34.956" v="1172" actId="20577"/>
          <ac:spMkLst>
            <pc:docMk/>
            <pc:sldMk cId="3325939328" sldId="403"/>
            <ac:spMk id="2" creationId="{A00966C7-CCCE-B944-7ABB-AB2A880C40ED}"/>
          </ac:spMkLst>
        </pc:spChg>
      </pc:sldChg>
      <pc:sldChg chg="addSp modSp mod">
        <pc:chgData name="Long, Weitong" userId="c6662185-7318-410f-97e5-d6e77f6614a1" providerId="ADAL" clId="{55D14867-40D8-499E-9EA9-33D7D9743570}" dt="2023-11-08T13:01:03.020" v="1268" actId="20577"/>
        <pc:sldMkLst>
          <pc:docMk/>
          <pc:sldMk cId="470309615" sldId="404"/>
        </pc:sldMkLst>
        <pc:spChg chg="add mod">
          <ac:chgData name="Long, Weitong" userId="c6662185-7318-410f-97e5-d6e77f6614a1" providerId="ADAL" clId="{55D14867-40D8-499E-9EA9-33D7D9743570}" dt="2023-11-08T13:01:03.020" v="1268" actId="20577"/>
          <ac:spMkLst>
            <pc:docMk/>
            <pc:sldMk cId="470309615" sldId="404"/>
            <ac:spMk id="2" creationId="{0BF5B07D-37A7-4096-E5A3-1D52CD3C98EB}"/>
          </ac:spMkLst>
        </pc:spChg>
        <pc:spChg chg="mod">
          <ac:chgData name="Long, Weitong" userId="c6662185-7318-410f-97e5-d6e77f6614a1" providerId="ADAL" clId="{55D14867-40D8-499E-9EA9-33D7D9743570}" dt="2023-11-08T13:00:27.083" v="1250" actId="1076"/>
          <ac:spMkLst>
            <pc:docMk/>
            <pc:sldMk cId="470309615" sldId="404"/>
            <ac:spMk id="3" creationId="{78D03D99-35BA-6859-0F8D-76ED0D7784AD}"/>
          </ac:spMkLst>
        </pc:spChg>
      </pc:sldChg>
      <pc:sldChg chg="del">
        <pc:chgData name="Long, Weitong" userId="c6662185-7318-410f-97e5-d6e77f6614a1" providerId="ADAL" clId="{55D14867-40D8-499E-9EA9-33D7D9743570}" dt="2023-11-08T12:01:09.059" v="22" actId="47"/>
        <pc:sldMkLst>
          <pc:docMk/>
          <pc:sldMk cId="2344014883" sldId="405"/>
        </pc:sldMkLst>
      </pc:sldChg>
      <pc:sldChg chg="del">
        <pc:chgData name="Long, Weitong" userId="c6662185-7318-410f-97e5-d6e77f6614a1" providerId="ADAL" clId="{55D14867-40D8-499E-9EA9-33D7D9743570}" dt="2023-11-08T12:01:03.405" v="17" actId="47"/>
        <pc:sldMkLst>
          <pc:docMk/>
          <pc:sldMk cId="1306296478" sldId="406"/>
        </pc:sldMkLst>
      </pc:sldChg>
      <pc:sldChg chg="del">
        <pc:chgData name="Long, Weitong" userId="c6662185-7318-410f-97e5-d6e77f6614a1" providerId="ADAL" clId="{55D14867-40D8-499E-9EA9-33D7D9743570}" dt="2023-11-08T12:01:05.256" v="20" actId="47"/>
        <pc:sldMkLst>
          <pc:docMk/>
          <pc:sldMk cId="1123665557" sldId="407"/>
        </pc:sldMkLst>
      </pc:sldChg>
      <pc:sldChg chg="del">
        <pc:chgData name="Long, Weitong" userId="c6662185-7318-410f-97e5-d6e77f6614a1" providerId="ADAL" clId="{55D14867-40D8-499E-9EA9-33D7D9743570}" dt="2023-11-08T12:00:55.498" v="8" actId="47"/>
        <pc:sldMkLst>
          <pc:docMk/>
          <pc:sldMk cId="1329396127" sldId="408"/>
        </pc:sldMkLst>
      </pc:sldChg>
      <pc:sldChg chg="del">
        <pc:chgData name="Long, Weitong" userId="c6662185-7318-410f-97e5-d6e77f6614a1" providerId="ADAL" clId="{55D14867-40D8-499E-9EA9-33D7D9743570}" dt="2023-11-08T12:01:17.531" v="31" actId="47"/>
        <pc:sldMkLst>
          <pc:docMk/>
          <pc:sldMk cId="1977470364" sldId="409"/>
        </pc:sldMkLst>
      </pc:sldChg>
      <pc:sldChg chg="del">
        <pc:chgData name="Long, Weitong" userId="c6662185-7318-410f-97e5-d6e77f6614a1" providerId="ADAL" clId="{55D14867-40D8-499E-9EA9-33D7D9743570}" dt="2023-11-08T12:00:56.424" v="10" actId="47"/>
        <pc:sldMkLst>
          <pc:docMk/>
          <pc:sldMk cId="427328549" sldId="410"/>
        </pc:sldMkLst>
      </pc:sldChg>
      <pc:sldChg chg="del">
        <pc:chgData name="Long, Weitong" userId="c6662185-7318-410f-97e5-d6e77f6614a1" providerId="ADAL" clId="{55D14867-40D8-499E-9EA9-33D7D9743570}" dt="2023-11-08T12:00:55.995" v="9" actId="47"/>
        <pc:sldMkLst>
          <pc:docMk/>
          <pc:sldMk cId="2092119010" sldId="411"/>
        </pc:sldMkLst>
      </pc:sldChg>
      <pc:sldChg chg="del">
        <pc:chgData name="Long, Weitong" userId="c6662185-7318-410f-97e5-d6e77f6614a1" providerId="ADAL" clId="{55D14867-40D8-499E-9EA9-33D7D9743570}" dt="2023-11-08T12:00:57.297" v="12" actId="47"/>
        <pc:sldMkLst>
          <pc:docMk/>
          <pc:sldMk cId="3124250872" sldId="412"/>
        </pc:sldMkLst>
      </pc:sldChg>
      <pc:sldChg chg="del">
        <pc:chgData name="Long, Weitong" userId="c6662185-7318-410f-97e5-d6e77f6614a1" providerId="ADAL" clId="{55D14867-40D8-499E-9EA9-33D7D9743570}" dt="2023-11-08T12:00:56.946" v="11" actId="47"/>
        <pc:sldMkLst>
          <pc:docMk/>
          <pc:sldMk cId="2016142404" sldId="413"/>
        </pc:sldMkLst>
      </pc:sldChg>
      <pc:sldChg chg="del">
        <pc:chgData name="Long, Weitong" userId="c6662185-7318-410f-97e5-d6e77f6614a1" providerId="ADAL" clId="{55D14867-40D8-499E-9EA9-33D7D9743570}" dt="2023-11-08T12:00:54.686" v="7" actId="47"/>
        <pc:sldMkLst>
          <pc:docMk/>
          <pc:sldMk cId="3970384191" sldId="414"/>
        </pc:sldMkLst>
      </pc:sldChg>
      <pc:sldChg chg="del">
        <pc:chgData name="Long, Weitong" userId="c6662185-7318-410f-97e5-d6e77f6614a1" providerId="ADAL" clId="{55D14867-40D8-499E-9EA9-33D7D9743570}" dt="2023-11-08T12:00:57.921" v="14" actId="47"/>
        <pc:sldMkLst>
          <pc:docMk/>
          <pc:sldMk cId="2709803408" sldId="415"/>
        </pc:sldMkLst>
      </pc:sldChg>
      <pc:sldChg chg="del">
        <pc:chgData name="Long, Weitong" userId="c6662185-7318-410f-97e5-d6e77f6614a1" providerId="ADAL" clId="{55D14867-40D8-499E-9EA9-33D7D9743570}" dt="2023-11-08T12:00:57.610" v="13" actId="47"/>
        <pc:sldMkLst>
          <pc:docMk/>
          <pc:sldMk cId="2489681205" sldId="416"/>
        </pc:sldMkLst>
      </pc:sldChg>
      <pc:sldChg chg="del">
        <pc:chgData name="Long, Weitong" userId="c6662185-7318-410f-97e5-d6e77f6614a1" providerId="ADAL" clId="{55D14867-40D8-499E-9EA9-33D7D9743570}" dt="2023-11-08T12:01:04.006" v="18" actId="47"/>
        <pc:sldMkLst>
          <pc:docMk/>
          <pc:sldMk cId="69425757" sldId="417"/>
        </pc:sldMkLst>
      </pc:sldChg>
      <pc:sldChg chg="del">
        <pc:chgData name="Long, Weitong" userId="c6662185-7318-410f-97e5-d6e77f6614a1" providerId="ADAL" clId="{55D14867-40D8-499E-9EA9-33D7D9743570}" dt="2023-11-08T12:01:04.351" v="19" actId="47"/>
        <pc:sldMkLst>
          <pc:docMk/>
          <pc:sldMk cId="2902178450" sldId="418"/>
        </pc:sldMkLst>
      </pc:sldChg>
      <pc:sldChg chg="del">
        <pc:chgData name="Long, Weitong" userId="c6662185-7318-410f-97e5-d6e77f6614a1" providerId="ADAL" clId="{55D14867-40D8-499E-9EA9-33D7D9743570}" dt="2023-11-08T12:01:09.624" v="23" actId="47"/>
        <pc:sldMkLst>
          <pc:docMk/>
          <pc:sldMk cId="3220358548" sldId="419"/>
        </pc:sldMkLst>
      </pc:sldChg>
      <pc:sldChg chg="del">
        <pc:chgData name="Long, Weitong" userId="c6662185-7318-410f-97e5-d6e77f6614a1" providerId="ADAL" clId="{55D14867-40D8-499E-9EA9-33D7D9743570}" dt="2023-11-08T12:01:09.947" v="24" actId="47"/>
        <pc:sldMkLst>
          <pc:docMk/>
          <pc:sldMk cId="586029358" sldId="420"/>
        </pc:sldMkLst>
      </pc:sldChg>
      <pc:sldChg chg="del">
        <pc:chgData name="Long, Weitong" userId="c6662185-7318-410f-97e5-d6e77f6614a1" providerId="ADAL" clId="{55D14867-40D8-499E-9EA9-33D7D9743570}" dt="2023-11-08T12:01:10.620" v="25" actId="47"/>
        <pc:sldMkLst>
          <pc:docMk/>
          <pc:sldMk cId="1955079528" sldId="421"/>
        </pc:sldMkLst>
      </pc:sldChg>
      <pc:sldChg chg="del">
        <pc:chgData name="Long, Weitong" userId="c6662185-7318-410f-97e5-d6e77f6614a1" providerId="ADAL" clId="{55D14867-40D8-499E-9EA9-33D7D9743570}" dt="2023-11-08T12:00:58.734" v="15" actId="47"/>
        <pc:sldMkLst>
          <pc:docMk/>
          <pc:sldMk cId="1016034027" sldId="422"/>
        </pc:sldMkLst>
      </pc:sldChg>
      <pc:sldChg chg="del">
        <pc:chgData name="Long, Weitong" userId="c6662185-7318-410f-97e5-d6e77f6614a1" providerId="ADAL" clId="{55D14867-40D8-499E-9EA9-33D7D9743570}" dt="2023-11-08T12:01:11.295" v="26" actId="47"/>
        <pc:sldMkLst>
          <pc:docMk/>
          <pc:sldMk cId="2433572961" sldId="424"/>
        </pc:sldMkLst>
      </pc:sldChg>
      <pc:sldChg chg="del">
        <pc:chgData name="Long, Weitong" userId="c6662185-7318-410f-97e5-d6e77f6614a1" providerId="ADAL" clId="{55D14867-40D8-499E-9EA9-33D7D9743570}" dt="2023-11-08T12:01:11.895" v="27" actId="47"/>
        <pc:sldMkLst>
          <pc:docMk/>
          <pc:sldMk cId="1915507467" sldId="425"/>
        </pc:sldMkLst>
      </pc:sldChg>
      <pc:sldChg chg="del">
        <pc:chgData name="Long, Weitong" userId="c6662185-7318-410f-97e5-d6e77f6614a1" providerId="ADAL" clId="{55D14867-40D8-499E-9EA9-33D7D9743570}" dt="2023-11-08T12:01:15.625" v="29" actId="47"/>
        <pc:sldMkLst>
          <pc:docMk/>
          <pc:sldMk cId="303997833" sldId="426"/>
        </pc:sldMkLst>
      </pc:sldChg>
      <pc:sldChg chg="del">
        <pc:chgData name="Long, Weitong" userId="c6662185-7318-410f-97e5-d6e77f6614a1" providerId="ADAL" clId="{55D14867-40D8-499E-9EA9-33D7D9743570}" dt="2023-11-08T12:01:15.065" v="28" actId="47"/>
        <pc:sldMkLst>
          <pc:docMk/>
          <pc:sldMk cId="1200512716" sldId="427"/>
        </pc:sldMkLst>
      </pc:sldChg>
      <pc:sldChg chg="modSp new del mod">
        <pc:chgData name="Long, Weitong" userId="c6662185-7318-410f-97e5-d6e77f6614a1" providerId="ADAL" clId="{55D14867-40D8-499E-9EA9-33D7D9743570}" dt="2023-11-08T12:57:57.659" v="1151" actId="47"/>
        <pc:sldMkLst>
          <pc:docMk/>
          <pc:sldMk cId="3933072199" sldId="428"/>
        </pc:sldMkLst>
        <pc:spChg chg="mod">
          <ac:chgData name="Long, Weitong" userId="c6662185-7318-410f-97e5-d6e77f6614a1" providerId="ADAL" clId="{55D14867-40D8-499E-9EA9-33D7D9743570}" dt="2023-11-08T12:57:28.466" v="1150" actId="20577"/>
          <ac:spMkLst>
            <pc:docMk/>
            <pc:sldMk cId="3933072199" sldId="428"/>
            <ac:spMk id="2" creationId="{2968E35C-7596-2540-DEC4-9821ABA29985}"/>
          </ac:spMkLst>
        </pc:spChg>
      </pc:sldChg>
      <pc:sldChg chg="new del">
        <pc:chgData name="Long, Weitong" userId="c6662185-7318-410f-97e5-d6e77f6614a1" providerId="ADAL" clId="{55D14867-40D8-499E-9EA9-33D7D9743570}" dt="2023-11-08T12:57:03.519" v="1107" actId="47"/>
        <pc:sldMkLst>
          <pc:docMk/>
          <pc:sldMk cId="2364528620" sldId="429"/>
        </pc:sldMkLst>
      </pc:sldChg>
      <pc:sldChg chg="addSp modSp new mod">
        <pc:chgData name="Long, Weitong" userId="c6662185-7318-410f-97e5-d6e77f6614a1" providerId="ADAL" clId="{55D14867-40D8-499E-9EA9-33D7D9743570}" dt="2023-11-08T12:28:49.275" v="591" actId="1076"/>
        <pc:sldMkLst>
          <pc:docMk/>
          <pc:sldMk cId="1019186653" sldId="430"/>
        </pc:sldMkLst>
        <pc:spChg chg="mod">
          <ac:chgData name="Long, Weitong" userId="c6662185-7318-410f-97e5-d6e77f6614a1" providerId="ADAL" clId="{55D14867-40D8-499E-9EA9-33D7D9743570}" dt="2023-11-08T12:28:49.275" v="591" actId="1076"/>
          <ac:spMkLst>
            <pc:docMk/>
            <pc:sldMk cId="1019186653" sldId="430"/>
            <ac:spMk id="2" creationId="{90122D9D-DA75-2BCA-D4D2-C85C52CDBA96}"/>
          </ac:spMkLst>
        </pc:spChg>
        <pc:spChg chg="mod">
          <ac:chgData name="Long, Weitong" userId="c6662185-7318-410f-97e5-d6e77f6614a1" providerId="ADAL" clId="{55D14867-40D8-499E-9EA9-33D7D9743570}" dt="2023-11-08T12:01:39.676" v="64" actId="20577"/>
          <ac:spMkLst>
            <pc:docMk/>
            <pc:sldMk cId="1019186653" sldId="430"/>
            <ac:spMk id="3" creationId="{100E6A6D-A89A-7C87-0238-F4807F35C27D}"/>
          </ac:spMkLst>
        </pc:spChg>
        <pc:spChg chg="add mod">
          <ac:chgData name="Long, Weitong" userId="c6662185-7318-410f-97e5-d6e77f6614a1" providerId="ADAL" clId="{55D14867-40D8-499E-9EA9-33D7D9743570}" dt="2023-11-08T12:17:03.619" v="295" actId="20577"/>
          <ac:spMkLst>
            <pc:docMk/>
            <pc:sldMk cId="1019186653" sldId="430"/>
            <ac:spMk id="6" creationId="{8C49EF3D-4669-224E-FEFE-A41458318C0F}"/>
          </ac:spMkLst>
        </pc:spChg>
      </pc:sldChg>
      <pc:sldChg chg="addSp modSp new mod">
        <pc:chgData name="Long, Weitong" userId="c6662185-7318-410f-97e5-d6e77f6614a1" providerId="ADAL" clId="{55D14867-40D8-499E-9EA9-33D7D9743570}" dt="2023-11-08T12:25:51.300" v="527" actId="20577"/>
        <pc:sldMkLst>
          <pc:docMk/>
          <pc:sldMk cId="3222381037" sldId="431"/>
        </pc:sldMkLst>
        <pc:spChg chg="mod">
          <ac:chgData name="Long, Weitong" userId="c6662185-7318-410f-97e5-d6e77f6614a1" providerId="ADAL" clId="{55D14867-40D8-499E-9EA9-33D7D9743570}" dt="2023-11-08T12:25:51.300" v="527" actId="20577"/>
          <ac:spMkLst>
            <pc:docMk/>
            <pc:sldMk cId="3222381037" sldId="431"/>
            <ac:spMk id="2" creationId="{ABB605B2-F9EC-4FEA-049B-37D7A867D3C7}"/>
          </ac:spMkLst>
        </pc:spChg>
        <pc:spChg chg="mod">
          <ac:chgData name="Long, Weitong" userId="c6662185-7318-410f-97e5-d6e77f6614a1" providerId="ADAL" clId="{55D14867-40D8-499E-9EA9-33D7D9743570}" dt="2023-11-08T12:07:13.919" v="137"/>
          <ac:spMkLst>
            <pc:docMk/>
            <pc:sldMk cId="3222381037" sldId="431"/>
            <ac:spMk id="3" creationId="{EFD14607-7334-C482-2D25-A7FEE70F76E6}"/>
          </ac:spMkLst>
        </pc:spChg>
        <pc:spChg chg="add mod">
          <ac:chgData name="Long, Weitong" userId="c6662185-7318-410f-97e5-d6e77f6614a1" providerId="ADAL" clId="{55D14867-40D8-499E-9EA9-33D7D9743570}" dt="2023-11-08T12:12:08.373" v="212" actId="1076"/>
          <ac:spMkLst>
            <pc:docMk/>
            <pc:sldMk cId="3222381037" sldId="431"/>
            <ac:spMk id="5" creationId="{D0EF4F05-1869-9732-3C51-E2639FB864B2}"/>
          </ac:spMkLst>
        </pc:spChg>
      </pc:sldChg>
      <pc:sldChg chg="addSp delSp modSp new mod">
        <pc:chgData name="Long, Weitong" userId="c6662185-7318-410f-97e5-d6e77f6614a1" providerId="ADAL" clId="{55D14867-40D8-499E-9EA9-33D7D9743570}" dt="2023-11-08T12:36:08.371" v="699" actId="20577"/>
        <pc:sldMkLst>
          <pc:docMk/>
          <pc:sldMk cId="3581000150" sldId="432"/>
        </pc:sldMkLst>
        <pc:spChg chg="mod">
          <ac:chgData name="Long, Weitong" userId="c6662185-7318-410f-97e5-d6e77f6614a1" providerId="ADAL" clId="{55D14867-40D8-499E-9EA9-33D7D9743570}" dt="2023-11-08T12:36:08.371" v="699" actId="20577"/>
          <ac:spMkLst>
            <pc:docMk/>
            <pc:sldMk cId="3581000150" sldId="432"/>
            <ac:spMk id="2" creationId="{9DBF4C2A-D994-E25B-67A5-BCDC3CC9D8C1}"/>
          </ac:spMkLst>
        </pc:spChg>
        <pc:spChg chg="mod">
          <ac:chgData name="Long, Weitong" userId="c6662185-7318-410f-97e5-d6e77f6614a1" providerId="ADAL" clId="{55D14867-40D8-499E-9EA9-33D7D9743570}" dt="2023-11-08T12:07:34.398" v="151" actId="20577"/>
          <ac:spMkLst>
            <pc:docMk/>
            <pc:sldMk cId="3581000150" sldId="432"/>
            <ac:spMk id="3" creationId="{064AE82E-B4F0-EF64-6374-0AC7AC3FA93F}"/>
          </ac:spMkLst>
        </pc:spChg>
        <pc:spChg chg="add del mod">
          <ac:chgData name="Long, Weitong" userId="c6662185-7318-410f-97e5-d6e77f6614a1" providerId="ADAL" clId="{55D14867-40D8-499E-9EA9-33D7D9743570}" dt="2023-11-08T12:19:03.345" v="337" actId="478"/>
          <ac:spMkLst>
            <pc:docMk/>
            <pc:sldMk cId="3581000150" sldId="432"/>
            <ac:spMk id="5" creationId="{9F44BFCB-1B2F-2309-F175-1F36D1064C0B}"/>
          </ac:spMkLst>
        </pc:spChg>
      </pc:sldChg>
      <pc:sldChg chg="addSp delSp modSp new mod">
        <pc:chgData name="Long, Weitong" userId="c6662185-7318-410f-97e5-d6e77f6614a1" providerId="ADAL" clId="{55D14867-40D8-499E-9EA9-33D7D9743570}" dt="2023-11-08T12:54:41.654" v="1102" actId="164"/>
        <pc:sldMkLst>
          <pc:docMk/>
          <pc:sldMk cId="142444622" sldId="433"/>
        </pc:sldMkLst>
        <pc:spChg chg="del">
          <ac:chgData name="Long, Weitong" userId="c6662185-7318-410f-97e5-d6e77f6614a1" providerId="ADAL" clId="{55D14867-40D8-499E-9EA9-33D7D9743570}" dt="2023-11-08T12:41:15.862" v="775" actId="478"/>
          <ac:spMkLst>
            <pc:docMk/>
            <pc:sldMk cId="142444622" sldId="433"/>
            <ac:spMk id="2" creationId="{4C5E5203-458C-D96F-7DA1-4FB07CB55E75}"/>
          </ac:spMkLst>
        </pc:spChg>
        <pc:spChg chg="mod">
          <ac:chgData name="Long, Weitong" userId="c6662185-7318-410f-97e5-d6e77f6614a1" providerId="ADAL" clId="{55D14867-40D8-499E-9EA9-33D7D9743570}" dt="2023-11-08T12:40:45.510" v="774" actId="20577"/>
          <ac:spMkLst>
            <pc:docMk/>
            <pc:sldMk cId="142444622" sldId="433"/>
            <ac:spMk id="3" creationId="{F60C4CBC-58ED-D9EA-5946-859D9DACB446}"/>
          </ac:spMkLst>
        </pc:spChg>
        <pc:spChg chg="mod topLvl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6" creationId="{7514F4D5-E42B-6CB3-BD95-F7061753EC2C}"/>
          </ac:spMkLst>
        </pc:spChg>
        <pc:spChg chg="mod topLvl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9" creationId="{15EB7545-D77E-9BE9-3340-6F702BF8670C}"/>
          </ac:spMkLst>
        </pc:spChg>
        <pc:spChg chg="mod topLvl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10" creationId="{2E5B4305-D109-CC73-A02D-E92812E5EE5B}"/>
          </ac:spMkLst>
        </pc:spChg>
        <pc:spChg chg="del mod topLvl">
          <ac:chgData name="Long, Weitong" userId="c6662185-7318-410f-97e5-d6e77f6614a1" providerId="ADAL" clId="{55D14867-40D8-499E-9EA9-33D7D9743570}" dt="2023-11-08T12:42:14.384" v="786" actId="478"/>
          <ac:spMkLst>
            <pc:docMk/>
            <pc:sldMk cId="142444622" sldId="433"/>
            <ac:spMk id="11" creationId="{8B7B0E0E-437C-46F3-3612-C702D0DFE2BE}"/>
          </ac:spMkLst>
        </pc:spChg>
        <pc:spChg chg="mod topLvl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12" creationId="{FCD955B6-278A-3481-C312-CE0776B53BA7}"/>
          </ac:spMkLst>
        </pc:spChg>
        <pc:spChg chg="mod topLvl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15" creationId="{BA7B21AE-7747-FBD4-A4B1-F1DE008AB905}"/>
          </ac:spMkLst>
        </pc:spChg>
        <pc:spChg chg="mod topLvl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16" creationId="{90C3FE46-AE8A-02CC-A33E-23DEFEAD068C}"/>
          </ac:spMkLst>
        </pc:spChg>
        <pc:spChg chg="mod topLvl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19" creationId="{26F4FEE7-E53C-8ECA-6514-689F86C4EEC4}"/>
          </ac:spMkLst>
        </pc:spChg>
        <pc:spChg chg="mod topLvl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20" creationId="{838A5614-6D8A-9107-0312-FC3964CFA310}"/>
          </ac:spMkLst>
        </pc:spChg>
        <pc:spChg chg="mod topLvl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21" creationId="{4805AE12-715C-DA20-242D-311E53066B46}"/>
          </ac:spMkLst>
        </pc:spChg>
        <pc:spChg chg="del mod topLvl">
          <ac:chgData name="Long, Weitong" userId="c6662185-7318-410f-97e5-d6e77f6614a1" providerId="ADAL" clId="{55D14867-40D8-499E-9EA9-33D7D9743570}" dt="2023-11-08T12:49:33.112" v="954" actId="478"/>
          <ac:spMkLst>
            <pc:docMk/>
            <pc:sldMk cId="142444622" sldId="433"/>
            <ac:spMk id="22" creationId="{851BC312-D970-8523-CFBE-4A056A4429D8}"/>
          </ac:spMkLst>
        </pc:spChg>
        <pc:spChg chg="mod topLvl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23" creationId="{361B8F7E-6E06-3A47-FBC2-FF648D109593}"/>
          </ac:spMkLst>
        </pc:spChg>
        <pc:spChg chg="mod topLvl">
          <ac:chgData name="Long, Weitong" userId="c6662185-7318-410f-97e5-d6e77f6614a1" providerId="ADAL" clId="{55D14867-40D8-499E-9EA9-33D7D9743570}" dt="2023-11-08T12:54:31.268" v="1098" actId="20577"/>
          <ac:spMkLst>
            <pc:docMk/>
            <pc:sldMk cId="142444622" sldId="433"/>
            <ac:spMk id="25" creationId="{777D094E-F851-37CA-FADD-15A0B7D16BDF}"/>
          </ac:spMkLst>
        </pc:spChg>
        <pc:spChg chg="add del mod">
          <ac:chgData name="Long, Weitong" userId="c6662185-7318-410f-97e5-d6e77f6614a1" providerId="ADAL" clId="{55D14867-40D8-499E-9EA9-33D7D9743570}" dt="2023-11-08T12:47:28.424" v="890" actId="478"/>
          <ac:spMkLst>
            <pc:docMk/>
            <pc:sldMk cId="142444622" sldId="433"/>
            <ac:spMk id="42" creationId="{B47E6625-548C-6A2D-227E-360AA6D78835}"/>
          </ac:spMkLst>
        </pc:spChg>
        <pc:spChg chg="add del mod">
          <ac:chgData name="Long, Weitong" userId="c6662185-7318-410f-97e5-d6e77f6614a1" providerId="ADAL" clId="{55D14867-40D8-499E-9EA9-33D7D9743570}" dt="2023-11-08T12:47:29.149" v="891" actId="478"/>
          <ac:spMkLst>
            <pc:docMk/>
            <pc:sldMk cId="142444622" sldId="433"/>
            <ac:spMk id="43" creationId="{EEA0E032-2430-4831-C3AB-BEE927EE0B2F}"/>
          </ac:spMkLst>
        </pc:spChg>
        <pc:spChg chg="add del mod">
          <ac:chgData name="Long, Weitong" userId="c6662185-7318-410f-97e5-d6e77f6614a1" providerId="ADAL" clId="{55D14867-40D8-499E-9EA9-33D7D9743570}" dt="2023-11-08T12:47:31.124" v="892" actId="478"/>
          <ac:spMkLst>
            <pc:docMk/>
            <pc:sldMk cId="142444622" sldId="433"/>
            <ac:spMk id="44" creationId="{0189C10A-3111-F552-E0BA-0E0390CF3342}"/>
          </ac:spMkLst>
        </pc:spChg>
        <pc:spChg chg="add del mod">
          <ac:chgData name="Long, Weitong" userId="c6662185-7318-410f-97e5-d6e77f6614a1" providerId="ADAL" clId="{55D14867-40D8-499E-9EA9-33D7D9743570}" dt="2023-11-08T12:47:32.299" v="893" actId="478"/>
          <ac:spMkLst>
            <pc:docMk/>
            <pc:sldMk cId="142444622" sldId="433"/>
            <ac:spMk id="45" creationId="{E2E96BD7-A885-47E0-C90C-5911EC9165DA}"/>
          </ac:spMkLst>
        </pc:spChg>
        <pc:spChg chg="add mod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46" creationId="{79FDC310-6EC0-8486-074B-56FC93CADCA5}"/>
          </ac:spMkLst>
        </pc:spChg>
        <pc:spChg chg="add mod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47" creationId="{650A28AB-B1EB-7AC8-80DD-647FE14EB10F}"/>
          </ac:spMkLst>
        </pc:spChg>
        <pc:spChg chg="add mod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48" creationId="{3ABC1C6D-7E71-3323-953C-63D58976B0A6}"/>
          </ac:spMkLst>
        </pc:spChg>
        <pc:spChg chg="add mod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49" creationId="{58236161-77DB-78FF-1B16-E68E082733CF}"/>
          </ac:spMkLst>
        </pc:spChg>
        <pc:spChg chg="add del mod">
          <ac:chgData name="Long, Weitong" userId="c6662185-7318-410f-97e5-d6e77f6614a1" providerId="ADAL" clId="{55D14867-40D8-499E-9EA9-33D7D9743570}" dt="2023-11-08T12:46:13.848" v="875" actId="478"/>
          <ac:spMkLst>
            <pc:docMk/>
            <pc:sldMk cId="142444622" sldId="433"/>
            <ac:spMk id="80" creationId="{3F079B72-3175-9DFB-0728-D040B8DF17A3}"/>
          </ac:spMkLst>
        </pc:spChg>
        <pc:spChg chg="add mod">
          <ac:chgData name="Long, Weitong" userId="c6662185-7318-410f-97e5-d6e77f6614a1" providerId="ADAL" clId="{55D14867-40D8-499E-9EA9-33D7D9743570}" dt="2023-11-08T12:54:32.034" v="1099" actId="113"/>
          <ac:spMkLst>
            <pc:docMk/>
            <pc:sldMk cId="142444622" sldId="433"/>
            <ac:spMk id="83" creationId="{D8D85067-B949-BD71-9253-C101649A1A02}"/>
          </ac:spMkLst>
        </pc:spChg>
        <pc:spChg chg="add mod">
          <ac:chgData name="Long, Weitong" userId="c6662185-7318-410f-97e5-d6e77f6614a1" providerId="ADAL" clId="{55D14867-40D8-499E-9EA9-33D7D9743570}" dt="2023-11-08T12:54:30.419" v="1096" actId="403"/>
          <ac:spMkLst>
            <pc:docMk/>
            <pc:sldMk cId="142444622" sldId="433"/>
            <ac:spMk id="84" creationId="{BBF60802-E670-EEF1-4DD5-1DC43993F3F7}"/>
          </ac:spMkLst>
        </pc:spChg>
        <pc:spChg chg="add mod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118" creationId="{D6D00E98-EBB4-1295-E177-9D90D06676F1}"/>
          </ac:spMkLst>
        </pc:spChg>
        <pc:spChg chg="add mod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119" creationId="{170C62DB-CB52-723C-57DE-2E63D7EBB651}"/>
          </ac:spMkLst>
        </pc:spChg>
        <pc:spChg chg="add mod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120" creationId="{8D093593-AC56-5624-C88D-CB5B5A9B2E1E}"/>
          </ac:spMkLst>
        </pc:spChg>
        <pc:spChg chg="add mod">
          <ac:chgData name="Long, Weitong" userId="c6662185-7318-410f-97e5-d6e77f6614a1" providerId="ADAL" clId="{55D14867-40D8-499E-9EA9-33D7D9743570}" dt="2023-11-08T12:53:30.030" v="1062" actId="164"/>
          <ac:spMkLst>
            <pc:docMk/>
            <pc:sldMk cId="142444622" sldId="433"/>
            <ac:spMk id="214" creationId="{DA55D6B5-D82E-EF5C-13F5-103AE642BEF7}"/>
          </ac:spMkLst>
        </pc:spChg>
        <pc:spChg chg="add mod">
          <ac:chgData name="Long, Weitong" userId="c6662185-7318-410f-97e5-d6e77f6614a1" providerId="ADAL" clId="{55D14867-40D8-499E-9EA9-33D7D9743570}" dt="2023-11-08T12:54:41.654" v="1102" actId="164"/>
          <ac:spMkLst>
            <pc:docMk/>
            <pc:sldMk cId="142444622" sldId="433"/>
            <ac:spMk id="220" creationId="{D7D5D205-520F-F7E9-FF81-27DDC08851A8}"/>
          </ac:spMkLst>
        </pc:spChg>
        <pc:grpChg chg="add del mod">
          <ac:chgData name="Long, Weitong" userId="c6662185-7318-410f-97e5-d6e77f6614a1" providerId="ADAL" clId="{55D14867-40D8-499E-9EA9-33D7D9743570}" dt="2023-11-08T12:42:10.742" v="785" actId="165"/>
          <ac:grpSpMkLst>
            <pc:docMk/>
            <pc:sldMk cId="142444622" sldId="433"/>
            <ac:grpSpMk id="5" creationId="{53099104-984E-6DA1-BD73-14AB249C8D4D}"/>
          </ac:grpSpMkLst>
        </pc:grpChg>
        <pc:grpChg chg="add mod">
          <ac:chgData name="Long, Weitong" userId="c6662185-7318-410f-97e5-d6e77f6614a1" providerId="ADAL" clId="{55D14867-40D8-499E-9EA9-33D7D9743570}" dt="2023-11-08T12:54:41.654" v="1102" actId="164"/>
          <ac:grpSpMkLst>
            <pc:docMk/>
            <pc:sldMk cId="142444622" sldId="433"/>
            <ac:grpSpMk id="217" creationId="{CCEBE2AE-B40E-8FF5-4D31-125409E19615}"/>
          </ac:grpSpMkLst>
        </pc:grpChg>
        <pc:grpChg chg="add mod">
          <ac:chgData name="Long, Weitong" userId="c6662185-7318-410f-97e5-d6e77f6614a1" providerId="ADAL" clId="{55D14867-40D8-499E-9EA9-33D7D9743570}" dt="2023-11-08T12:54:41.654" v="1102" actId="164"/>
          <ac:grpSpMkLst>
            <pc:docMk/>
            <pc:sldMk cId="142444622" sldId="433"/>
            <ac:grpSpMk id="221" creationId="{06B7A1D0-E24C-7E2C-430D-8156ECFCE0B4}"/>
          </ac:grpSpMkLst>
        </pc:grpChg>
        <pc:cxnChg chg="mod topLvl">
          <ac:chgData name="Long, Weitong" userId="c6662185-7318-410f-97e5-d6e77f6614a1" providerId="ADAL" clId="{55D14867-40D8-499E-9EA9-33D7D9743570}" dt="2023-11-08T12:54:31.268" v="1098" actId="20577"/>
          <ac:cxnSpMkLst>
            <pc:docMk/>
            <pc:sldMk cId="142444622" sldId="433"/>
            <ac:cxnSpMk id="7" creationId="{BA12FCB0-9788-2F2D-E7FF-D7C0645B013F}"/>
          </ac:cxnSpMkLst>
        </pc:cxnChg>
        <pc:cxnChg chg="mod topLvl">
          <ac:chgData name="Long, Weitong" userId="c6662185-7318-410f-97e5-d6e77f6614a1" providerId="ADAL" clId="{55D14867-40D8-499E-9EA9-33D7D9743570}" dt="2023-11-08T12:54:31.268" v="1098" actId="20577"/>
          <ac:cxnSpMkLst>
            <pc:docMk/>
            <pc:sldMk cId="142444622" sldId="433"/>
            <ac:cxnSpMk id="8" creationId="{0012C2B6-B348-54DF-C5C6-517784305D86}"/>
          </ac:cxnSpMkLst>
        </pc:cxnChg>
        <pc:cxnChg chg="mod topLvl">
          <ac:chgData name="Long, Weitong" userId="c6662185-7318-410f-97e5-d6e77f6614a1" providerId="ADAL" clId="{55D14867-40D8-499E-9EA9-33D7D9743570}" dt="2023-11-08T12:54:31.268" v="1098" actId="20577"/>
          <ac:cxnSpMkLst>
            <pc:docMk/>
            <pc:sldMk cId="142444622" sldId="433"/>
            <ac:cxnSpMk id="13" creationId="{8D937267-51D7-637E-6228-4FB7F5DCA141}"/>
          </ac:cxnSpMkLst>
        </pc:cxnChg>
        <pc:cxnChg chg="del mod topLvl">
          <ac:chgData name="Long, Weitong" userId="c6662185-7318-410f-97e5-d6e77f6614a1" providerId="ADAL" clId="{55D14867-40D8-499E-9EA9-33D7D9743570}" dt="2023-11-08T12:42:32.534" v="787" actId="478"/>
          <ac:cxnSpMkLst>
            <pc:docMk/>
            <pc:sldMk cId="142444622" sldId="433"/>
            <ac:cxnSpMk id="14" creationId="{707BA081-F47D-9B51-D6F4-06A271687C01}"/>
          </ac:cxnSpMkLst>
        </pc:cxnChg>
        <pc:cxnChg chg="mod topLvl">
          <ac:chgData name="Long, Weitong" userId="c6662185-7318-410f-97e5-d6e77f6614a1" providerId="ADAL" clId="{55D14867-40D8-499E-9EA9-33D7D9743570}" dt="2023-11-08T12:54:31.268" v="1098" actId="20577"/>
          <ac:cxnSpMkLst>
            <pc:docMk/>
            <pc:sldMk cId="142444622" sldId="433"/>
            <ac:cxnSpMk id="17" creationId="{3F18CF0C-C2AC-62D6-6E94-73CD16832141}"/>
          </ac:cxnSpMkLst>
        </pc:cxnChg>
        <pc:cxnChg chg="mod topLvl">
          <ac:chgData name="Long, Weitong" userId="c6662185-7318-410f-97e5-d6e77f6614a1" providerId="ADAL" clId="{55D14867-40D8-499E-9EA9-33D7D9743570}" dt="2023-11-08T12:54:31.268" v="1098" actId="20577"/>
          <ac:cxnSpMkLst>
            <pc:docMk/>
            <pc:sldMk cId="142444622" sldId="433"/>
            <ac:cxnSpMk id="18" creationId="{0299627C-E590-946E-2826-CEA58CC4D1E8}"/>
          </ac:cxnSpMkLst>
        </pc:cxnChg>
        <pc:cxnChg chg="mod topLvl">
          <ac:chgData name="Long, Weitong" userId="c6662185-7318-410f-97e5-d6e77f6614a1" providerId="ADAL" clId="{55D14867-40D8-499E-9EA9-33D7D9743570}" dt="2023-11-08T12:54:31.268" v="1098" actId="20577"/>
          <ac:cxnSpMkLst>
            <pc:docMk/>
            <pc:sldMk cId="142444622" sldId="433"/>
            <ac:cxnSpMk id="24" creationId="{EB5B012B-7E66-BC28-B2D1-515C7B01E959}"/>
          </ac:cxnSpMkLst>
        </pc:cxnChg>
        <pc:cxnChg chg="mod topLvl">
          <ac:chgData name="Long, Weitong" userId="c6662185-7318-410f-97e5-d6e77f6614a1" providerId="ADAL" clId="{55D14867-40D8-499E-9EA9-33D7D9743570}" dt="2023-11-08T12:54:31.268" v="1098" actId="20577"/>
          <ac:cxnSpMkLst>
            <pc:docMk/>
            <pc:sldMk cId="142444622" sldId="433"/>
            <ac:cxnSpMk id="26" creationId="{E17C65FB-1C9B-12F5-5AAB-A80A73A9FB09}"/>
          </ac:cxnSpMkLst>
        </pc:cxnChg>
        <pc:cxnChg chg="mod topLvl">
          <ac:chgData name="Long, Weitong" userId="c6662185-7318-410f-97e5-d6e77f6614a1" providerId="ADAL" clId="{55D14867-40D8-499E-9EA9-33D7D9743570}" dt="2023-11-08T12:54:31.268" v="1098" actId="20577"/>
          <ac:cxnSpMkLst>
            <pc:docMk/>
            <pc:sldMk cId="142444622" sldId="433"/>
            <ac:cxnSpMk id="27" creationId="{A34751D2-1055-6F0E-AB89-F78C6F73FB10}"/>
          </ac:cxnSpMkLst>
        </pc:cxnChg>
        <pc:cxnChg chg="mod topLvl">
          <ac:chgData name="Long, Weitong" userId="c6662185-7318-410f-97e5-d6e77f6614a1" providerId="ADAL" clId="{55D14867-40D8-499E-9EA9-33D7D9743570}" dt="2023-11-08T12:54:31.268" v="1098" actId="20577"/>
          <ac:cxnSpMkLst>
            <pc:docMk/>
            <pc:sldMk cId="142444622" sldId="433"/>
            <ac:cxnSpMk id="28" creationId="{E31CDF83-E22E-C9AE-CA03-EF50A63106DB}"/>
          </ac:cxnSpMkLst>
        </pc:cxnChg>
        <pc:cxnChg chg="del mod topLvl">
          <ac:chgData name="Long, Weitong" userId="c6662185-7318-410f-97e5-d6e77f6614a1" providerId="ADAL" clId="{55D14867-40D8-499E-9EA9-33D7D9743570}" dt="2023-11-08T12:49:33.950" v="955" actId="478"/>
          <ac:cxnSpMkLst>
            <pc:docMk/>
            <pc:sldMk cId="142444622" sldId="433"/>
            <ac:cxnSpMk id="29" creationId="{349F2A68-2968-E8BD-B5BE-E34314732A74}"/>
          </ac:cxnSpMkLst>
        </pc:cxnChg>
        <pc:cxnChg chg="add del mod">
          <ac:chgData name="Long, Weitong" userId="c6662185-7318-410f-97e5-d6e77f6614a1" providerId="ADAL" clId="{55D14867-40D8-499E-9EA9-33D7D9743570}" dt="2023-11-08T12:47:26.849" v="889" actId="478"/>
          <ac:cxnSpMkLst>
            <pc:docMk/>
            <pc:sldMk cId="142444622" sldId="433"/>
            <ac:cxnSpMk id="51" creationId="{D12EA216-8D96-B4E5-020A-9D984562D893}"/>
          </ac:cxnSpMkLst>
        </pc:cxnChg>
        <pc:cxnChg chg="add del mod">
          <ac:chgData name="Long, Weitong" userId="c6662185-7318-410f-97e5-d6e77f6614a1" providerId="ADAL" clId="{55D14867-40D8-499E-9EA9-33D7D9743570}" dt="2023-11-08T12:47:26.224" v="888" actId="478"/>
          <ac:cxnSpMkLst>
            <pc:docMk/>
            <pc:sldMk cId="142444622" sldId="433"/>
            <ac:cxnSpMk id="54" creationId="{C8404729-3909-E06B-E06E-F5AC6A58F921}"/>
          </ac:cxnSpMkLst>
        </pc:cxnChg>
        <pc:cxnChg chg="add del mod">
          <ac:chgData name="Long, Weitong" userId="c6662185-7318-410f-97e5-d6e77f6614a1" providerId="ADAL" clId="{55D14867-40D8-499E-9EA9-33D7D9743570}" dt="2023-11-08T12:47:25.137" v="887" actId="478"/>
          <ac:cxnSpMkLst>
            <pc:docMk/>
            <pc:sldMk cId="142444622" sldId="433"/>
            <ac:cxnSpMk id="65" creationId="{67984F46-9460-D48F-F719-69FD2A026A44}"/>
          </ac:cxnSpMkLst>
        </pc:cxnChg>
        <pc:cxnChg chg="add del mod">
          <ac:chgData name="Long, Weitong" userId="c6662185-7318-410f-97e5-d6e77f6614a1" providerId="ADAL" clId="{55D14867-40D8-499E-9EA9-33D7D9743570}" dt="2023-11-08T12:47:23.724" v="886" actId="478"/>
          <ac:cxnSpMkLst>
            <pc:docMk/>
            <pc:sldMk cId="142444622" sldId="433"/>
            <ac:cxnSpMk id="70" creationId="{97E2EBB9-BE5F-F4EC-93D9-B97F599414CF}"/>
          </ac:cxnSpMkLst>
        </pc:cxnChg>
        <pc:cxnChg chg="add mod">
          <ac:chgData name="Long, Weitong" userId="c6662185-7318-410f-97e5-d6e77f6614a1" providerId="ADAL" clId="{55D14867-40D8-499E-9EA9-33D7D9743570}" dt="2023-11-08T12:54:31.268" v="1098" actId="20577"/>
          <ac:cxnSpMkLst>
            <pc:docMk/>
            <pc:sldMk cId="142444622" sldId="433"/>
            <ac:cxnSpMk id="90" creationId="{E6C32306-CAB7-CC2E-537E-D1E69D293CFA}"/>
          </ac:cxnSpMkLst>
        </pc:cxnChg>
        <pc:cxnChg chg="add mod">
          <ac:chgData name="Long, Weitong" userId="c6662185-7318-410f-97e5-d6e77f6614a1" providerId="ADAL" clId="{55D14867-40D8-499E-9EA9-33D7D9743570}" dt="2023-11-08T12:54:32.034" v="1099" actId="113"/>
          <ac:cxnSpMkLst>
            <pc:docMk/>
            <pc:sldMk cId="142444622" sldId="433"/>
            <ac:cxnSpMk id="93" creationId="{279C396B-CD91-155D-9AAC-A4ED195C0CD1}"/>
          </ac:cxnSpMkLst>
        </pc:cxnChg>
        <pc:cxnChg chg="add mod">
          <ac:chgData name="Long, Weitong" userId="c6662185-7318-410f-97e5-d6e77f6614a1" providerId="ADAL" clId="{55D14867-40D8-499E-9EA9-33D7D9743570}" dt="2023-11-08T12:54:32.034" v="1099" actId="113"/>
          <ac:cxnSpMkLst>
            <pc:docMk/>
            <pc:sldMk cId="142444622" sldId="433"/>
            <ac:cxnSpMk id="143" creationId="{6ED35EF3-93F0-72A0-428F-1CA484BD9575}"/>
          </ac:cxnSpMkLst>
        </pc:cxnChg>
        <pc:cxnChg chg="add mod">
          <ac:chgData name="Long, Weitong" userId="c6662185-7318-410f-97e5-d6e77f6614a1" providerId="ADAL" clId="{55D14867-40D8-499E-9EA9-33D7D9743570}" dt="2023-11-08T12:54:32.034" v="1099" actId="113"/>
          <ac:cxnSpMkLst>
            <pc:docMk/>
            <pc:sldMk cId="142444622" sldId="433"/>
            <ac:cxnSpMk id="148" creationId="{1A2E0565-63D4-933A-5716-2DDD06790EE3}"/>
          </ac:cxnSpMkLst>
        </pc:cxnChg>
        <pc:cxnChg chg="add mod">
          <ac:chgData name="Long, Weitong" userId="c6662185-7318-410f-97e5-d6e77f6614a1" providerId="ADAL" clId="{55D14867-40D8-499E-9EA9-33D7D9743570}" dt="2023-11-08T12:54:32.034" v="1099" actId="113"/>
          <ac:cxnSpMkLst>
            <pc:docMk/>
            <pc:sldMk cId="142444622" sldId="433"/>
            <ac:cxnSpMk id="151" creationId="{402A25B0-8684-E4DA-B592-E1154D7FD04E}"/>
          </ac:cxnSpMkLst>
        </pc:cxnChg>
        <pc:cxnChg chg="add mod">
          <ac:chgData name="Long, Weitong" userId="c6662185-7318-410f-97e5-d6e77f6614a1" providerId="ADAL" clId="{55D14867-40D8-499E-9EA9-33D7D9743570}" dt="2023-11-08T12:54:32.034" v="1099" actId="113"/>
          <ac:cxnSpMkLst>
            <pc:docMk/>
            <pc:sldMk cId="142444622" sldId="433"/>
            <ac:cxnSpMk id="154" creationId="{8E004AF2-A4BE-873C-AD93-550E75840649}"/>
          </ac:cxnSpMkLst>
        </pc:cxnChg>
        <pc:cxnChg chg="add mod">
          <ac:chgData name="Long, Weitong" userId="c6662185-7318-410f-97e5-d6e77f6614a1" providerId="ADAL" clId="{55D14867-40D8-499E-9EA9-33D7D9743570}" dt="2023-11-08T12:54:32.034" v="1099" actId="113"/>
          <ac:cxnSpMkLst>
            <pc:docMk/>
            <pc:sldMk cId="142444622" sldId="433"/>
            <ac:cxnSpMk id="157" creationId="{7C8187EE-2370-05A1-FCE3-A94B33051447}"/>
          </ac:cxnSpMkLst>
        </pc:cxnChg>
        <pc:cxnChg chg="add mod">
          <ac:chgData name="Long, Weitong" userId="c6662185-7318-410f-97e5-d6e77f6614a1" providerId="ADAL" clId="{55D14867-40D8-499E-9EA9-33D7D9743570}" dt="2023-11-08T12:54:32.034" v="1099" actId="113"/>
          <ac:cxnSpMkLst>
            <pc:docMk/>
            <pc:sldMk cId="142444622" sldId="433"/>
            <ac:cxnSpMk id="160" creationId="{9C38DE20-A116-0B51-A1F4-BC55A61464BF}"/>
          </ac:cxnSpMkLst>
        </pc:cxnChg>
        <pc:cxnChg chg="add mod">
          <ac:chgData name="Long, Weitong" userId="c6662185-7318-410f-97e5-d6e77f6614a1" providerId="ADAL" clId="{55D14867-40D8-499E-9EA9-33D7D9743570}" dt="2023-11-08T12:54:32.034" v="1099" actId="113"/>
          <ac:cxnSpMkLst>
            <pc:docMk/>
            <pc:sldMk cId="142444622" sldId="433"/>
            <ac:cxnSpMk id="163" creationId="{1766D0B9-B43B-9DF5-746B-B8AF8151AAB2}"/>
          </ac:cxnSpMkLst>
        </pc:cxnChg>
      </pc:sldChg>
      <pc:sldChg chg="addSp modSp add mod">
        <pc:chgData name="Long, Weitong" userId="c6662185-7318-410f-97e5-d6e77f6614a1" providerId="ADAL" clId="{55D14867-40D8-499E-9EA9-33D7D9743570}" dt="2023-11-08T13:00:04.282" v="1245" actId="1076"/>
        <pc:sldMkLst>
          <pc:docMk/>
          <pc:sldMk cId="2689357317" sldId="434"/>
        </pc:sldMkLst>
        <pc:spChg chg="add mod">
          <ac:chgData name="Long, Weitong" userId="c6662185-7318-410f-97e5-d6e77f6614a1" providerId="ADAL" clId="{55D14867-40D8-499E-9EA9-33D7D9743570}" dt="2023-11-08T13:00:04.282" v="1245" actId="1076"/>
          <ac:spMkLst>
            <pc:docMk/>
            <pc:sldMk cId="2689357317" sldId="434"/>
            <ac:spMk id="2" creationId="{B4CAA8B0-DD6B-775A-E0F7-180889D5E2A2}"/>
          </ac:spMkLst>
        </pc:spChg>
        <pc:spChg chg="mod">
          <ac:chgData name="Long, Weitong" userId="c6662185-7318-410f-97e5-d6e77f6614a1" providerId="ADAL" clId="{55D14867-40D8-499E-9EA9-33D7D9743570}" dt="2023-11-08T13:00:00.668" v="1244" actId="1076"/>
          <ac:spMkLst>
            <pc:docMk/>
            <pc:sldMk cId="2689357317" sldId="434"/>
            <ac:spMk id="3" creationId="{78D03D99-35BA-6859-0F8D-76ED0D7784AD}"/>
          </ac:spMkLst>
        </pc:spChg>
      </pc:sldChg>
      <pc:sldChg chg="modSp add mod">
        <pc:chgData name="Long, Weitong" userId="c6662185-7318-410f-97e5-d6e77f6614a1" providerId="ADAL" clId="{55D14867-40D8-499E-9EA9-33D7D9743570}" dt="2023-11-08T13:03:55.119" v="1469" actId="20577"/>
        <pc:sldMkLst>
          <pc:docMk/>
          <pc:sldMk cId="1643527106" sldId="435"/>
        </pc:sldMkLst>
        <pc:spChg chg="mod">
          <ac:chgData name="Long, Weitong" userId="c6662185-7318-410f-97e5-d6e77f6614a1" providerId="ADAL" clId="{55D14867-40D8-499E-9EA9-33D7D9743570}" dt="2023-11-08T13:03:55.119" v="1469" actId="20577"/>
          <ac:spMkLst>
            <pc:docMk/>
            <pc:sldMk cId="1643527106" sldId="435"/>
            <ac:spMk id="2" creationId="{B4CAA8B0-DD6B-775A-E0F7-180889D5E2A2}"/>
          </ac:spMkLst>
        </pc:spChg>
        <pc:spChg chg="mod">
          <ac:chgData name="Long, Weitong" userId="c6662185-7318-410f-97e5-d6e77f6614a1" providerId="ADAL" clId="{55D14867-40D8-499E-9EA9-33D7D9743570}" dt="2023-11-08T13:02:35.814" v="1379" actId="1076"/>
          <ac:spMkLst>
            <pc:docMk/>
            <pc:sldMk cId="1643527106" sldId="435"/>
            <ac:spMk id="3" creationId="{78D03D99-35BA-6859-0F8D-76ED0D7784AD}"/>
          </ac:spMkLst>
        </pc:spChg>
      </pc:sldChg>
    </pc:docChg>
  </pc:docChgLst>
  <pc:docChgLst>
    <pc:chgData name="Long, Weitong" userId="c6662185-7318-410f-97e5-d6e77f6614a1" providerId="ADAL" clId="{D5E996D3-0FD4-4AB0-86D2-94A11247FC2B}"/>
    <pc:docChg chg="undo custSel addSld delSld modSld sldOrd">
      <pc:chgData name="Long, Weitong" userId="c6662185-7318-410f-97e5-d6e77f6614a1" providerId="ADAL" clId="{D5E996D3-0FD4-4AB0-86D2-94A11247FC2B}" dt="2023-10-29T12:32:20.635" v="4368" actId="20577"/>
      <pc:docMkLst>
        <pc:docMk/>
      </pc:docMkLst>
      <pc:sldChg chg="modSp mod">
        <pc:chgData name="Long, Weitong" userId="c6662185-7318-410f-97e5-d6e77f6614a1" providerId="ADAL" clId="{D5E996D3-0FD4-4AB0-86D2-94A11247FC2B}" dt="2023-10-26T12:43:53.293" v="4364" actId="20577"/>
        <pc:sldMkLst>
          <pc:docMk/>
          <pc:sldMk cId="1983885521" sldId="256"/>
        </pc:sldMkLst>
        <pc:spChg chg="mod">
          <ac:chgData name="Long, Weitong" userId="c6662185-7318-410f-97e5-d6e77f6614a1" providerId="ADAL" clId="{D5E996D3-0FD4-4AB0-86D2-94A11247FC2B}" dt="2023-10-17T09:08:55.759" v="1141" actId="20577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D5E996D3-0FD4-4AB0-86D2-94A11247FC2B}" dt="2023-10-26T12:43:53.293" v="4364" actId="20577"/>
          <ac:spMkLst>
            <pc:docMk/>
            <pc:sldMk cId="1983885521" sldId="256"/>
            <ac:spMk id="5" creationId="{00000000-0000-0000-0000-000000000000}"/>
          </ac:spMkLst>
        </pc:spChg>
      </pc:sldChg>
      <pc:sldChg chg="del">
        <pc:chgData name="Long, Weitong" userId="c6662185-7318-410f-97e5-d6e77f6614a1" providerId="ADAL" clId="{D5E996D3-0FD4-4AB0-86D2-94A11247FC2B}" dt="2023-10-16T12:07:21.937" v="625" actId="47"/>
        <pc:sldMkLst>
          <pc:docMk/>
          <pc:sldMk cId="373284808" sldId="272"/>
        </pc:sldMkLst>
      </pc:sldChg>
      <pc:sldChg chg="addSp delSp modSp add mod ord">
        <pc:chgData name="Long, Weitong" userId="c6662185-7318-410f-97e5-d6e77f6614a1" providerId="ADAL" clId="{D5E996D3-0FD4-4AB0-86D2-94A11247FC2B}" dt="2023-10-26T12:40:49.888" v="4354" actId="1076"/>
        <pc:sldMkLst>
          <pc:docMk/>
          <pc:sldMk cId="3233456874" sldId="277"/>
        </pc:sldMkLst>
        <pc:spChg chg="mod">
          <ac:chgData name="Long, Weitong" userId="c6662185-7318-410f-97e5-d6e77f6614a1" providerId="ADAL" clId="{D5E996D3-0FD4-4AB0-86D2-94A11247FC2B}" dt="2023-10-26T12:40:49.888" v="4354" actId="1076"/>
          <ac:spMkLst>
            <pc:docMk/>
            <pc:sldMk cId="3233456874" sldId="277"/>
            <ac:spMk id="3" creationId="{D816FECB-C5D7-44D4-AC68-CEC99EBA6E32}"/>
          </ac:spMkLst>
        </pc:spChg>
        <pc:spChg chg="add mod">
          <ac:chgData name="Long, Weitong" userId="c6662185-7318-410f-97e5-d6e77f6614a1" providerId="ADAL" clId="{D5E996D3-0FD4-4AB0-86D2-94A11247FC2B}" dt="2023-10-26T11:48:21.097" v="3615" actId="20577"/>
          <ac:spMkLst>
            <pc:docMk/>
            <pc:sldMk cId="3233456874" sldId="277"/>
            <ac:spMk id="5" creationId="{6C85EF1B-35E9-B49C-F369-059018F1D31F}"/>
          </ac:spMkLst>
        </pc:spChg>
        <pc:spChg chg="add mod">
          <ac:chgData name="Long, Weitong" userId="c6662185-7318-410f-97e5-d6e77f6614a1" providerId="ADAL" clId="{D5E996D3-0FD4-4AB0-86D2-94A11247FC2B}" dt="2023-10-26T12:29:31.766" v="3962" actId="1076"/>
          <ac:spMkLst>
            <pc:docMk/>
            <pc:sldMk cId="3233456874" sldId="277"/>
            <ac:spMk id="10" creationId="{5AE6841E-DE74-CB66-A874-AB34064CEF39}"/>
          </ac:spMkLst>
        </pc:spChg>
        <pc:spChg chg="add del mod topLvl">
          <ac:chgData name="Long, Weitong" userId="c6662185-7318-410f-97e5-d6e77f6614a1" providerId="ADAL" clId="{D5E996D3-0FD4-4AB0-86D2-94A11247FC2B}" dt="2023-10-26T11:51:32.659" v="3640" actId="21"/>
          <ac:spMkLst>
            <pc:docMk/>
            <pc:sldMk cId="3233456874" sldId="277"/>
            <ac:spMk id="11" creationId="{54CCEB8C-EA3D-6733-B52C-46046F7E1B72}"/>
          </ac:spMkLst>
        </pc:spChg>
        <pc:spChg chg="add del mod topLvl">
          <ac:chgData name="Long, Weitong" userId="c6662185-7318-410f-97e5-d6e77f6614a1" providerId="ADAL" clId="{D5E996D3-0FD4-4AB0-86D2-94A11247FC2B}" dt="2023-10-26T11:51:32.659" v="3640" actId="21"/>
          <ac:spMkLst>
            <pc:docMk/>
            <pc:sldMk cId="3233456874" sldId="277"/>
            <ac:spMk id="12" creationId="{B2BE07A5-FE6B-DD9D-8682-EA190FC3C44D}"/>
          </ac:spMkLst>
        </pc:spChg>
        <pc:spChg chg="add del mod topLvl">
          <ac:chgData name="Long, Weitong" userId="c6662185-7318-410f-97e5-d6e77f6614a1" providerId="ADAL" clId="{D5E996D3-0FD4-4AB0-86D2-94A11247FC2B}" dt="2023-10-26T11:51:32.659" v="3640" actId="21"/>
          <ac:spMkLst>
            <pc:docMk/>
            <pc:sldMk cId="3233456874" sldId="277"/>
            <ac:spMk id="13" creationId="{BB9EE79B-FD2C-CB22-FF6D-051C526BD031}"/>
          </ac:spMkLst>
        </pc:spChg>
        <pc:spChg chg="add del mod topLvl">
          <ac:chgData name="Long, Weitong" userId="c6662185-7318-410f-97e5-d6e77f6614a1" providerId="ADAL" clId="{D5E996D3-0FD4-4AB0-86D2-94A11247FC2B}" dt="2023-10-26T11:51:32.659" v="3640" actId="21"/>
          <ac:spMkLst>
            <pc:docMk/>
            <pc:sldMk cId="3233456874" sldId="277"/>
            <ac:spMk id="14" creationId="{2B334FF9-66E6-5856-F470-31ADA9311845}"/>
          </ac:spMkLst>
        </pc:spChg>
        <pc:spChg chg="add del mod topLvl">
          <ac:chgData name="Long, Weitong" userId="c6662185-7318-410f-97e5-d6e77f6614a1" providerId="ADAL" clId="{D5E996D3-0FD4-4AB0-86D2-94A11247FC2B}" dt="2023-10-26T11:51:32.659" v="3640" actId="21"/>
          <ac:spMkLst>
            <pc:docMk/>
            <pc:sldMk cId="3233456874" sldId="277"/>
            <ac:spMk id="15" creationId="{EC0BA163-30C6-A849-341A-68D32970A711}"/>
          </ac:spMkLst>
        </pc:spChg>
        <pc:spChg chg="add del mod topLvl">
          <ac:chgData name="Long, Weitong" userId="c6662185-7318-410f-97e5-d6e77f6614a1" providerId="ADAL" clId="{D5E996D3-0FD4-4AB0-86D2-94A11247FC2B}" dt="2023-10-26T11:51:32.659" v="3640" actId="21"/>
          <ac:spMkLst>
            <pc:docMk/>
            <pc:sldMk cId="3233456874" sldId="277"/>
            <ac:spMk id="16" creationId="{BEEE47AF-A52D-7D67-524F-6757CF563E69}"/>
          </ac:spMkLst>
        </pc:spChg>
        <pc:spChg chg="add mod">
          <ac:chgData name="Long, Weitong" userId="c6662185-7318-410f-97e5-d6e77f6614a1" providerId="ADAL" clId="{D5E996D3-0FD4-4AB0-86D2-94A11247FC2B}" dt="2023-10-26T11:56:11.006" v="3711" actId="1076"/>
          <ac:spMkLst>
            <pc:docMk/>
            <pc:sldMk cId="3233456874" sldId="277"/>
            <ac:spMk id="19" creationId="{6E4C430F-4B43-1C7B-6FE3-7C943C645D60}"/>
          </ac:spMkLst>
        </pc:spChg>
        <pc:spChg chg="add del mod">
          <ac:chgData name="Long, Weitong" userId="c6662185-7318-410f-97e5-d6e77f6614a1" providerId="ADAL" clId="{D5E996D3-0FD4-4AB0-86D2-94A11247FC2B}" dt="2023-10-26T11:51:45.192" v="3644" actId="21"/>
          <ac:spMkLst>
            <pc:docMk/>
            <pc:sldMk cId="3233456874" sldId="277"/>
            <ac:spMk id="22" creationId="{D5F2DDDF-05A5-661B-4194-E63B2A1AC63E}"/>
          </ac:spMkLst>
        </pc:spChg>
        <pc:spChg chg="add del mod">
          <ac:chgData name="Long, Weitong" userId="c6662185-7318-410f-97e5-d6e77f6614a1" providerId="ADAL" clId="{D5E996D3-0FD4-4AB0-86D2-94A11247FC2B}" dt="2023-10-26T11:51:45.192" v="3644" actId="21"/>
          <ac:spMkLst>
            <pc:docMk/>
            <pc:sldMk cId="3233456874" sldId="277"/>
            <ac:spMk id="23" creationId="{3FB3762C-6C71-9884-A9E5-D10802C52528}"/>
          </ac:spMkLst>
        </pc:spChg>
        <pc:spChg chg="add del mod">
          <ac:chgData name="Long, Weitong" userId="c6662185-7318-410f-97e5-d6e77f6614a1" providerId="ADAL" clId="{D5E996D3-0FD4-4AB0-86D2-94A11247FC2B}" dt="2023-10-26T11:51:45.192" v="3644" actId="21"/>
          <ac:spMkLst>
            <pc:docMk/>
            <pc:sldMk cId="3233456874" sldId="277"/>
            <ac:spMk id="24" creationId="{8A04FE62-3F61-7EA5-F3E3-A0CAB38C1E28}"/>
          </ac:spMkLst>
        </pc:spChg>
        <pc:spChg chg="add del mod">
          <ac:chgData name="Long, Weitong" userId="c6662185-7318-410f-97e5-d6e77f6614a1" providerId="ADAL" clId="{D5E996D3-0FD4-4AB0-86D2-94A11247FC2B}" dt="2023-10-26T11:51:45.192" v="3644" actId="21"/>
          <ac:spMkLst>
            <pc:docMk/>
            <pc:sldMk cId="3233456874" sldId="277"/>
            <ac:spMk id="25" creationId="{60BA6DE9-9672-8CD4-19BC-2902172E90C1}"/>
          </ac:spMkLst>
        </pc:spChg>
        <pc:spChg chg="add del mod">
          <ac:chgData name="Long, Weitong" userId="c6662185-7318-410f-97e5-d6e77f6614a1" providerId="ADAL" clId="{D5E996D3-0FD4-4AB0-86D2-94A11247FC2B}" dt="2023-10-26T11:51:45.192" v="3644" actId="21"/>
          <ac:spMkLst>
            <pc:docMk/>
            <pc:sldMk cId="3233456874" sldId="277"/>
            <ac:spMk id="26" creationId="{A525EB34-EB3F-3332-A7F4-94C389F9BC75}"/>
          </ac:spMkLst>
        </pc:spChg>
        <pc:spChg chg="add del mod">
          <ac:chgData name="Long, Weitong" userId="c6662185-7318-410f-97e5-d6e77f6614a1" providerId="ADAL" clId="{D5E996D3-0FD4-4AB0-86D2-94A11247FC2B}" dt="2023-10-26T11:51:45.192" v="3644" actId="21"/>
          <ac:spMkLst>
            <pc:docMk/>
            <pc:sldMk cId="3233456874" sldId="277"/>
            <ac:spMk id="27" creationId="{4FB38978-55BD-6330-E0BD-4620823934A0}"/>
          </ac:spMkLst>
        </pc:spChg>
        <pc:spChg chg="add mod topLvl">
          <ac:chgData name="Long, Weitong" userId="c6662185-7318-410f-97e5-d6e77f6614a1" providerId="ADAL" clId="{D5E996D3-0FD4-4AB0-86D2-94A11247FC2B}" dt="2023-10-26T12:23:53.800" v="3947" actId="14100"/>
          <ac:spMkLst>
            <pc:docMk/>
            <pc:sldMk cId="3233456874" sldId="277"/>
            <ac:spMk id="29" creationId="{F6E5F0BF-A47D-B379-90EF-DD2BD8A35F10}"/>
          </ac:spMkLst>
        </pc:spChg>
        <pc:spChg chg="add mod topLvl">
          <ac:chgData name="Long, Weitong" userId="c6662185-7318-410f-97e5-d6e77f6614a1" providerId="ADAL" clId="{D5E996D3-0FD4-4AB0-86D2-94A11247FC2B}" dt="2023-10-26T12:23:57.260" v="3948" actId="14100"/>
          <ac:spMkLst>
            <pc:docMk/>
            <pc:sldMk cId="3233456874" sldId="277"/>
            <ac:spMk id="30" creationId="{7941D1FE-DA8F-8113-8B37-7FFE88FC7CEF}"/>
          </ac:spMkLst>
        </pc:spChg>
        <pc:spChg chg="add mod topLvl">
          <ac:chgData name="Long, Weitong" userId="c6662185-7318-410f-97e5-d6e77f6614a1" providerId="ADAL" clId="{D5E996D3-0FD4-4AB0-86D2-94A11247FC2B}" dt="2023-10-26T12:24:03.218" v="3950" actId="14100"/>
          <ac:spMkLst>
            <pc:docMk/>
            <pc:sldMk cId="3233456874" sldId="277"/>
            <ac:spMk id="31" creationId="{D50DBA34-257D-EB91-D491-8A1168386707}"/>
          </ac:spMkLst>
        </pc:spChg>
        <pc:spChg chg="add mod topLvl">
          <ac:chgData name="Long, Weitong" userId="c6662185-7318-410f-97e5-d6e77f6614a1" providerId="ADAL" clId="{D5E996D3-0FD4-4AB0-86D2-94A11247FC2B}" dt="2023-10-26T12:23:59.705" v="3949" actId="14100"/>
          <ac:spMkLst>
            <pc:docMk/>
            <pc:sldMk cId="3233456874" sldId="277"/>
            <ac:spMk id="32" creationId="{9E1C6376-2A1C-E1CC-DBDA-5A643230698F}"/>
          </ac:spMkLst>
        </pc:spChg>
        <pc:spChg chg="add mod topLvl">
          <ac:chgData name="Long, Weitong" userId="c6662185-7318-410f-97e5-d6e77f6614a1" providerId="ADAL" clId="{D5E996D3-0FD4-4AB0-86D2-94A11247FC2B}" dt="2023-10-26T12:22:28.422" v="3946" actId="14100"/>
          <ac:spMkLst>
            <pc:docMk/>
            <pc:sldMk cId="3233456874" sldId="277"/>
            <ac:spMk id="33" creationId="{732574AF-8959-80ED-8DE4-966DA08BB1E3}"/>
          </ac:spMkLst>
        </pc:spChg>
        <pc:spChg chg="add mod topLvl">
          <ac:chgData name="Long, Weitong" userId="c6662185-7318-410f-97e5-d6e77f6614a1" providerId="ADAL" clId="{D5E996D3-0FD4-4AB0-86D2-94A11247FC2B}" dt="2023-10-26T12:22:25.719" v="3945" actId="1076"/>
          <ac:spMkLst>
            <pc:docMk/>
            <pc:sldMk cId="3233456874" sldId="277"/>
            <ac:spMk id="34" creationId="{80E4A8B8-488A-6E4B-280D-0F0E9BE80001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36" creationId="{2660F74B-4FE9-E719-09CC-3605D3627303}"/>
          </ac:spMkLst>
        </pc:spChg>
        <pc:spChg chg="mod">
          <ac:chgData name="Long, Weitong" userId="c6662185-7318-410f-97e5-d6e77f6614a1" providerId="ADAL" clId="{D5E996D3-0FD4-4AB0-86D2-94A11247FC2B}" dt="2023-10-26T11:53:46.357" v="3670" actId="1076"/>
          <ac:spMkLst>
            <pc:docMk/>
            <pc:sldMk cId="3233456874" sldId="277"/>
            <ac:spMk id="37" creationId="{28226F22-CCF0-FE8B-F787-1B1EDE7EC37C}"/>
          </ac:spMkLst>
        </pc:spChg>
        <pc:spChg chg="mod">
          <ac:chgData name="Long, Weitong" userId="c6662185-7318-410f-97e5-d6e77f6614a1" providerId="ADAL" clId="{D5E996D3-0FD4-4AB0-86D2-94A11247FC2B}" dt="2023-10-26T11:53:15.389" v="3665" actId="1076"/>
          <ac:spMkLst>
            <pc:docMk/>
            <pc:sldMk cId="3233456874" sldId="277"/>
            <ac:spMk id="38" creationId="{D0D605A5-8A1D-BD6B-F589-142DCF056B6F}"/>
          </ac:spMkLst>
        </pc:spChg>
        <pc:spChg chg="del mod">
          <ac:chgData name="Long, Weitong" userId="c6662185-7318-410f-97e5-d6e77f6614a1" providerId="ADAL" clId="{D5E996D3-0FD4-4AB0-86D2-94A11247FC2B}" dt="2023-10-26T11:52:58.004" v="3660" actId="478"/>
          <ac:spMkLst>
            <pc:docMk/>
            <pc:sldMk cId="3233456874" sldId="277"/>
            <ac:spMk id="39" creationId="{B1CF5E83-FD10-2D07-C1BC-845391F473BC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40" creationId="{FF1CEE6C-AC79-608D-6181-D6715F9380B8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41" creationId="{8DE7834E-712F-2E85-A694-663F654E5A57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42" creationId="{01443BE0-3423-22A5-C4E1-6AF03F0058EF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43" creationId="{8EF3863B-6E09-B5DE-2A3C-FBBEC6C9A558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44" creationId="{9AB36145-355A-BDA7-A4CA-839CB4100E0F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45" creationId="{90AAD26D-7E42-E9EB-ABA7-B64A4CBA96AA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46" creationId="{A1D43EA0-9F74-9539-4151-6F2D6D34873C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47" creationId="{A1781F68-2D57-67BF-F0C1-E30DF02C9519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48" creationId="{16BC4593-381C-B36B-2C9B-C2C597898F5D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49" creationId="{E136AAB1-6FCE-E7FB-EA68-FBE776A895D5}"/>
          </ac:spMkLst>
        </pc:spChg>
        <pc:spChg chg="mod">
          <ac:chgData name="Long, Weitong" userId="c6662185-7318-410f-97e5-d6e77f6614a1" providerId="ADAL" clId="{D5E996D3-0FD4-4AB0-86D2-94A11247FC2B}" dt="2023-10-26T11:53:46.634" v="3671" actId="1076"/>
          <ac:spMkLst>
            <pc:docMk/>
            <pc:sldMk cId="3233456874" sldId="277"/>
            <ac:spMk id="50" creationId="{DEFB0434-F27C-A212-C2B7-90A8FCB59C1D}"/>
          </ac:spMkLst>
        </pc:spChg>
        <pc:spChg chg="mod">
          <ac:chgData name="Long, Weitong" userId="c6662185-7318-410f-97e5-d6e77f6614a1" providerId="ADAL" clId="{D5E996D3-0FD4-4AB0-86D2-94A11247FC2B}" dt="2023-10-26T11:53:46.905" v="3672" actId="1076"/>
          <ac:spMkLst>
            <pc:docMk/>
            <pc:sldMk cId="3233456874" sldId="277"/>
            <ac:spMk id="51" creationId="{13C5185E-D89C-A69A-8983-E814CD72EB0E}"/>
          </ac:spMkLst>
        </pc:spChg>
        <pc:spChg chg="mod">
          <ac:chgData name="Long, Weitong" userId="c6662185-7318-410f-97e5-d6e77f6614a1" providerId="ADAL" clId="{D5E996D3-0FD4-4AB0-86D2-94A11247FC2B}" dt="2023-10-26T11:54:27.380" v="3681" actId="403"/>
          <ac:spMkLst>
            <pc:docMk/>
            <pc:sldMk cId="3233456874" sldId="277"/>
            <ac:spMk id="52" creationId="{098A1E4F-850A-FDFB-7756-992F6D2407CE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53" creationId="{B40990B0-C5EA-B46E-1C51-666179A99256}"/>
          </ac:spMkLst>
        </pc:spChg>
        <pc:spChg chg="mod">
          <ac:chgData name="Long, Weitong" userId="c6662185-7318-410f-97e5-d6e77f6614a1" providerId="ADAL" clId="{D5E996D3-0FD4-4AB0-86D2-94A11247FC2B}" dt="2023-10-26T11:54:27.380" v="3681" actId="403"/>
          <ac:spMkLst>
            <pc:docMk/>
            <pc:sldMk cId="3233456874" sldId="277"/>
            <ac:spMk id="54" creationId="{7677587D-5119-4158-977B-62C4C5D33A15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55" creationId="{CD3D4174-6750-AE6E-99C3-378D55DA1828}"/>
          </ac:spMkLst>
        </pc:spChg>
        <pc:spChg chg="mod">
          <ac:chgData name="Long, Weitong" userId="c6662185-7318-410f-97e5-d6e77f6614a1" providerId="ADAL" clId="{D5E996D3-0FD4-4AB0-86D2-94A11247FC2B}" dt="2023-10-26T11:54:27.380" v="3681" actId="403"/>
          <ac:spMkLst>
            <pc:docMk/>
            <pc:sldMk cId="3233456874" sldId="277"/>
            <ac:spMk id="56" creationId="{033E45C4-D87D-97CB-84EB-D9F2B4A4F523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57" creationId="{69D248DA-3103-368F-A4C9-B768E52F08DA}"/>
          </ac:spMkLst>
        </pc:spChg>
        <pc:spChg chg="mod">
          <ac:chgData name="Long, Weitong" userId="c6662185-7318-410f-97e5-d6e77f6614a1" providerId="ADAL" clId="{D5E996D3-0FD4-4AB0-86D2-94A11247FC2B}" dt="2023-10-26T11:54:27.380" v="3681" actId="403"/>
          <ac:spMkLst>
            <pc:docMk/>
            <pc:sldMk cId="3233456874" sldId="277"/>
            <ac:spMk id="58" creationId="{7107D372-78FD-07AF-B9DB-43D141CCF7A8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59" creationId="{942AFCB1-0A5A-2822-C116-8446B2CFFCAB}"/>
          </ac:spMkLst>
        </pc:spChg>
        <pc:spChg chg="mod">
          <ac:chgData name="Long, Weitong" userId="c6662185-7318-410f-97e5-d6e77f6614a1" providerId="ADAL" clId="{D5E996D3-0FD4-4AB0-86D2-94A11247FC2B}" dt="2023-10-26T11:54:27.380" v="3681" actId="403"/>
          <ac:spMkLst>
            <pc:docMk/>
            <pc:sldMk cId="3233456874" sldId="277"/>
            <ac:spMk id="60" creationId="{8B8C66F7-0D88-81F5-AECA-186FB4B09B69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61" creationId="{A9E1AC87-299F-A8A4-61A9-CB9CD696DDB8}"/>
          </ac:spMkLst>
        </pc:spChg>
        <pc:spChg chg="mod">
          <ac:chgData name="Long, Weitong" userId="c6662185-7318-410f-97e5-d6e77f6614a1" providerId="ADAL" clId="{D5E996D3-0FD4-4AB0-86D2-94A11247FC2B}" dt="2023-10-26T12:21:46.753" v="3938" actId="20577"/>
          <ac:spMkLst>
            <pc:docMk/>
            <pc:sldMk cId="3233456874" sldId="277"/>
            <ac:spMk id="62" creationId="{0F1876DE-DD8F-831B-1517-4AD81EBC302F}"/>
          </ac:spMkLst>
        </pc:spChg>
        <pc:spChg chg="mod">
          <ac:chgData name="Long, Weitong" userId="c6662185-7318-410f-97e5-d6e77f6614a1" providerId="ADAL" clId="{D5E996D3-0FD4-4AB0-86D2-94A11247FC2B}" dt="2023-10-26T12:16:54.621" v="3916" actId="14100"/>
          <ac:spMkLst>
            <pc:docMk/>
            <pc:sldMk cId="3233456874" sldId="277"/>
            <ac:spMk id="63" creationId="{B6F83381-2A25-9E07-DD58-28A76C04C715}"/>
          </ac:spMkLst>
        </pc:spChg>
        <pc:spChg chg="mod">
          <ac:chgData name="Long, Weitong" userId="c6662185-7318-410f-97e5-d6e77f6614a1" providerId="ADAL" clId="{D5E996D3-0FD4-4AB0-86D2-94A11247FC2B}" dt="2023-10-26T12:21:57.953" v="3942" actId="20577"/>
          <ac:spMkLst>
            <pc:docMk/>
            <pc:sldMk cId="3233456874" sldId="277"/>
            <ac:spMk id="64" creationId="{9EA12D26-A65E-ED35-7B54-D6608F244871}"/>
          </ac:spMkLst>
        </pc:spChg>
        <pc:spChg chg="mod">
          <ac:chgData name="Long, Weitong" userId="c6662185-7318-410f-97e5-d6e77f6614a1" providerId="ADAL" clId="{D5E996D3-0FD4-4AB0-86D2-94A11247FC2B}" dt="2023-10-26T11:53:24.138" v="3666" actId="1076"/>
          <ac:spMkLst>
            <pc:docMk/>
            <pc:sldMk cId="3233456874" sldId="277"/>
            <ac:spMk id="65" creationId="{E8856927-390C-736F-2AC7-2A7E16203655}"/>
          </ac:spMkLst>
        </pc:spChg>
        <pc:spChg chg="mod">
          <ac:chgData name="Long, Weitong" userId="c6662185-7318-410f-97e5-d6e77f6614a1" providerId="ADAL" clId="{D5E996D3-0FD4-4AB0-86D2-94A11247FC2B}" dt="2023-10-26T12:21:02.674" v="3922" actId="20577"/>
          <ac:spMkLst>
            <pc:docMk/>
            <pc:sldMk cId="3233456874" sldId="277"/>
            <ac:spMk id="66" creationId="{432458C8-C516-99C0-B135-63147D8C21D3}"/>
          </ac:spMkLst>
        </pc:spChg>
        <pc:spChg chg="mod">
          <ac:chgData name="Long, Weitong" userId="c6662185-7318-410f-97e5-d6e77f6614a1" providerId="ADAL" clId="{D5E996D3-0FD4-4AB0-86D2-94A11247FC2B}" dt="2023-10-26T11:54:54.537" v="3689" actId="14100"/>
          <ac:spMkLst>
            <pc:docMk/>
            <pc:sldMk cId="3233456874" sldId="277"/>
            <ac:spMk id="67" creationId="{3F1ABF1A-CE5A-5CE9-B1EE-5FA6EA63CD17}"/>
          </ac:spMkLst>
        </pc:spChg>
        <pc:spChg chg="mod">
          <ac:chgData name="Long, Weitong" userId="c6662185-7318-410f-97e5-d6e77f6614a1" providerId="ADAL" clId="{D5E996D3-0FD4-4AB0-86D2-94A11247FC2B}" dt="2023-10-26T11:54:51.061" v="3688" actId="14100"/>
          <ac:spMkLst>
            <pc:docMk/>
            <pc:sldMk cId="3233456874" sldId="277"/>
            <ac:spMk id="68" creationId="{99587CAE-3264-8072-C450-C6289FB71F4A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69" creationId="{A92E09E5-FD52-7A86-1513-950CD2E61AE4}"/>
          </ac:spMkLst>
        </pc:spChg>
        <pc:spChg chg="mod">
          <ac:chgData name="Long, Weitong" userId="c6662185-7318-410f-97e5-d6e77f6614a1" providerId="ADAL" clId="{D5E996D3-0FD4-4AB0-86D2-94A11247FC2B}" dt="2023-10-26T11:54:27.380" v="3681" actId="403"/>
          <ac:spMkLst>
            <pc:docMk/>
            <pc:sldMk cId="3233456874" sldId="277"/>
            <ac:spMk id="70" creationId="{5412A3B1-C1BB-C34B-E01A-DE2A08C16477}"/>
          </ac:spMkLst>
        </pc:spChg>
        <pc:spChg chg="mod">
          <ac:chgData name="Long, Weitong" userId="c6662185-7318-410f-97e5-d6e77f6614a1" providerId="ADAL" clId="{D5E996D3-0FD4-4AB0-86D2-94A11247FC2B}" dt="2023-10-26T11:55:38.788" v="3703" actId="14100"/>
          <ac:spMkLst>
            <pc:docMk/>
            <pc:sldMk cId="3233456874" sldId="277"/>
            <ac:spMk id="71" creationId="{0BFFBCEA-7192-AD7E-0DB5-FA6F5698C0D6}"/>
          </ac:spMkLst>
        </pc:spChg>
        <pc:spChg chg="mod">
          <ac:chgData name="Long, Weitong" userId="c6662185-7318-410f-97e5-d6e77f6614a1" providerId="ADAL" clId="{D5E996D3-0FD4-4AB0-86D2-94A11247FC2B}" dt="2023-10-26T11:55:35.789" v="3702" actId="14100"/>
          <ac:spMkLst>
            <pc:docMk/>
            <pc:sldMk cId="3233456874" sldId="277"/>
            <ac:spMk id="72" creationId="{C947BB80-7A6C-F0B1-7221-B432D43AD094}"/>
          </ac:spMkLst>
        </pc:spChg>
        <pc:spChg chg="mod">
          <ac:chgData name="Long, Weitong" userId="c6662185-7318-410f-97e5-d6e77f6614a1" providerId="ADAL" clId="{D5E996D3-0FD4-4AB0-86D2-94A11247FC2B}" dt="2023-10-26T11:55:20.801" v="3697" actId="14100"/>
          <ac:spMkLst>
            <pc:docMk/>
            <pc:sldMk cId="3233456874" sldId="277"/>
            <ac:spMk id="73" creationId="{9A359F43-AD7A-9CB0-4739-ED373B72B122}"/>
          </ac:spMkLst>
        </pc:spChg>
        <pc:spChg chg="mod">
          <ac:chgData name="Long, Weitong" userId="c6662185-7318-410f-97e5-d6e77f6614a1" providerId="ADAL" clId="{D5E996D3-0FD4-4AB0-86D2-94A11247FC2B}" dt="2023-10-26T12:21:39.472" v="3932" actId="20577"/>
          <ac:spMkLst>
            <pc:docMk/>
            <pc:sldMk cId="3233456874" sldId="277"/>
            <ac:spMk id="74" creationId="{0F70B606-E001-F190-6B63-70365EC90F42}"/>
          </ac:spMkLst>
        </pc:spChg>
        <pc:spChg chg="mod">
          <ac:chgData name="Long, Weitong" userId="c6662185-7318-410f-97e5-d6e77f6614a1" providerId="ADAL" clId="{D5E996D3-0FD4-4AB0-86D2-94A11247FC2B}" dt="2023-10-26T11:52:28.659" v="3654" actId="1076"/>
          <ac:spMkLst>
            <pc:docMk/>
            <pc:sldMk cId="3233456874" sldId="277"/>
            <ac:spMk id="75" creationId="{8008A5A8-1549-767C-DA71-066345C863C8}"/>
          </ac:spMkLst>
        </pc:spChg>
        <pc:spChg chg="mod">
          <ac:chgData name="Long, Weitong" userId="c6662185-7318-410f-97e5-d6e77f6614a1" providerId="ADAL" clId="{D5E996D3-0FD4-4AB0-86D2-94A11247FC2B}" dt="2023-10-26T12:21:37.210" v="3930" actId="20577"/>
          <ac:spMkLst>
            <pc:docMk/>
            <pc:sldMk cId="3233456874" sldId="277"/>
            <ac:spMk id="76" creationId="{1C425500-AD6E-39EF-42F8-6D961CE3F28A}"/>
          </ac:spMkLst>
        </pc:spChg>
        <pc:spChg chg="mod">
          <ac:chgData name="Long, Weitong" userId="c6662185-7318-410f-97e5-d6e77f6614a1" providerId="ADAL" clId="{D5E996D3-0FD4-4AB0-86D2-94A11247FC2B}" dt="2023-10-26T11:52:28.659" v="3654" actId="1076"/>
          <ac:spMkLst>
            <pc:docMk/>
            <pc:sldMk cId="3233456874" sldId="277"/>
            <ac:spMk id="77" creationId="{FF92FA7C-9C6D-26D5-DF39-1CA7EC0226C5}"/>
          </ac:spMkLst>
        </pc:spChg>
        <pc:spChg chg="mod">
          <ac:chgData name="Long, Weitong" userId="c6662185-7318-410f-97e5-d6e77f6614a1" providerId="ADAL" clId="{D5E996D3-0FD4-4AB0-86D2-94A11247FC2B}" dt="2023-10-26T12:21:09.376" v="3924" actId="20577"/>
          <ac:spMkLst>
            <pc:docMk/>
            <pc:sldMk cId="3233456874" sldId="277"/>
            <ac:spMk id="78" creationId="{942822DC-14D6-A38F-3041-C97FFED926FF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79" creationId="{932DBFA7-6135-8184-7646-7111032AEC93}"/>
          </ac:spMkLst>
        </pc:spChg>
        <pc:spChg chg="mod">
          <ac:chgData name="Long, Weitong" userId="c6662185-7318-410f-97e5-d6e77f6614a1" providerId="ADAL" clId="{D5E996D3-0FD4-4AB0-86D2-94A11247FC2B}" dt="2023-10-26T11:54:27.380" v="3681" actId="403"/>
          <ac:spMkLst>
            <pc:docMk/>
            <pc:sldMk cId="3233456874" sldId="277"/>
            <ac:spMk id="80" creationId="{0180EBAE-382E-47A6-D46F-F7116ADB02C5}"/>
          </ac:spMkLst>
        </pc:spChg>
        <pc:spChg chg="mod">
          <ac:chgData name="Long, Weitong" userId="c6662185-7318-410f-97e5-d6e77f6614a1" providerId="ADAL" clId="{D5E996D3-0FD4-4AB0-86D2-94A11247FC2B}" dt="2023-10-26T11:52:20.533" v="3653" actId="18245"/>
          <ac:spMkLst>
            <pc:docMk/>
            <pc:sldMk cId="3233456874" sldId="277"/>
            <ac:spMk id="81" creationId="{06FC5559-3B47-4B0A-F771-4350FA80B0F2}"/>
          </ac:spMkLst>
        </pc:spChg>
        <pc:spChg chg="mod">
          <ac:chgData name="Long, Weitong" userId="c6662185-7318-410f-97e5-d6e77f6614a1" providerId="ADAL" clId="{D5E996D3-0FD4-4AB0-86D2-94A11247FC2B}" dt="2023-10-26T11:54:27.380" v="3681" actId="403"/>
          <ac:spMkLst>
            <pc:docMk/>
            <pc:sldMk cId="3233456874" sldId="277"/>
            <ac:spMk id="82" creationId="{B1F3679D-C6CE-3253-9DE7-CA290B24F29C}"/>
          </ac:spMkLst>
        </pc:spChg>
        <pc:spChg chg="add mod topLvl">
          <ac:chgData name="Long, Weitong" userId="c6662185-7318-410f-97e5-d6e77f6614a1" providerId="ADAL" clId="{D5E996D3-0FD4-4AB0-86D2-94A11247FC2B}" dt="2023-10-26T11:56:17.036" v="3712" actId="164"/>
          <ac:spMkLst>
            <pc:docMk/>
            <pc:sldMk cId="3233456874" sldId="277"/>
            <ac:spMk id="83" creationId="{B5BB290C-EC8C-F437-B9A4-9CEDBB0A51D3}"/>
          </ac:spMkLst>
        </pc:spChg>
        <pc:grpChg chg="add del mod">
          <ac:chgData name="Long, Weitong" userId="c6662185-7318-410f-97e5-d6e77f6614a1" providerId="ADAL" clId="{D5E996D3-0FD4-4AB0-86D2-94A11247FC2B}" dt="2023-10-26T11:51:16.049" v="3636" actId="165"/>
          <ac:grpSpMkLst>
            <pc:docMk/>
            <pc:sldMk cId="3233456874" sldId="277"/>
            <ac:grpSpMk id="17" creationId="{D3394D4F-CC71-614A-EE5C-2521B1F7AA07}"/>
          </ac:grpSpMkLst>
        </pc:grpChg>
        <pc:grpChg chg="add del mod">
          <ac:chgData name="Long, Weitong" userId="c6662185-7318-410f-97e5-d6e77f6614a1" providerId="ADAL" clId="{D5E996D3-0FD4-4AB0-86D2-94A11247FC2B}" dt="2023-10-26T11:51:26.740" v="3638" actId="165"/>
          <ac:grpSpMkLst>
            <pc:docMk/>
            <pc:sldMk cId="3233456874" sldId="277"/>
            <ac:grpSpMk id="21" creationId="{15CA2511-4D64-255E-2335-F6D6C8AAEF97}"/>
          </ac:grpSpMkLst>
        </pc:grpChg>
        <pc:grpChg chg="mod">
          <ac:chgData name="Long, Weitong" userId="c6662185-7318-410f-97e5-d6e77f6614a1" providerId="ADAL" clId="{D5E996D3-0FD4-4AB0-86D2-94A11247FC2B}" dt="2023-10-26T11:56:17.036" v="3712" actId="164"/>
          <ac:grpSpMkLst>
            <pc:docMk/>
            <pc:sldMk cId="3233456874" sldId="277"/>
            <ac:grpSpMk id="35" creationId="{5088A51E-48BD-BD97-2053-EA3AD3C3A25F}"/>
          </ac:grpSpMkLst>
        </pc:grpChg>
        <pc:grpChg chg="add del mod">
          <ac:chgData name="Long, Weitong" userId="c6662185-7318-410f-97e5-d6e77f6614a1" providerId="ADAL" clId="{D5E996D3-0FD4-4AB0-86D2-94A11247FC2B}" dt="2023-10-26T11:54:09.011" v="3676" actId="165"/>
          <ac:grpSpMkLst>
            <pc:docMk/>
            <pc:sldMk cId="3233456874" sldId="277"/>
            <ac:grpSpMk id="84" creationId="{38116B4D-866B-AFCD-03AF-187439CCCEF7}"/>
          </ac:grpSpMkLst>
        </pc:grpChg>
        <pc:grpChg chg="add mod">
          <ac:chgData name="Long, Weitong" userId="c6662185-7318-410f-97e5-d6e77f6614a1" providerId="ADAL" clId="{D5E996D3-0FD4-4AB0-86D2-94A11247FC2B}" dt="2023-10-26T11:56:17.036" v="3712" actId="164"/>
          <ac:grpSpMkLst>
            <pc:docMk/>
            <pc:sldMk cId="3233456874" sldId="277"/>
            <ac:grpSpMk id="85" creationId="{B13C8DF2-BB72-727B-2B87-81DDBA33E7A1}"/>
          </ac:grpSpMkLst>
        </pc:grpChg>
        <pc:grpChg chg="add mod">
          <ac:chgData name="Long, Weitong" userId="c6662185-7318-410f-97e5-d6e77f6614a1" providerId="ADAL" clId="{D5E996D3-0FD4-4AB0-86D2-94A11247FC2B}" dt="2023-10-26T11:56:17.036" v="3712" actId="164"/>
          <ac:grpSpMkLst>
            <pc:docMk/>
            <pc:sldMk cId="3233456874" sldId="277"/>
            <ac:grpSpMk id="86" creationId="{ACE80BFA-6EC0-6983-60FD-E3EF337A5974}"/>
          </ac:grpSpMkLst>
        </pc:grpChg>
        <pc:graphicFrameChg chg="del mod modGraphic">
          <ac:chgData name="Long, Weitong" userId="c6662185-7318-410f-97e5-d6e77f6614a1" providerId="ADAL" clId="{D5E996D3-0FD4-4AB0-86D2-94A11247FC2B}" dt="2023-10-26T11:25:44.105" v="3346" actId="478"/>
          <ac:graphicFrameMkLst>
            <pc:docMk/>
            <pc:sldMk cId="3233456874" sldId="277"/>
            <ac:graphicFrameMk id="6" creationId="{48ED593E-35D0-4FB7-B116-ECB0DB635D29}"/>
          </ac:graphicFrameMkLst>
        </pc:graphicFrameChg>
        <pc:graphicFrameChg chg="add del mod modGraphic">
          <ac:chgData name="Long, Weitong" userId="c6662185-7318-410f-97e5-d6e77f6614a1" providerId="ADAL" clId="{D5E996D3-0FD4-4AB0-86D2-94A11247FC2B}" dt="2023-10-26T11:51:12.535" v="3634"/>
          <ac:graphicFrameMkLst>
            <pc:docMk/>
            <pc:sldMk cId="3233456874" sldId="277"/>
            <ac:graphicFrameMk id="20" creationId="{67F16A07-90DC-1D19-2F82-246626AD666F}"/>
          </ac:graphicFrameMkLst>
        </pc:graphicFrameChg>
        <pc:graphicFrameChg chg="add del mod modGraphic">
          <ac:chgData name="Long, Weitong" userId="c6662185-7318-410f-97e5-d6e77f6614a1" providerId="ADAL" clId="{D5E996D3-0FD4-4AB0-86D2-94A11247FC2B}" dt="2023-10-26T11:52:20.533" v="3653" actId="18245"/>
          <ac:graphicFrameMkLst>
            <pc:docMk/>
            <pc:sldMk cId="3233456874" sldId="277"/>
            <ac:graphicFrameMk id="28" creationId="{4FE156B4-CEF0-E98E-B7CA-8C0EB8E93E77}"/>
          </ac:graphicFrameMkLst>
        </pc:graphicFrameChg>
        <pc:picChg chg="add del mod topLvl modCrop">
          <ac:chgData name="Long, Weitong" userId="c6662185-7318-410f-97e5-d6e77f6614a1" providerId="ADAL" clId="{D5E996D3-0FD4-4AB0-86D2-94A11247FC2B}" dt="2023-10-26T11:51:30.007" v="3639" actId="478"/>
          <ac:picMkLst>
            <pc:docMk/>
            <pc:sldMk cId="3233456874" sldId="277"/>
            <ac:picMk id="8" creationId="{D743D302-480C-995E-7D49-8C0C8E3B3DCF}"/>
          </ac:picMkLst>
        </pc:picChg>
      </pc:sldChg>
      <pc:sldChg chg="modSp mod ord modNotesTx">
        <pc:chgData name="Long, Weitong" userId="c6662185-7318-410f-97e5-d6e77f6614a1" providerId="ADAL" clId="{D5E996D3-0FD4-4AB0-86D2-94A11247FC2B}" dt="2023-10-17T09:09:16.710" v="1142" actId="20577"/>
        <pc:sldMkLst>
          <pc:docMk/>
          <pc:sldMk cId="4291992622" sldId="318"/>
        </pc:sldMkLst>
        <pc:spChg chg="mod">
          <ac:chgData name="Long, Weitong" userId="c6662185-7318-410f-97e5-d6e77f6614a1" providerId="ADAL" clId="{D5E996D3-0FD4-4AB0-86D2-94A11247FC2B}" dt="2023-10-17T09:09:16.710" v="1142" actId="20577"/>
          <ac:spMkLst>
            <pc:docMk/>
            <pc:sldMk cId="4291992622" sldId="318"/>
            <ac:spMk id="2" creationId="{B680D0C0-4477-9177-C362-1D9934468AA5}"/>
          </ac:spMkLst>
        </pc:spChg>
      </pc:sldChg>
      <pc:sldChg chg="del">
        <pc:chgData name="Long, Weitong" userId="c6662185-7318-410f-97e5-d6e77f6614a1" providerId="ADAL" clId="{D5E996D3-0FD4-4AB0-86D2-94A11247FC2B}" dt="2023-10-16T09:55:03.810" v="104" actId="47"/>
        <pc:sldMkLst>
          <pc:docMk/>
          <pc:sldMk cId="4248737080" sldId="326"/>
        </pc:sldMkLst>
      </pc:sldChg>
      <pc:sldChg chg="del">
        <pc:chgData name="Long, Weitong" userId="c6662185-7318-410f-97e5-d6e77f6614a1" providerId="ADAL" clId="{D5E996D3-0FD4-4AB0-86D2-94A11247FC2B}" dt="2023-10-16T09:55:40.100" v="106" actId="47"/>
        <pc:sldMkLst>
          <pc:docMk/>
          <pc:sldMk cId="2461668980" sldId="331"/>
        </pc:sldMkLst>
      </pc:sldChg>
      <pc:sldChg chg="del">
        <pc:chgData name="Long, Weitong" userId="c6662185-7318-410f-97e5-d6e77f6614a1" providerId="ADAL" clId="{D5E996D3-0FD4-4AB0-86D2-94A11247FC2B}" dt="2023-10-16T09:55:38.392" v="105" actId="47"/>
        <pc:sldMkLst>
          <pc:docMk/>
          <pc:sldMk cId="3901561273" sldId="336"/>
        </pc:sldMkLst>
      </pc:sldChg>
      <pc:sldChg chg="del">
        <pc:chgData name="Long, Weitong" userId="c6662185-7318-410f-97e5-d6e77f6614a1" providerId="ADAL" clId="{D5E996D3-0FD4-4AB0-86D2-94A11247FC2B}" dt="2023-10-16T09:55:01.101" v="103" actId="47"/>
        <pc:sldMkLst>
          <pc:docMk/>
          <pc:sldMk cId="4066450277" sldId="337"/>
        </pc:sldMkLst>
      </pc:sldChg>
      <pc:sldChg chg="modSp mod">
        <pc:chgData name="Long, Weitong" userId="c6662185-7318-410f-97e5-d6e77f6614a1" providerId="ADAL" clId="{D5E996D3-0FD4-4AB0-86D2-94A11247FC2B}" dt="2023-10-16T09:54:49.256" v="102" actId="20577"/>
        <pc:sldMkLst>
          <pc:docMk/>
          <pc:sldMk cId="2608787355" sldId="369"/>
        </pc:sldMkLst>
        <pc:spChg chg="mod">
          <ac:chgData name="Long, Weitong" userId="c6662185-7318-410f-97e5-d6e77f6614a1" providerId="ADAL" clId="{D5E996D3-0FD4-4AB0-86D2-94A11247FC2B}" dt="2023-10-16T09:54:49.256" v="102" actId="20577"/>
          <ac:spMkLst>
            <pc:docMk/>
            <pc:sldMk cId="2608787355" sldId="369"/>
            <ac:spMk id="2" creationId="{1F7039C8-58F5-CE07-F995-5851E9BCC2E5}"/>
          </ac:spMkLst>
        </pc:spChg>
      </pc:sldChg>
      <pc:sldChg chg="del">
        <pc:chgData name="Long, Weitong" userId="c6662185-7318-410f-97e5-d6e77f6614a1" providerId="ADAL" clId="{D5E996D3-0FD4-4AB0-86D2-94A11247FC2B}" dt="2023-10-16T09:58:18.757" v="123" actId="47"/>
        <pc:sldMkLst>
          <pc:docMk/>
          <pc:sldMk cId="2330734423" sldId="372"/>
        </pc:sldMkLst>
      </pc:sldChg>
      <pc:sldChg chg="del ord">
        <pc:chgData name="Long, Weitong" userId="c6662185-7318-410f-97e5-d6e77f6614a1" providerId="ADAL" clId="{D5E996D3-0FD4-4AB0-86D2-94A11247FC2B}" dt="2023-10-16T12:39:32.204" v="916" actId="47"/>
        <pc:sldMkLst>
          <pc:docMk/>
          <pc:sldMk cId="2821711229" sldId="373"/>
        </pc:sldMkLst>
      </pc:sldChg>
      <pc:sldChg chg="modSp mod">
        <pc:chgData name="Long, Weitong" userId="c6662185-7318-410f-97e5-d6e77f6614a1" providerId="ADAL" clId="{D5E996D3-0FD4-4AB0-86D2-94A11247FC2B}" dt="2023-10-16T12:39:53.332" v="919" actId="14100"/>
        <pc:sldMkLst>
          <pc:docMk/>
          <pc:sldMk cId="1317052520" sldId="377"/>
        </pc:sldMkLst>
        <pc:spChg chg="mod">
          <ac:chgData name="Long, Weitong" userId="c6662185-7318-410f-97e5-d6e77f6614a1" providerId="ADAL" clId="{D5E996D3-0FD4-4AB0-86D2-94A11247FC2B}" dt="2023-10-16T12:39:53.332" v="919" actId="14100"/>
          <ac:spMkLst>
            <pc:docMk/>
            <pc:sldMk cId="1317052520" sldId="377"/>
            <ac:spMk id="2" creationId="{65F5D0D3-BE05-9D21-2877-FAA055220187}"/>
          </ac:spMkLst>
        </pc:spChg>
      </pc:sldChg>
      <pc:sldChg chg="add del">
        <pc:chgData name="Long, Weitong" userId="c6662185-7318-410f-97e5-d6e77f6614a1" providerId="ADAL" clId="{D5E996D3-0FD4-4AB0-86D2-94A11247FC2B}" dt="2023-10-26T12:42:17.640" v="4356"/>
        <pc:sldMkLst>
          <pc:docMk/>
          <pc:sldMk cId="3973691500" sldId="380"/>
        </pc:sldMkLst>
      </pc:sldChg>
      <pc:sldChg chg="addSp delSp modSp mod">
        <pc:chgData name="Long, Weitong" userId="c6662185-7318-410f-97e5-d6e77f6614a1" providerId="ADAL" clId="{D5E996D3-0FD4-4AB0-86D2-94A11247FC2B}" dt="2023-10-16T09:57:32.425" v="117" actId="165"/>
        <pc:sldMkLst>
          <pc:docMk/>
          <pc:sldMk cId="3404620903" sldId="384"/>
        </pc:sldMkLst>
        <pc:spChg chg="mod">
          <ac:chgData name="Long, Weitong" userId="c6662185-7318-410f-97e5-d6e77f6614a1" providerId="ADAL" clId="{D5E996D3-0FD4-4AB0-86D2-94A11247FC2B}" dt="2023-10-16T09:57:32.425" v="117" actId="165"/>
          <ac:spMkLst>
            <pc:docMk/>
            <pc:sldMk cId="3404620903" sldId="384"/>
            <ac:spMk id="34" creationId="{63A89C41-7482-E18D-1FE6-B93B88407B2E}"/>
          </ac:spMkLst>
        </pc:spChg>
        <pc:spChg chg="add del mod">
          <ac:chgData name="Long, Weitong" userId="c6662185-7318-410f-97e5-d6e77f6614a1" providerId="ADAL" clId="{D5E996D3-0FD4-4AB0-86D2-94A11247FC2B}" dt="2023-10-16T09:57:32.425" v="117" actId="165"/>
          <ac:spMkLst>
            <pc:docMk/>
            <pc:sldMk cId="3404620903" sldId="384"/>
            <ac:spMk id="35" creationId="{DB1C3200-0714-215C-4216-2C52B3A0C768}"/>
          </ac:spMkLst>
        </pc:spChg>
        <pc:spChg chg="add del mod">
          <ac:chgData name="Long, Weitong" userId="c6662185-7318-410f-97e5-d6e77f6614a1" providerId="ADAL" clId="{D5E996D3-0FD4-4AB0-86D2-94A11247FC2B}" dt="2023-10-16T09:57:32.425" v="117" actId="165"/>
          <ac:spMkLst>
            <pc:docMk/>
            <pc:sldMk cId="3404620903" sldId="384"/>
            <ac:spMk id="36" creationId="{930D267E-0CF7-DDE2-0A74-18CF9CB038CE}"/>
          </ac:spMkLst>
        </pc:spChg>
        <pc:spChg chg="mod">
          <ac:chgData name="Long, Weitong" userId="c6662185-7318-410f-97e5-d6e77f6614a1" providerId="ADAL" clId="{D5E996D3-0FD4-4AB0-86D2-94A11247FC2B}" dt="2023-10-16T09:57:32.425" v="117" actId="165"/>
          <ac:spMkLst>
            <pc:docMk/>
            <pc:sldMk cId="3404620903" sldId="384"/>
            <ac:spMk id="42" creationId="{7B876527-692A-3CCB-2C81-A16508E2168D}"/>
          </ac:spMkLst>
        </pc:spChg>
        <pc:spChg chg="mod">
          <ac:chgData name="Long, Weitong" userId="c6662185-7318-410f-97e5-d6e77f6614a1" providerId="ADAL" clId="{D5E996D3-0FD4-4AB0-86D2-94A11247FC2B}" dt="2023-10-16T09:57:32.425" v="117" actId="165"/>
          <ac:spMkLst>
            <pc:docMk/>
            <pc:sldMk cId="3404620903" sldId="384"/>
            <ac:spMk id="43" creationId="{005149AF-2446-07CE-0B84-4552AF033577}"/>
          </ac:spMkLst>
        </pc:spChg>
        <pc:grpChg chg="mod topLvl">
          <ac:chgData name="Long, Weitong" userId="c6662185-7318-410f-97e5-d6e77f6614a1" providerId="ADAL" clId="{D5E996D3-0FD4-4AB0-86D2-94A11247FC2B}" dt="2023-10-16T09:57:32.425" v="117" actId="165"/>
          <ac:grpSpMkLst>
            <pc:docMk/>
            <pc:sldMk cId="3404620903" sldId="384"/>
            <ac:grpSpMk id="40" creationId="{E977317C-34CC-B881-2F82-C1DE466AC75A}"/>
          </ac:grpSpMkLst>
        </pc:grpChg>
        <pc:grpChg chg="mod topLvl">
          <ac:chgData name="Long, Weitong" userId="c6662185-7318-410f-97e5-d6e77f6614a1" providerId="ADAL" clId="{D5E996D3-0FD4-4AB0-86D2-94A11247FC2B}" dt="2023-10-16T09:57:32.425" v="117" actId="165"/>
          <ac:grpSpMkLst>
            <pc:docMk/>
            <pc:sldMk cId="3404620903" sldId="384"/>
            <ac:grpSpMk id="46" creationId="{10C144B8-C151-DC48-C29C-B36B109C6B59}"/>
          </ac:grpSpMkLst>
        </pc:grpChg>
        <pc:grpChg chg="add del mod">
          <ac:chgData name="Long, Weitong" userId="c6662185-7318-410f-97e5-d6e77f6614a1" providerId="ADAL" clId="{D5E996D3-0FD4-4AB0-86D2-94A11247FC2B}" dt="2023-10-16T09:57:32.425" v="117" actId="165"/>
          <ac:grpSpMkLst>
            <pc:docMk/>
            <pc:sldMk cId="3404620903" sldId="384"/>
            <ac:grpSpMk id="93" creationId="{A29A9B58-128D-5269-8A58-7497415CA0B1}"/>
          </ac:grpSpMkLst>
        </pc:grpChg>
        <pc:picChg chg="mod">
          <ac:chgData name="Long, Weitong" userId="c6662185-7318-410f-97e5-d6e77f6614a1" providerId="ADAL" clId="{D5E996D3-0FD4-4AB0-86D2-94A11247FC2B}" dt="2023-10-16T09:57:32.425" v="117" actId="165"/>
          <ac:picMkLst>
            <pc:docMk/>
            <pc:sldMk cId="3404620903" sldId="384"/>
            <ac:picMk id="11" creationId="{6F3299FB-4B72-A5D2-2915-6E471ACA4FE6}"/>
          </ac:picMkLst>
        </pc:picChg>
        <pc:picChg chg="mod">
          <ac:chgData name="Long, Weitong" userId="c6662185-7318-410f-97e5-d6e77f6614a1" providerId="ADAL" clId="{D5E996D3-0FD4-4AB0-86D2-94A11247FC2B}" dt="2023-10-16T09:57:32.425" v="117" actId="165"/>
          <ac:picMkLst>
            <pc:docMk/>
            <pc:sldMk cId="3404620903" sldId="384"/>
            <ac:picMk id="19" creationId="{04A477DE-8520-C87B-7616-DA2BCE937D63}"/>
          </ac:picMkLst>
        </pc:picChg>
        <pc:picChg chg="mod">
          <ac:chgData name="Long, Weitong" userId="c6662185-7318-410f-97e5-d6e77f6614a1" providerId="ADAL" clId="{D5E996D3-0FD4-4AB0-86D2-94A11247FC2B}" dt="2023-10-16T09:57:32.425" v="117" actId="165"/>
          <ac:picMkLst>
            <pc:docMk/>
            <pc:sldMk cId="3404620903" sldId="384"/>
            <ac:picMk id="21" creationId="{9D1DDF31-36B2-F3B7-4E90-EF3B72700710}"/>
          </ac:picMkLst>
        </pc:picChg>
        <pc:picChg chg="mod">
          <ac:chgData name="Long, Weitong" userId="c6662185-7318-410f-97e5-d6e77f6614a1" providerId="ADAL" clId="{D5E996D3-0FD4-4AB0-86D2-94A11247FC2B}" dt="2023-10-16T09:57:32.425" v="117" actId="165"/>
          <ac:picMkLst>
            <pc:docMk/>
            <pc:sldMk cId="3404620903" sldId="384"/>
            <ac:picMk id="23" creationId="{96D09013-FA94-8823-AE0A-486E5FA3D632}"/>
          </ac:picMkLst>
        </pc:picChg>
        <pc:picChg chg="mod">
          <ac:chgData name="Long, Weitong" userId="c6662185-7318-410f-97e5-d6e77f6614a1" providerId="ADAL" clId="{D5E996D3-0FD4-4AB0-86D2-94A11247FC2B}" dt="2023-10-16T09:57:32.425" v="117" actId="165"/>
          <ac:picMkLst>
            <pc:docMk/>
            <pc:sldMk cId="3404620903" sldId="384"/>
            <ac:picMk id="25" creationId="{51CF1B04-5850-4A8D-8AAD-50BFDF33F0AA}"/>
          </ac:picMkLst>
        </pc:picChg>
        <pc:cxnChg chg="mod topLvl">
          <ac:chgData name="Long, Weitong" userId="c6662185-7318-410f-97e5-d6e77f6614a1" providerId="ADAL" clId="{D5E996D3-0FD4-4AB0-86D2-94A11247FC2B}" dt="2023-10-16T09:57:32.425" v="117" actId="165"/>
          <ac:cxnSpMkLst>
            <pc:docMk/>
            <pc:sldMk cId="3404620903" sldId="384"/>
            <ac:cxnSpMk id="50" creationId="{62FA56A1-7432-3262-C8C0-0BC4756B3D09}"/>
          </ac:cxnSpMkLst>
        </pc:cxnChg>
        <pc:cxnChg chg="mod topLvl">
          <ac:chgData name="Long, Weitong" userId="c6662185-7318-410f-97e5-d6e77f6614a1" providerId="ADAL" clId="{D5E996D3-0FD4-4AB0-86D2-94A11247FC2B}" dt="2023-10-16T09:57:32.425" v="117" actId="165"/>
          <ac:cxnSpMkLst>
            <pc:docMk/>
            <pc:sldMk cId="3404620903" sldId="384"/>
            <ac:cxnSpMk id="51" creationId="{119CF979-3CCE-83B3-8BAC-50EF7EFED97F}"/>
          </ac:cxnSpMkLst>
        </pc:cxnChg>
        <pc:cxnChg chg="mod topLvl">
          <ac:chgData name="Long, Weitong" userId="c6662185-7318-410f-97e5-d6e77f6614a1" providerId="ADAL" clId="{D5E996D3-0FD4-4AB0-86D2-94A11247FC2B}" dt="2023-10-16T09:57:32.425" v="117" actId="165"/>
          <ac:cxnSpMkLst>
            <pc:docMk/>
            <pc:sldMk cId="3404620903" sldId="384"/>
            <ac:cxnSpMk id="55" creationId="{299AEC64-D2D6-2D7B-FEEA-E22218F1FAD6}"/>
          </ac:cxnSpMkLst>
        </pc:cxnChg>
        <pc:cxnChg chg="mod topLvl">
          <ac:chgData name="Long, Weitong" userId="c6662185-7318-410f-97e5-d6e77f6614a1" providerId="ADAL" clId="{D5E996D3-0FD4-4AB0-86D2-94A11247FC2B}" dt="2023-10-16T09:57:32.425" v="117" actId="165"/>
          <ac:cxnSpMkLst>
            <pc:docMk/>
            <pc:sldMk cId="3404620903" sldId="384"/>
            <ac:cxnSpMk id="68" creationId="{EA37F11C-0E28-BC79-DF33-74102BF9D5BB}"/>
          </ac:cxnSpMkLst>
        </pc:cxnChg>
        <pc:cxnChg chg="mod topLvl">
          <ac:chgData name="Long, Weitong" userId="c6662185-7318-410f-97e5-d6e77f6614a1" providerId="ADAL" clId="{D5E996D3-0FD4-4AB0-86D2-94A11247FC2B}" dt="2023-10-16T09:57:32.425" v="117" actId="165"/>
          <ac:cxnSpMkLst>
            <pc:docMk/>
            <pc:sldMk cId="3404620903" sldId="384"/>
            <ac:cxnSpMk id="69" creationId="{544800EF-6E80-FE8C-40FC-B82DA594C42C}"/>
          </ac:cxnSpMkLst>
        </pc:cxnChg>
        <pc:cxnChg chg="mod topLvl">
          <ac:chgData name="Long, Weitong" userId="c6662185-7318-410f-97e5-d6e77f6614a1" providerId="ADAL" clId="{D5E996D3-0FD4-4AB0-86D2-94A11247FC2B}" dt="2023-10-16T09:57:32.425" v="117" actId="165"/>
          <ac:cxnSpMkLst>
            <pc:docMk/>
            <pc:sldMk cId="3404620903" sldId="384"/>
            <ac:cxnSpMk id="70" creationId="{B2961692-08E9-22DD-DD60-CDD3ED594FB7}"/>
          </ac:cxnSpMkLst>
        </pc:cxnChg>
      </pc:sldChg>
      <pc:sldChg chg="modSp mod">
        <pc:chgData name="Long, Weitong" userId="c6662185-7318-410f-97e5-d6e77f6614a1" providerId="ADAL" clId="{D5E996D3-0FD4-4AB0-86D2-94A11247FC2B}" dt="2023-10-16T12:45:32.487" v="940" actId="20577"/>
        <pc:sldMkLst>
          <pc:docMk/>
          <pc:sldMk cId="3318394798" sldId="386"/>
        </pc:sldMkLst>
        <pc:spChg chg="mod">
          <ac:chgData name="Long, Weitong" userId="c6662185-7318-410f-97e5-d6e77f6614a1" providerId="ADAL" clId="{D5E996D3-0FD4-4AB0-86D2-94A11247FC2B}" dt="2023-10-16T12:45:32.487" v="940" actId="20577"/>
          <ac:spMkLst>
            <pc:docMk/>
            <pc:sldMk cId="3318394798" sldId="386"/>
            <ac:spMk id="20" creationId="{ADF6BB5B-60BE-0531-5071-1691500CD5B1}"/>
          </ac:spMkLst>
        </pc:spChg>
      </pc:sldChg>
      <pc:sldChg chg="del">
        <pc:chgData name="Long, Weitong" userId="c6662185-7318-410f-97e5-d6e77f6614a1" providerId="ADAL" clId="{D5E996D3-0FD4-4AB0-86D2-94A11247FC2B}" dt="2023-10-16T09:56:07.364" v="107" actId="47"/>
        <pc:sldMkLst>
          <pc:docMk/>
          <pc:sldMk cId="3509308544" sldId="387"/>
        </pc:sldMkLst>
      </pc:sldChg>
      <pc:sldChg chg="modSp mod ord">
        <pc:chgData name="Long, Weitong" userId="c6662185-7318-410f-97e5-d6e77f6614a1" providerId="ADAL" clId="{D5E996D3-0FD4-4AB0-86D2-94A11247FC2B}" dt="2023-10-26T08:12:24.992" v="1302" actId="20577"/>
        <pc:sldMkLst>
          <pc:docMk/>
          <pc:sldMk cId="3189140600" sldId="388"/>
        </pc:sldMkLst>
        <pc:graphicFrameChg chg="mod modGraphic">
          <ac:chgData name="Long, Weitong" userId="c6662185-7318-410f-97e5-d6e77f6614a1" providerId="ADAL" clId="{D5E996D3-0FD4-4AB0-86D2-94A11247FC2B}" dt="2023-10-26T08:12:24.992" v="1302" actId="20577"/>
          <ac:graphicFrameMkLst>
            <pc:docMk/>
            <pc:sldMk cId="3189140600" sldId="388"/>
            <ac:graphicFrameMk id="5" creationId="{60432D8B-6C85-A0A6-CD2B-C9BBBEC75B29}"/>
          </ac:graphicFrameMkLst>
        </pc:graphicFrameChg>
      </pc:sldChg>
      <pc:sldChg chg="del">
        <pc:chgData name="Long, Weitong" userId="c6662185-7318-410f-97e5-d6e77f6614a1" providerId="ADAL" clId="{D5E996D3-0FD4-4AB0-86D2-94A11247FC2B}" dt="2023-10-16T10:16:38.074" v="313" actId="47"/>
        <pc:sldMkLst>
          <pc:docMk/>
          <pc:sldMk cId="2108770234" sldId="389"/>
        </pc:sldMkLst>
      </pc:sldChg>
      <pc:sldChg chg="addSp delSp modSp mod ord modNotesTx">
        <pc:chgData name="Long, Weitong" userId="c6662185-7318-410f-97e5-d6e77f6614a1" providerId="ADAL" clId="{D5E996D3-0FD4-4AB0-86D2-94A11247FC2B}" dt="2023-10-26T12:44:04.099" v="4366"/>
        <pc:sldMkLst>
          <pc:docMk/>
          <pc:sldMk cId="146448867" sldId="390"/>
        </pc:sldMkLst>
        <pc:spChg chg="mod">
          <ac:chgData name="Long, Weitong" userId="c6662185-7318-410f-97e5-d6e77f6614a1" providerId="ADAL" clId="{D5E996D3-0FD4-4AB0-86D2-94A11247FC2B}" dt="2023-10-16T12:49:26.816" v="985" actId="20577"/>
          <ac:spMkLst>
            <pc:docMk/>
            <pc:sldMk cId="146448867" sldId="390"/>
            <ac:spMk id="2" creationId="{E93C393D-C402-DCBE-0B0C-822E620937D4}"/>
          </ac:spMkLst>
        </pc:spChg>
        <pc:spChg chg="mod">
          <ac:chgData name="Long, Weitong" userId="c6662185-7318-410f-97e5-d6e77f6614a1" providerId="ADAL" clId="{D5E996D3-0FD4-4AB0-86D2-94A11247FC2B}" dt="2023-10-16T12:54:50.699" v="1106" actId="1076"/>
          <ac:spMkLst>
            <pc:docMk/>
            <pc:sldMk cId="146448867" sldId="390"/>
            <ac:spMk id="5" creationId="{BF55C7B4-B3BB-99FD-9331-0FF5AEC4C579}"/>
          </ac:spMkLst>
        </pc:spChg>
        <pc:spChg chg="add del mod">
          <ac:chgData name="Long, Weitong" userId="c6662185-7318-410f-97e5-d6e77f6614a1" providerId="ADAL" clId="{D5E996D3-0FD4-4AB0-86D2-94A11247FC2B}" dt="2023-10-16T12:54:19.389" v="1097" actId="478"/>
          <ac:spMkLst>
            <pc:docMk/>
            <pc:sldMk cId="146448867" sldId="390"/>
            <ac:spMk id="6" creationId="{1374562A-E993-5276-7FD6-00D6A109181F}"/>
          </ac:spMkLst>
        </pc:spChg>
        <pc:spChg chg="add mod">
          <ac:chgData name="Long, Weitong" userId="c6662185-7318-410f-97e5-d6e77f6614a1" providerId="ADAL" clId="{D5E996D3-0FD4-4AB0-86D2-94A11247FC2B}" dt="2023-10-17T14:40:02.742" v="1217" actId="20577"/>
          <ac:spMkLst>
            <pc:docMk/>
            <pc:sldMk cId="146448867" sldId="390"/>
            <ac:spMk id="7" creationId="{B52855BE-A5C5-3862-CEB3-28EEB653E8CB}"/>
          </ac:spMkLst>
        </pc:spChg>
      </pc:sldChg>
      <pc:sldChg chg="addSp delSp modSp new mod ord modClrScheme chgLayout">
        <pc:chgData name="Long, Weitong" userId="c6662185-7318-410f-97e5-d6e77f6614a1" providerId="ADAL" clId="{D5E996D3-0FD4-4AB0-86D2-94A11247FC2B}" dt="2023-10-26T12:44:04.099" v="4366"/>
        <pc:sldMkLst>
          <pc:docMk/>
          <pc:sldMk cId="799271668" sldId="391"/>
        </pc:sldMkLst>
        <pc:spChg chg="del">
          <ac:chgData name="Long, Weitong" userId="c6662185-7318-410f-97e5-d6e77f6614a1" providerId="ADAL" clId="{D5E996D3-0FD4-4AB0-86D2-94A11247FC2B}" dt="2023-10-16T10:16:56.480" v="319" actId="478"/>
          <ac:spMkLst>
            <pc:docMk/>
            <pc:sldMk cId="799271668" sldId="391"/>
            <ac:spMk id="2" creationId="{0BAD6F49-6BF6-56AA-41CC-380D545EF476}"/>
          </ac:spMkLst>
        </pc:spChg>
        <pc:spChg chg="del">
          <ac:chgData name="Long, Weitong" userId="c6662185-7318-410f-97e5-d6e77f6614a1" providerId="ADAL" clId="{D5E996D3-0FD4-4AB0-86D2-94A11247FC2B}" dt="2023-10-16T10:17:38.874" v="321" actId="26606"/>
          <ac:spMkLst>
            <pc:docMk/>
            <pc:sldMk cId="799271668" sldId="391"/>
            <ac:spMk id="3" creationId="{26C42550-3118-601D-7A97-360557ACA14A}"/>
          </ac:spMkLst>
        </pc:spChg>
        <pc:spChg chg="mod">
          <ac:chgData name="Long, Weitong" userId="c6662185-7318-410f-97e5-d6e77f6614a1" providerId="ADAL" clId="{D5E996D3-0FD4-4AB0-86D2-94A11247FC2B}" dt="2023-10-17T21:53:50.308" v="1223" actId="26606"/>
          <ac:spMkLst>
            <pc:docMk/>
            <pc:sldMk cId="799271668" sldId="391"/>
            <ac:spMk id="4" creationId="{60CDF28C-0AB5-DC8F-0B5F-30F655AEE989}"/>
          </ac:spMkLst>
        </pc:spChg>
        <pc:spChg chg="add mod">
          <ac:chgData name="Long, Weitong" userId="c6662185-7318-410f-97e5-d6e77f6614a1" providerId="ADAL" clId="{D5E996D3-0FD4-4AB0-86D2-94A11247FC2B}" dt="2023-10-25T09:09:49.690" v="1241" actId="20577"/>
          <ac:spMkLst>
            <pc:docMk/>
            <pc:sldMk cId="799271668" sldId="391"/>
            <ac:spMk id="7" creationId="{49C973E9-69D5-3C20-74E2-25613D648BFB}"/>
          </ac:spMkLst>
        </pc:spChg>
        <pc:spChg chg="add mod">
          <ac:chgData name="Long, Weitong" userId="c6662185-7318-410f-97e5-d6e77f6614a1" providerId="ADAL" clId="{D5E996D3-0FD4-4AB0-86D2-94A11247FC2B}" dt="2023-10-17T21:53:50.308" v="1223" actId="26606"/>
          <ac:spMkLst>
            <pc:docMk/>
            <pc:sldMk cId="799271668" sldId="391"/>
            <ac:spMk id="10" creationId="{66F02D3D-2ECB-07BB-BFF7-26E1B617DAFA}"/>
          </ac:spMkLst>
        </pc:spChg>
        <pc:picChg chg="add del mod">
          <ac:chgData name="Long, Weitong" userId="c6662185-7318-410f-97e5-d6e77f6614a1" providerId="ADAL" clId="{D5E996D3-0FD4-4AB0-86D2-94A11247FC2B}" dt="2023-10-17T23:14:53.501" v="1227" actId="478"/>
          <ac:picMkLst>
            <pc:docMk/>
            <pc:sldMk cId="799271668" sldId="391"/>
            <ac:picMk id="2" creationId="{B59AD2A7-7A28-9CF5-A694-A8079F53BBAD}"/>
          </ac:picMkLst>
        </pc:picChg>
        <pc:picChg chg="add mod">
          <ac:chgData name="Long, Weitong" userId="c6662185-7318-410f-97e5-d6e77f6614a1" providerId="ADAL" clId="{D5E996D3-0FD4-4AB0-86D2-94A11247FC2B}" dt="2023-10-17T23:15:15.998" v="1233" actId="14100"/>
          <ac:picMkLst>
            <pc:docMk/>
            <pc:sldMk cId="799271668" sldId="391"/>
            <ac:picMk id="3" creationId="{0F9392B6-4847-C554-6E12-39BD967B4A40}"/>
          </ac:picMkLst>
        </pc:picChg>
        <pc:picChg chg="add del mod">
          <ac:chgData name="Long, Weitong" userId="c6662185-7318-410f-97e5-d6e77f6614a1" providerId="ADAL" clId="{D5E996D3-0FD4-4AB0-86D2-94A11247FC2B}" dt="2023-10-16T11:38:18.947" v="598" actId="478"/>
          <ac:picMkLst>
            <pc:docMk/>
            <pc:sldMk cId="799271668" sldId="391"/>
            <ac:picMk id="5" creationId="{33374680-111F-81C5-B8FB-75C3F8720975}"/>
          </ac:picMkLst>
        </pc:picChg>
        <pc:picChg chg="add del mod">
          <ac:chgData name="Long, Weitong" userId="c6662185-7318-410f-97e5-d6e77f6614a1" providerId="ADAL" clId="{D5E996D3-0FD4-4AB0-86D2-94A11247FC2B}" dt="2023-10-17T21:53:41.206" v="1218" actId="478"/>
          <ac:picMkLst>
            <pc:docMk/>
            <pc:sldMk cId="799271668" sldId="391"/>
            <ac:picMk id="8" creationId="{5443FE8C-E493-0262-29D6-0FF384287984}"/>
          </ac:picMkLst>
        </pc:picChg>
      </pc:sldChg>
      <pc:sldChg chg="del">
        <pc:chgData name="Long, Weitong" userId="c6662185-7318-410f-97e5-d6e77f6614a1" providerId="ADAL" clId="{D5E996D3-0FD4-4AB0-86D2-94A11247FC2B}" dt="2023-10-16T10:16:48.581" v="316" actId="47"/>
        <pc:sldMkLst>
          <pc:docMk/>
          <pc:sldMk cId="3551065371" sldId="392"/>
        </pc:sldMkLst>
      </pc:sldChg>
      <pc:sldChg chg="addSp delSp modSp new mod modNotesTx">
        <pc:chgData name="Long, Weitong" userId="c6662185-7318-410f-97e5-d6e77f6614a1" providerId="ADAL" clId="{D5E996D3-0FD4-4AB0-86D2-94A11247FC2B}" dt="2023-10-17T13:27:18.452" v="1194" actId="20577"/>
        <pc:sldMkLst>
          <pc:docMk/>
          <pc:sldMk cId="3577120164" sldId="392"/>
        </pc:sldMkLst>
        <pc:spChg chg="del">
          <ac:chgData name="Long, Weitong" userId="c6662185-7318-410f-97e5-d6e77f6614a1" providerId="ADAL" clId="{D5E996D3-0FD4-4AB0-86D2-94A11247FC2B}" dt="2023-10-16T12:08:32.703" v="630" actId="478"/>
          <ac:spMkLst>
            <pc:docMk/>
            <pc:sldMk cId="3577120164" sldId="392"/>
            <ac:spMk id="2" creationId="{5B842310-A7CE-F9C3-F0F9-290860083ACF}"/>
          </ac:spMkLst>
        </pc:spChg>
        <pc:spChg chg="mod">
          <ac:chgData name="Long, Weitong" userId="c6662185-7318-410f-97e5-d6e77f6614a1" providerId="ADAL" clId="{D5E996D3-0FD4-4AB0-86D2-94A11247FC2B}" dt="2023-10-16T12:07:17.115" v="624" actId="20577"/>
          <ac:spMkLst>
            <pc:docMk/>
            <pc:sldMk cId="3577120164" sldId="392"/>
            <ac:spMk id="3" creationId="{F9973130-7079-CC38-F0AC-45CE33B1151E}"/>
          </ac:spMkLst>
        </pc:spChg>
        <pc:spChg chg="add mod">
          <ac:chgData name="Long, Weitong" userId="c6662185-7318-410f-97e5-d6e77f6614a1" providerId="ADAL" clId="{D5E996D3-0FD4-4AB0-86D2-94A11247FC2B}" dt="2023-10-17T13:27:18.452" v="1194" actId="20577"/>
          <ac:spMkLst>
            <pc:docMk/>
            <pc:sldMk cId="3577120164" sldId="392"/>
            <ac:spMk id="5" creationId="{3EEC270C-7E14-990A-375F-83A274C27381}"/>
          </ac:spMkLst>
        </pc:spChg>
      </pc:sldChg>
      <pc:sldChg chg="delSp new del">
        <pc:chgData name="Long, Weitong" userId="c6662185-7318-410f-97e5-d6e77f6614a1" providerId="ADAL" clId="{D5E996D3-0FD4-4AB0-86D2-94A11247FC2B}" dt="2023-10-26T08:04:43.716" v="1251" actId="47"/>
        <pc:sldMkLst>
          <pc:docMk/>
          <pc:sldMk cId="1221249810" sldId="393"/>
        </pc:sldMkLst>
        <pc:spChg chg="del">
          <ac:chgData name="Long, Weitong" userId="c6662185-7318-410f-97e5-d6e77f6614a1" providerId="ADAL" clId="{D5E996D3-0FD4-4AB0-86D2-94A11247FC2B}" dt="2023-10-26T08:04:35.886" v="1247" actId="478"/>
          <ac:spMkLst>
            <pc:docMk/>
            <pc:sldMk cId="1221249810" sldId="393"/>
            <ac:spMk id="4" creationId="{E6F3C7B2-B113-63A3-4CF5-65EB8C3D5ED6}"/>
          </ac:spMkLst>
        </pc:spChg>
      </pc:sldChg>
      <pc:sldChg chg="del">
        <pc:chgData name="Long, Weitong" userId="c6662185-7318-410f-97e5-d6e77f6614a1" providerId="ADAL" clId="{D5E996D3-0FD4-4AB0-86D2-94A11247FC2B}" dt="2023-10-16T10:16:49.507" v="317" actId="47"/>
        <pc:sldMkLst>
          <pc:docMk/>
          <pc:sldMk cId="2165926074" sldId="393"/>
        </pc:sldMkLst>
      </pc:sldChg>
      <pc:sldChg chg="del">
        <pc:chgData name="Long, Weitong" userId="c6662185-7318-410f-97e5-d6e77f6614a1" providerId="ADAL" clId="{D5E996D3-0FD4-4AB0-86D2-94A11247FC2B}" dt="2023-10-16T09:58:27.073" v="128" actId="47"/>
        <pc:sldMkLst>
          <pc:docMk/>
          <pc:sldMk cId="1888143531" sldId="394"/>
        </pc:sldMkLst>
      </pc:sldChg>
      <pc:sldChg chg="new del">
        <pc:chgData name="Long, Weitong" userId="c6662185-7318-410f-97e5-d6e77f6614a1" providerId="ADAL" clId="{D5E996D3-0FD4-4AB0-86D2-94A11247FC2B}" dt="2023-10-26T08:04:43.016" v="1250" actId="47"/>
        <pc:sldMkLst>
          <pc:docMk/>
          <pc:sldMk cId="3849556155" sldId="394"/>
        </pc:sldMkLst>
      </pc:sldChg>
      <pc:sldChg chg="del">
        <pc:chgData name="Long, Weitong" userId="c6662185-7318-410f-97e5-d6e77f6614a1" providerId="ADAL" clId="{D5E996D3-0FD4-4AB0-86D2-94A11247FC2B}" dt="2023-10-16T09:58:16.487" v="121" actId="47"/>
        <pc:sldMkLst>
          <pc:docMk/>
          <pc:sldMk cId="1576980708" sldId="395"/>
        </pc:sldMkLst>
      </pc:sldChg>
      <pc:sldChg chg="addSp delSp modSp new del mod ord">
        <pc:chgData name="Long, Weitong" userId="c6662185-7318-410f-97e5-d6e77f6614a1" providerId="ADAL" clId="{D5E996D3-0FD4-4AB0-86D2-94A11247FC2B}" dt="2023-10-26T11:22:21.863" v="3307" actId="47"/>
        <pc:sldMkLst>
          <pc:docMk/>
          <pc:sldMk cId="1678882025" sldId="395"/>
        </pc:sldMkLst>
        <pc:spChg chg="del">
          <ac:chgData name="Long, Weitong" userId="c6662185-7318-410f-97e5-d6e77f6614a1" providerId="ADAL" clId="{D5E996D3-0FD4-4AB0-86D2-94A11247FC2B}" dt="2023-10-26T08:11:43.637" v="1290" actId="478"/>
          <ac:spMkLst>
            <pc:docMk/>
            <pc:sldMk cId="1678882025" sldId="395"/>
            <ac:spMk id="2" creationId="{4888D05B-98CB-5D4B-182A-BB2AFD3EDF50}"/>
          </ac:spMkLst>
        </pc:spChg>
        <pc:spChg chg="mod">
          <ac:chgData name="Long, Weitong" userId="c6662185-7318-410f-97e5-d6e77f6614a1" providerId="ADAL" clId="{D5E996D3-0FD4-4AB0-86D2-94A11247FC2B}" dt="2023-10-26T08:07:18.712" v="1289" actId="20577"/>
          <ac:spMkLst>
            <pc:docMk/>
            <pc:sldMk cId="1678882025" sldId="395"/>
            <ac:spMk id="3" creationId="{7B80A1F1-22BD-CF79-CF65-D830CA78DB1B}"/>
          </ac:spMkLst>
        </pc:spChg>
        <pc:spChg chg="add mod">
          <ac:chgData name="Long, Weitong" userId="c6662185-7318-410f-97e5-d6e77f6614a1" providerId="ADAL" clId="{D5E996D3-0FD4-4AB0-86D2-94A11247FC2B}" dt="2023-10-26T08:14:49.073" v="1347" actId="14100"/>
          <ac:spMkLst>
            <pc:docMk/>
            <pc:sldMk cId="1678882025" sldId="395"/>
            <ac:spMk id="5" creationId="{521A7CCB-6B77-125E-D00F-BA75BFA71784}"/>
          </ac:spMkLst>
        </pc:spChg>
        <pc:spChg chg="add mod">
          <ac:chgData name="Long, Weitong" userId="c6662185-7318-410f-97e5-d6e77f6614a1" providerId="ADAL" clId="{D5E996D3-0FD4-4AB0-86D2-94A11247FC2B}" dt="2023-10-26T08:14:51.284" v="1348" actId="108"/>
          <ac:spMkLst>
            <pc:docMk/>
            <pc:sldMk cId="1678882025" sldId="395"/>
            <ac:spMk id="6" creationId="{FD0131E1-581D-D47E-0731-0DD89A6174EA}"/>
          </ac:spMkLst>
        </pc:spChg>
        <pc:spChg chg="add mod">
          <ac:chgData name="Long, Weitong" userId="c6662185-7318-410f-97e5-d6e77f6614a1" providerId="ADAL" clId="{D5E996D3-0FD4-4AB0-86D2-94A11247FC2B}" dt="2023-10-26T08:14:53.043" v="1349" actId="108"/>
          <ac:spMkLst>
            <pc:docMk/>
            <pc:sldMk cId="1678882025" sldId="395"/>
            <ac:spMk id="7" creationId="{D1C64E67-7675-1E51-5057-6700BC0E7C73}"/>
          </ac:spMkLst>
        </pc:spChg>
        <pc:spChg chg="add mod">
          <ac:chgData name="Long, Weitong" userId="c6662185-7318-410f-97e5-d6e77f6614a1" providerId="ADAL" clId="{D5E996D3-0FD4-4AB0-86D2-94A11247FC2B}" dt="2023-10-26T08:14:58.397" v="1351" actId="108"/>
          <ac:spMkLst>
            <pc:docMk/>
            <pc:sldMk cId="1678882025" sldId="395"/>
            <ac:spMk id="8" creationId="{0DE0EBF0-A802-C1C1-300E-93688B1BD327}"/>
          </ac:spMkLst>
        </pc:spChg>
        <pc:spChg chg="add mod">
          <ac:chgData name="Long, Weitong" userId="c6662185-7318-410f-97e5-d6e77f6614a1" providerId="ADAL" clId="{D5E996D3-0FD4-4AB0-86D2-94A11247FC2B}" dt="2023-10-26T08:15:43.156" v="1371" actId="20577"/>
          <ac:spMkLst>
            <pc:docMk/>
            <pc:sldMk cId="1678882025" sldId="395"/>
            <ac:spMk id="9" creationId="{6E5FF61F-FC17-4123-EB07-47B71C8287FB}"/>
          </ac:spMkLst>
        </pc:spChg>
        <pc:spChg chg="add mod">
          <ac:chgData name="Long, Weitong" userId="c6662185-7318-410f-97e5-d6e77f6614a1" providerId="ADAL" clId="{D5E996D3-0FD4-4AB0-86D2-94A11247FC2B}" dt="2023-10-26T08:15:42.516" v="1370" actId="20577"/>
          <ac:spMkLst>
            <pc:docMk/>
            <pc:sldMk cId="1678882025" sldId="395"/>
            <ac:spMk id="10" creationId="{0ED5DFF8-27B5-F5F3-0F61-D82162AC5EE3}"/>
          </ac:spMkLst>
        </pc:spChg>
        <pc:spChg chg="add mod">
          <ac:chgData name="Long, Weitong" userId="c6662185-7318-410f-97e5-d6e77f6614a1" providerId="ADAL" clId="{D5E996D3-0FD4-4AB0-86D2-94A11247FC2B}" dt="2023-10-26T08:15:31.302" v="1363" actId="1076"/>
          <ac:spMkLst>
            <pc:docMk/>
            <pc:sldMk cId="1678882025" sldId="395"/>
            <ac:spMk id="11" creationId="{042E0DED-9DD6-4E88-1C0D-77AC324033B4}"/>
          </ac:spMkLst>
        </pc:spChg>
      </pc:sldChg>
      <pc:sldChg chg="del">
        <pc:chgData name="Long, Weitong" userId="c6662185-7318-410f-97e5-d6e77f6614a1" providerId="ADAL" clId="{D5E996D3-0FD4-4AB0-86D2-94A11247FC2B}" dt="2023-10-16T09:58:22.392" v="126" actId="47"/>
        <pc:sldMkLst>
          <pc:docMk/>
          <pc:sldMk cId="2282999473" sldId="396"/>
        </pc:sldMkLst>
      </pc:sldChg>
      <pc:sldChg chg="addSp delSp modSp new mod">
        <pc:chgData name="Long, Weitong" userId="c6662185-7318-410f-97e5-d6e77f6614a1" providerId="ADAL" clId="{D5E996D3-0FD4-4AB0-86D2-94A11247FC2B}" dt="2023-10-26T08:22:37.905" v="1546" actId="14100"/>
        <pc:sldMkLst>
          <pc:docMk/>
          <pc:sldMk cId="3338843943" sldId="396"/>
        </pc:sldMkLst>
        <pc:spChg chg="del">
          <ac:chgData name="Long, Weitong" userId="c6662185-7318-410f-97e5-d6e77f6614a1" providerId="ADAL" clId="{D5E996D3-0FD4-4AB0-86D2-94A11247FC2B}" dt="2023-10-26T08:16:36.180" v="1392" actId="478"/>
          <ac:spMkLst>
            <pc:docMk/>
            <pc:sldMk cId="3338843943" sldId="396"/>
            <ac:spMk id="2" creationId="{E5254B4F-2368-1373-D5F2-B403756496D8}"/>
          </ac:spMkLst>
        </pc:spChg>
        <pc:spChg chg="mod">
          <ac:chgData name="Long, Weitong" userId="c6662185-7318-410f-97e5-d6e77f6614a1" providerId="ADAL" clId="{D5E996D3-0FD4-4AB0-86D2-94A11247FC2B}" dt="2023-10-26T08:16:32.916" v="1391" actId="20577"/>
          <ac:spMkLst>
            <pc:docMk/>
            <pc:sldMk cId="3338843943" sldId="396"/>
            <ac:spMk id="3" creationId="{45D52A2A-6586-CDB0-B3BB-F25A7A35D19E}"/>
          </ac:spMkLst>
        </pc:spChg>
        <pc:spChg chg="add mod">
          <ac:chgData name="Long, Weitong" userId="c6662185-7318-410f-97e5-d6e77f6614a1" providerId="ADAL" clId="{D5E996D3-0FD4-4AB0-86D2-94A11247FC2B}" dt="2023-10-26T08:20:11.878" v="1500" actId="164"/>
          <ac:spMkLst>
            <pc:docMk/>
            <pc:sldMk cId="3338843943" sldId="396"/>
            <ac:spMk id="5" creationId="{D5DC05B9-D653-7EA0-8EDA-F0776B7FD321}"/>
          </ac:spMkLst>
        </pc:spChg>
        <pc:spChg chg="add mod">
          <ac:chgData name="Long, Weitong" userId="c6662185-7318-410f-97e5-d6e77f6614a1" providerId="ADAL" clId="{D5E996D3-0FD4-4AB0-86D2-94A11247FC2B}" dt="2023-10-26T08:20:11.878" v="1500" actId="164"/>
          <ac:spMkLst>
            <pc:docMk/>
            <pc:sldMk cId="3338843943" sldId="396"/>
            <ac:spMk id="6" creationId="{4AE21D85-065B-907E-8F6C-901970E92FEB}"/>
          </ac:spMkLst>
        </pc:spChg>
        <pc:spChg chg="add mod">
          <ac:chgData name="Long, Weitong" userId="c6662185-7318-410f-97e5-d6e77f6614a1" providerId="ADAL" clId="{D5E996D3-0FD4-4AB0-86D2-94A11247FC2B}" dt="2023-10-26T08:22:03.432" v="1541" actId="207"/>
          <ac:spMkLst>
            <pc:docMk/>
            <pc:sldMk cId="3338843943" sldId="396"/>
            <ac:spMk id="7" creationId="{569838A4-7D82-1B74-B200-76A9BA45105F}"/>
          </ac:spMkLst>
        </pc:spChg>
        <pc:spChg chg="add mod">
          <ac:chgData name="Long, Weitong" userId="c6662185-7318-410f-97e5-d6e77f6614a1" providerId="ADAL" clId="{D5E996D3-0FD4-4AB0-86D2-94A11247FC2B}" dt="2023-10-26T08:20:11.878" v="1500" actId="164"/>
          <ac:spMkLst>
            <pc:docMk/>
            <pc:sldMk cId="3338843943" sldId="396"/>
            <ac:spMk id="8" creationId="{F0230284-165E-C8E0-C98F-1924108AD0A3}"/>
          </ac:spMkLst>
        </pc:spChg>
        <pc:spChg chg="add mod">
          <ac:chgData name="Long, Weitong" userId="c6662185-7318-410f-97e5-d6e77f6614a1" providerId="ADAL" clId="{D5E996D3-0FD4-4AB0-86D2-94A11247FC2B}" dt="2023-10-26T08:22:03.432" v="1541" actId="207"/>
          <ac:spMkLst>
            <pc:docMk/>
            <pc:sldMk cId="3338843943" sldId="396"/>
            <ac:spMk id="9" creationId="{B085DB4D-0F5D-172F-A74C-E1118720A2AE}"/>
          </ac:spMkLst>
        </pc:spChg>
        <pc:spChg chg="add mod">
          <ac:chgData name="Long, Weitong" userId="c6662185-7318-410f-97e5-d6e77f6614a1" providerId="ADAL" clId="{D5E996D3-0FD4-4AB0-86D2-94A11247FC2B}" dt="2023-10-26T08:20:11.878" v="1500" actId="164"/>
          <ac:spMkLst>
            <pc:docMk/>
            <pc:sldMk cId="3338843943" sldId="396"/>
            <ac:spMk id="10" creationId="{4295A275-F96E-09B3-4C20-6FFC102F3475}"/>
          </ac:spMkLst>
        </pc:spChg>
        <pc:spChg chg="add mod">
          <ac:chgData name="Long, Weitong" userId="c6662185-7318-410f-97e5-d6e77f6614a1" providerId="ADAL" clId="{D5E996D3-0FD4-4AB0-86D2-94A11247FC2B}" dt="2023-10-26T08:20:11.878" v="1500" actId="164"/>
          <ac:spMkLst>
            <pc:docMk/>
            <pc:sldMk cId="3338843943" sldId="396"/>
            <ac:spMk id="11" creationId="{EF933505-1FBD-F790-BE73-243D0992CCE6}"/>
          </ac:spMkLst>
        </pc:spChg>
        <pc:spChg chg="add mod">
          <ac:chgData name="Long, Weitong" userId="c6662185-7318-410f-97e5-d6e77f6614a1" providerId="ADAL" clId="{D5E996D3-0FD4-4AB0-86D2-94A11247FC2B}" dt="2023-10-26T08:20:11.878" v="1500" actId="164"/>
          <ac:spMkLst>
            <pc:docMk/>
            <pc:sldMk cId="3338843943" sldId="396"/>
            <ac:spMk id="12" creationId="{FC59A4DC-FBB7-7833-8AAB-E472DEF37652}"/>
          </ac:spMkLst>
        </pc:spChg>
        <pc:spChg chg="add mod">
          <ac:chgData name="Long, Weitong" userId="c6662185-7318-410f-97e5-d6e77f6614a1" providerId="ADAL" clId="{D5E996D3-0FD4-4AB0-86D2-94A11247FC2B}" dt="2023-10-26T08:22:03.432" v="1541" actId="207"/>
          <ac:spMkLst>
            <pc:docMk/>
            <pc:sldMk cId="3338843943" sldId="396"/>
            <ac:spMk id="13" creationId="{D44E8159-FCDC-9AD9-461E-E565792024FB}"/>
          </ac:spMkLst>
        </pc:spChg>
        <pc:spChg chg="add del mod">
          <ac:chgData name="Long, Weitong" userId="c6662185-7318-410f-97e5-d6e77f6614a1" providerId="ADAL" clId="{D5E996D3-0FD4-4AB0-86D2-94A11247FC2B}" dt="2023-10-26T08:18:49.172" v="1451" actId="478"/>
          <ac:spMkLst>
            <pc:docMk/>
            <pc:sldMk cId="3338843943" sldId="396"/>
            <ac:spMk id="14" creationId="{29E2750D-D551-0FA2-5A59-46B9B98DA276}"/>
          </ac:spMkLst>
        </pc:spChg>
        <pc:spChg chg="add del mod">
          <ac:chgData name="Long, Weitong" userId="c6662185-7318-410f-97e5-d6e77f6614a1" providerId="ADAL" clId="{D5E996D3-0FD4-4AB0-86D2-94A11247FC2B}" dt="2023-10-26T08:20:11.878" v="1500" actId="164"/>
          <ac:spMkLst>
            <pc:docMk/>
            <pc:sldMk cId="3338843943" sldId="396"/>
            <ac:spMk id="15" creationId="{1D1C0C7B-8FAA-01C2-AD88-D4F582BCFF11}"/>
          </ac:spMkLst>
        </pc:spChg>
        <pc:spChg chg="add mod">
          <ac:chgData name="Long, Weitong" userId="c6662185-7318-410f-97e5-d6e77f6614a1" providerId="ADAL" clId="{D5E996D3-0FD4-4AB0-86D2-94A11247FC2B}" dt="2023-10-26T08:22:37.905" v="1546" actId="14100"/>
          <ac:spMkLst>
            <pc:docMk/>
            <pc:sldMk cId="3338843943" sldId="396"/>
            <ac:spMk id="17" creationId="{A4F38948-A120-D4DC-F7AA-64EAFBC52228}"/>
          </ac:spMkLst>
        </pc:spChg>
        <pc:spChg chg="add mod">
          <ac:chgData name="Long, Weitong" userId="c6662185-7318-410f-97e5-d6e77f6614a1" providerId="ADAL" clId="{D5E996D3-0FD4-4AB0-86D2-94A11247FC2B}" dt="2023-10-26T08:22:21.402" v="1543" actId="1076"/>
          <ac:spMkLst>
            <pc:docMk/>
            <pc:sldMk cId="3338843943" sldId="396"/>
            <ac:spMk id="18" creationId="{DC3EA609-13B6-F930-B88F-AAAE3A59CBBE}"/>
          </ac:spMkLst>
        </pc:spChg>
        <pc:spChg chg="add mod">
          <ac:chgData name="Long, Weitong" userId="c6662185-7318-410f-97e5-d6e77f6614a1" providerId="ADAL" clId="{D5E996D3-0FD4-4AB0-86D2-94A11247FC2B}" dt="2023-10-26T08:22:15.575" v="1542" actId="1076"/>
          <ac:spMkLst>
            <pc:docMk/>
            <pc:sldMk cId="3338843943" sldId="396"/>
            <ac:spMk id="19" creationId="{44032970-B769-9C52-8783-2CFAB7171A58}"/>
          </ac:spMkLst>
        </pc:spChg>
        <pc:grpChg chg="add mod">
          <ac:chgData name="Long, Weitong" userId="c6662185-7318-410f-97e5-d6e77f6614a1" providerId="ADAL" clId="{D5E996D3-0FD4-4AB0-86D2-94A11247FC2B}" dt="2023-10-26T08:21:49.584" v="1539" actId="164"/>
          <ac:grpSpMkLst>
            <pc:docMk/>
            <pc:sldMk cId="3338843943" sldId="396"/>
            <ac:grpSpMk id="16" creationId="{99797B3D-F816-E3E4-FCDA-1527ADDEB72C}"/>
          </ac:grpSpMkLst>
        </pc:grpChg>
        <pc:grpChg chg="add mod">
          <ac:chgData name="Long, Weitong" userId="c6662185-7318-410f-97e5-d6e77f6614a1" providerId="ADAL" clId="{D5E996D3-0FD4-4AB0-86D2-94A11247FC2B}" dt="2023-10-26T08:21:49.584" v="1539" actId="164"/>
          <ac:grpSpMkLst>
            <pc:docMk/>
            <pc:sldMk cId="3338843943" sldId="396"/>
            <ac:grpSpMk id="20" creationId="{EB978BA1-176E-C94E-5198-6726784D7A39}"/>
          </ac:grpSpMkLst>
        </pc:grpChg>
        <pc:grpChg chg="add mod">
          <ac:chgData name="Long, Weitong" userId="c6662185-7318-410f-97e5-d6e77f6614a1" providerId="ADAL" clId="{D5E996D3-0FD4-4AB0-86D2-94A11247FC2B}" dt="2023-10-26T08:21:49.584" v="1539" actId="164"/>
          <ac:grpSpMkLst>
            <pc:docMk/>
            <pc:sldMk cId="3338843943" sldId="396"/>
            <ac:grpSpMk id="21" creationId="{285B4720-714A-1802-E6BC-D89157281FCF}"/>
          </ac:grpSpMkLst>
        </pc:grpChg>
      </pc:sldChg>
      <pc:sldChg chg="addSp delSp modSp new mod ord modAnim">
        <pc:chgData name="Long, Weitong" userId="c6662185-7318-410f-97e5-d6e77f6614a1" providerId="ADAL" clId="{D5E996D3-0FD4-4AB0-86D2-94A11247FC2B}" dt="2023-10-26T12:15:21.863" v="3914"/>
        <pc:sldMkLst>
          <pc:docMk/>
          <pc:sldMk cId="436832708" sldId="397"/>
        </pc:sldMkLst>
        <pc:spChg chg="del">
          <ac:chgData name="Long, Weitong" userId="c6662185-7318-410f-97e5-d6e77f6614a1" providerId="ADAL" clId="{D5E996D3-0FD4-4AB0-86D2-94A11247FC2B}" dt="2023-10-26T08:31:38.798" v="1548" actId="478"/>
          <ac:spMkLst>
            <pc:docMk/>
            <pc:sldMk cId="436832708" sldId="397"/>
            <ac:spMk id="2" creationId="{B6D82AAA-A390-8595-3A79-CADC8187E0F8}"/>
          </ac:spMkLst>
        </pc:spChg>
        <pc:spChg chg="mod">
          <ac:chgData name="Long, Weitong" userId="c6662185-7318-410f-97e5-d6e77f6614a1" providerId="ADAL" clId="{D5E996D3-0FD4-4AB0-86D2-94A11247FC2B}" dt="2023-10-26T09:48:01.239" v="3049" actId="20577"/>
          <ac:spMkLst>
            <pc:docMk/>
            <pc:sldMk cId="436832708" sldId="397"/>
            <ac:spMk id="3" creationId="{A6E570D6-11DD-9135-2C80-BCDD1926BCBD}"/>
          </ac:spMkLst>
        </pc:spChg>
        <pc:spChg chg="add del mod">
          <ac:chgData name="Long, Weitong" userId="c6662185-7318-410f-97e5-d6e77f6614a1" providerId="ADAL" clId="{D5E996D3-0FD4-4AB0-86D2-94A11247FC2B}" dt="2023-10-26T08:38:32.262" v="1796" actId="478"/>
          <ac:spMkLst>
            <pc:docMk/>
            <pc:sldMk cId="436832708" sldId="397"/>
            <ac:spMk id="5" creationId="{B20A5B32-CF68-3BAE-241D-4EC027F15924}"/>
          </ac:spMkLst>
        </pc:spChg>
        <pc:spChg chg="add del mod">
          <ac:chgData name="Long, Weitong" userId="c6662185-7318-410f-97e5-d6e77f6614a1" providerId="ADAL" clId="{D5E996D3-0FD4-4AB0-86D2-94A11247FC2B}" dt="2023-10-26T08:38:41.222" v="1798" actId="21"/>
          <ac:spMkLst>
            <pc:docMk/>
            <pc:sldMk cId="436832708" sldId="397"/>
            <ac:spMk id="6" creationId="{E7097A94-86AB-3E10-47DA-58375E5C85AF}"/>
          </ac:spMkLst>
        </pc:spChg>
        <pc:spChg chg="add del mod">
          <ac:chgData name="Long, Weitong" userId="c6662185-7318-410f-97e5-d6e77f6614a1" providerId="ADAL" clId="{D5E996D3-0FD4-4AB0-86D2-94A11247FC2B}" dt="2023-10-26T08:34:14.685" v="1625" actId="478"/>
          <ac:spMkLst>
            <pc:docMk/>
            <pc:sldMk cId="436832708" sldId="397"/>
            <ac:spMk id="7" creationId="{6581EDDF-CF71-A5BA-A096-C5A19D6BEEF8}"/>
          </ac:spMkLst>
        </pc:spChg>
        <pc:spChg chg="add del mod">
          <ac:chgData name="Long, Weitong" userId="c6662185-7318-410f-97e5-d6e77f6614a1" providerId="ADAL" clId="{D5E996D3-0FD4-4AB0-86D2-94A11247FC2B}" dt="2023-10-26T08:38:41.222" v="1798" actId="21"/>
          <ac:spMkLst>
            <pc:docMk/>
            <pc:sldMk cId="436832708" sldId="397"/>
            <ac:spMk id="8" creationId="{63C29376-B54D-4B0B-BB20-AB7FEB58AB4D}"/>
          </ac:spMkLst>
        </pc:spChg>
        <pc:spChg chg="add del mod">
          <ac:chgData name="Long, Weitong" userId="c6662185-7318-410f-97e5-d6e77f6614a1" providerId="ADAL" clId="{D5E996D3-0FD4-4AB0-86D2-94A11247FC2B}" dt="2023-10-26T08:38:41.222" v="1798" actId="21"/>
          <ac:spMkLst>
            <pc:docMk/>
            <pc:sldMk cId="436832708" sldId="397"/>
            <ac:spMk id="9" creationId="{475A3E12-F3E8-4FF9-9A6B-65059C10DF8F}"/>
          </ac:spMkLst>
        </pc:spChg>
        <pc:spChg chg="add del mod">
          <ac:chgData name="Long, Weitong" userId="c6662185-7318-410f-97e5-d6e77f6614a1" providerId="ADAL" clId="{D5E996D3-0FD4-4AB0-86D2-94A11247FC2B}" dt="2023-10-26T08:36:01.575" v="1714" actId="478"/>
          <ac:spMkLst>
            <pc:docMk/>
            <pc:sldMk cId="436832708" sldId="397"/>
            <ac:spMk id="10" creationId="{70CF4AED-161A-4F6B-A846-974C6F47FE24}"/>
          </ac:spMkLst>
        </pc:spChg>
        <pc:spChg chg="add del mod">
          <ac:chgData name="Long, Weitong" userId="c6662185-7318-410f-97e5-d6e77f6614a1" providerId="ADAL" clId="{D5E996D3-0FD4-4AB0-86D2-94A11247FC2B}" dt="2023-10-26T08:38:41.222" v="1798" actId="21"/>
          <ac:spMkLst>
            <pc:docMk/>
            <pc:sldMk cId="436832708" sldId="397"/>
            <ac:spMk id="11" creationId="{8FF18B41-1E5A-5D76-BCDE-F5A90F513DAC}"/>
          </ac:spMkLst>
        </pc:spChg>
        <pc:spChg chg="add del mod">
          <ac:chgData name="Long, Weitong" userId="c6662185-7318-410f-97e5-d6e77f6614a1" providerId="ADAL" clId="{D5E996D3-0FD4-4AB0-86D2-94A11247FC2B}" dt="2023-10-26T08:36:04.726" v="1715" actId="478"/>
          <ac:spMkLst>
            <pc:docMk/>
            <pc:sldMk cId="436832708" sldId="397"/>
            <ac:spMk id="12" creationId="{B8E3F2C1-B36B-F705-8BA6-4DADC7FEA14E}"/>
          </ac:spMkLst>
        </pc:spChg>
        <pc:spChg chg="add del mod">
          <ac:chgData name="Long, Weitong" userId="c6662185-7318-410f-97e5-d6e77f6614a1" providerId="ADAL" clId="{D5E996D3-0FD4-4AB0-86D2-94A11247FC2B}" dt="2023-10-26T08:38:41.222" v="1798" actId="21"/>
          <ac:spMkLst>
            <pc:docMk/>
            <pc:sldMk cId="436832708" sldId="397"/>
            <ac:spMk id="13" creationId="{293ECEDC-03EB-70FF-613D-8ECCFDEA5AE6}"/>
          </ac:spMkLst>
        </pc:spChg>
        <pc:spChg chg="add del mod">
          <ac:chgData name="Long, Weitong" userId="c6662185-7318-410f-97e5-d6e77f6614a1" providerId="ADAL" clId="{D5E996D3-0FD4-4AB0-86D2-94A11247FC2B}" dt="2023-10-26T08:38:41.222" v="1798" actId="21"/>
          <ac:spMkLst>
            <pc:docMk/>
            <pc:sldMk cId="436832708" sldId="397"/>
            <ac:spMk id="14" creationId="{B4DE5219-F786-90A3-64DF-47BEDE6FA663}"/>
          </ac:spMkLst>
        </pc:spChg>
        <pc:spChg chg="add del mod">
          <ac:chgData name="Long, Weitong" userId="c6662185-7318-410f-97e5-d6e77f6614a1" providerId="ADAL" clId="{D5E996D3-0FD4-4AB0-86D2-94A11247FC2B}" dt="2023-10-26T08:38:41.222" v="1798" actId="21"/>
          <ac:spMkLst>
            <pc:docMk/>
            <pc:sldMk cId="436832708" sldId="397"/>
            <ac:spMk id="15" creationId="{9DA807F4-F5F9-1B68-45AD-10A6B5B4EEA8}"/>
          </ac:spMkLst>
        </pc:spChg>
        <pc:spChg chg="add del mod">
          <ac:chgData name="Long, Weitong" userId="c6662185-7318-410f-97e5-d6e77f6614a1" providerId="ADAL" clId="{D5E996D3-0FD4-4AB0-86D2-94A11247FC2B}" dt="2023-10-26T08:38:41.222" v="1798" actId="21"/>
          <ac:spMkLst>
            <pc:docMk/>
            <pc:sldMk cId="436832708" sldId="397"/>
            <ac:spMk id="16" creationId="{0695A05C-C27E-FF79-20BB-D04B155740E1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17" creationId="{5F09DC9C-FB96-C596-BFB9-0480CD609B24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18" creationId="{EE27E3FB-99CB-3802-777A-EEEEA3343190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19" creationId="{F8B3EFE3-716D-D728-E076-3BFDEC8908B2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20" creationId="{43EE2154-FAA2-7EFA-5E5D-9342F8F2F97D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21" creationId="{0B4095D9-461F-F7CE-489F-7452EB9F116C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22" creationId="{C85278A4-B237-92CA-9E92-92DBD21B71C0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23" creationId="{5D086BB2-C37F-4C68-CC61-32B2AA12A236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24" creationId="{DAC6A630-E595-FCE5-6E51-EF8779A49A25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25" creationId="{6A2B3979-93D8-3559-38B6-54BC40F83B04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26" creationId="{B2D8C6E2-5D3E-7715-53BE-97BB58F9A40E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27" creationId="{96430483-CF47-5F03-B7A3-3523A6E3673C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28" creationId="{55BA5F3B-EA1C-F2C3-1C53-612B2FBD882B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29" creationId="{7AF6C238-3B0C-7162-8230-FD59F7C53473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30" creationId="{1FF4D752-1778-6B97-D1EF-27BBB3AB51ED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31" creationId="{1F6FCD19-DC30-A6A5-82AC-F612B55BBB81}"/>
          </ac:spMkLst>
        </pc:spChg>
        <pc:spChg chg="add del mod">
          <ac:chgData name="Long, Weitong" userId="c6662185-7318-410f-97e5-d6e77f6614a1" providerId="ADAL" clId="{D5E996D3-0FD4-4AB0-86D2-94A11247FC2B}" dt="2023-10-26T09:13:34.568" v="2527" actId="21"/>
          <ac:spMkLst>
            <pc:docMk/>
            <pc:sldMk cId="436832708" sldId="397"/>
            <ac:spMk id="32" creationId="{94F31AA1-46C8-011E-810D-E69B8E8C4775}"/>
          </ac:spMkLst>
        </pc:spChg>
        <pc:spChg chg="add del mod">
          <ac:chgData name="Long, Weitong" userId="c6662185-7318-410f-97e5-d6e77f6614a1" providerId="ADAL" clId="{D5E996D3-0FD4-4AB0-86D2-94A11247FC2B}" dt="2023-10-26T08:56:46.946" v="2159" actId="21"/>
          <ac:spMkLst>
            <pc:docMk/>
            <pc:sldMk cId="436832708" sldId="397"/>
            <ac:spMk id="33" creationId="{04148623-49D3-B1FD-9999-6AF4BDC7216E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34" creationId="{444691BE-E46F-91DD-1E51-49B43AEB22FA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35" creationId="{E0B2D80E-C0FF-19ED-80E7-4D170418A373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36" creationId="{77B7A783-0A85-48C5-8379-8068FCC20F2F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37" creationId="{3CC46654-EA1E-D8E1-533D-3CE14C0CFD20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38" creationId="{DBA0D9E6-2A1C-7AB6-BBBD-1481822F8DBF}"/>
          </ac:spMkLst>
        </pc:spChg>
        <pc:spChg chg="add mod">
          <ac:chgData name="Long, Weitong" userId="c6662185-7318-410f-97e5-d6e77f6614a1" providerId="ADAL" clId="{D5E996D3-0FD4-4AB0-86D2-94A11247FC2B}" dt="2023-10-26T09:50:20.305" v="3052" actId="165"/>
          <ac:spMkLst>
            <pc:docMk/>
            <pc:sldMk cId="436832708" sldId="397"/>
            <ac:spMk id="39" creationId="{DEE1B447-E817-E9B0-D70E-61CE7966C015}"/>
          </ac:spMkLst>
        </pc:spChg>
        <pc:spChg chg="add mod topLvl">
          <ac:chgData name="Long, Weitong" userId="c6662185-7318-410f-97e5-d6e77f6614a1" providerId="ADAL" clId="{D5E996D3-0FD4-4AB0-86D2-94A11247FC2B}" dt="2023-10-26T10:00:58.371" v="3154" actId="164"/>
          <ac:spMkLst>
            <pc:docMk/>
            <pc:sldMk cId="436832708" sldId="397"/>
            <ac:spMk id="44" creationId="{B1286751-2193-3C91-1943-3EB3E6A510B5}"/>
          </ac:spMkLst>
        </pc:spChg>
        <pc:spChg chg="add del mod">
          <ac:chgData name="Long, Weitong" userId="c6662185-7318-410f-97e5-d6e77f6614a1" providerId="ADAL" clId="{D5E996D3-0FD4-4AB0-86D2-94A11247FC2B}" dt="2023-10-26T09:04:46.882" v="2324" actId="478"/>
          <ac:spMkLst>
            <pc:docMk/>
            <pc:sldMk cId="436832708" sldId="397"/>
            <ac:spMk id="45" creationId="{137D1BDB-F4CE-2438-CBA1-E0F16B65B923}"/>
          </ac:spMkLst>
        </pc:spChg>
        <pc:spChg chg="add del mod">
          <ac:chgData name="Long, Weitong" userId="c6662185-7318-410f-97e5-d6e77f6614a1" providerId="ADAL" clId="{D5E996D3-0FD4-4AB0-86D2-94A11247FC2B}" dt="2023-10-26T09:04:48.767" v="2325" actId="478"/>
          <ac:spMkLst>
            <pc:docMk/>
            <pc:sldMk cId="436832708" sldId="397"/>
            <ac:spMk id="46" creationId="{036760E7-21F0-E3E9-704D-4D524838C1F7}"/>
          </ac:spMkLst>
        </pc:spChg>
        <pc:spChg chg="add del mod">
          <ac:chgData name="Long, Weitong" userId="c6662185-7318-410f-97e5-d6e77f6614a1" providerId="ADAL" clId="{D5E996D3-0FD4-4AB0-86D2-94A11247FC2B}" dt="2023-10-26T09:17:25.316" v="2602" actId="21"/>
          <ac:spMkLst>
            <pc:docMk/>
            <pc:sldMk cId="436832708" sldId="397"/>
            <ac:spMk id="49" creationId="{45DB9A57-C32E-3EA6-C3FD-A1048C6035C6}"/>
          </ac:spMkLst>
        </pc:spChg>
        <pc:spChg chg="add del mod">
          <ac:chgData name="Long, Weitong" userId="c6662185-7318-410f-97e5-d6e77f6614a1" providerId="ADAL" clId="{D5E996D3-0FD4-4AB0-86D2-94A11247FC2B}" dt="2023-10-26T08:56:59.046" v="2163" actId="21"/>
          <ac:spMkLst>
            <pc:docMk/>
            <pc:sldMk cId="436832708" sldId="397"/>
            <ac:spMk id="50" creationId="{9D18EADA-716F-4B38-589D-12C2D384F073}"/>
          </ac:spMkLst>
        </pc:spChg>
        <pc:spChg chg="add mod">
          <ac:chgData name="Long, Weitong" userId="c6662185-7318-410f-97e5-d6e77f6614a1" providerId="ADAL" clId="{D5E996D3-0FD4-4AB0-86D2-94A11247FC2B}" dt="2023-10-26T09:59:32.421" v="3143" actId="14100"/>
          <ac:spMkLst>
            <pc:docMk/>
            <pc:sldMk cId="436832708" sldId="397"/>
            <ac:spMk id="52" creationId="{A2C0AB48-2AA1-3CC6-69A1-C63350979595}"/>
          </ac:spMkLst>
        </pc:spChg>
        <pc:spChg chg="add mod">
          <ac:chgData name="Long, Weitong" userId="c6662185-7318-410f-97e5-d6e77f6614a1" providerId="ADAL" clId="{D5E996D3-0FD4-4AB0-86D2-94A11247FC2B}" dt="2023-10-26T09:59:04.757" v="3135" actId="1076"/>
          <ac:spMkLst>
            <pc:docMk/>
            <pc:sldMk cId="436832708" sldId="397"/>
            <ac:spMk id="53" creationId="{B4A177C6-20F2-93A6-E2BC-12AE71B7C8D4}"/>
          </ac:spMkLst>
        </pc:spChg>
        <pc:spChg chg="add del mod">
          <ac:chgData name="Long, Weitong" userId="c6662185-7318-410f-97e5-d6e77f6614a1" providerId="ADAL" clId="{D5E996D3-0FD4-4AB0-86D2-94A11247FC2B}" dt="2023-10-26T08:57:17.640" v="2168" actId="478"/>
          <ac:spMkLst>
            <pc:docMk/>
            <pc:sldMk cId="436832708" sldId="397"/>
            <ac:spMk id="54" creationId="{B9392513-5130-B2BF-D573-C5CFCE60907E}"/>
          </ac:spMkLst>
        </pc:spChg>
        <pc:spChg chg="add del mod">
          <ac:chgData name="Long, Weitong" userId="c6662185-7318-410f-97e5-d6e77f6614a1" providerId="ADAL" clId="{D5E996D3-0FD4-4AB0-86D2-94A11247FC2B}" dt="2023-10-26T09:16:57.204" v="2589" actId="21"/>
          <ac:spMkLst>
            <pc:docMk/>
            <pc:sldMk cId="436832708" sldId="397"/>
            <ac:spMk id="65" creationId="{7E75FA71-EE19-6A8B-F6C2-F80E61F755A1}"/>
          </ac:spMkLst>
        </pc:spChg>
        <pc:spChg chg="add mod">
          <ac:chgData name="Long, Weitong" userId="c6662185-7318-410f-97e5-d6e77f6614a1" providerId="ADAL" clId="{D5E996D3-0FD4-4AB0-86D2-94A11247FC2B}" dt="2023-10-26T10:00:15.949" v="3151" actId="14100"/>
          <ac:spMkLst>
            <pc:docMk/>
            <pc:sldMk cId="436832708" sldId="397"/>
            <ac:spMk id="66" creationId="{22C370ED-E262-22ED-6375-CC66CDCE5504}"/>
          </ac:spMkLst>
        </pc:spChg>
        <pc:spChg chg="add mod">
          <ac:chgData name="Long, Weitong" userId="c6662185-7318-410f-97e5-d6e77f6614a1" providerId="ADAL" clId="{D5E996D3-0FD4-4AB0-86D2-94A11247FC2B}" dt="2023-10-26T09:59:22.473" v="3140" actId="14100"/>
          <ac:spMkLst>
            <pc:docMk/>
            <pc:sldMk cId="436832708" sldId="397"/>
            <ac:spMk id="94" creationId="{68BDED11-15CC-FA75-BA58-19FA064E6013}"/>
          </ac:spMkLst>
        </pc:spChg>
        <pc:spChg chg="add mod">
          <ac:chgData name="Long, Weitong" userId="c6662185-7318-410f-97e5-d6e77f6614a1" providerId="ADAL" clId="{D5E996D3-0FD4-4AB0-86D2-94A11247FC2B}" dt="2023-10-26T10:00:19.475" v="3152" actId="14100"/>
          <ac:spMkLst>
            <pc:docMk/>
            <pc:sldMk cId="436832708" sldId="397"/>
            <ac:spMk id="95" creationId="{EB01D7F3-327B-D751-2867-268BA4E870DE}"/>
          </ac:spMkLst>
        </pc:spChg>
        <pc:spChg chg="add mod">
          <ac:chgData name="Long, Weitong" userId="c6662185-7318-410f-97e5-d6e77f6614a1" providerId="ADAL" clId="{D5E996D3-0FD4-4AB0-86D2-94A11247FC2B}" dt="2023-10-26T10:00:02.358" v="3147" actId="1076"/>
          <ac:spMkLst>
            <pc:docMk/>
            <pc:sldMk cId="436832708" sldId="397"/>
            <ac:spMk id="96" creationId="{59D1F531-6408-426B-093E-C3E57F4C09F1}"/>
          </ac:spMkLst>
        </pc:spChg>
        <pc:spChg chg="add mod">
          <ac:chgData name="Long, Weitong" userId="c6662185-7318-410f-97e5-d6e77f6614a1" providerId="ADAL" clId="{D5E996D3-0FD4-4AB0-86D2-94A11247FC2B}" dt="2023-10-26T09:17:22.003" v="2600" actId="164"/>
          <ac:spMkLst>
            <pc:docMk/>
            <pc:sldMk cId="436832708" sldId="397"/>
            <ac:spMk id="98" creationId="{F846CB1F-54EE-F0DA-6104-B1D7B80D54A3}"/>
          </ac:spMkLst>
        </pc:spChg>
        <pc:spChg chg="add mod">
          <ac:chgData name="Long, Weitong" userId="c6662185-7318-410f-97e5-d6e77f6614a1" providerId="ADAL" clId="{D5E996D3-0FD4-4AB0-86D2-94A11247FC2B}" dt="2023-10-26T09:28:14.965" v="2778" actId="1076"/>
          <ac:spMkLst>
            <pc:docMk/>
            <pc:sldMk cId="436832708" sldId="397"/>
            <ac:spMk id="99" creationId="{6974698D-4701-B547-D1D2-1D154A31B99C}"/>
          </ac:spMkLst>
        </pc:spChg>
        <pc:spChg chg="add mod ord">
          <ac:chgData name="Long, Weitong" userId="c6662185-7318-410f-97e5-d6e77f6614a1" providerId="ADAL" clId="{D5E996D3-0FD4-4AB0-86D2-94A11247FC2B}" dt="2023-10-26T09:28:30.339" v="2780" actId="207"/>
          <ac:spMkLst>
            <pc:docMk/>
            <pc:sldMk cId="436832708" sldId="397"/>
            <ac:spMk id="100" creationId="{8600F6E7-D941-6E90-9CA4-B9E78A0976EB}"/>
          </ac:spMkLst>
        </pc:spChg>
        <pc:spChg chg="add mod ord">
          <ac:chgData name="Long, Weitong" userId="c6662185-7318-410f-97e5-d6e77f6614a1" providerId="ADAL" clId="{D5E996D3-0FD4-4AB0-86D2-94A11247FC2B}" dt="2023-10-26T09:17:48.124" v="2608" actId="164"/>
          <ac:spMkLst>
            <pc:docMk/>
            <pc:sldMk cId="436832708" sldId="397"/>
            <ac:spMk id="102" creationId="{49A3CD0D-48F6-B971-EAA4-9990BA9BBB3F}"/>
          </ac:spMkLst>
        </pc:spChg>
        <pc:spChg chg="add mod topLvl">
          <ac:chgData name="Long, Weitong" userId="c6662185-7318-410f-97e5-d6e77f6614a1" providerId="ADAL" clId="{D5E996D3-0FD4-4AB0-86D2-94A11247FC2B}" dt="2023-10-26T10:01:35.325" v="3157" actId="164"/>
          <ac:spMkLst>
            <pc:docMk/>
            <pc:sldMk cId="436832708" sldId="397"/>
            <ac:spMk id="134" creationId="{2941170E-BAF5-6361-8301-5B6F5A60559F}"/>
          </ac:spMkLst>
        </pc:spChg>
        <pc:spChg chg="add mod topLvl">
          <ac:chgData name="Long, Weitong" userId="c6662185-7318-410f-97e5-d6e77f6614a1" providerId="ADAL" clId="{D5E996D3-0FD4-4AB0-86D2-94A11247FC2B}" dt="2023-10-26T10:01:59.360" v="3160" actId="164"/>
          <ac:spMkLst>
            <pc:docMk/>
            <pc:sldMk cId="436832708" sldId="397"/>
            <ac:spMk id="135" creationId="{FB03B825-D2D4-ECC1-5FE1-4825C2D19459}"/>
          </ac:spMkLst>
        </pc:spChg>
        <pc:spChg chg="add mod topLvl">
          <ac:chgData name="Long, Weitong" userId="c6662185-7318-410f-97e5-d6e77f6614a1" providerId="ADAL" clId="{D5E996D3-0FD4-4AB0-86D2-94A11247FC2B}" dt="2023-10-26T10:01:59.360" v="3160" actId="164"/>
          <ac:spMkLst>
            <pc:docMk/>
            <pc:sldMk cId="436832708" sldId="397"/>
            <ac:spMk id="143" creationId="{83A0E74B-0407-BF48-77DA-9B18A6D4F36C}"/>
          </ac:spMkLst>
        </pc:spChg>
        <pc:spChg chg="mod">
          <ac:chgData name="Long, Weitong" userId="c6662185-7318-410f-97e5-d6e77f6614a1" providerId="ADAL" clId="{D5E996D3-0FD4-4AB0-86D2-94A11247FC2B}" dt="2023-10-26T10:01:55.176" v="3159" actId="164"/>
          <ac:spMkLst>
            <pc:docMk/>
            <pc:sldMk cId="436832708" sldId="397"/>
            <ac:spMk id="145" creationId="{8F0C0EFF-1D94-FDEF-2D96-D95E600E71AC}"/>
          </ac:spMkLst>
        </pc:spChg>
        <pc:spChg chg="mod">
          <ac:chgData name="Long, Weitong" userId="c6662185-7318-410f-97e5-d6e77f6614a1" providerId="ADAL" clId="{D5E996D3-0FD4-4AB0-86D2-94A11247FC2B}" dt="2023-10-26T10:01:55.176" v="3159" actId="164"/>
          <ac:spMkLst>
            <pc:docMk/>
            <pc:sldMk cId="436832708" sldId="397"/>
            <ac:spMk id="146" creationId="{54DFB0A3-9C12-EE34-BE66-A473FA3F77C6}"/>
          </ac:spMkLst>
        </pc:spChg>
        <pc:spChg chg="mod">
          <ac:chgData name="Long, Weitong" userId="c6662185-7318-410f-97e5-d6e77f6614a1" providerId="ADAL" clId="{D5E996D3-0FD4-4AB0-86D2-94A11247FC2B}" dt="2023-10-26T10:01:13.240" v="3155" actId="165"/>
          <ac:spMkLst>
            <pc:docMk/>
            <pc:sldMk cId="436832708" sldId="397"/>
            <ac:spMk id="148" creationId="{220BE0A5-220D-DF3B-5725-5FE5513C725E}"/>
          </ac:spMkLst>
        </pc:spChg>
        <pc:spChg chg="mod">
          <ac:chgData name="Long, Weitong" userId="c6662185-7318-410f-97e5-d6e77f6614a1" providerId="ADAL" clId="{D5E996D3-0FD4-4AB0-86D2-94A11247FC2B}" dt="2023-10-26T10:01:13.240" v="3155" actId="165"/>
          <ac:spMkLst>
            <pc:docMk/>
            <pc:sldMk cId="436832708" sldId="397"/>
            <ac:spMk id="149" creationId="{CA0C6C32-3D6C-FD13-8E07-AD6A26C58747}"/>
          </ac:spMkLst>
        </pc:spChg>
        <pc:spChg chg="add mod topLvl">
          <ac:chgData name="Long, Weitong" userId="c6662185-7318-410f-97e5-d6e77f6614a1" providerId="ADAL" clId="{D5E996D3-0FD4-4AB0-86D2-94A11247FC2B}" dt="2023-10-26T10:02:25.182" v="3163" actId="164"/>
          <ac:spMkLst>
            <pc:docMk/>
            <pc:sldMk cId="436832708" sldId="397"/>
            <ac:spMk id="184" creationId="{5384F171-6666-35FE-41E0-4A9BB7D32C5C}"/>
          </ac:spMkLst>
        </pc:spChg>
        <pc:spChg chg="add mod topLvl">
          <ac:chgData name="Long, Weitong" userId="c6662185-7318-410f-97e5-d6e77f6614a1" providerId="ADAL" clId="{D5E996D3-0FD4-4AB0-86D2-94A11247FC2B}" dt="2023-10-26T10:02:12.312" v="3161" actId="164"/>
          <ac:spMkLst>
            <pc:docMk/>
            <pc:sldMk cId="436832708" sldId="397"/>
            <ac:spMk id="185" creationId="{CF6B5C3C-CC7D-9B14-2AAD-131F07BABAE0}"/>
          </ac:spMkLst>
        </pc:spChg>
        <pc:spChg chg="add mod topLvl">
          <ac:chgData name="Long, Weitong" userId="c6662185-7318-410f-97e5-d6e77f6614a1" providerId="ADAL" clId="{D5E996D3-0FD4-4AB0-86D2-94A11247FC2B}" dt="2023-10-26T10:02:17.389" v="3162" actId="164"/>
          <ac:spMkLst>
            <pc:docMk/>
            <pc:sldMk cId="436832708" sldId="397"/>
            <ac:spMk id="186" creationId="{6CE7EA08-F0A9-2CF2-2126-4A72A4ABA119}"/>
          </ac:spMkLst>
        </pc:spChg>
        <pc:spChg chg="add mod topLvl">
          <ac:chgData name="Long, Weitong" userId="c6662185-7318-410f-97e5-d6e77f6614a1" providerId="ADAL" clId="{D5E996D3-0FD4-4AB0-86D2-94A11247FC2B}" dt="2023-10-26T10:01:59.360" v="3160" actId="164"/>
          <ac:spMkLst>
            <pc:docMk/>
            <pc:sldMk cId="436832708" sldId="397"/>
            <ac:spMk id="188" creationId="{CDA48CAE-F763-02ED-9FFE-62575B97F4A8}"/>
          </ac:spMkLst>
        </pc:spChg>
        <pc:spChg chg="add mod">
          <ac:chgData name="Long, Weitong" userId="c6662185-7318-410f-97e5-d6e77f6614a1" providerId="ADAL" clId="{D5E996D3-0FD4-4AB0-86D2-94A11247FC2B}" dt="2023-10-26T10:57:16.593" v="3293" actId="164"/>
          <ac:spMkLst>
            <pc:docMk/>
            <pc:sldMk cId="436832708" sldId="397"/>
            <ac:spMk id="218" creationId="{5FB03A68-3C8B-F064-E147-A22DBCD5F998}"/>
          </ac:spMkLst>
        </pc:spChg>
        <pc:grpChg chg="add mod topLvl">
          <ac:chgData name="Long, Weitong" userId="c6662185-7318-410f-97e5-d6e77f6614a1" providerId="ADAL" clId="{D5E996D3-0FD4-4AB0-86D2-94A11247FC2B}" dt="2023-10-26T10:00:58.371" v="3154" actId="164"/>
          <ac:grpSpMkLst>
            <pc:docMk/>
            <pc:sldMk cId="436832708" sldId="397"/>
            <ac:grpSpMk id="40" creationId="{30432903-85A1-4AF6-68FB-F2539264581A}"/>
          </ac:grpSpMkLst>
        </pc:grpChg>
        <pc:grpChg chg="add mod topLvl">
          <ac:chgData name="Long, Weitong" userId="c6662185-7318-410f-97e5-d6e77f6614a1" providerId="ADAL" clId="{D5E996D3-0FD4-4AB0-86D2-94A11247FC2B}" dt="2023-10-26T09:50:20.305" v="3052" actId="165"/>
          <ac:grpSpMkLst>
            <pc:docMk/>
            <pc:sldMk cId="436832708" sldId="397"/>
            <ac:grpSpMk id="41" creationId="{6654AC5D-DDC2-408A-7B54-6F77A434C0DE}"/>
          </ac:grpSpMkLst>
        </pc:grpChg>
        <pc:grpChg chg="add mod topLvl">
          <ac:chgData name="Long, Weitong" userId="c6662185-7318-410f-97e5-d6e77f6614a1" providerId="ADAL" clId="{D5E996D3-0FD4-4AB0-86D2-94A11247FC2B}" dt="2023-10-26T10:02:12.312" v="3161" actId="164"/>
          <ac:grpSpMkLst>
            <pc:docMk/>
            <pc:sldMk cId="436832708" sldId="397"/>
            <ac:grpSpMk id="69" creationId="{084A8335-0B0E-FEB4-EF4E-2B031640F09B}"/>
          </ac:grpSpMkLst>
        </pc:grpChg>
        <pc:grpChg chg="add mod topLvl">
          <ac:chgData name="Long, Weitong" userId="c6662185-7318-410f-97e5-d6e77f6614a1" providerId="ADAL" clId="{D5E996D3-0FD4-4AB0-86D2-94A11247FC2B}" dt="2023-10-26T10:02:17.389" v="3162" actId="164"/>
          <ac:grpSpMkLst>
            <pc:docMk/>
            <pc:sldMk cId="436832708" sldId="397"/>
            <ac:grpSpMk id="97" creationId="{15A334C2-858A-AC96-856E-D8092EFE1914}"/>
          </ac:grpSpMkLst>
        </pc:grpChg>
        <pc:grpChg chg="add del mod">
          <ac:chgData name="Long, Weitong" userId="c6662185-7318-410f-97e5-d6e77f6614a1" providerId="ADAL" clId="{D5E996D3-0FD4-4AB0-86D2-94A11247FC2B}" dt="2023-10-26T09:29:36.237" v="2788" actId="21"/>
          <ac:grpSpMkLst>
            <pc:docMk/>
            <pc:sldMk cId="436832708" sldId="397"/>
            <ac:grpSpMk id="101" creationId="{78D4E02C-80EB-AB6D-7294-BD06489E0793}"/>
          </ac:grpSpMkLst>
        </pc:grpChg>
        <pc:grpChg chg="add del mod">
          <ac:chgData name="Long, Weitong" userId="c6662185-7318-410f-97e5-d6e77f6614a1" providerId="ADAL" clId="{D5E996D3-0FD4-4AB0-86D2-94A11247FC2B}" dt="2023-10-26T09:29:36.237" v="2788" actId="21"/>
          <ac:grpSpMkLst>
            <pc:docMk/>
            <pc:sldMk cId="436832708" sldId="397"/>
            <ac:grpSpMk id="103" creationId="{67E61B66-9E97-60FD-B858-075D6D7BF4DD}"/>
          </ac:grpSpMkLst>
        </pc:grpChg>
        <pc:grpChg chg="add mod topLvl">
          <ac:chgData name="Long, Weitong" userId="c6662185-7318-410f-97e5-d6e77f6614a1" providerId="ADAL" clId="{D5E996D3-0FD4-4AB0-86D2-94A11247FC2B}" dt="2023-10-26T10:01:59.360" v="3160" actId="164"/>
          <ac:grpSpMkLst>
            <pc:docMk/>
            <pc:sldMk cId="436832708" sldId="397"/>
            <ac:grpSpMk id="144" creationId="{4AE435DC-EF33-B9DF-7DAA-73EFA39F6062}"/>
          </ac:grpSpMkLst>
        </pc:grpChg>
        <pc:grpChg chg="add mod topLvl">
          <ac:chgData name="Long, Weitong" userId="c6662185-7318-410f-97e5-d6e77f6614a1" providerId="ADAL" clId="{D5E996D3-0FD4-4AB0-86D2-94A11247FC2B}" dt="2023-10-26T10:01:35.325" v="3157" actId="164"/>
          <ac:grpSpMkLst>
            <pc:docMk/>
            <pc:sldMk cId="436832708" sldId="397"/>
            <ac:grpSpMk id="147" creationId="{40383A4C-5A08-7B53-36B8-D1C6BC506108}"/>
          </ac:grpSpMkLst>
        </pc:grpChg>
        <pc:grpChg chg="add del mod">
          <ac:chgData name="Long, Weitong" userId="c6662185-7318-410f-97e5-d6e77f6614a1" providerId="ADAL" clId="{D5E996D3-0FD4-4AB0-86D2-94A11247FC2B}" dt="2023-10-26T09:50:20.305" v="3052" actId="165"/>
          <ac:grpSpMkLst>
            <pc:docMk/>
            <pc:sldMk cId="436832708" sldId="397"/>
            <ac:grpSpMk id="187" creationId="{1C7CD552-C202-6747-5F3D-D715125618C3}"/>
          </ac:grpSpMkLst>
        </pc:grpChg>
        <pc:grpChg chg="add mod">
          <ac:chgData name="Long, Weitong" userId="c6662185-7318-410f-97e5-d6e77f6614a1" providerId="ADAL" clId="{D5E996D3-0FD4-4AB0-86D2-94A11247FC2B}" dt="2023-10-26T09:51:01.632" v="3078" actId="164"/>
          <ac:grpSpMkLst>
            <pc:docMk/>
            <pc:sldMk cId="436832708" sldId="397"/>
            <ac:grpSpMk id="195" creationId="{A0B033FD-7476-376C-DDF4-DD7287E8DF3E}"/>
          </ac:grpSpMkLst>
        </pc:grpChg>
        <pc:grpChg chg="add del mod">
          <ac:chgData name="Long, Weitong" userId="c6662185-7318-410f-97e5-d6e77f6614a1" providerId="ADAL" clId="{D5E996D3-0FD4-4AB0-86D2-94A11247FC2B}" dt="2023-10-26T10:01:13.240" v="3155" actId="165"/>
          <ac:grpSpMkLst>
            <pc:docMk/>
            <pc:sldMk cId="436832708" sldId="397"/>
            <ac:grpSpMk id="196" creationId="{3EDBFF92-4EB8-B86B-5681-98595B988422}"/>
          </ac:grpSpMkLst>
        </pc:grpChg>
        <pc:grpChg chg="add mod">
          <ac:chgData name="Long, Weitong" userId="c6662185-7318-410f-97e5-d6e77f6614a1" providerId="ADAL" clId="{D5E996D3-0FD4-4AB0-86D2-94A11247FC2B}" dt="2023-10-26T10:00:58.371" v="3154" actId="164"/>
          <ac:grpSpMkLst>
            <pc:docMk/>
            <pc:sldMk cId="436832708" sldId="397"/>
            <ac:grpSpMk id="210" creationId="{AC4099B3-BB8C-C00C-A259-AFF692A87BF2}"/>
          </ac:grpSpMkLst>
        </pc:grpChg>
        <pc:grpChg chg="add mod">
          <ac:chgData name="Long, Weitong" userId="c6662185-7318-410f-97e5-d6e77f6614a1" providerId="ADAL" clId="{D5E996D3-0FD4-4AB0-86D2-94A11247FC2B}" dt="2023-10-26T10:01:59.360" v="3160" actId="164"/>
          <ac:grpSpMkLst>
            <pc:docMk/>
            <pc:sldMk cId="436832708" sldId="397"/>
            <ac:grpSpMk id="211" creationId="{A8E5D015-E41C-F1B4-8FEB-C18B8A92E6C5}"/>
          </ac:grpSpMkLst>
        </pc:grpChg>
        <pc:grpChg chg="add mod">
          <ac:chgData name="Long, Weitong" userId="c6662185-7318-410f-97e5-d6e77f6614a1" providerId="ADAL" clId="{D5E996D3-0FD4-4AB0-86D2-94A11247FC2B}" dt="2023-10-26T10:01:55.176" v="3159" actId="164"/>
          <ac:grpSpMkLst>
            <pc:docMk/>
            <pc:sldMk cId="436832708" sldId="397"/>
            <ac:grpSpMk id="212" creationId="{8EE5A9F5-5365-62C0-1635-E295A05F5DA1}"/>
          </ac:grpSpMkLst>
        </pc:grpChg>
        <pc:grpChg chg="add mod">
          <ac:chgData name="Long, Weitong" userId="c6662185-7318-410f-97e5-d6e77f6614a1" providerId="ADAL" clId="{D5E996D3-0FD4-4AB0-86D2-94A11247FC2B}" dt="2023-10-26T10:57:16.593" v="3293" actId="164"/>
          <ac:grpSpMkLst>
            <pc:docMk/>
            <pc:sldMk cId="436832708" sldId="397"/>
            <ac:grpSpMk id="213" creationId="{BBA189A7-A6B3-AC71-9BD4-596E8AC101D4}"/>
          </ac:grpSpMkLst>
        </pc:grpChg>
        <pc:grpChg chg="add mod">
          <ac:chgData name="Long, Weitong" userId="c6662185-7318-410f-97e5-d6e77f6614a1" providerId="ADAL" clId="{D5E996D3-0FD4-4AB0-86D2-94A11247FC2B}" dt="2023-10-26T10:02:12.312" v="3161" actId="164"/>
          <ac:grpSpMkLst>
            <pc:docMk/>
            <pc:sldMk cId="436832708" sldId="397"/>
            <ac:grpSpMk id="214" creationId="{BFB383D7-8207-5C77-D4F8-1951736DE3C4}"/>
          </ac:grpSpMkLst>
        </pc:grpChg>
        <pc:grpChg chg="add mod">
          <ac:chgData name="Long, Weitong" userId="c6662185-7318-410f-97e5-d6e77f6614a1" providerId="ADAL" clId="{D5E996D3-0FD4-4AB0-86D2-94A11247FC2B}" dt="2023-10-26T10:02:17.389" v="3162" actId="164"/>
          <ac:grpSpMkLst>
            <pc:docMk/>
            <pc:sldMk cId="436832708" sldId="397"/>
            <ac:grpSpMk id="215" creationId="{741B1FEF-37E6-9D89-AEFC-71F1F016CFED}"/>
          </ac:grpSpMkLst>
        </pc:grpChg>
        <pc:grpChg chg="add mod">
          <ac:chgData name="Long, Weitong" userId="c6662185-7318-410f-97e5-d6e77f6614a1" providerId="ADAL" clId="{D5E996D3-0FD4-4AB0-86D2-94A11247FC2B}" dt="2023-10-26T10:02:25.182" v="3163" actId="164"/>
          <ac:grpSpMkLst>
            <pc:docMk/>
            <pc:sldMk cId="436832708" sldId="397"/>
            <ac:grpSpMk id="216" creationId="{660F978E-742F-1EE3-EE4E-527F53BE5485}"/>
          </ac:grpSpMkLst>
        </pc:grpChg>
        <pc:grpChg chg="add mod">
          <ac:chgData name="Long, Weitong" userId="c6662185-7318-410f-97e5-d6e77f6614a1" providerId="ADAL" clId="{D5E996D3-0FD4-4AB0-86D2-94A11247FC2B}" dt="2023-10-26T10:57:16.593" v="3293" actId="164"/>
          <ac:grpSpMkLst>
            <pc:docMk/>
            <pc:sldMk cId="436832708" sldId="397"/>
            <ac:grpSpMk id="219" creationId="{61A4398B-5075-2429-B54E-0307FD3BDA72}"/>
          </ac:grpSpMkLst>
        </pc:grpChg>
        <pc:picChg chg="add del mod">
          <ac:chgData name="Long, Weitong" userId="c6662185-7318-410f-97e5-d6e77f6614a1" providerId="ADAL" clId="{D5E996D3-0FD4-4AB0-86D2-94A11247FC2B}" dt="2023-10-26T09:00:25.995" v="2246" actId="931"/>
          <ac:picMkLst>
            <pc:docMk/>
            <pc:sldMk cId="436832708" sldId="397"/>
            <ac:picMk id="61" creationId="{7DF10949-90E3-7AAB-33D3-705AA1C4E559}"/>
          </ac:picMkLst>
        </pc:picChg>
        <pc:cxnChg chg="add del mod">
          <ac:chgData name="Long, Weitong" userId="c6662185-7318-410f-97e5-d6e77f6614a1" providerId="ADAL" clId="{D5E996D3-0FD4-4AB0-86D2-94A11247FC2B}" dt="2023-10-26T09:11:30.427" v="2489" actId="478"/>
          <ac:cxnSpMkLst>
            <pc:docMk/>
            <pc:sldMk cId="436832708" sldId="397"/>
            <ac:cxnSpMk id="43" creationId="{B35AC858-5BBD-6FDA-B830-B17CB9E5087A}"/>
          </ac:cxnSpMkLst>
        </pc:cxnChg>
        <pc:cxnChg chg="add mod topLvl">
          <ac:chgData name="Long, Weitong" userId="c6662185-7318-410f-97e5-d6e77f6614a1" providerId="ADAL" clId="{D5E996D3-0FD4-4AB0-86D2-94A11247FC2B}" dt="2023-10-26T10:00:58.371" v="3154" actId="164"/>
          <ac:cxnSpMkLst>
            <pc:docMk/>
            <pc:sldMk cId="436832708" sldId="397"/>
            <ac:cxnSpMk id="48" creationId="{E80F56D7-82FF-B5C0-DDB3-BB0FC4637E09}"/>
          </ac:cxnSpMkLst>
        </pc:cxnChg>
        <pc:cxnChg chg="add del mod">
          <ac:chgData name="Long, Weitong" userId="c6662185-7318-410f-97e5-d6e77f6614a1" providerId="ADAL" clId="{D5E996D3-0FD4-4AB0-86D2-94A11247FC2B}" dt="2023-10-26T09:02:35.349" v="2274" actId="478"/>
          <ac:cxnSpMkLst>
            <pc:docMk/>
            <pc:sldMk cId="436832708" sldId="397"/>
            <ac:cxnSpMk id="63" creationId="{E5F772C9-4EE4-E233-1478-7FD084C35698}"/>
          </ac:cxnSpMkLst>
        </pc:cxnChg>
        <pc:cxnChg chg="add del mod">
          <ac:chgData name="Long, Weitong" userId="c6662185-7318-410f-97e5-d6e77f6614a1" providerId="ADAL" clId="{D5E996D3-0FD4-4AB0-86D2-94A11247FC2B}" dt="2023-10-26T09:20:25.874" v="2652" actId="478"/>
          <ac:cxnSpMkLst>
            <pc:docMk/>
            <pc:sldMk cId="436832708" sldId="397"/>
            <ac:cxnSpMk id="79" creationId="{1BA3CE8D-B8A0-729A-CAD5-2D63E96777B5}"/>
          </ac:cxnSpMkLst>
        </pc:cxnChg>
        <pc:cxnChg chg="add del mod">
          <ac:chgData name="Long, Weitong" userId="c6662185-7318-410f-97e5-d6e77f6614a1" providerId="ADAL" clId="{D5E996D3-0FD4-4AB0-86D2-94A11247FC2B}" dt="2023-10-26T09:09:43.778" v="2385" actId="478"/>
          <ac:cxnSpMkLst>
            <pc:docMk/>
            <pc:sldMk cId="436832708" sldId="397"/>
            <ac:cxnSpMk id="90" creationId="{35D1BBCA-C9DF-85AD-4C55-88C65DBE9B04}"/>
          </ac:cxnSpMkLst>
        </pc:cxnChg>
        <pc:cxnChg chg="add del mod">
          <ac:chgData name="Long, Weitong" userId="c6662185-7318-410f-97e5-d6e77f6614a1" providerId="ADAL" clId="{D5E996D3-0FD4-4AB0-86D2-94A11247FC2B}" dt="2023-10-26T09:20:24.296" v="2651" actId="478"/>
          <ac:cxnSpMkLst>
            <pc:docMk/>
            <pc:sldMk cId="436832708" sldId="397"/>
            <ac:cxnSpMk id="104" creationId="{D867C165-7EDD-AEFB-7F74-0CF79AFDD644}"/>
          </ac:cxnSpMkLst>
        </pc:cxnChg>
        <pc:cxnChg chg="add del mod">
          <ac:chgData name="Long, Weitong" userId="c6662185-7318-410f-97e5-d6e77f6614a1" providerId="ADAL" clId="{D5E996D3-0FD4-4AB0-86D2-94A11247FC2B}" dt="2023-10-26T09:19:02.825" v="2630" actId="478"/>
          <ac:cxnSpMkLst>
            <pc:docMk/>
            <pc:sldMk cId="436832708" sldId="397"/>
            <ac:cxnSpMk id="108" creationId="{F7075AAA-7DC9-BEC2-BE88-9B43E9B35AD3}"/>
          </ac:cxnSpMkLst>
        </pc:cxnChg>
        <pc:cxnChg chg="add del mod">
          <ac:chgData name="Long, Weitong" userId="c6662185-7318-410f-97e5-d6e77f6614a1" providerId="ADAL" clId="{D5E996D3-0FD4-4AB0-86D2-94A11247FC2B}" dt="2023-10-26T09:29:46.559" v="2793" actId="21"/>
          <ac:cxnSpMkLst>
            <pc:docMk/>
            <pc:sldMk cId="436832708" sldId="397"/>
            <ac:cxnSpMk id="114" creationId="{E0A4C8DF-98B8-32F9-E960-FDD2CE2F7814}"/>
          </ac:cxnSpMkLst>
        </pc:cxnChg>
        <pc:cxnChg chg="add del mod">
          <ac:chgData name="Long, Weitong" userId="c6662185-7318-410f-97e5-d6e77f6614a1" providerId="ADAL" clId="{D5E996D3-0FD4-4AB0-86D2-94A11247FC2B}" dt="2023-10-26T09:21:50.870" v="2669" actId="478"/>
          <ac:cxnSpMkLst>
            <pc:docMk/>
            <pc:sldMk cId="436832708" sldId="397"/>
            <ac:cxnSpMk id="119" creationId="{A2F701F6-B9C3-FF64-728C-DF4CF79B0874}"/>
          </ac:cxnSpMkLst>
        </pc:cxnChg>
        <pc:cxnChg chg="add del mod">
          <ac:chgData name="Long, Weitong" userId="c6662185-7318-410f-97e5-d6e77f6614a1" providerId="ADAL" clId="{D5E996D3-0FD4-4AB0-86D2-94A11247FC2B}" dt="2023-10-26T09:29:49.488" v="2795" actId="21"/>
          <ac:cxnSpMkLst>
            <pc:docMk/>
            <pc:sldMk cId="436832708" sldId="397"/>
            <ac:cxnSpMk id="123" creationId="{41F9FACE-CD6A-CBF4-75DB-BA2DB8ABED2B}"/>
          </ac:cxnSpMkLst>
        </pc:cxnChg>
        <pc:cxnChg chg="add mod topLvl">
          <ac:chgData name="Long, Weitong" userId="c6662185-7318-410f-97e5-d6e77f6614a1" providerId="ADAL" clId="{D5E996D3-0FD4-4AB0-86D2-94A11247FC2B}" dt="2023-10-26T10:01:35.325" v="3157" actId="164"/>
          <ac:cxnSpMkLst>
            <pc:docMk/>
            <pc:sldMk cId="436832708" sldId="397"/>
            <ac:cxnSpMk id="150" creationId="{79904783-4515-7064-07F1-7D8B16EDA5C9}"/>
          </ac:cxnSpMkLst>
        </pc:cxnChg>
        <pc:cxnChg chg="add del mod">
          <ac:chgData name="Long, Weitong" userId="c6662185-7318-410f-97e5-d6e77f6614a1" providerId="ADAL" clId="{D5E996D3-0FD4-4AB0-86D2-94A11247FC2B}" dt="2023-10-26T09:33:25.286" v="2850" actId="21"/>
          <ac:cxnSpMkLst>
            <pc:docMk/>
            <pc:sldMk cId="436832708" sldId="397"/>
            <ac:cxnSpMk id="151" creationId="{4DC17A9E-7C77-E213-3DBC-5000AB838978}"/>
          </ac:cxnSpMkLst>
        </pc:cxnChg>
        <pc:cxnChg chg="add del mod">
          <ac:chgData name="Long, Weitong" userId="c6662185-7318-410f-97e5-d6e77f6614a1" providerId="ADAL" clId="{D5E996D3-0FD4-4AB0-86D2-94A11247FC2B}" dt="2023-10-26T09:33:27.809" v="2852"/>
          <ac:cxnSpMkLst>
            <pc:docMk/>
            <pc:sldMk cId="436832708" sldId="397"/>
            <ac:cxnSpMk id="175" creationId="{19094022-91E2-B967-55F9-BFB64B013BD4}"/>
          </ac:cxnSpMkLst>
        </pc:cxnChg>
        <pc:cxnChg chg="add mod topLvl">
          <ac:chgData name="Long, Weitong" userId="c6662185-7318-410f-97e5-d6e77f6614a1" providerId="ADAL" clId="{D5E996D3-0FD4-4AB0-86D2-94A11247FC2B}" dt="2023-10-26T10:01:59.360" v="3160" actId="164"/>
          <ac:cxnSpMkLst>
            <pc:docMk/>
            <pc:sldMk cId="436832708" sldId="397"/>
            <ac:cxnSpMk id="176" creationId="{91074FC5-D5A5-E0FE-A4EA-8408B27917BA}"/>
          </ac:cxnSpMkLst>
        </pc:cxnChg>
        <pc:cxnChg chg="add mod topLvl">
          <ac:chgData name="Long, Weitong" userId="c6662185-7318-410f-97e5-d6e77f6614a1" providerId="ADAL" clId="{D5E996D3-0FD4-4AB0-86D2-94A11247FC2B}" dt="2023-10-26T10:02:17.389" v="3162" actId="164"/>
          <ac:cxnSpMkLst>
            <pc:docMk/>
            <pc:sldMk cId="436832708" sldId="397"/>
            <ac:cxnSpMk id="178" creationId="{51EADABF-0DB3-CF58-5A02-8F9084AA22CA}"/>
          </ac:cxnSpMkLst>
        </pc:cxnChg>
        <pc:cxnChg chg="add mod topLvl">
          <ac:chgData name="Long, Weitong" userId="c6662185-7318-410f-97e5-d6e77f6614a1" providerId="ADAL" clId="{D5E996D3-0FD4-4AB0-86D2-94A11247FC2B}" dt="2023-10-26T10:02:12.312" v="3161" actId="164"/>
          <ac:cxnSpMkLst>
            <pc:docMk/>
            <pc:sldMk cId="436832708" sldId="397"/>
            <ac:cxnSpMk id="179" creationId="{9A9281FB-F7D3-71EB-886C-786ACF743155}"/>
          </ac:cxnSpMkLst>
        </pc:cxnChg>
        <pc:cxnChg chg="add mod topLvl">
          <ac:chgData name="Long, Weitong" userId="c6662185-7318-410f-97e5-d6e77f6614a1" providerId="ADAL" clId="{D5E996D3-0FD4-4AB0-86D2-94A11247FC2B}" dt="2023-10-26T10:02:25.182" v="3163" actId="164"/>
          <ac:cxnSpMkLst>
            <pc:docMk/>
            <pc:sldMk cId="436832708" sldId="397"/>
            <ac:cxnSpMk id="183" creationId="{77536E04-1245-E09C-93A5-99E45FBB730C}"/>
          </ac:cxnSpMkLst>
        </pc:cxnChg>
      </pc:sldChg>
      <pc:sldChg chg="del">
        <pc:chgData name="Long, Weitong" userId="c6662185-7318-410f-97e5-d6e77f6614a1" providerId="ADAL" clId="{D5E996D3-0FD4-4AB0-86D2-94A11247FC2B}" dt="2023-10-16T09:58:24.102" v="127" actId="47"/>
        <pc:sldMkLst>
          <pc:docMk/>
          <pc:sldMk cId="4197430144" sldId="397"/>
        </pc:sldMkLst>
      </pc:sldChg>
      <pc:sldChg chg="modSp new mod">
        <pc:chgData name="Long, Weitong" userId="c6662185-7318-410f-97e5-d6e77f6614a1" providerId="ADAL" clId="{D5E996D3-0FD4-4AB0-86D2-94A11247FC2B}" dt="2023-10-29T12:32:20.635" v="4368" actId="20577"/>
        <pc:sldMkLst>
          <pc:docMk/>
          <pc:sldMk cId="226720078" sldId="398"/>
        </pc:sldMkLst>
        <pc:spChg chg="mod">
          <ac:chgData name="Long, Weitong" userId="c6662185-7318-410f-97e5-d6e77f6614a1" providerId="ADAL" clId="{D5E996D3-0FD4-4AB0-86D2-94A11247FC2B}" dt="2023-10-29T12:32:20.635" v="4368" actId="20577"/>
          <ac:spMkLst>
            <pc:docMk/>
            <pc:sldMk cId="226720078" sldId="398"/>
            <ac:spMk id="2" creationId="{0777B41F-3C71-88E1-0BF9-936BF4B0CB86}"/>
          </ac:spMkLst>
        </pc:spChg>
        <pc:spChg chg="mod">
          <ac:chgData name="Long, Weitong" userId="c6662185-7318-410f-97e5-d6e77f6614a1" providerId="ADAL" clId="{D5E996D3-0FD4-4AB0-86D2-94A11247FC2B}" dt="2023-10-26T12:38:37.635" v="4336" actId="20577"/>
          <ac:spMkLst>
            <pc:docMk/>
            <pc:sldMk cId="226720078" sldId="398"/>
            <ac:spMk id="3" creationId="{717662E5-D2B6-3209-4A8E-B8C8B7E7DC70}"/>
          </ac:spMkLst>
        </pc:spChg>
      </pc:sldChg>
      <pc:sldChg chg="new del">
        <pc:chgData name="Long, Weitong" userId="c6662185-7318-410f-97e5-d6e77f6614a1" providerId="ADAL" clId="{D5E996D3-0FD4-4AB0-86D2-94A11247FC2B}" dt="2023-10-26T11:22:40.699" v="3310" actId="47"/>
        <pc:sldMkLst>
          <pc:docMk/>
          <pc:sldMk cId="3511303132" sldId="398"/>
        </pc:sldMkLst>
      </pc:sldChg>
      <pc:sldChg chg="del">
        <pc:chgData name="Long, Weitong" userId="c6662185-7318-410f-97e5-d6e77f6614a1" providerId="ADAL" clId="{D5E996D3-0FD4-4AB0-86D2-94A11247FC2B}" dt="2023-10-16T09:58:13.910" v="120" actId="47"/>
        <pc:sldMkLst>
          <pc:docMk/>
          <pc:sldMk cId="3775901170" sldId="398"/>
        </pc:sldMkLst>
      </pc:sldChg>
      <pc:sldChg chg="del">
        <pc:chgData name="Long, Weitong" userId="c6662185-7318-410f-97e5-d6e77f6614a1" providerId="ADAL" clId="{D5E996D3-0FD4-4AB0-86D2-94A11247FC2B}" dt="2023-10-16T09:58:17.456" v="122" actId="47"/>
        <pc:sldMkLst>
          <pc:docMk/>
          <pc:sldMk cId="2747774693" sldId="399"/>
        </pc:sldMkLst>
      </pc:sldChg>
      <pc:sldChg chg="modSp add mod">
        <pc:chgData name="Long, Weitong" userId="c6662185-7318-410f-97e5-d6e77f6614a1" providerId="ADAL" clId="{D5E996D3-0FD4-4AB0-86D2-94A11247FC2B}" dt="2023-10-26T12:43:39.165" v="4362" actId="1076"/>
        <pc:sldMkLst>
          <pc:docMk/>
          <pc:sldMk cId="3775901170" sldId="399"/>
        </pc:sldMkLst>
        <pc:spChg chg="mod">
          <ac:chgData name="Long, Weitong" userId="c6662185-7318-410f-97e5-d6e77f6614a1" providerId="ADAL" clId="{D5E996D3-0FD4-4AB0-86D2-94A11247FC2B}" dt="2023-10-26T12:43:39.165" v="4362" actId="1076"/>
          <ac:spMkLst>
            <pc:docMk/>
            <pc:sldMk cId="3775901170" sldId="399"/>
            <ac:spMk id="22" creationId="{B1377D71-E29B-60DC-F2E3-5753D39F0DAF}"/>
          </ac:spMkLst>
        </pc:spChg>
        <pc:spChg chg="mod">
          <ac:chgData name="Long, Weitong" userId="c6662185-7318-410f-97e5-d6e77f6614a1" providerId="ADAL" clId="{D5E996D3-0FD4-4AB0-86D2-94A11247FC2B}" dt="2023-10-26T12:42:59.131" v="4360" actId="108"/>
          <ac:spMkLst>
            <pc:docMk/>
            <pc:sldMk cId="3775901170" sldId="399"/>
            <ac:spMk id="25" creationId="{2A249EFB-E0FF-7636-2DDA-1BE8C24E0E01}"/>
          </ac:spMkLst>
        </pc:spChg>
        <pc:spChg chg="mod">
          <ac:chgData name="Long, Weitong" userId="c6662185-7318-410f-97e5-d6e77f6614a1" providerId="ADAL" clId="{D5E996D3-0FD4-4AB0-86D2-94A11247FC2B}" dt="2023-10-26T12:42:59.131" v="4360" actId="108"/>
          <ac:spMkLst>
            <pc:docMk/>
            <pc:sldMk cId="3775901170" sldId="399"/>
            <ac:spMk id="26" creationId="{5D665287-1374-67DF-CB0F-6B1A61441020}"/>
          </ac:spMkLst>
        </pc:spChg>
        <pc:spChg chg="mod">
          <ac:chgData name="Long, Weitong" userId="c6662185-7318-410f-97e5-d6e77f6614a1" providerId="ADAL" clId="{D5E996D3-0FD4-4AB0-86D2-94A11247FC2B}" dt="2023-10-26T12:42:59.131" v="4360" actId="108"/>
          <ac:spMkLst>
            <pc:docMk/>
            <pc:sldMk cId="3775901170" sldId="399"/>
            <ac:spMk id="27" creationId="{BE04656D-B0DC-BBA1-66E5-00F0562B2DFC}"/>
          </ac:spMkLst>
        </pc:spChg>
        <pc:spChg chg="mod">
          <ac:chgData name="Long, Weitong" userId="c6662185-7318-410f-97e5-d6e77f6614a1" providerId="ADAL" clId="{D5E996D3-0FD4-4AB0-86D2-94A11247FC2B}" dt="2023-10-26T12:42:59.131" v="4360" actId="108"/>
          <ac:spMkLst>
            <pc:docMk/>
            <pc:sldMk cId="3775901170" sldId="399"/>
            <ac:spMk id="28" creationId="{F63F3B5D-062E-1BA8-3987-C4FD7C8CED99}"/>
          </ac:spMkLst>
        </pc:spChg>
        <pc:spChg chg="mod">
          <ac:chgData name="Long, Weitong" userId="c6662185-7318-410f-97e5-d6e77f6614a1" providerId="ADAL" clId="{D5E996D3-0FD4-4AB0-86D2-94A11247FC2B}" dt="2023-10-26T12:42:59.131" v="4360" actId="108"/>
          <ac:spMkLst>
            <pc:docMk/>
            <pc:sldMk cId="3775901170" sldId="399"/>
            <ac:spMk id="31" creationId="{98F69F24-52A0-7E62-B43A-FB397B6925E2}"/>
          </ac:spMkLst>
        </pc:spChg>
        <pc:spChg chg="mod">
          <ac:chgData name="Long, Weitong" userId="c6662185-7318-410f-97e5-d6e77f6614a1" providerId="ADAL" clId="{D5E996D3-0FD4-4AB0-86D2-94A11247FC2B}" dt="2023-10-26T12:42:59.131" v="4360" actId="108"/>
          <ac:spMkLst>
            <pc:docMk/>
            <pc:sldMk cId="3775901170" sldId="399"/>
            <ac:spMk id="32" creationId="{760AAB97-2C98-5898-A2EE-FEDC75AAD91D}"/>
          </ac:spMkLst>
        </pc:spChg>
        <pc:spChg chg="mod">
          <ac:chgData name="Long, Weitong" userId="c6662185-7318-410f-97e5-d6e77f6614a1" providerId="ADAL" clId="{D5E996D3-0FD4-4AB0-86D2-94A11247FC2B}" dt="2023-10-26T12:42:59.131" v="4360" actId="108"/>
          <ac:spMkLst>
            <pc:docMk/>
            <pc:sldMk cId="3775901170" sldId="399"/>
            <ac:spMk id="35" creationId="{047AEFD6-EEA2-89A4-E22F-8F183DD0841E}"/>
          </ac:spMkLst>
        </pc:spChg>
        <pc:spChg chg="mod">
          <ac:chgData name="Long, Weitong" userId="c6662185-7318-410f-97e5-d6e77f6614a1" providerId="ADAL" clId="{D5E996D3-0FD4-4AB0-86D2-94A11247FC2B}" dt="2023-10-26T12:42:59.131" v="4360" actId="108"/>
          <ac:spMkLst>
            <pc:docMk/>
            <pc:sldMk cId="3775901170" sldId="399"/>
            <ac:spMk id="36" creationId="{E2C5212F-7073-D56F-C543-2704990F7E1A}"/>
          </ac:spMkLst>
        </pc:spChg>
        <pc:spChg chg="mod">
          <ac:chgData name="Long, Weitong" userId="c6662185-7318-410f-97e5-d6e77f6614a1" providerId="ADAL" clId="{D5E996D3-0FD4-4AB0-86D2-94A11247FC2B}" dt="2023-10-26T12:42:59.131" v="4360" actId="108"/>
          <ac:spMkLst>
            <pc:docMk/>
            <pc:sldMk cId="3775901170" sldId="399"/>
            <ac:spMk id="37" creationId="{B3E1B814-6F0F-210F-D126-26829220321E}"/>
          </ac:spMkLst>
        </pc:spChg>
        <pc:spChg chg="mod">
          <ac:chgData name="Long, Weitong" userId="c6662185-7318-410f-97e5-d6e77f6614a1" providerId="ADAL" clId="{D5E996D3-0FD4-4AB0-86D2-94A11247FC2B}" dt="2023-10-26T12:43:04.368" v="4361" actId="207"/>
          <ac:spMkLst>
            <pc:docMk/>
            <pc:sldMk cId="3775901170" sldId="399"/>
            <ac:spMk id="38" creationId="{43B677D2-A861-0F41-D06A-7D2326D2887B}"/>
          </ac:spMkLst>
        </pc:spChg>
        <pc:spChg chg="mod">
          <ac:chgData name="Long, Weitong" userId="c6662185-7318-410f-97e5-d6e77f6614a1" providerId="ADAL" clId="{D5E996D3-0FD4-4AB0-86D2-94A11247FC2B}" dt="2023-10-26T12:42:59.131" v="4360" actId="108"/>
          <ac:spMkLst>
            <pc:docMk/>
            <pc:sldMk cId="3775901170" sldId="399"/>
            <ac:spMk id="39" creationId="{15853C39-C3E9-0BB1-6485-F99BD9AE51A8}"/>
          </ac:spMkLst>
        </pc:spChg>
        <pc:spChg chg="mod">
          <ac:chgData name="Long, Weitong" userId="c6662185-7318-410f-97e5-d6e77f6614a1" providerId="ADAL" clId="{D5E996D3-0FD4-4AB0-86D2-94A11247FC2B}" dt="2023-10-26T12:42:59.131" v="4360" actId="108"/>
          <ac:spMkLst>
            <pc:docMk/>
            <pc:sldMk cId="3775901170" sldId="399"/>
            <ac:spMk id="42" creationId="{69A9FD55-0385-4B62-A271-942033DBFE0C}"/>
          </ac:spMkLst>
        </pc:spChg>
        <pc:cxnChg chg="mod">
          <ac:chgData name="Long, Weitong" userId="c6662185-7318-410f-97e5-d6e77f6614a1" providerId="ADAL" clId="{D5E996D3-0FD4-4AB0-86D2-94A11247FC2B}" dt="2023-10-26T12:42:59.131" v="4360" actId="108"/>
          <ac:cxnSpMkLst>
            <pc:docMk/>
            <pc:sldMk cId="3775901170" sldId="399"/>
            <ac:cxnSpMk id="23" creationId="{6622438F-40C0-CC0B-46FC-4C2A6007A05F}"/>
          </ac:cxnSpMkLst>
        </pc:cxnChg>
        <pc:cxnChg chg="mod">
          <ac:chgData name="Long, Weitong" userId="c6662185-7318-410f-97e5-d6e77f6614a1" providerId="ADAL" clId="{D5E996D3-0FD4-4AB0-86D2-94A11247FC2B}" dt="2023-10-26T12:42:59.131" v="4360" actId="108"/>
          <ac:cxnSpMkLst>
            <pc:docMk/>
            <pc:sldMk cId="3775901170" sldId="399"/>
            <ac:cxnSpMk id="24" creationId="{D8F30C17-77CD-DE33-B990-B0FFC0716677}"/>
          </ac:cxnSpMkLst>
        </pc:cxnChg>
        <pc:cxnChg chg="mod">
          <ac:chgData name="Long, Weitong" userId="c6662185-7318-410f-97e5-d6e77f6614a1" providerId="ADAL" clId="{D5E996D3-0FD4-4AB0-86D2-94A11247FC2B}" dt="2023-10-26T12:42:59.131" v="4360" actId="108"/>
          <ac:cxnSpMkLst>
            <pc:docMk/>
            <pc:sldMk cId="3775901170" sldId="399"/>
            <ac:cxnSpMk id="29" creationId="{79A047F8-6CF5-B331-CF43-BC852D1C1C79}"/>
          </ac:cxnSpMkLst>
        </pc:cxnChg>
        <pc:cxnChg chg="mod">
          <ac:chgData name="Long, Weitong" userId="c6662185-7318-410f-97e5-d6e77f6614a1" providerId="ADAL" clId="{D5E996D3-0FD4-4AB0-86D2-94A11247FC2B}" dt="2023-10-26T12:42:59.131" v="4360" actId="108"/>
          <ac:cxnSpMkLst>
            <pc:docMk/>
            <pc:sldMk cId="3775901170" sldId="399"/>
            <ac:cxnSpMk id="30" creationId="{E2BCF28D-B7CF-45D8-C6B6-F50308812971}"/>
          </ac:cxnSpMkLst>
        </pc:cxnChg>
        <pc:cxnChg chg="mod">
          <ac:chgData name="Long, Weitong" userId="c6662185-7318-410f-97e5-d6e77f6614a1" providerId="ADAL" clId="{D5E996D3-0FD4-4AB0-86D2-94A11247FC2B}" dt="2023-10-26T12:42:59.131" v="4360" actId="108"/>
          <ac:cxnSpMkLst>
            <pc:docMk/>
            <pc:sldMk cId="3775901170" sldId="399"/>
            <ac:cxnSpMk id="33" creationId="{CB56A23D-967F-9F99-7C49-C7454C39C6F5}"/>
          </ac:cxnSpMkLst>
        </pc:cxnChg>
        <pc:cxnChg chg="mod">
          <ac:chgData name="Long, Weitong" userId="c6662185-7318-410f-97e5-d6e77f6614a1" providerId="ADAL" clId="{D5E996D3-0FD4-4AB0-86D2-94A11247FC2B}" dt="2023-10-26T12:42:59.131" v="4360" actId="108"/>
          <ac:cxnSpMkLst>
            <pc:docMk/>
            <pc:sldMk cId="3775901170" sldId="399"/>
            <ac:cxnSpMk id="34" creationId="{4FFCA554-E910-AD3B-B41C-898655A1A3F0}"/>
          </ac:cxnSpMkLst>
        </pc:cxnChg>
        <pc:cxnChg chg="mod">
          <ac:chgData name="Long, Weitong" userId="c6662185-7318-410f-97e5-d6e77f6614a1" providerId="ADAL" clId="{D5E996D3-0FD4-4AB0-86D2-94A11247FC2B}" dt="2023-10-26T12:42:59.131" v="4360" actId="108"/>
          <ac:cxnSpMkLst>
            <pc:docMk/>
            <pc:sldMk cId="3775901170" sldId="399"/>
            <ac:cxnSpMk id="40" creationId="{15299831-EA07-C8DF-B20A-70DF83F7D7CB}"/>
          </ac:cxnSpMkLst>
        </pc:cxnChg>
        <pc:cxnChg chg="mod">
          <ac:chgData name="Long, Weitong" userId="c6662185-7318-410f-97e5-d6e77f6614a1" providerId="ADAL" clId="{D5E996D3-0FD4-4AB0-86D2-94A11247FC2B}" dt="2023-10-26T12:42:59.131" v="4360" actId="108"/>
          <ac:cxnSpMkLst>
            <pc:docMk/>
            <pc:sldMk cId="3775901170" sldId="399"/>
            <ac:cxnSpMk id="50" creationId="{7121BD1E-E77B-5406-A990-1F18E124E5D0}"/>
          </ac:cxnSpMkLst>
        </pc:cxnChg>
        <pc:cxnChg chg="mod">
          <ac:chgData name="Long, Weitong" userId="c6662185-7318-410f-97e5-d6e77f6614a1" providerId="ADAL" clId="{D5E996D3-0FD4-4AB0-86D2-94A11247FC2B}" dt="2023-10-26T12:42:59.131" v="4360" actId="108"/>
          <ac:cxnSpMkLst>
            <pc:docMk/>
            <pc:sldMk cId="3775901170" sldId="399"/>
            <ac:cxnSpMk id="53" creationId="{1A627F7D-5098-BE0F-72DC-5CB87E3FD1C3}"/>
          </ac:cxnSpMkLst>
        </pc:cxnChg>
        <pc:cxnChg chg="mod">
          <ac:chgData name="Long, Weitong" userId="c6662185-7318-410f-97e5-d6e77f6614a1" providerId="ADAL" clId="{D5E996D3-0FD4-4AB0-86D2-94A11247FC2B}" dt="2023-10-26T12:42:59.131" v="4360" actId="108"/>
          <ac:cxnSpMkLst>
            <pc:docMk/>
            <pc:sldMk cId="3775901170" sldId="399"/>
            <ac:cxnSpMk id="54" creationId="{20719265-6CA7-6A1D-E469-83093B928960}"/>
          </ac:cxnSpMkLst>
        </pc:cxnChg>
        <pc:cxnChg chg="mod">
          <ac:chgData name="Long, Weitong" userId="c6662185-7318-410f-97e5-d6e77f6614a1" providerId="ADAL" clId="{D5E996D3-0FD4-4AB0-86D2-94A11247FC2B}" dt="2023-10-26T12:42:59.131" v="4360" actId="108"/>
          <ac:cxnSpMkLst>
            <pc:docMk/>
            <pc:sldMk cId="3775901170" sldId="399"/>
            <ac:cxnSpMk id="55" creationId="{4FB03CD6-DF34-4552-F518-43D89B288AED}"/>
          </ac:cxnSpMkLst>
        </pc:cxnChg>
      </pc:sldChg>
      <pc:sldChg chg="add">
        <pc:chgData name="Long, Weitong" userId="c6662185-7318-410f-97e5-d6e77f6614a1" providerId="ADAL" clId="{D5E996D3-0FD4-4AB0-86D2-94A11247FC2B}" dt="2023-10-26T12:42:17.640" v="4356"/>
        <pc:sldMkLst>
          <pc:docMk/>
          <pc:sldMk cId="2747774693" sldId="400"/>
        </pc:sldMkLst>
      </pc:sldChg>
      <pc:sldChg chg="del">
        <pc:chgData name="Long, Weitong" userId="c6662185-7318-410f-97e5-d6e77f6614a1" providerId="ADAL" clId="{D5E996D3-0FD4-4AB0-86D2-94A11247FC2B}" dt="2023-10-16T09:58:20.779" v="125" actId="47"/>
        <pc:sldMkLst>
          <pc:docMk/>
          <pc:sldMk cId="3644006335" sldId="400"/>
        </pc:sldMkLst>
      </pc:sldChg>
    </pc:docChg>
  </pc:docChgLst>
  <pc:docChgLst>
    <pc:chgData name="Long, Weitong" userId="c6662185-7318-410f-97e5-d6e77f6614a1" providerId="ADAL" clId="{8677238F-AF15-4936-A99D-A1BD8B255F31}"/>
    <pc:docChg chg="undo redo custSel addSld delSld modSld sldOrd">
      <pc:chgData name="Long, Weitong" userId="c6662185-7318-410f-97e5-d6e77f6614a1" providerId="ADAL" clId="{8677238F-AF15-4936-A99D-A1BD8B255F31}" dt="2024-05-03T18:56:21.323" v="2743" actId="164"/>
      <pc:docMkLst>
        <pc:docMk/>
      </pc:docMkLst>
      <pc:sldChg chg="modSp mod">
        <pc:chgData name="Long, Weitong" userId="c6662185-7318-410f-97e5-d6e77f6614a1" providerId="ADAL" clId="{8677238F-AF15-4936-A99D-A1BD8B255F31}" dt="2024-04-21T22:47:40.274" v="13" actId="20577"/>
        <pc:sldMkLst>
          <pc:docMk/>
          <pc:sldMk cId="1983885521" sldId="256"/>
        </pc:sldMkLst>
        <pc:spChg chg="mod">
          <ac:chgData name="Long, Weitong" userId="c6662185-7318-410f-97e5-d6e77f6614a1" providerId="ADAL" clId="{8677238F-AF15-4936-A99D-A1BD8B255F31}" dt="2024-04-21T22:47:32.194" v="0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8677238F-AF15-4936-A99D-A1BD8B255F31}" dt="2024-04-21T22:47:40.274" v="13" actId="20577"/>
          <ac:spMkLst>
            <pc:docMk/>
            <pc:sldMk cId="1983885521" sldId="256"/>
            <ac:spMk id="3" creationId="{76DC5D6C-66DB-39C6-E23A-5930C13C853D}"/>
          </ac:spMkLst>
        </pc:spChg>
      </pc:sldChg>
      <pc:sldChg chg="modSp mod ord">
        <pc:chgData name="Long, Weitong" userId="c6662185-7318-410f-97e5-d6e77f6614a1" providerId="ADAL" clId="{8677238F-AF15-4936-A99D-A1BD8B255F31}" dt="2024-04-22T04:15:54.758" v="558" actId="20577"/>
        <pc:sldMkLst>
          <pc:docMk/>
          <pc:sldMk cId="4291992622" sldId="318"/>
        </pc:sldMkLst>
        <pc:spChg chg="mod">
          <ac:chgData name="Long, Weitong" userId="c6662185-7318-410f-97e5-d6e77f6614a1" providerId="ADAL" clId="{8677238F-AF15-4936-A99D-A1BD8B255F31}" dt="2024-04-22T04:15:54.758" v="558" actId="20577"/>
          <ac:spMkLst>
            <pc:docMk/>
            <pc:sldMk cId="4291992622" sldId="318"/>
            <ac:spMk id="2" creationId="{B680D0C0-4477-9177-C362-1D9934468AA5}"/>
          </ac:spMkLst>
        </pc:spChg>
      </pc:sldChg>
      <pc:sldChg chg="modSp mod ord">
        <pc:chgData name="Long, Weitong" userId="c6662185-7318-410f-97e5-d6e77f6614a1" providerId="ADAL" clId="{8677238F-AF15-4936-A99D-A1BD8B255F31}" dt="2024-04-22T06:28:21.622" v="2343" actId="20577"/>
        <pc:sldMkLst>
          <pc:docMk/>
          <pc:sldMk cId="3404620903" sldId="384"/>
        </pc:sldMkLst>
        <pc:spChg chg="mod">
          <ac:chgData name="Long, Weitong" userId="c6662185-7318-410f-97e5-d6e77f6614a1" providerId="ADAL" clId="{8677238F-AF15-4936-A99D-A1BD8B255F31}" dt="2024-04-22T06:28:21.622" v="2343" actId="20577"/>
          <ac:spMkLst>
            <pc:docMk/>
            <pc:sldMk cId="3404620903" sldId="384"/>
            <ac:spMk id="3" creationId="{FC710B8E-995B-B463-49EC-5CC43921C34A}"/>
          </ac:spMkLst>
        </pc:spChg>
      </pc:sldChg>
      <pc:sldChg chg="modSp mod ord">
        <pc:chgData name="Long, Weitong" userId="c6662185-7318-410f-97e5-d6e77f6614a1" providerId="ADAL" clId="{8677238F-AF15-4936-A99D-A1BD8B255F31}" dt="2024-04-22T06:09:17.828" v="2326"/>
        <pc:sldMkLst>
          <pc:docMk/>
          <pc:sldMk cId="3189140600" sldId="388"/>
        </pc:sldMkLst>
        <pc:spChg chg="mod">
          <ac:chgData name="Long, Weitong" userId="c6662185-7318-410f-97e5-d6e77f6614a1" providerId="ADAL" clId="{8677238F-AF15-4936-A99D-A1BD8B255F31}" dt="2024-04-22T04:14:24.037" v="538" actId="20577"/>
          <ac:spMkLst>
            <pc:docMk/>
            <pc:sldMk cId="3189140600" sldId="388"/>
            <ac:spMk id="3" creationId="{964CD59F-0611-DFF5-3A4F-CCAA3CAD331A}"/>
          </ac:spMkLst>
        </pc:spChg>
        <pc:graphicFrameChg chg="modGraphic">
          <ac:chgData name="Long, Weitong" userId="c6662185-7318-410f-97e5-d6e77f6614a1" providerId="ADAL" clId="{8677238F-AF15-4936-A99D-A1BD8B255F31}" dt="2024-04-22T04:15:24.989" v="545" actId="122"/>
          <ac:graphicFrameMkLst>
            <pc:docMk/>
            <pc:sldMk cId="3189140600" sldId="388"/>
            <ac:graphicFrameMk id="5" creationId="{60432D8B-6C85-A0A6-CD2B-C9BBBEC75B29}"/>
          </ac:graphicFrameMkLst>
        </pc:graphicFrameChg>
      </pc:sldChg>
      <pc:sldChg chg="modSp mod ord">
        <pc:chgData name="Long, Weitong" userId="c6662185-7318-410f-97e5-d6e77f6614a1" providerId="ADAL" clId="{8677238F-AF15-4936-A99D-A1BD8B255F31}" dt="2024-04-22T06:42:51.093" v="2354" actId="1076"/>
        <pc:sldMkLst>
          <pc:docMk/>
          <pc:sldMk cId="68416397" sldId="401"/>
        </pc:sldMkLst>
        <pc:spChg chg="mod">
          <ac:chgData name="Long, Weitong" userId="c6662185-7318-410f-97e5-d6e77f6614a1" providerId="ADAL" clId="{8677238F-AF15-4936-A99D-A1BD8B255F31}" dt="2024-04-22T04:23:26.744" v="644" actId="207"/>
          <ac:spMkLst>
            <pc:docMk/>
            <pc:sldMk cId="68416397" sldId="401"/>
            <ac:spMk id="27" creationId="{96430483-CF47-5F03-B7A3-3523A6E3673C}"/>
          </ac:spMkLst>
        </pc:spChg>
        <pc:spChg chg="mod">
          <ac:chgData name="Long, Weitong" userId="c6662185-7318-410f-97e5-d6e77f6614a1" providerId="ADAL" clId="{8677238F-AF15-4936-A99D-A1BD8B255F31}" dt="2024-04-22T04:23:26.744" v="644" actId="207"/>
          <ac:spMkLst>
            <pc:docMk/>
            <pc:sldMk cId="68416397" sldId="401"/>
            <ac:spMk id="28" creationId="{55BA5F3B-EA1C-F2C3-1C53-612B2FBD882B}"/>
          </ac:spMkLst>
        </pc:spChg>
        <pc:spChg chg="mod">
          <ac:chgData name="Long, Weitong" userId="c6662185-7318-410f-97e5-d6e77f6614a1" providerId="ADAL" clId="{8677238F-AF15-4936-A99D-A1BD8B255F31}" dt="2024-04-22T04:23:26.744" v="644" actId="207"/>
          <ac:spMkLst>
            <pc:docMk/>
            <pc:sldMk cId="68416397" sldId="401"/>
            <ac:spMk id="29" creationId="{7AF6C238-3B0C-7162-8230-FD59F7C53473}"/>
          </ac:spMkLst>
        </pc:spChg>
        <pc:spChg chg="mod">
          <ac:chgData name="Long, Weitong" userId="c6662185-7318-410f-97e5-d6e77f6614a1" providerId="ADAL" clId="{8677238F-AF15-4936-A99D-A1BD8B255F31}" dt="2024-04-22T06:42:51.093" v="2354" actId="1076"/>
          <ac:spMkLst>
            <pc:docMk/>
            <pc:sldMk cId="68416397" sldId="401"/>
            <ac:spMk id="46" creationId="{BA1B2CE1-968B-6CD9-94CA-38D44BC15AEA}"/>
          </ac:spMkLst>
        </pc:spChg>
        <pc:spChg chg="mod">
          <ac:chgData name="Long, Weitong" userId="c6662185-7318-410f-97e5-d6e77f6614a1" providerId="ADAL" clId="{8677238F-AF15-4936-A99D-A1BD8B255F31}" dt="2024-04-22T04:23:40.734" v="645" actId="207"/>
          <ac:spMkLst>
            <pc:docMk/>
            <pc:sldMk cId="68416397" sldId="401"/>
            <ac:spMk id="146" creationId="{54DFB0A3-9C12-EE34-BE66-A473FA3F77C6}"/>
          </ac:spMkLst>
        </pc:spChg>
      </pc:sldChg>
      <pc:sldChg chg="modSp mod">
        <pc:chgData name="Long, Weitong" userId="c6662185-7318-410f-97e5-d6e77f6614a1" providerId="ADAL" clId="{8677238F-AF15-4936-A99D-A1BD8B255F31}" dt="2024-04-22T07:09:13.085" v="2376" actId="20577"/>
        <pc:sldMkLst>
          <pc:docMk/>
          <pc:sldMk cId="3325939328" sldId="403"/>
        </pc:sldMkLst>
        <pc:spChg chg="mod">
          <ac:chgData name="Long, Weitong" userId="c6662185-7318-410f-97e5-d6e77f6614a1" providerId="ADAL" clId="{8677238F-AF15-4936-A99D-A1BD8B255F31}" dt="2024-04-22T07:09:13.085" v="2376" actId="20577"/>
          <ac:spMkLst>
            <pc:docMk/>
            <pc:sldMk cId="3325939328" sldId="403"/>
            <ac:spMk id="3" creationId="{78D03D99-35BA-6859-0F8D-76ED0D7784AD}"/>
          </ac:spMkLst>
        </pc:spChg>
      </pc:sldChg>
      <pc:sldChg chg="modSp mod">
        <pc:chgData name="Long, Weitong" userId="c6662185-7318-410f-97e5-d6e77f6614a1" providerId="ADAL" clId="{8677238F-AF15-4936-A99D-A1BD8B255F31}" dt="2024-04-22T07:22:00.285" v="2417" actId="1076"/>
        <pc:sldMkLst>
          <pc:docMk/>
          <pc:sldMk cId="470309615" sldId="404"/>
        </pc:sldMkLst>
        <pc:spChg chg="mod">
          <ac:chgData name="Long, Weitong" userId="c6662185-7318-410f-97e5-d6e77f6614a1" providerId="ADAL" clId="{8677238F-AF15-4936-A99D-A1BD8B255F31}" dt="2024-04-22T07:22:00.285" v="2417" actId="1076"/>
          <ac:spMkLst>
            <pc:docMk/>
            <pc:sldMk cId="470309615" sldId="404"/>
            <ac:spMk id="3" creationId="{78D03D99-35BA-6859-0F8D-76ED0D7784AD}"/>
          </ac:spMkLst>
        </pc:spChg>
      </pc:sldChg>
      <pc:sldChg chg="modSp mod">
        <pc:chgData name="Long, Weitong" userId="c6662185-7318-410f-97e5-d6e77f6614a1" providerId="ADAL" clId="{8677238F-AF15-4936-A99D-A1BD8B255F31}" dt="2024-04-22T07:22:09.878" v="2419" actId="1076"/>
        <pc:sldMkLst>
          <pc:docMk/>
          <pc:sldMk cId="1643527106" sldId="435"/>
        </pc:sldMkLst>
        <pc:spChg chg="mod">
          <ac:chgData name="Long, Weitong" userId="c6662185-7318-410f-97e5-d6e77f6614a1" providerId="ADAL" clId="{8677238F-AF15-4936-A99D-A1BD8B255F31}" dt="2024-04-22T07:22:09.878" v="2419" actId="1076"/>
          <ac:spMkLst>
            <pc:docMk/>
            <pc:sldMk cId="1643527106" sldId="435"/>
            <ac:spMk id="3" creationId="{78D03D99-35BA-6859-0F8D-76ED0D7784AD}"/>
          </ac:spMkLst>
        </pc:spChg>
      </pc:sldChg>
      <pc:sldChg chg="modSp del mod">
        <pc:chgData name="Long, Weitong" userId="c6662185-7318-410f-97e5-d6e77f6614a1" providerId="ADAL" clId="{8677238F-AF15-4936-A99D-A1BD8B255F31}" dt="2024-04-22T04:48:56.773" v="1050" actId="47"/>
        <pc:sldMkLst>
          <pc:docMk/>
          <pc:sldMk cId="4128309523" sldId="440"/>
        </pc:sldMkLst>
        <pc:spChg chg="mod">
          <ac:chgData name="Long, Weitong" userId="c6662185-7318-410f-97e5-d6e77f6614a1" providerId="ADAL" clId="{8677238F-AF15-4936-A99D-A1BD8B255F31}" dt="2024-04-22T04:29:33.065" v="676" actId="20577"/>
          <ac:spMkLst>
            <pc:docMk/>
            <pc:sldMk cId="4128309523" sldId="440"/>
            <ac:spMk id="7" creationId="{3E371C1E-A419-9FFC-8C9A-4A6503F994CA}"/>
          </ac:spMkLst>
        </pc:spChg>
      </pc:sldChg>
      <pc:sldChg chg="del">
        <pc:chgData name="Long, Weitong" userId="c6662185-7318-410f-97e5-d6e77f6614a1" providerId="ADAL" clId="{8677238F-AF15-4936-A99D-A1BD8B255F31}" dt="2024-04-22T05:36:16.883" v="1726" actId="47"/>
        <pc:sldMkLst>
          <pc:docMk/>
          <pc:sldMk cId="4190090110" sldId="443"/>
        </pc:sldMkLst>
      </pc:sldChg>
      <pc:sldChg chg="addSp delSp modSp mod">
        <pc:chgData name="Long, Weitong" userId="c6662185-7318-410f-97e5-d6e77f6614a1" providerId="ADAL" clId="{8677238F-AF15-4936-A99D-A1BD8B255F31}" dt="2024-04-22T05:56:40.630" v="2042" actId="20577"/>
        <pc:sldMkLst>
          <pc:docMk/>
          <pc:sldMk cId="2444499620" sldId="445"/>
        </pc:sldMkLst>
        <pc:spChg chg="mod">
          <ac:chgData name="Long, Weitong" userId="c6662185-7318-410f-97e5-d6e77f6614a1" providerId="ADAL" clId="{8677238F-AF15-4936-A99D-A1BD8B255F31}" dt="2024-04-22T05:51:10.654" v="1979"/>
          <ac:spMkLst>
            <pc:docMk/>
            <pc:sldMk cId="2444499620" sldId="445"/>
            <ac:spMk id="9" creationId="{2EBF0652-24A4-FD78-0280-1936E2AC61E7}"/>
          </ac:spMkLst>
        </pc:spChg>
        <pc:spChg chg="mod">
          <ac:chgData name="Long, Weitong" userId="c6662185-7318-410f-97e5-d6e77f6614a1" providerId="ADAL" clId="{8677238F-AF15-4936-A99D-A1BD8B255F31}" dt="2024-04-22T05:56:40.630" v="2042" actId="20577"/>
          <ac:spMkLst>
            <pc:docMk/>
            <pc:sldMk cId="2444499620" sldId="445"/>
            <ac:spMk id="16" creationId="{9C3CA94C-5907-BC9F-AE8A-25D4297EE186}"/>
          </ac:spMkLst>
        </pc:spChg>
        <pc:graphicFrameChg chg="del mod modGraphic">
          <ac:chgData name="Long, Weitong" userId="c6662185-7318-410f-97e5-d6e77f6614a1" providerId="ADAL" clId="{8677238F-AF15-4936-A99D-A1BD8B255F31}" dt="2024-04-22T05:44:56.742" v="1822" actId="478"/>
          <ac:graphicFrameMkLst>
            <pc:docMk/>
            <pc:sldMk cId="2444499620" sldId="445"/>
            <ac:graphicFrameMk id="2" creationId="{1B95CCD0-816D-D69A-8D56-99546F766C2B}"/>
          </ac:graphicFrameMkLst>
        </pc:graphicFrameChg>
        <pc:graphicFrameChg chg="add mod modGraphic">
          <ac:chgData name="Long, Weitong" userId="c6662185-7318-410f-97e5-d6e77f6614a1" providerId="ADAL" clId="{8677238F-AF15-4936-A99D-A1BD8B255F31}" dt="2024-04-22T05:51:15.526" v="1990" actId="20577"/>
          <ac:graphicFrameMkLst>
            <pc:docMk/>
            <pc:sldMk cId="2444499620" sldId="445"/>
            <ac:graphicFrameMk id="3" creationId="{6A568615-FE3D-44C8-F179-9C386E39B4DE}"/>
          </ac:graphicFrameMkLst>
        </pc:graphicFrameChg>
      </pc:sldChg>
      <pc:sldChg chg="del">
        <pc:chgData name="Long, Weitong" userId="c6662185-7318-410f-97e5-d6e77f6614a1" providerId="ADAL" clId="{8677238F-AF15-4936-A99D-A1BD8B255F31}" dt="2024-04-22T05:34:45.399" v="1700" actId="47"/>
        <pc:sldMkLst>
          <pc:docMk/>
          <pc:sldMk cId="2533588895" sldId="449"/>
        </pc:sldMkLst>
      </pc:sldChg>
      <pc:sldChg chg="del">
        <pc:chgData name="Long, Weitong" userId="c6662185-7318-410f-97e5-d6e77f6614a1" providerId="ADAL" clId="{8677238F-AF15-4936-A99D-A1BD8B255F31}" dt="2024-04-22T05:34:46.379" v="1701" actId="47"/>
        <pc:sldMkLst>
          <pc:docMk/>
          <pc:sldMk cId="3927153511" sldId="450"/>
        </pc:sldMkLst>
      </pc:sldChg>
      <pc:sldChg chg="addSp delSp modSp del mod">
        <pc:chgData name="Long, Weitong" userId="c6662185-7318-410f-97e5-d6e77f6614a1" providerId="ADAL" clId="{8677238F-AF15-4936-A99D-A1BD8B255F31}" dt="2024-04-22T05:06:59.547" v="1251" actId="47"/>
        <pc:sldMkLst>
          <pc:docMk/>
          <pc:sldMk cId="2969404997" sldId="471"/>
        </pc:sldMkLst>
        <pc:picChg chg="mod">
          <ac:chgData name="Long, Weitong" userId="c6662185-7318-410f-97e5-d6e77f6614a1" providerId="ADAL" clId="{8677238F-AF15-4936-A99D-A1BD8B255F31}" dt="2024-04-22T05:04:34.601" v="1228" actId="1076"/>
          <ac:picMkLst>
            <pc:docMk/>
            <pc:sldMk cId="2969404997" sldId="471"/>
            <ac:picMk id="2" creationId="{DDE2B074-7D66-53B5-29AD-139D7BDF0B08}"/>
          </ac:picMkLst>
        </pc:picChg>
        <pc:picChg chg="add del mod">
          <ac:chgData name="Long, Weitong" userId="c6662185-7318-410f-97e5-d6e77f6614a1" providerId="ADAL" clId="{8677238F-AF15-4936-A99D-A1BD8B255F31}" dt="2024-04-22T05:04:32.671" v="1227" actId="478"/>
          <ac:picMkLst>
            <pc:docMk/>
            <pc:sldMk cId="2969404997" sldId="471"/>
            <ac:picMk id="5" creationId="{B5A027A9-D317-4281-B058-A3214C7A6665}"/>
          </ac:picMkLst>
        </pc:picChg>
      </pc:sldChg>
      <pc:sldChg chg="modSp mod">
        <pc:chgData name="Long, Weitong" userId="c6662185-7318-410f-97e5-d6e77f6614a1" providerId="ADAL" clId="{8677238F-AF15-4936-A99D-A1BD8B255F31}" dt="2024-04-22T05:56:43.491" v="2043" actId="20577"/>
        <pc:sldMkLst>
          <pc:docMk/>
          <pc:sldMk cId="3952102060" sldId="473"/>
        </pc:sldMkLst>
        <pc:spChg chg="mod">
          <ac:chgData name="Long, Weitong" userId="c6662185-7318-410f-97e5-d6e77f6614a1" providerId="ADAL" clId="{8677238F-AF15-4936-A99D-A1BD8B255F31}" dt="2024-04-22T05:56:43.491" v="2043" actId="20577"/>
          <ac:spMkLst>
            <pc:docMk/>
            <pc:sldMk cId="3952102060" sldId="473"/>
            <ac:spMk id="2" creationId="{F5C7DE15-A89B-63FD-8A8D-81BAA7DCAB82}"/>
          </ac:spMkLst>
        </pc:spChg>
        <pc:spChg chg="mod">
          <ac:chgData name="Long, Weitong" userId="c6662185-7318-410f-97e5-d6e77f6614a1" providerId="ADAL" clId="{8677238F-AF15-4936-A99D-A1BD8B255F31}" dt="2024-04-22T05:53:57.239" v="2016" actId="1076"/>
          <ac:spMkLst>
            <pc:docMk/>
            <pc:sldMk cId="3952102060" sldId="473"/>
            <ac:spMk id="6" creationId="{BE2D7E0E-D2D6-0ADD-3373-C76252E3FEC6}"/>
          </ac:spMkLst>
        </pc:spChg>
        <pc:picChg chg="mod">
          <ac:chgData name="Long, Weitong" userId="c6662185-7318-410f-97e5-d6e77f6614a1" providerId="ADAL" clId="{8677238F-AF15-4936-A99D-A1BD8B255F31}" dt="2024-04-22T05:53:52.462" v="2014" actId="1076"/>
          <ac:picMkLst>
            <pc:docMk/>
            <pc:sldMk cId="3952102060" sldId="473"/>
            <ac:picMk id="7" creationId="{560CB85E-B7AA-6601-84E0-CA7D96591243}"/>
          </ac:picMkLst>
        </pc:picChg>
      </pc:sldChg>
      <pc:sldChg chg="modSp mod">
        <pc:chgData name="Long, Weitong" userId="c6662185-7318-410f-97e5-d6e77f6614a1" providerId="ADAL" clId="{8677238F-AF15-4936-A99D-A1BD8B255F31}" dt="2024-04-22T05:56:17.972" v="2041" actId="20577"/>
        <pc:sldMkLst>
          <pc:docMk/>
          <pc:sldMk cId="996439089" sldId="475"/>
        </pc:sldMkLst>
        <pc:spChg chg="mod">
          <ac:chgData name="Long, Weitong" userId="c6662185-7318-410f-97e5-d6e77f6614a1" providerId="ADAL" clId="{8677238F-AF15-4936-A99D-A1BD8B255F31}" dt="2024-04-22T05:56:17.972" v="2041" actId="20577"/>
          <ac:spMkLst>
            <pc:docMk/>
            <pc:sldMk cId="996439089" sldId="475"/>
            <ac:spMk id="2" creationId="{F5C7DE15-A89B-63FD-8A8D-81BAA7DCAB82}"/>
          </ac:spMkLst>
        </pc:spChg>
        <pc:spChg chg="mod">
          <ac:chgData name="Long, Weitong" userId="c6662185-7318-410f-97e5-d6e77f6614a1" providerId="ADAL" clId="{8677238F-AF15-4936-A99D-A1BD8B255F31}" dt="2024-04-22T05:56:11.970" v="2032" actId="14100"/>
          <ac:spMkLst>
            <pc:docMk/>
            <pc:sldMk cId="996439089" sldId="475"/>
            <ac:spMk id="6" creationId="{BE2D7E0E-D2D6-0ADD-3373-C76252E3FEC6}"/>
          </ac:spMkLst>
        </pc:spChg>
      </pc:sldChg>
      <pc:sldChg chg="modSp mod">
        <pc:chgData name="Long, Weitong" userId="c6662185-7318-410f-97e5-d6e77f6614a1" providerId="ADAL" clId="{8677238F-AF15-4936-A99D-A1BD8B255F31}" dt="2024-04-22T07:42:21.464" v="2545" actId="113"/>
        <pc:sldMkLst>
          <pc:docMk/>
          <pc:sldMk cId="947277248" sldId="477"/>
        </pc:sldMkLst>
        <pc:spChg chg="mod">
          <ac:chgData name="Long, Weitong" userId="c6662185-7318-410f-97e5-d6e77f6614a1" providerId="ADAL" clId="{8677238F-AF15-4936-A99D-A1BD8B255F31}" dt="2024-04-22T07:42:10.387" v="2537" actId="27636"/>
          <ac:spMkLst>
            <pc:docMk/>
            <pc:sldMk cId="947277248" sldId="477"/>
            <ac:spMk id="2" creationId="{F5C7DE15-A89B-63FD-8A8D-81BAA7DCAB82}"/>
          </ac:spMkLst>
        </pc:spChg>
        <pc:spChg chg="mod">
          <ac:chgData name="Long, Weitong" userId="c6662185-7318-410f-97e5-d6e77f6614a1" providerId="ADAL" clId="{8677238F-AF15-4936-A99D-A1BD8B255F31}" dt="2024-04-22T07:42:21.464" v="2545" actId="113"/>
          <ac:spMkLst>
            <pc:docMk/>
            <pc:sldMk cId="947277248" sldId="477"/>
            <ac:spMk id="6" creationId="{BE2D7E0E-D2D6-0ADD-3373-C76252E3FEC6}"/>
          </ac:spMkLst>
        </pc:spChg>
        <pc:picChg chg="mod">
          <ac:chgData name="Long, Weitong" userId="c6662185-7318-410f-97e5-d6e77f6614a1" providerId="ADAL" clId="{8677238F-AF15-4936-A99D-A1BD8B255F31}" dt="2024-04-22T05:54:30.877" v="2021" actId="1076"/>
          <ac:picMkLst>
            <pc:docMk/>
            <pc:sldMk cId="947277248" sldId="477"/>
            <ac:picMk id="4" creationId="{539234B6-FFA5-EE12-658B-3FD94616412F}"/>
          </ac:picMkLst>
        </pc:picChg>
      </pc:sldChg>
      <pc:sldChg chg="modSp del mod">
        <pc:chgData name="Long, Weitong" userId="c6662185-7318-410f-97e5-d6e77f6614a1" providerId="ADAL" clId="{8677238F-AF15-4936-A99D-A1BD8B255F31}" dt="2024-04-22T04:13:04.999" v="514" actId="47"/>
        <pc:sldMkLst>
          <pc:docMk/>
          <pc:sldMk cId="1262185" sldId="484"/>
        </pc:sldMkLst>
        <pc:spChg chg="mod">
          <ac:chgData name="Long, Weitong" userId="c6662185-7318-410f-97e5-d6e77f6614a1" providerId="ADAL" clId="{8677238F-AF15-4936-A99D-A1BD8B255F31}" dt="2024-04-22T04:03:21.177" v="258" actId="21"/>
          <ac:spMkLst>
            <pc:docMk/>
            <pc:sldMk cId="1262185" sldId="484"/>
            <ac:spMk id="2" creationId="{9DBF4C2A-D994-E25B-67A5-BCDC3CC9D8C1}"/>
          </ac:spMkLst>
        </pc:spChg>
      </pc:sldChg>
      <pc:sldChg chg="addSp modSp mod ord">
        <pc:chgData name="Long, Weitong" userId="c6662185-7318-410f-97e5-d6e77f6614a1" providerId="ADAL" clId="{8677238F-AF15-4936-A99D-A1BD8B255F31}" dt="2024-04-22T06:47:29.377" v="2364" actId="20577"/>
        <pc:sldMkLst>
          <pc:docMk/>
          <pc:sldMk cId="3252080466" sldId="486"/>
        </pc:sldMkLst>
        <pc:spChg chg="add mod">
          <ac:chgData name="Long, Weitong" userId="c6662185-7318-410f-97e5-d6e77f6614a1" providerId="ADAL" clId="{8677238F-AF15-4936-A99D-A1BD8B255F31}" dt="2024-04-22T06:04:37.508" v="2295" actId="20577"/>
          <ac:spMkLst>
            <pc:docMk/>
            <pc:sldMk cId="3252080466" sldId="486"/>
            <ac:spMk id="6" creationId="{1CC5617C-2190-E78A-ED6E-F4EBAB184110}"/>
          </ac:spMkLst>
        </pc:spChg>
        <pc:spChg chg="add mod">
          <ac:chgData name="Long, Weitong" userId="c6662185-7318-410f-97e5-d6e77f6614a1" providerId="ADAL" clId="{8677238F-AF15-4936-A99D-A1BD8B255F31}" dt="2024-04-22T06:04:39.846" v="2297" actId="20577"/>
          <ac:spMkLst>
            <pc:docMk/>
            <pc:sldMk cId="3252080466" sldId="486"/>
            <ac:spMk id="7" creationId="{AF963423-3B00-C1EE-A689-770F052C4B64}"/>
          </ac:spMkLst>
        </pc:spChg>
        <pc:graphicFrameChg chg="mod modGraphic">
          <ac:chgData name="Long, Weitong" userId="c6662185-7318-410f-97e5-d6e77f6614a1" providerId="ADAL" clId="{8677238F-AF15-4936-A99D-A1BD8B255F31}" dt="2024-04-22T06:47:29.377" v="2364" actId="20577"/>
          <ac:graphicFrameMkLst>
            <pc:docMk/>
            <pc:sldMk cId="3252080466" sldId="486"/>
            <ac:graphicFrameMk id="5" creationId="{14692EDE-68AB-AF3A-FB6A-D169B70D5E08}"/>
          </ac:graphicFrameMkLst>
        </pc:graphicFrameChg>
      </pc:sldChg>
      <pc:sldChg chg="modSp add del mod">
        <pc:chgData name="Long, Weitong" userId="c6662185-7318-410f-97e5-d6e77f6614a1" providerId="ADAL" clId="{8677238F-AF15-4936-A99D-A1BD8B255F31}" dt="2024-04-22T05:58:12.553" v="2067" actId="47"/>
        <pc:sldMkLst>
          <pc:docMk/>
          <pc:sldMk cId="709653296" sldId="488"/>
        </pc:sldMkLst>
        <pc:picChg chg="mod">
          <ac:chgData name="Long, Weitong" userId="c6662185-7318-410f-97e5-d6e77f6614a1" providerId="ADAL" clId="{8677238F-AF15-4936-A99D-A1BD8B255F31}" dt="2024-04-22T04:26:11.569" v="648" actId="1076"/>
          <ac:picMkLst>
            <pc:docMk/>
            <pc:sldMk cId="709653296" sldId="488"/>
            <ac:picMk id="7" creationId="{D084615C-6C4D-7B8F-A216-400A846347D7}"/>
          </ac:picMkLst>
        </pc:picChg>
      </pc:sldChg>
      <pc:sldChg chg="del">
        <pc:chgData name="Long, Weitong" userId="c6662185-7318-410f-97e5-d6e77f6614a1" providerId="ADAL" clId="{8677238F-AF15-4936-A99D-A1BD8B255F31}" dt="2024-04-22T04:26:07.841" v="647" actId="47"/>
        <pc:sldMkLst>
          <pc:docMk/>
          <pc:sldMk cId="818278596" sldId="1941"/>
        </pc:sldMkLst>
      </pc:sldChg>
      <pc:sldChg chg="del">
        <pc:chgData name="Long, Weitong" userId="c6662185-7318-410f-97e5-d6e77f6614a1" providerId="ADAL" clId="{8677238F-AF15-4936-A99D-A1BD8B255F31}" dt="2024-04-22T04:26:06.716" v="646" actId="47"/>
        <pc:sldMkLst>
          <pc:docMk/>
          <pc:sldMk cId="547425605" sldId="1942"/>
        </pc:sldMkLst>
      </pc:sldChg>
      <pc:sldChg chg="modSp del mod ord">
        <pc:chgData name="Long, Weitong" userId="c6662185-7318-410f-97e5-d6e77f6614a1" providerId="ADAL" clId="{8677238F-AF15-4936-A99D-A1BD8B255F31}" dt="2024-04-22T03:50:42.230" v="150" actId="47"/>
        <pc:sldMkLst>
          <pc:docMk/>
          <pc:sldMk cId="4280377912" sldId="1943"/>
        </pc:sldMkLst>
        <pc:spChg chg="mod">
          <ac:chgData name="Long, Weitong" userId="c6662185-7318-410f-97e5-d6e77f6614a1" providerId="ADAL" clId="{8677238F-AF15-4936-A99D-A1BD8B255F31}" dt="2024-04-22T03:44:11.568" v="54"/>
          <ac:spMkLst>
            <pc:docMk/>
            <pc:sldMk cId="4280377912" sldId="1943"/>
            <ac:spMk id="2" creationId="{D7402405-A654-2048-59F0-3A305E4306A2}"/>
          </ac:spMkLst>
        </pc:spChg>
      </pc:sldChg>
      <pc:sldChg chg="del">
        <pc:chgData name="Long, Weitong" userId="c6662185-7318-410f-97e5-d6e77f6614a1" providerId="ADAL" clId="{8677238F-AF15-4936-A99D-A1BD8B255F31}" dt="2024-04-22T04:13:39.105" v="521" actId="47"/>
        <pc:sldMkLst>
          <pc:docMk/>
          <pc:sldMk cId="2758630001" sldId="1944"/>
        </pc:sldMkLst>
      </pc:sldChg>
      <pc:sldChg chg="modSp del mod">
        <pc:chgData name="Long, Weitong" userId="c6662185-7318-410f-97e5-d6e77f6614a1" providerId="ADAL" clId="{8677238F-AF15-4936-A99D-A1BD8B255F31}" dt="2024-04-22T05:03:07.660" v="1214" actId="47"/>
        <pc:sldMkLst>
          <pc:docMk/>
          <pc:sldMk cId="246151948" sldId="1945"/>
        </pc:sldMkLst>
        <pc:picChg chg="mod">
          <ac:chgData name="Long, Weitong" userId="c6662185-7318-410f-97e5-d6e77f6614a1" providerId="ADAL" clId="{8677238F-AF15-4936-A99D-A1BD8B255F31}" dt="2024-04-22T04:53:06.781" v="1099" actId="1076"/>
          <ac:picMkLst>
            <pc:docMk/>
            <pc:sldMk cId="246151948" sldId="1945"/>
            <ac:picMk id="2" creationId="{1E6967C0-D7A8-D631-0330-0B76B7111BCB}"/>
          </ac:picMkLst>
        </pc:picChg>
      </pc:sldChg>
      <pc:sldChg chg="addSp delSp modSp mod">
        <pc:chgData name="Long, Weitong" userId="c6662185-7318-410f-97e5-d6e77f6614a1" providerId="ADAL" clId="{8677238F-AF15-4936-A99D-A1BD8B255F31}" dt="2024-05-03T18:52:53.968" v="2721" actId="478"/>
        <pc:sldMkLst>
          <pc:docMk/>
          <pc:sldMk cId="3931741383" sldId="1946"/>
        </pc:sldMkLst>
        <pc:spChg chg="mod">
          <ac:chgData name="Long, Weitong" userId="c6662185-7318-410f-97e5-d6e77f6614a1" providerId="ADAL" clId="{8677238F-AF15-4936-A99D-A1BD8B255F31}" dt="2024-04-22T04:52:26.319" v="1094" actId="404"/>
          <ac:spMkLst>
            <pc:docMk/>
            <pc:sldMk cId="3931741383" sldId="1946"/>
            <ac:spMk id="2" creationId="{5BE7463B-81F9-51AB-254D-12A6F1D2B156}"/>
          </ac:spMkLst>
        </pc:spChg>
        <pc:spChg chg="mod">
          <ac:chgData name="Long, Weitong" userId="c6662185-7318-410f-97e5-d6e77f6614a1" providerId="ADAL" clId="{8677238F-AF15-4936-A99D-A1BD8B255F31}" dt="2024-05-03T18:52:51.605" v="2715" actId="20577"/>
          <ac:spMkLst>
            <pc:docMk/>
            <pc:sldMk cId="3931741383" sldId="1946"/>
            <ac:spMk id="4" creationId="{2DC80844-B52E-6492-767F-B884011FC985}"/>
          </ac:spMkLst>
        </pc:spChg>
        <pc:picChg chg="add del mod">
          <ac:chgData name="Long, Weitong" userId="c6662185-7318-410f-97e5-d6e77f6614a1" providerId="ADAL" clId="{8677238F-AF15-4936-A99D-A1BD8B255F31}" dt="2024-05-03T18:52:53.968" v="2721" actId="478"/>
          <ac:picMkLst>
            <pc:docMk/>
            <pc:sldMk cId="3931741383" sldId="1946"/>
            <ac:picMk id="5" creationId="{1B056FB0-CFF7-3105-53BA-4116DA87C793}"/>
          </ac:picMkLst>
        </pc:picChg>
        <pc:picChg chg="add del mod">
          <ac:chgData name="Long, Weitong" userId="c6662185-7318-410f-97e5-d6e77f6614a1" providerId="ADAL" clId="{8677238F-AF15-4936-A99D-A1BD8B255F31}" dt="2024-05-03T18:52:53.600" v="2720"/>
          <ac:picMkLst>
            <pc:docMk/>
            <pc:sldMk cId="3931741383" sldId="1946"/>
            <ac:picMk id="6" creationId="{003F682C-A8D2-8A1B-5E6C-1CA7F86296BA}"/>
          </ac:picMkLst>
        </pc:picChg>
      </pc:sldChg>
      <pc:sldChg chg="del ord">
        <pc:chgData name="Long, Weitong" userId="c6662185-7318-410f-97e5-d6e77f6614a1" providerId="ADAL" clId="{8677238F-AF15-4936-A99D-A1BD8B255F31}" dt="2024-04-22T05:23:46.184" v="1568" actId="47"/>
        <pc:sldMkLst>
          <pc:docMk/>
          <pc:sldMk cId="4241116997" sldId="1947"/>
        </pc:sldMkLst>
      </pc:sldChg>
      <pc:sldChg chg="del">
        <pc:chgData name="Long, Weitong" userId="c6662185-7318-410f-97e5-d6e77f6614a1" providerId="ADAL" clId="{8677238F-AF15-4936-A99D-A1BD8B255F31}" dt="2024-04-22T05:16:38.674" v="1355" actId="47"/>
        <pc:sldMkLst>
          <pc:docMk/>
          <pc:sldMk cId="313017095" sldId="1949"/>
        </pc:sldMkLst>
      </pc:sldChg>
      <pc:sldChg chg="modSp del mod">
        <pc:chgData name="Long, Weitong" userId="c6662185-7318-410f-97e5-d6e77f6614a1" providerId="ADAL" clId="{8677238F-AF15-4936-A99D-A1BD8B255F31}" dt="2024-04-22T05:56:53.168" v="2044" actId="47"/>
        <pc:sldMkLst>
          <pc:docMk/>
          <pc:sldMk cId="3500352087" sldId="1951"/>
        </pc:sldMkLst>
        <pc:picChg chg="mod">
          <ac:chgData name="Long, Weitong" userId="c6662185-7318-410f-97e5-d6e77f6614a1" providerId="ADAL" clId="{8677238F-AF15-4936-A99D-A1BD8B255F31}" dt="2024-04-22T04:27:07.437" v="664" actId="1076"/>
          <ac:picMkLst>
            <pc:docMk/>
            <pc:sldMk cId="3500352087" sldId="1951"/>
            <ac:picMk id="2" creationId="{C7E3B796-5425-2BAE-F370-832113936300}"/>
          </ac:picMkLst>
        </pc:picChg>
      </pc:sldChg>
      <pc:sldChg chg="addSp modSp add mod">
        <pc:chgData name="Long, Weitong" userId="c6662185-7318-410f-97e5-d6e77f6614a1" providerId="ADAL" clId="{8677238F-AF15-4936-A99D-A1BD8B255F31}" dt="2024-04-22T08:25:28.854" v="2659" actId="20577"/>
        <pc:sldMkLst>
          <pc:docMk/>
          <pc:sldMk cId="1034814453" sldId="1952"/>
        </pc:sldMkLst>
        <pc:spChg chg="mod">
          <ac:chgData name="Long, Weitong" userId="c6662185-7318-410f-97e5-d6e77f6614a1" providerId="ADAL" clId="{8677238F-AF15-4936-A99D-A1BD8B255F31}" dt="2024-04-22T08:25:28.854" v="2659" actId="20577"/>
          <ac:spMkLst>
            <pc:docMk/>
            <pc:sldMk cId="1034814453" sldId="1952"/>
            <ac:spMk id="2" creationId="{9DBF4C2A-D994-E25B-67A5-BCDC3CC9D8C1}"/>
          </ac:spMkLst>
        </pc:spChg>
        <pc:spChg chg="mod">
          <ac:chgData name="Long, Weitong" userId="c6662185-7318-410f-97e5-d6e77f6614a1" providerId="ADAL" clId="{8677238F-AF15-4936-A99D-A1BD8B255F31}" dt="2024-04-22T04:01:02.060" v="253" actId="20577"/>
          <ac:spMkLst>
            <pc:docMk/>
            <pc:sldMk cId="1034814453" sldId="1952"/>
            <ac:spMk id="3" creationId="{064AE82E-B4F0-EF64-6374-0AC7AC3FA93F}"/>
          </ac:spMkLst>
        </pc:spChg>
        <pc:spChg chg="add mod">
          <ac:chgData name="Long, Weitong" userId="c6662185-7318-410f-97e5-d6e77f6614a1" providerId="ADAL" clId="{8677238F-AF15-4936-A99D-A1BD8B255F31}" dt="2024-04-22T03:59:47.489" v="217" actId="108"/>
          <ac:spMkLst>
            <pc:docMk/>
            <pc:sldMk cId="1034814453" sldId="1952"/>
            <ac:spMk id="6" creationId="{904530EC-029E-2A2B-141B-0B3AF2B9D1FA}"/>
          </ac:spMkLst>
        </pc:spChg>
      </pc:sldChg>
      <pc:sldChg chg="modSp add mod">
        <pc:chgData name="Long, Weitong" userId="c6662185-7318-410f-97e5-d6e77f6614a1" providerId="ADAL" clId="{8677238F-AF15-4936-A99D-A1BD8B255F31}" dt="2024-04-22T03:57:04.194" v="186" actId="123"/>
        <pc:sldMkLst>
          <pc:docMk/>
          <pc:sldMk cId="700128157" sldId="1953"/>
        </pc:sldMkLst>
        <pc:spChg chg="mod">
          <ac:chgData name="Long, Weitong" userId="c6662185-7318-410f-97e5-d6e77f6614a1" providerId="ADAL" clId="{8677238F-AF15-4936-A99D-A1BD8B255F31}" dt="2024-04-22T03:57:04.194" v="186" actId="123"/>
          <ac:spMkLst>
            <pc:docMk/>
            <pc:sldMk cId="700128157" sldId="1953"/>
            <ac:spMk id="2" creationId="{D7402405-A654-2048-59F0-3A305E4306A2}"/>
          </ac:spMkLst>
        </pc:spChg>
      </pc:sldChg>
      <pc:sldChg chg="modSp add mod">
        <pc:chgData name="Long, Weitong" userId="c6662185-7318-410f-97e5-d6e77f6614a1" providerId="ADAL" clId="{8677238F-AF15-4936-A99D-A1BD8B255F31}" dt="2024-04-22T06:22:45.059" v="2330" actId="20577"/>
        <pc:sldMkLst>
          <pc:docMk/>
          <pc:sldMk cId="848458092" sldId="1954"/>
        </pc:sldMkLst>
        <pc:spChg chg="mod">
          <ac:chgData name="Long, Weitong" userId="c6662185-7318-410f-97e5-d6e77f6614a1" providerId="ADAL" clId="{8677238F-AF15-4936-A99D-A1BD8B255F31}" dt="2024-04-22T04:12:49.603" v="510" actId="1076"/>
          <ac:spMkLst>
            <pc:docMk/>
            <pc:sldMk cId="848458092" sldId="1954"/>
            <ac:spMk id="2" creationId="{9DBF4C2A-D994-E25B-67A5-BCDC3CC9D8C1}"/>
          </ac:spMkLst>
        </pc:spChg>
        <pc:spChg chg="mod">
          <ac:chgData name="Long, Weitong" userId="c6662185-7318-410f-97e5-d6e77f6614a1" providerId="ADAL" clId="{8677238F-AF15-4936-A99D-A1BD8B255F31}" dt="2024-04-22T06:22:45.059" v="2330" actId="20577"/>
          <ac:spMkLst>
            <pc:docMk/>
            <pc:sldMk cId="848458092" sldId="1954"/>
            <ac:spMk id="3" creationId="{064AE82E-B4F0-EF64-6374-0AC7AC3FA93F}"/>
          </ac:spMkLst>
        </pc:spChg>
        <pc:spChg chg="mod">
          <ac:chgData name="Long, Weitong" userId="c6662185-7318-410f-97e5-d6e77f6614a1" providerId="ADAL" clId="{8677238F-AF15-4936-A99D-A1BD8B255F31}" dt="2024-04-22T04:13:24.744" v="520" actId="1076"/>
          <ac:spMkLst>
            <pc:docMk/>
            <pc:sldMk cId="848458092" sldId="1954"/>
            <ac:spMk id="6" creationId="{904530EC-029E-2A2B-141B-0B3AF2B9D1FA}"/>
          </ac:spMkLst>
        </pc:spChg>
      </pc:sldChg>
      <pc:sldChg chg="addSp delSp modSp new mod ord">
        <pc:chgData name="Long, Weitong" userId="c6662185-7318-410f-97e5-d6e77f6614a1" providerId="ADAL" clId="{8677238F-AF15-4936-A99D-A1BD8B255F31}" dt="2024-04-22T07:56:50.947" v="2616" actId="20577"/>
        <pc:sldMkLst>
          <pc:docMk/>
          <pc:sldMk cId="2057448655" sldId="1955"/>
        </pc:sldMkLst>
        <pc:spChg chg="del">
          <ac:chgData name="Long, Weitong" userId="c6662185-7318-410f-97e5-d6e77f6614a1" providerId="ADAL" clId="{8677238F-AF15-4936-A99D-A1BD8B255F31}" dt="2024-04-22T04:26:26.551" v="650" actId="478"/>
          <ac:spMkLst>
            <pc:docMk/>
            <pc:sldMk cId="2057448655" sldId="1955"/>
            <ac:spMk id="2" creationId="{7CFF79E3-9730-CB1C-3C18-C23EC16FCF41}"/>
          </ac:spMkLst>
        </pc:spChg>
        <pc:spChg chg="mod">
          <ac:chgData name="Long, Weitong" userId="c6662185-7318-410f-97e5-d6e77f6614a1" providerId="ADAL" clId="{8677238F-AF15-4936-A99D-A1BD8B255F31}" dt="2024-04-22T07:56:50.947" v="2616" actId="20577"/>
          <ac:spMkLst>
            <pc:docMk/>
            <pc:sldMk cId="2057448655" sldId="1955"/>
            <ac:spMk id="3" creationId="{D9A2B9C5-6891-BA96-AD00-88B6115B05A0}"/>
          </ac:spMkLst>
        </pc:spChg>
        <pc:spChg chg="add mod">
          <ac:chgData name="Long, Weitong" userId="c6662185-7318-410f-97e5-d6e77f6614a1" providerId="ADAL" clId="{8677238F-AF15-4936-A99D-A1BD8B255F31}" dt="2024-04-22T06:04:05.531" v="2283" actId="164"/>
          <ac:spMkLst>
            <pc:docMk/>
            <pc:sldMk cId="2057448655" sldId="1955"/>
            <ac:spMk id="7" creationId="{91653D60-C8A2-0798-B410-96F7F0F05AA7}"/>
          </ac:spMkLst>
        </pc:spChg>
        <pc:spChg chg="add mod">
          <ac:chgData name="Long, Weitong" userId="c6662185-7318-410f-97e5-d6e77f6614a1" providerId="ADAL" clId="{8677238F-AF15-4936-A99D-A1BD8B255F31}" dt="2024-04-22T06:04:01.316" v="2282" actId="164"/>
          <ac:spMkLst>
            <pc:docMk/>
            <pc:sldMk cId="2057448655" sldId="1955"/>
            <ac:spMk id="8" creationId="{509315E9-178E-E3FB-2B1D-59394D734DE1}"/>
          </ac:spMkLst>
        </pc:spChg>
        <pc:spChg chg="add mod">
          <ac:chgData name="Long, Weitong" userId="c6662185-7318-410f-97e5-d6e77f6614a1" providerId="ADAL" clId="{8677238F-AF15-4936-A99D-A1BD8B255F31}" dt="2024-04-22T06:04:23.783" v="2289" actId="20577"/>
          <ac:spMkLst>
            <pc:docMk/>
            <pc:sldMk cId="2057448655" sldId="1955"/>
            <ac:spMk id="9" creationId="{7B461DC8-1E02-F393-6622-C08D807F20ED}"/>
          </ac:spMkLst>
        </pc:spChg>
        <pc:spChg chg="add mod">
          <ac:chgData name="Long, Weitong" userId="c6662185-7318-410f-97e5-d6e77f6614a1" providerId="ADAL" clId="{8677238F-AF15-4936-A99D-A1BD8B255F31}" dt="2024-04-22T06:04:30.071" v="2293" actId="20577"/>
          <ac:spMkLst>
            <pc:docMk/>
            <pc:sldMk cId="2057448655" sldId="1955"/>
            <ac:spMk id="10" creationId="{3AE4CAE9-9EBC-B3A6-1985-C5725A8C9058}"/>
          </ac:spMkLst>
        </pc:spChg>
        <pc:grpChg chg="add mod">
          <ac:chgData name="Long, Weitong" userId="c6662185-7318-410f-97e5-d6e77f6614a1" providerId="ADAL" clId="{8677238F-AF15-4936-A99D-A1BD8B255F31}" dt="2024-04-22T06:04:13.123" v="2284" actId="1076"/>
          <ac:grpSpMkLst>
            <pc:docMk/>
            <pc:sldMk cId="2057448655" sldId="1955"/>
            <ac:grpSpMk id="11" creationId="{AAC1FE92-4F41-40A5-1857-3B4FBC7D9196}"/>
          </ac:grpSpMkLst>
        </pc:grpChg>
        <pc:grpChg chg="add mod">
          <ac:chgData name="Long, Weitong" userId="c6662185-7318-410f-97e5-d6e77f6614a1" providerId="ADAL" clId="{8677238F-AF15-4936-A99D-A1BD8B255F31}" dt="2024-04-22T06:04:13.123" v="2284" actId="1076"/>
          <ac:grpSpMkLst>
            <pc:docMk/>
            <pc:sldMk cId="2057448655" sldId="1955"/>
            <ac:grpSpMk id="12" creationId="{3BEC014C-949E-DFC0-B88B-9CF89BAEA793}"/>
          </ac:grpSpMkLst>
        </pc:grpChg>
        <pc:picChg chg="add del mod modCrop">
          <ac:chgData name="Long, Weitong" userId="c6662185-7318-410f-97e5-d6e77f6614a1" providerId="ADAL" clId="{8677238F-AF15-4936-A99D-A1BD8B255F31}" dt="2024-04-22T07:49:59.574" v="2561" actId="478"/>
          <ac:picMkLst>
            <pc:docMk/>
            <pc:sldMk cId="2057448655" sldId="1955"/>
            <ac:picMk id="2" creationId="{EC90EAF1-7AE1-DD58-D31C-68D436578863}"/>
          </ac:picMkLst>
        </pc:picChg>
        <pc:picChg chg="add del mod">
          <ac:chgData name="Long, Weitong" userId="c6662185-7318-410f-97e5-d6e77f6614a1" providerId="ADAL" clId="{8677238F-AF15-4936-A99D-A1BD8B255F31}" dt="2024-04-22T07:49:29.866" v="2546" actId="478"/>
          <ac:picMkLst>
            <pc:docMk/>
            <pc:sldMk cId="2057448655" sldId="1955"/>
            <ac:picMk id="5" creationId="{730C79FE-A667-6D5F-3151-8CF0753C6C0F}"/>
          </ac:picMkLst>
        </pc:picChg>
        <pc:picChg chg="add mod modCrop">
          <ac:chgData name="Long, Weitong" userId="c6662185-7318-410f-97e5-d6e77f6614a1" providerId="ADAL" clId="{8677238F-AF15-4936-A99D-A1BD8B255F31}" dt="2024-04-22T07:56:12.342" v="2586" actId="1076"/>
          <ac:picMkLst>
            <pc:docMk/>
            <pc:sldMk cId="2057448655" sldId="1955"/>
            <ac:picMk id="6" creationId="{F31F2D78-7BCD-E38F-A70D-6884F13A2956}"/>
          </ac:picMkLst>
        </pc:picChg>
      </pc:sldChg>
      <pc:sldChg chg="addSp delSp modSp new mod ord">
        <pc:chgData name="Long, Weitong" userId="c6662185-7318-410f-97e5-d6e77f6614a1" providerId="ADAL" clId="{8677238F-AF15-4936-A99D-A1BD8B255F31}" dt="2024-04-22T07:17:34.418" v="2408" actId="14100"/>
        <pc:sldMkLst>
          <pc:docMk/>
          <pc:sldMk cId="4201826600" sldId="1956"/>
        </pc:sldMkLst>
        <pc:spChg chg="mod">
          <ac:chgData name="Long, Weitong" userId="c6662185-7318-410f-97e5-d6e77f6614a1" providerId="ADAL" clId="{8677238F-AF15-4936-A99D-A1BD8B255F31}" dt="2024-04-22T06:58:43.967" v="2365" actId="20577"/>
          <ac:spMkLst>
            <pc:docMk/>
            <pc:sldMk cId="4201826600" sldId="1956"/>
            <ac:spMk id="2" creationId="{D3AD00D2-9757-4E69-DC3B-1FB546EAC0CC}"/>
          </ac:spMkLst>
        </pc:spChg>
        <pc:spChg chg="del">
          <ac:chgData name="Long, Weitong" userId="c6662185-7318-410f-97e5-d6e77f6614a1" providerId="ADAL" clId="{8677238F-AF15-4936-A99D-A1BD8B255F31}" dt="2024-04-22T04:28:24.752" v="667" actId="478"/>
          <ac:spMkLst>
            <pc:docMk/>
            <pc:sldMk cId="4201826600" sldId="1956"/>
            <ac:spMk id="4" creationId="{95DD8A91-8459-89FC-6239-5E754A3CA178}"/>
          </ac:spMkLst>
        </pc:spChg>
        <pc:spChg chg="del">
          <ac:chgData name="Long, Weitong" userId="c6662185-7318-410f-97e5-d6e77f6614a1" providerId="ADAL" clId="{8677238F-AF15-4936-A99D-A1BD8B255F31}" dt="2024-04-22T04:28:22.875" v="666" actId="478"/>
          <ac:spMkLst>
            <pc:docMk/>
            <pc:sldMk cId="4201826600" sldId="1956"/>
            <ac:spMk id="5" creationId="{ADC48919-182D-AC83-752C-20A6CC8CB376}"/>
          </ac:spMkLst>
        </pc:spChg>
        <pc:spChg chg="add mod">
          <ac:chgData name="Long, Weitong" userId="c6662185-7318-410f-97e5-d6e77f6614a1" providerId="ADAL" clId="{8677238F-AF15-4936-A99D-A1BD8B255F31}" dt="2024-04-22T04:42:10.168" v="868" actId="123"/>
          <ac:spMkLst>
            <pc:docMk/>
            <pc:sldMk cId="4201826600" sldId="1956"/>
            <ac:spMk id="8" creationId="{AF22D5C7-54B2-1CA3-8F61-4561EC6B8E9B}"/>
          </ac:spMkLst>
        </pc:spChg>
        <pc:spChg chg="add mod">
          <ac:chgData name="Long, Weitong" userId="c6662185-7318-410f-97e5-d6e77f6614a1" providerId="ADAL" clId="{8677238F-AF15-4936-A99D-A1BD8B255F31}" dt="2024-04-22T04:33:29.849" v="742" actId="164"/>
          <ac:spMkLst>
            <pc:docMk/>
            <pc:sldMk cId="4201826600" sldId="1956"/>
            <ac:spMk id="9" creationId="{DD8192D4-95AE-B224-F4CF-7ABAAAE75238}"/>
          </ac:spMkLst>
        </pc:spChg>
        <pc:spChg chg="add mod">
          <ac:chgData name="Long, Weitong" userId="c6662185-7318-410f-97e5-d6e77f6614a1" providerId="ADAL" clId="{8677238F-AF15-4936-A99D-A1BD8B255F31}" dt="2024-04-22T04:33:29.849" v="742" actId="164"/>
          <ac:spMkLst>
            <pc:docMk/>
            <pc:sldMk cId="4201826600" sldId="1956"/>
            <ac:spMk id="10" creationId="{DD5F298B-F95C-39CC-EB65-75667923AE22}"/>
          </ac:spMkLst>
        </pc:spChg>
        <pc:spChg chg="add mod">
          <ac:chgData name="Long, Weitong" userId="c6662185-7318-410f-97e5-d6e77f6614a1" providerId="ADAL" clId="{8677238F-AF15-4936-A99D-A1BD8B255F31}" dt="2024-04-22T04:33:29.849" v="742" actId="164"/>
          <ac:spMkLst>
            <pc:docMk/>
            <pc:sldMk cId="4201826600" sldId="1956"/>
            <ac:spMk id="11" creationId="{6EFC1751-51DE-CF28-5711-60E328293803}"/>
          </ac:spMkLst>
        </pc:spChg>
        <pc:spChg chg="add mod">
          <ac:chgData name="Long, Weitong" userId="c6662185-7318-410f-97e5-d6e77f6614a1" providerId="ADAL" clId="{8677238F-AF15-4936-A99D-A1BD8B255F31}" dt="2024-04-22T04:33:29.849" v="742" actId="164"/>
          <ac:spMkLst>
            <pc:docMk/>
            <pc:sldMk cId="4201826600" sldId="1956"/>
            <ac:spMk id="12" creationId="{68E79927-E502-E14C-AA1B-ED46B020DB92}"/>
          </ac:spMkLst>
        </pc:spChg>
        <pc:spChg chg="add mod">
          <ac:chgData name="Long, Weitong" userId="c6662185-7318-410f-97e5-d6e77f6614a1" providerId="ADAL" clId="{8677238F-AF15-4936-A99D-A1BD8B255F31}" dt="2024-04-22T04:33:29.849" v="742" actId="164"/>
          <ac:spMkLst>
            <pc:docMk/>
            <pc:sldMk cId="4201826600" sldId="1956"/>
            <ac:spMk id="13" creationId="{E88007D1-74B1-4A62-BC55-210C35F7E5D8}"/>
          </ac:spMkLst>
        </pc:spChg>
        <pc:spChg chg="add mod">
          <ac:chgData name="Long, Weitong" userId="c6662185-7318-410f-97e5-d6e77f6614a1" providerId="ADAL" clId="{8677238F-AF15-4936-A99D-A1BD8B255F31}" dt="2024-04-22T04:33:29.849" v="742" actId="164"/>
          <ac:spMkLst>
            <pc:docMk/>
            <pc:sldMk cId="4201826600" sldId="1956"/>
            <ac:spMk id="14" creationId="{8958A061-E2FF-629D-AC18-606460750FA4}"/>
          </ac:spMkLst>
        </pc:spChg>
        <pc:spChg chg="mod">
          <ac:chgData name="Long, Weitong" userId="c6662185-7318-410f-97e5-d6e77f6614a1" providerId="ADAL" clId="{8677238F-AF15-4936-A99D-A1BD8B255F31}" dt="2024-04-22T04:34:19.551" v="770" actId="14100"/>
          <ac:spMkLst>
            <pc:docMk/>
            <pc:sldMk cId="4201826600" sldId="1956"/>
            <ac:spMk id="17" creationId="{B5CC7D08-7B76-0AFC-9D76-C1D257B5D5A4}"/>
          </ac:spMkLst>
        </pc:spChg>
        <pc:spChg chg="mod">
          <ac:chgData name="Long, Weitong" userId="c6662185-7318-410f-97e5-d6e77f6614a1" providerId="ADAL" clId="{8677238F-AF15-4936-A99D-A1BD8B255F31}" dt="2024-04-22T04:33:55.989" v="753" actId="20577"/>
          <ac:spMkLst>
            <pc:docMk/>
            <pc:sldMk cId="4201826600" sldId="1956"/>
            <ac:spMk id="18" creationId="{E88A5CC4-E379-4C00-9548-95BB18EC59F7}"/>
          </ac:spMkLst>
        </pc:spChg>
        <pc:spChg chg="mod">
          <ac:chgData name="Long, Weitong" userId="c6662185-7318-410f-97e5-d6e77f6614a1" providerId="ADAL" clId="{8677238F-AF15-4936-A99D-A1BD8B255F31}" dt="2024-04-22T04:34:24.037" v="771" actId="14100"/>
          <ac:spMkLst>
            <pc:docMk/>
            <pc:sldMk cId="4201826600" sldId="1956"/>
            <ac:spMk id="19" creationId="{75789266-D696-A0D1-6888-F7CB7087F924}"/>
          </ac:spMkLst>
        </pc:spChg>
        <pc:spChg chg="mod">
          <ac:chgData name="Long, Weitong" userId="c6662185-7318-410f-97e5-d6e77f6614a1" providerId="ADAL" clId="{8677238F-AF15-4936-A99D-A1BD8B255F31}" dt="2024-04-22T04:33:57.415" v="755" actId="20577"/>
          <ac:spMkLst>
            <pc:docMk/>
            <pc:sldMk cId="4201826600" sldId="1956"/>
            <ac:spMk id="20" creationId="{1A0E3300-5914-3228-F385-251EB1B5922B}"/>
          </ac:spMkLst>
        </pc:spChg>
        <pc:spChg chg="mod">
          <ac:chgData name="Long, Weitong" userId="c6662185-7318-410f-97e5-d6e77f6614a1" providerId="ADAL" clId="{8677238F-AF15-4936-A99D-A1BD8B255F31}" dt="2024-04-22T04:34:26.806" v="772" actId="14100"/>
          <ac:spMkLst>
            <pc:docMk/>
            <pc:sldMk cId="4201826600" sldId="1956"/>
            <ac:spMk id="21" creationId="{B0B0171B-EAAF-5A00-890D-76E67EDC9C36}"/>
          </ac:spMkLst>
        </pc:spChg>
        <pc:spChg chg="mod">
          <ac:chgData name="Long, Weitong" userId="c6662185-7318-410f-97e5-d6e77f6614a1" providerId="ADAL" clId="{8677238F-AF15-4936-A99D-A1BD8B255F31}" dt="2024-04-22T04:33:59.194" v="757" actId="20577"/>
          <ac:spMkLst>
            <pc:docMk/>
            <pc:sldMk cId="4201826600" sldId="1956"/>
            <ac:spMk id="22" creationId="{2C87F006-EBE7-F8EE-F5D5-2D2EBCE5A444}"/>
          </ac:spMkLst>
        </pc:spChg>
        <pc:spChg chg="mod">
          <ac:chgData name="Long, Weitong" userId="c6662185-7318-410f-97e5-d6e77f6614a1" providerId="ADAL" clId="{8677238F-AF15-4936-A99D-A1BD8B255F31}" dt="2024-04-22T04:34:36.452" v="774" actId="14100"/>
          <ac:spMkLst>
            <pc:docMk/>
            <pc:sldMk cId="4201826600" sldId="1956"/>
            <ac:spMk id="24" creationId="{290F2F6E-1870-DD63-722D-BCD0F6712B6A}"/>
          </ac:spMkLst>
        </pc:spChg>
        <pc:spChg chg="mod">
          <ac:chgData name="Long, Weitong" userId="c6662185-7318-410f-97e5-d6e77f6614a1" providerId="ADAL" clId="{8677238F-AF15-4936-A99D-A1BD8B255F31}" dt="2024-04-22T04:34:08.392" v="761" actId="20577"/>
          <ac:spMkLst>
            <pc:docMk/>
            <pc:sldMk cId="4201826600" sldId="1956"/>
            <ac:spMk id="25" creationId="{718B4C89-D834-D7AA-CAB8-BA61EF90502A}"/>
          </ac:spMkLst>
        </pc:spChg>
        <pc:spChg chg="mod">
          <ac:chgData name="Long, Weitong" userId="c6662185-7318-410f-97e5-d6e77f6614a1" providerId="ADAL" clId="{8677238F-AF15-4936-A99D-A1BD8B255F31}" dt="2024-04-22T07:17:34.418" v="2408" actId="14100"/>
          <ac:spMkLst>
            <pc:docMk/>
            <pc:sldMk cId="4201826600" sldId="1956"/>
            <ac:spMk id="26" creationId="{C114DB4B-D2C6-F227-374B-F21C58ED41FB}"/>
          </ac:spMkLst>
        </pc:spChg>
        <pc:spChg chg="mod">
          <ac:chgData name="Long, Weitong" userId="c6662185-7318-410f-97e5-d6e77f6614a1" providerId="ADAL" clId="{8677238F-AF15-4936-A99D-A1BD8B255F31}" dt="2024-04-22T04:34:10.842" v="765" actId="20577"/>
          <ac:spMkLst>
            <pc:docMk/>
            <pc:sldMk cId="4201826600" sldId="1956"/>
            <ac:spMk id="27" creationId="{326985A4-1A91-6349-6F43-E4A8DDC62002}"/>
          </ac:spMkLst>
        </pc:spChg>
        <pc:spChg chg="mod">
          <ac:chgData name="Long, Weitong" userId="c6662185-7318-410f-97e5-d6e77f6614a1" providerId="ADAL" clId="{8677238F-AF15-4936-A99D-A1BD8B255F31}" dt="2024-04-22T04:34:45.942" v="776" actId="14100"/>
          <ac:spMkLst>
            <pc:docMk/>
            <pc:sldMk cId="4201826600" sldId="1956"/>
            <ac:spMk id="28" creationId="{E48FC825-8BBC-4998-A293-1F0EC2CD24A5}"/>
          </ac:spMkLst>
        </pc:spChg>
        <pc:spChg chg="mod">
          <ac:chgData name="Long, Weitong" userId="c6662185-7318-410f-97e5-d6e77f6614a1" providerId="ADAL" clId="{8677238F-AF15-4936-A99D-A1BD8B255F31}" dt="2024-04-22T04:34:13.118" v="769" actId="20577"/>
          <ac:spMkLst>
            <pc:docMk/>
            <pc:sldMk cId="4201826600" sldId="1956"/>
            <ac:spMk id="29" creationId="{E15500FE-5DFF-BB74-7968-0B1B85365A9B}"/>
          </ac:spMkLst>
        </pc:spChg>
        <pc:grpChg chg="add mod">
          <ac:chgData name="Long, Weitong" userId="c6662185-7318-410f-97e5-d6e77f6614a1" providerId="ADAL" clId="{8677238F-AF15-4936-A99D-A1BD8B255F31}" dt="2024-04-22T04:36:44.455" v="780" actId="164"/>
          <ac:grpSpMkLst>
            <pc:docMk/>
            <pc:sldMk cId="4201826600" sldId="1956"/>
            <ac:grpSpMk id="15" creationId="{123411DB-BBC7-6D31-6745-6E5DA2463922}"/>
          </ac:grpSpMkLst>
        </pc:grpChg>
        <pc:grpChg chg="add mod">
          <ac:chgData name="Long, Weitong" userId="c6662185-7318-410f-97e5-d6e77f6614a1" providerId="ADAL" clId="{8677238F-AF15-4936-A99D-A1BD8B255F31}" dt="2024-04-22T04:36:44.455" v="780" actId="164"/>
          <ac:grpSpMkLst>
            <pc:docMk/>
            <pc:sldMk cId="4201826600" sldId="1956"/>
            <ac:grpSpMk id="16" creationId="{4F59667C-FFD7-66DF-6117-A4BBD0544890}"/>
          </ac:grpSpMkLst>
        </pc:grpChg>
        <pc:grpChg chg="add mod">
          <ac:chgData name="Long, Weitong" userId="c6662185-7318-410f-97e5-d6e77f6614a1" providerId="ADAL" clId="{8677238F-AF15-4936-A99D-A1BD8B255F31}" dt="2024-04-22T04:36:44.455" v="780" actId="164"/>
          <ac:grpSpMkLst>
            <pc:docMk/>
            <pc:sldMk cId="4201826600" sldId="1956"/>
            <ac:grpSpMk id="23" creationId="{C1CF0B7A-1BC0-790F-E818-43A75569020F}"/>
          </ac:grpSpMkLst>
        </pc:grpChg>
        <pc:grpChg chg="add mod">
          <ac:chgData name="Long, Weitong" userId="c6662185-7318-410f-97e5-d6e77f6614a1" providerId="ADAL" clId="{8677238F-AF15-4936-A99D-A1BD8B255F31}" dt="2024-04-22T04:37:45.442" v="841" actId="14100"/>
          <ac:grpSpMkLst>
            <pc:docMk/>
            <pc:sldMk cId="4201826600" sldId="1956"/>
            <ac:grpSpMk id="30" creationId="{BA3135E5-5137-C3E4-064B-5E51EA2E5923}"/>
          </ac:grpSpMkLst>
        </pc:grpChg>
        <pc:picChg chg="add mod">
          <ac:chgData name="Long, Weitong" userId="c6662185-7318-410f-97e5-d6e77f6614a1" providerId="ADAL" clId="{8677238F-AF15-4936-A99D-A1BD8B255F31}" dt="2024-04-22T04:36:44.455" v="780" actId="164"/>
          <ac:picMkLst>
            <pc:docMk/>
            <pc:sldMk cId="4201826600" sldId="1956"/>
            <ac:picMk id="6" creationId="{8AB053A6-3637-88B4-C6B6-3C499CE6B8F9}"/>
          </ac:picMkLst>
        </pc:picChg>
      </pc:sldChg>
      <pc:sldChg chg="addSp delSp modSp add mod">
        <pc:chgData name="Long, Weitong" userId="c6662185-7318-410f-97e5-d6e77f6614a1" providerId="ADAL" clId="{8677238F-AF15-4936-A99D-A1BD8B255F31}" dt="2024-05-03T18:55:02.695" v="2733" actId="20577"/>
        <pc:sldMkLst>
          <pc:docMk/>
          <pc:sldMk cId="374738386" sldId="1957"/>
        </pc:sldMkLst>
        <pc:spChg chg="mod">
          <ac:chgData name="Long, Weitong" userId="c6662185-7318-410f-97e5-d6e77f6614a1" providerId="ADAL" clId="{8677238F-AF15-4936-A99D-A1BD8B255F31}" dt="2024-05-03T18:55:02.695" v="2733" actId="20577"/>
          <ac:spMkLst>
            <pc:docMk/>
            <pc:sldMk cId="374738386" sldId="1957"/>
            <ac:spMk id="7" creationId="{3E371C1E-A419-9FFC-8C9A-4A6503F994CA}"/>
          </ac:spMkLst>
        </pc:spChg>
        <pc:spChg chg="mod">
          <ac:chgData name="Long, Weitong" userId="c6662185-7318-410f-97e5-d6e77f6614a1" providerId="ADAL" clId="{8677238F-AF15-4936-A99D-A1BD8B255F31}" dt="2024-04-22T07:20:38.633" v="2414" actId="404"/>
          <ac:spMkLst>
            <pc:docMk/>
            <pc:sldMk cId="374738386" sldId="1957"/>
            <ac:spMk id="10" creationId="{3661EFF3-F752-E061-72B1-879EDC3A4030}"/>
          </ac:spMkLst>
        </pc:spChg>
        <pc:grpChg chg="add del mod">
          <ac:chgData name="Long, Weitong" userId="c6662185-7318-410f-97e5-d6e77f6614a1" providerId="ADAL" clId="{8677238F-AF15-4936-A99D-A1BD8B255F31}" dt="2024-05-03T18:54:49.252" v="2722" actId="478"/>
          <ac:grpSpMkLst>
            <pc:docMk/>
            <pc:sldMk cId="374738386" sldId="1957"/>
            <ac:grpSpMk id="6" creationId="{B807EC8C-0005-2183-3C05-A8F0D8F24897}"/>
          </ac:grpSpMkLst>
        </pc:grpChg>
        <pc:grpChg chg="add del mod">
          <ac:chgData name="Long, Weitong" userId="c6662185-7318-410f-97e5-d6e77f6614a1" providerId="ADAL" clId="{8677238F-AF15-4936-A99D-A1BD8B255F31}" dt="2024-04-22T04:43:48.970" v="885" actId="165"/>
          <ac:grpSpMkLst>
            <pc:docMk/>
            <pc:sldMk cId="374738386" sldId="1957"/>
            <ac:grpSpMk id="6" creationId="{E0E60944-E10F-F6AD-144D-E91961FB09BC}"/>
          </ac:grpSpMkLst>
        </pc:grpChg>
        <pc:grpChg chg="add del mod">
          <ac:chgData name="Long, Weitong" userId="c6662185-7318-410f-97e5-d6e77f6614a1" providerId="ADAL" clId="{8677238F-AF15-4936-A99D-A1BD8B255F31}" dt="2024-05-03T18:26:10.366" v="2660" actId="165"/>
          <ac:grpSpMkLst>
            <pc:docMk/>
            <pc:sldMk cId="374738386" sldId="1957"/>
            <ac:grpSpMk id="8" creationId="{F602D107-A334-8D7B-3173-39BE8BE40072}"/>
          </ac:grpSpMkLst>
        </pc:grpChg>
        <pc:picChg chg="add mod">
          <ac:chgData name="Long, Weitong" userId="c6662185-7318-410f-97e5-d6e77f6614a1" providerId="ADAL" clId="{8677238F-AF15-4936-A99D-A1BD8B255F31}" dt="2024-05-03T18:26:36.826" v="2669" actId="164"/>
          <ac:picMkLst>
            <pc:docMk/>
            <pc:sldMk cId="374738386" sldId="1957"/>
            <ac:picMk id="2" creationId="{73358C65-1471-A722-DCB7-BE1905F8AE44}"/>
          </ac:picMkLst>
        </pc:picChg>
        <pc:picChg chg="del">
          <ac:chgData name="Long, Weitong" userId="c6662185-7318-410f-97e5-d6e77f6614a1" providerId="ADAL" clId="{8677238F-AF15-4936-A99D-A1BD8B255F31}" dt="2024-04-22T04:41:04.257" v="849" actId="478"/>
          <ac:picMkLst>
            <pc:docMk/>
            <pc:sldMk cId="374738386" sldId="1957"/>
            <ac:picMk id="2" creationId="{808971F2-1578-BCA6-8629-ACD6715C161A}"/>
          </ac:picMkLst>
        </pc:picChg>
        <pc:picChg chg="add mod topLvl">
          <ac:chgData name="Long, Weitong" userId="c6662185-7318-410f-97e5-d6e77f6614a1" providerId="ADAL" clId="{8677238F-AF15-4936-A99D-A1BD8B255F31}" dt="2024-05-03T18:26:36.826" v="2669" actId="164"/>
          <ac:picMkLst>
            <pc:docMk/>
            <pc:sldMk cId="374738386" sldId="1957"/>
            <ac:picMk id="3" creationId="{0FE7E115-63D5-3A70-0700-5BC762FECEE1}"/>
          </ac:picMkLst>
        </pc:picChg>
        <pc:picChg chg="add del mod topLvl">
          <ac:chgData name="Long, Weitong" userId="c6662185-7318-410f-97e5-d6e77f6614a1" providerId="ADAL" clId="{8677238F-AF15-4936-A99D-A1BD8B255F31}" dt="2024-05-03T18:26:12.032" v="2661" actId="478"/>
          <ac:picMkLst>
            <pc:docMk/>
            <pc:sldMk cId="374738386" sldId="1957"/>
            <ac:picMk id="5" creationId="{66A8681C-030D-286C-8A47-645893B5C8D1}"/>
          </ac:picMkLst>
        </pc:picChg>
        <pc:picChg chg="add mod">
          <ac:chgData name="Long, Weitong" userId="c6662185-7318-410f-97e5-d6e77f6614a1" providerId="ADAL" clId="{8677238F-AF15-4936-A99D-A1BD8B255F31}" dt="2024-05-03T18:55:00.618" v="2731" actId="1076"/>
          <ac:picMkLst>
            <pc:docMk/>
            <pc:sldMk cId="374738386" sldId="1957"/>
            <ac:picMk id="9" creationId="{EB93D21D-DEF3-2E3C-9D6A-E1F252BA7723}"/>
          </ac:picMkLst>
        </pc:picChg>
      </pc:sldChg>
      <pc:sldChg chg="addSp delSp modSp add mod">
        <pc:chgData name="Long, Weitong" userId="c6662185-7318-410f-97e5-d6e77f6614a1" providerId="ADAL" clId="{8677238F-AF15-4936-A99D-A1BD8B255F31}" dt="2024-05-03T18:52:50.751" v="2713" actId="478"/>
        <pc:sldMkLst>
          <pc:docMk/>
          <pc:sldMk cId="3213209408" sldId="1958"/>
        </pc:sldMkLst>
        <pc:spChg chg="mod">
          <ac:chgData name="Long, Weitong" userId="c6662185-7318-410f-97e5-d6e77f6614a1" providerId="ADAL" clId="{8677238F-AF15-4936-A99D-A1BD8B255F31}" dt="2024-04-22T05:01:40.166" v="1205" actId="14100"/>
          <ac:spMkLst>
            <pc:docMk/>
            <pc:sldMk cId="3213209408" sldId="1958"/>
            <ac:spMk id="3" creationId="{4C1F7A4D-6768-A9A1-133D-AE583CFD1168}"/>
          </ac:spMkLst>
        </pc:spChg>
        <pc:spChg chg="mod">
          <ac:chgData name="Long, Weitong" userId="c6662185-7318-410f-97e5-d6e77f6614a1" providerId="ADAL" clId="{8677238F-AF15-4936-A99D-A1BD8B255F31}" dt="2024-05-03T18:52:47.366" v="2704" actId="20577"/>
          <ac:spMkLst>
            <pc:docMk/>
            <pc:sldMk cId="3213209408" sldId="1958"/>
            <ac:spMk id="13" creationId="{A70407B8-7103-AE58-D78C-82802B1C1698}"/>
          </ac:spMkLst>
        </pc:spChg>
        <pc:picChg chg="add del mod">
          <ac:chgData name="Long, Weitong" userId="c6662185-7318-410f-97e5-d6e77f6614a1" providerId="ADAL" clId="{8677238F-AF15-4936-A99D-A1BD8B255F31}" dt="2024-05-03T18:52:50.751" v="2713" actId="478"/>
          <ac:picMkLst>
            <pc:docMk/>
            <pc:sldMk cId="3213209408" sldId="1958"/>
            <ac:picMk id="2" creationId="{1E6967C0-D7A8-D631-0330-0B76B7111BCB}"/>
          </ac:picMkLst>
        </pc:picChg>
        <pc:picChg chg="add del mod">
          <ac:chgData name="Long, Weitong" userId="c6662185-7318-410f-97e5-d6e77f6614a1" providerId="ADAL" clId="{8677238F-AF15-4936-A99D-A1BD8B255F31}" dt="2024-05-03T18:52:50.405" v="2712"/>
          <ac:picMkLst>
            <pc:docMk/>
            <pc:sldMk cId="3213209408" sldId="1958"/>
            <ac:picMk id="5" creationId="{E156BADA-951B-1872-6249-4EE2317BDEA8}"/>
          </ac:picMkLst>
        </pc:picChg>
      </pc:sldChg>
      <pc:sldChg chg="modSp add mod">
        <pc:chgData name="Long, Weitong" userId="c6662185-7318-410f-97e5-d6e77f6614a1" providerId="ADAL" clId="{8677238F-AF15-4936-A99D-A1BD8B255F31}" dt="2024-04-22T07:21:13.334" v="2416" actId="20577"/>
        <pc:sldMkLst>
          <pc:docMk/>
          <pc:sldMk cId="4126397362" sldId="1959"/>
        </pc:sldMkLst>
        <pc:spChg chg="mod">
          <ac:chgData name="Long, Weitong" userId="c6662185-7318-410f-97e5-d6e77f6614a1" providerId="ADAL" clId="{8677238F-AF15-4936-A99D-A1BD8B255F31}" dt="2024-04-22T07:21:13.334" v="2416" actId="20577"/>
          <ac:spMkLst>
            <pc:docMk/>
            <pc:sldMk cId="4126397362" sldId="1959"/>
            <ac:spMk id="3" creationId="{7739AFAA-534C-2239-7BF2-A5B8F7681CF3}"/>
          </ac:spMkLst>
        </pc:spChg>
        <pc:spChg chg="mod">
          <ac:chgData name="Long, Weitong" userId="c6662185-7318-410f-97e5-d6e77f6614a1" providerId="ADAL" clId="{8677238F-AF15-4936-A99D-A1BD8B255F31}" dt="2024-04-22T07:17:00.669" v="2407" actId="27636"/>
          <ac:spMkLst>
            <pc:docMk/>
            <pc:sldMk cId="4126397362" sldId="1959"/>
            <ac:spMk id="8" creationId="{ABECFE9C-18A7-5754-D0F9-564E1E6DE173}"/>
          </ac:spMkLst>
        </pc:spChg>
      </pc:sldChg>
      <pc:sldChg chg="addSp delSp modSp add mod ord">
        <pc:chgData name="Long, Weitong" userId="c6662185-7318-410f-97e5-d6e77f6614a1" providerId="ADAL" clId="{8677238F-AF15-4936-A99D-A1BD8B255F31}" dt="2024-04-22T05:13:33.390" v="1350" actId="1076"/>
        <pc:sldMkLst>
          <pc:docMk/>
          <pc:sldMk cId="1390137642" sldId="1960"/>
        </pc:sldMkLst>
        <pc:spChg chg="mod">
          <ac:chgData name="Long, Weitong" userId="c6662185-7318-410f-97e5-d6e77f6614a1" providerId="ADAL" clId="{8677238F-AF15-4936-A99D-A1BD8B255F31}" dt="2024-04-22T05:13:14.998" v="1347" actId="20577"/>
          <ac:spMkLst>
            <pc:docMk/>
            <pc:sldMk cId="1390137642" sldId="1960"/>
            <ac:spMk id="2" creationId="{04FFC566-A743-BB30-8F31-1D53EC989C00}"/>
          </ac:spMkLst>
        </pc:spChg>
        <pc:spChg chg="del">
          <ac:chgData name="Long, Weitong" userId="c6662185-7318-410f-97e5-d6e77f6614a1" providerId="ADAL" clId="{8677238F-AF15-4936-A99D-A1BD8B255F31}" dt="2024-04-22T05:08:47.698" v="1257" actId="478"/>
          <ac:spMkLst>
            <pc:docMk/>
            <pc:sldMk cId="1390137642" sldId="1960"/>
            <ac:spMk id="6" creationId="{45112DCB-FA1B-4E5A-E18C-B839F508EC75}"/>
          </ac:spMkLst>
        </pc:spChg>
        <pc:spChg chg="add mod">
          <ac:chgData name="Long, Weitong" userId="c6662185-7318-410f-97e5-d6e77f6614a1" providerId="ADAL" clId="{8677238F-AF15-4936-A99D-A1BD8B255F31}" dt="2024-04-22T05:13:33.390" v="1350" actId="1076"/>
          <ac:spMkLst>
            <pc:docMk/>
            <pc:sldMk cId="1390137642" sldId="1960"/>
            <ac:spMk id="7" creationId="{CB5A56B7-DF38-81FC-CBCA-9500D7F4DA52}"/>
          </ac:spMkLst>
        </pc:spChg>
        <pc:picChg chg="add mod">
          <ac:chgData name="Long, Weitong" userId="c6662185-7318-410f-97e5-d6e77f6614a1" providerId="ADAL" clId="{8677238F-AF15-4936-A99D-A1BD8B255F31}" dt="2024-04-22T05:09:44.745" v="1271" actId="1076"/>
          <ac:picMkLst>
            <pc:docMk/>
            <pc:sldMk cId="1390137642" sldId="1960"/>
            <ac:picMk id="4" creationId="{D2B39875-912B-FD8C-78EF-EEE7179F8B53}"/>
          </ac:picMkLst>
        </pc:picChg>
        <pc:picChg chg="del">
          <ac:chgData name="Long, Weitong" userId="c6662185-7318-410f-97e5-d6e77f6614a1" providerId="ADAL" clId="{8677238F-AF15-4936-A99D-A1BD8B255F31}" dt="2024-04-22T05:07:17.232" v="1253" actId="478"/>
          <ac:picMkLst>
            <pc:docMk/>
            <pc:sldMk cId="1390137642" sldId="1960"/>
            <ac:picMk id="5" creationId="{F5F4A3C3-3766-0A5A-08C2-2B3E0F1C5E16}"/>
          </ac:picMkLst>
        </pc:picChg>
      </pc:sldChg>
      <pc:sldChg chg="add del">
        <pc:chgData name="Long, Weitong" userId="c6662185-7318-410f-97e5-d6e77f6614a1" providerId="ADAL" clId="{8677238F-AF15-4936-A99D-A1BD8B255F31}" dt="2024-04-22T05:15:52.277" v="1352" actId="47"/>
        <pc:sldMkLst>
          <pc:docMk/>
          <pc:sldMk cId="272941731" sldId="1961"/>
        </pc:sldMkLst>
      </pc:sldChg>
      <pc:sldChg chg="addSp delSp modSp add mod">
        <pc:chgData name="Long, Weitong" userId="c6662185-7318-410f-97e5-d6e77f6614a1" providerId="ADAL" clId="{8677238F-AF15-4936-A99D-A1BD8B255F31}" dt="2024-05-03T18:56:21.323" v="2743" actId="164"/>
        <pc:sldMkLst>
          <pc:docMk/>
          <pc:sldMk cId="1201373535" sldId="1962"/>
        </pc:sldMkLst>
        <pc:spChg chg="mod">
          <ac:chgData name="Long, Weitong" userId="c6662185-7318-410f-97e5-d6e77f6614a1" providerId="ADAL" clId="{8677238F-AF15-4936-A99D-A1BD8B255F31}" dt="2024-04-22T05:19:04.763" v="1410" actId="404"/>
          <ac:spMkLst>
            <pc:docMk/>
            <pc:sldMk cId="1201373535" sldId="1962"/>
            <ac:spMk id="3" creationId="{7739AFAA-534C-2239-7BF2-A5B8F7681CF3}"/>
          </ac:spMkLst>
        </pc:spChg>
        <pc:spChg chg="mod">
          <ac:chgData name="Long, Weitong" userId="c6662185-7318-410f-97e5-d6e77f6614a1" providerId="ADAL" clId="{8677238F-AF15-4936-A99D-A1BD8B255F31}" dt="2024-04-22T05:19:24.734" v="1414" actId="1076"/>
          <ac:spMkLst>
            <pc:docMk/>
            <pc:sldMk cId="1201373535" sldId="1962"/>
            <ac:spMk id="8" creationId="{ABECFE9C-18A7-5754-D0F9-564E1E6DE173}"/>
          </ac:spMkLst>
        </pc:spChg>
        <pc:grpChg chg="add del mod">
          <ac:chgData name="Long, Weitong" userId="c6662185-7318-410f-97e5-d6e77f6614a1" providerId="ADAL" clId="{8677238F-AF15-4936-A99D-A1BD8B255F31}" dt="2024-05-03T18:34:01.146" v="2672" actId="165"/>
          <ac:grpSpMkLst>
            <pc:docMk/>
            <pc:sldMk cId="1201373535" sldId="1962"/>
            <ac:grpSpMk id="7" creationId="{B99E888C-5B79-8CB2-F065-72F623F4C4BA}"/>
          </ac:grpSpMkLst>
        </pc:grpChg>
        <pc:grpChg chg="add mod">
          <ac:chgData name="Long, Weitong" userId="c6662185-7318-410f-97e5-d6e77f6614a1" providerId="ADAL" clId="{8677238F-AF15-4936-A99D-A1BD8B255F31}" dt="2024-05-03T18:56:21.323" v="2743" actId="164"/>
          <ac:grpSpMkLst>
            <pc:docMk/>
            <pc:sldMk cId="1201373535" sldId="1962"/>
            <ac:grpSpMk id="10" creationId="{5918A2E4-EA9E-ED00-F8EF-80EBD16459E5}"/>
          </ac:grpSpMkLst>
        </pc:grpChg>
        <pc:picChg chg="add del mod">
          <ac:chgData name="Long, Weitong" userId="c6662185-7318-410f-97e5-d6e77f6614a1" providerId="ADAL" clId="{8677238F-AF15-4936-A99D-A1BD8B255F31}" dt="2024-05-03T18:55:31.594" v="2734" actId="478"/>
          <ac:picMkLst>
            <pc:docMk/>
            <pc:sldMk cId="1201373535" sldId="1962"/>
            <ac:picMk id="2" creationId="{22647D89-8753-BEF3-BC0F-51783FFBAF28}"/>
          </ac:picMkLst>
        </pc:picChg>
        <pc:picChg chg="del">
          <ac:chgData name="Long, Weitong" userId="c6662185-7318-410f-97e5-d6e77f6614a1" providerId="ADAL" clId="{8677238F-AF15-4936-A99D-A1BD8B255F31}" dt="2024-04-22T05:16:48.939" v="1356" actId="478"/>
          <ac:picMkLst>
            <pc:docMk/>
            <pc:sldMk cId="1201373535" sldId="1962"/>
            <ac:picMk id="2" creationId="{DDE2B074-7D66-53B5-29AD-139D7BDF0B08}"/>
          </ac:picMkLst>
        </pc:picChg>
        <pc:picChg chg="add del mod topLvl">
          <ac:chgData name="Long, Weitong" userId="c6662185-7318-410f-97e5-d6e77f6614a1" providerId="ADAL" clId="{8677238F-AF15-4936-A99D-A1BD8B255F31}" dt="2024-05-03T18:34:02.885" v="2673" actId="478"/>
          <ac:picMkLst>
            <pc:docMk/>
            <pc:sldMk cId="1201373535" sldId="1962"/>
            <ac:picMk id="5" creationId="{D653931F-0AF6-0B29-CC1C-75473C573A82}"/>
          </ac:picMkLst>
        </pc:picChg>
        <pc:picChg chg="add mod topLvl">
          <ac:chgData name="Long, Weitong" userId="c6662185-7318-410f-97e5-d6e77f6614a1" providerId="ADAL" clId="{8677238F-AF15-4936-A99D-A1BD8B255F31}" dt="2024-05-03T18:56:21.323" v="2743" actId="164"/>
          <ac:picMkLst>
            <pc:docMk/>
            <pc:sldMk cId="1201373535" sldId="1962"/>
            <ac:picMk id="6" creationId="{8698574C-436D-9B19-DCF2-D4D11A191122}"/>
          </ac:picMkLst>
        </pc:picChg>
        <pc:picChg chg="add mod">
          <ac:chgData name="Long, Weitong" userId="c6662185-7318-410f-97e5-d6e77f6614a1" providerId="ADAL" clId="{8677238F-AF15-4936-A99D-A1BD8B255F31}" dt="2024-05-03T18:56:21.323" v="2743" actId="164"/>
          <ac:picMkLst>
            <pc:docMk/>
            <pc:sldMk cId="1201373535" sldId="1962"/>
            <ac:picMk id="9" creationId="{A60F2235-9E11-32F5-A3B7-B34FB77D7FF7}"/>
          </ac:picMkLst>
        </pc:picChg>
      </pc:sldChg>
      <pc:sldChg chg="addSp delSp modSp add mod">
        <pc:chgData name="Long, Weitong" userId="c6662185-7318-410f-97e5-d6e77f6614a1" providerId="ADAL" clId="{8677238F-AF15-4936-A99D-A1BD8B255F31}" dt="2024-04-22T05:21:58.878" v="1445" actId="1076"/>
        <pc:sldMkLst>
          <pc:docMk/>
          <pc:sldMk cId="1843553083" sldId="1963"/>
        </pc:sldMkLst>
        <pc:spChg chg="mod">
          <ac:chgData name="Long, Weitong" userId="c6662185-7318-410f-97e5-d6e77f6614a1" providerId="ADAL" clId="{8677238F-AF15-4936-A99D-A1BD8B255F31}" dt="2024-04-22T05:19:44.330" v="1416"/>
          <ac:spMkLst>
            <pc:docMk/>
            <pc:sldMk cId="1843553083" sldId="1963"/>
            <ac:spMk id="3" creationId="{7739AFAA-534C-2239-7BF2-A5B8F7681CF3}"/>
          </ac:spMkLst>
        </pc:spChg>
        <pc:spChg chg="mod">
          <ac:chgData name="Long, Weitong" userId="c6662185-7318-410f-97e5-d6e77f6614a1" providerId="ADAL" clId="{8677238F-AF15-4936-A99D-A1BD8B255F31}" dt="2024-04-22T05:21:55.713" v="1444" actId="20577"/>
          <ac:spMkLst>
            <pc:docMk/>
            <pc:sldMk cId="1843553083" sldId="1963"/>
            <ac:spMk id="8" creationId="{ABECFE9C-18A7-5754-D0F9-564E1E6DE173}"/>
          </ac:spMkLst>
        </pc:spChg>
        <pc:grpChg chg="add del">
          <ac:chgData name="Long, Weitong" userId="c6662185-7318-410f-97e5-d6e77f6614a1" providerId="ADAL" clId="{8677238F-AF15-4936-A99D-A1BD8B255F31}" dt="2024-04-22T05:20:24.125" v="1419" actId="478"/>
          <ac:grpSpMkLst>
            <pc:docMk/>
            <pc:sldMk cId="1843553083" sldId="1963"/>
            <ac:grpSpMk id="7" creationId="{B99E888C-5B79-8CB2-F065-72F623F4C4BA}"/>
          </ac:grpSpMkLst>
        </pc:grpChg>
        <pc:picChg chg="add mod">
          <ac:chgData name="Long, Weitong" userId="c6662185-7318-410f-97e5-d6e77f6614a1" providerId="ADAL" clId="{8677238F-AF15-4936-A99D-A1BD8B255F31}" dt="2024-04-22T05:21:58.878" v="1445" actId="1076"/>
          <ac:picMkLst>
            <pc:docMk/>
            <pc:sldMk cId="1843553083" sldId="1963"/>
            <ac:picMk id="2" creationId="{E3EC7BC7-9D44-30DB-4AE5-F385C5215445}"/>
          </ac:picMkLst>
        </pc:picChg>
      </pc:sldChg>
      <pc:sldChg chg="modSp add mod">
        <pc:chgData name="Long, Weitong" userId="c6662185-7318-410f-97e5-d6e77f6614a1" providerId="ADAL" clId="{8677238F-AF15-4936-A99D-A1BD8B255F31}" dt="2024-04-22T07:32:44.879" v="2493" actId="20577"/>
        <pc:sldMkLst>
          <pc:docMk/>
          <pc:sldMk cId="3456512581" sldId="1964"/>
        </pc:sldMkLst>
        <pc:spChg chg="mod">
          <ac:chgData name="Long, Weitong" userId="c6662185-7318-410f-97e5-d6e77f6614a1" providerId="ADAL" clId="{8677238F-AF15-4936-A99D-A1BD8B255F31}" dt="2024-04-22T07:32:44.879" v="2493" actId="20577"/>
          <ac:spMkLst>
            <pc:docMk/>
            <pc:sldMk cId="3456512581" sldId="1964"/>
            <ac:spMk id="9" creationId="{520270E0-8F8A-5F8B-BE6C-8F6827DF3A28}"/>
          </ac:spMkLst>
        </pc:spChg>
        <pc:spChg chg="mod">
          <ac:chgData name="Long, Weitong" userId="c6662185-7318-410f-97e5-d6e77f6614a1" providerId="ADAL" clId="{8677238F-AF15-4936-A99D-A1BD8B255F31}" dt="2024-04-22T07:26:58.313" v="2452" actId="20577"/>
          <ac:spMkLst>
            <pc:docMk/>
            <pc:sldMk cId="3456512581" sldId="1964"/>
            <ac:spMk id="11" creationId="{70A5BF07-21E5-77D3-FF7E-3A3C9CBC02F4}"/>
          </ac:spMkLst>
        </pc:spChg>
      </pc:sldChg>
      <pc:sldChg chg="addSp delSp modSp add mod ord">
        <pc:chgData name="Long, Weitong" userId="c6662185-7318-410f-97e5-d6e77f6614a1" providerId="ADAL" clId="{8677238F-AF15-4936-A99D-A1BD8B255F31}" dt="2024-04-22T07:28:36.227" v="2472" actId="20577"/>
        <pc:sldMkLst>
          <pc:docMk/>
          <pc:sldMk cId="2001176762" sldId="1965"/>
        </pc:sldMkLst>
        <pc:spChg chg="add del mod">
          <ac:chgData name="Long, Weitong" userId="c6662185-7318-410f-97e5-d6e77f6614a1" providerId="ADAL" clId="{8677238F-AF15-4936-A99D-A1BD8B255F31}" dt="2024-04-22T07:28:36.227" v="2472" actId="20577"/>
          <ac:spMkLst>
            <pc:docMk/>
            <pc:sldMk cId="2001176762" sldId="1965"/>
            <ac:spMk id="9" creationId="{4DA96872-87B9-BDC1-41D4-4C9E4DE9D6C8}"/>
          </ac:spMkLst>
        </pc:spChg>
        <pc:spChg chg="mod">
          <ac:chgData name="Long, Weitong" userId="c6662185-7318-410f-97e5-d6e77f6614a1" providerId="ADAL" clId="{8677238F-AF15-4936-A99D-A1BD8B255F31}" dt="2024-04-22T07:27:18.401" v="2471" actId="20577"/>
          <ac:spMkLst>
            <pc:docMk/>
            <pc:sldMk cId="2001176762" sldId="1965"/>
            <ac:spMk id="10" creationId="{06D3E45D-106D-5A4F-014B-15EFDE1DA86D}"/>
          </ac:spMkLst>
        </pc:spChg>
        <pc:grpChg chg="add del mod">
          <ac:chgData name="Long, Weitong" userId="c6662185-7318-410f-97e5-d6e77f6614a1" providerId="ADAL" clId="{8677238F-AF15-4936-A99D-A1BD8B255F31}" dt="2024-04-22T05:34:08.874" v="1695" actId="165"/>
          <ac:grpSpMkLst>
            <pc:docMk/>
            <pc:sldMk cId="2001176762" sldId="1965"/>
            <ac:grpSpMk id="5" creationId="{46DE395A-D45E-B97F-B4E5-EAF8C06E5C13}"/>
          </ac:grpSpMkLst>
        </pc:grpChg>
        <pc:grpChg chg="add mod">
          <ac:chgData name="Long, Weitong" userId="c6662185-7318-410f-97e5-d6e77f6614a1" providerId="ADAL" clId="{8677238F-AF15-4936-A99D-A1BD8B255F31}" dt="2024-04-22T07:26:25.226" v="2434" actId="14100"/>
          <ac:grpSpMkLst>
            <pc:docMk/>
            <pc:sldMk cId="2001176762" sldId="1965"/>
            <ac:grpSpMk id="6" creationId="{CF8A1744-5A00-C3CC-58E5-427A30EA36BB}"/>
          </ac:grpSpMkLst>
        </pc:grpChg>
        <pc:picChg chg="mod topLvl modCrop">
          <ac:chgData name="Long, Weitong" userId="c6662185-7318-410f-97e5-d6e77f6614a1" providerId="ADAL" clId="{8677238F-AF15-4936-A99D-A1BD8B255F31}" dt="2024-04-22T05:34:25.018" v="1698" actId="164"/>
          <ac:picMkLst>
            <pc:docMk/>
            <pc:sldMk cId="2001176762" sldId="1965"/>
            <ac:picMk id="2" creationId="{146604D0-3D07-9EE6-0389-BB4F3BCEBAAF}"/>
          </ac:picMkLst>
        </pc:picChg>
        <pc:picChg chg="add mod topLvl modCrop">
          <ac:chgData name="Long, Weitong" userId="c6662185-7318-410f-97e5-d6e77f6614a1" providerId="ADAL" clId="{8677238F-AF15-4936-A99D-A1BD8B255F31}" dt="2024-04-22T05:34:25.018" v="1698" actId="164"/>
          <ac:picMkLst>
            <pc:docMk/>
            <pc:sldMk cId="2001176762" sldId="1965"/>
            <ac:picMk id="3" creationId="{2616FEA1-73BF-3734-ABA0-2D7A0615E457}"/>
          </ac:picMkLst>
        </pc:picChg>
      </pc:sldChg>
      <pc:sldChg chg="addSp delSp modSp add del mod modAnim">
        <pc:chgData name="Long, Weitong" userId="c6662185-7318-410f-97e5-d6e77f6614a1" providerId="ADAL" clId="{8677238F-AF15-4936-A99D-A1BD8B255F31}" dt="2024-04-22T08:23:38.843" v="2634" actId="20577"/>
        <pc:sldMkLst>
          <pc:docMk/>
          <pc:sldMk cId="931874969" sldId="2204"/>
        </pc:sldMkLst>
        <pc:spChg chg="mod">
          <ac:chgData name="Long, Weitong" userId="c6662185-7318-410f-97e5-d6e77f6614a1" providerId="ADAL" clId="{8677238F-AF15-4936-A99D-A1BD8B255F31}" dt="2024-04-22T08:23:38.843" v="2634" actId="20577"/>
          <ac:spMkLst>
            <pc:docMk/>
            <pc:sldMk cId="931874969" sldId="2204"/>
            <ac:spMk id="5" creationId="{34EA3FE1-F7AF-4523-853C-1423CFF59DE1}"/>
          </ac:spMkLst>
        </pc:spChg>
        <pc:spChg chg="add del">
          <ac:chgData name="Long, Weitong" userId="c6662185-7318-410f-97e5-d6e77f6614a1" providerId="ADAL" clId="{8677238F-AF15-4936-A99D-A1BD8B255F31}" dt="2024-04-22T05:58:42.141" v="2071" actId="478"/>
          <ac:spMkLst>
            <pc:docMk/>
            <pc:sldMk cId="931874969" sldId="2204"/>
            <ac:spMk id="6" creationId="{EA6DBEFE-762E-4AC3-AB68-B49C59237201}"/>
          </ac:spMkLst>
        </pc:spChg>
        <pc:spChg chg="add del">
          <ac:chgData name="Long, Weitong" userId="c6662185-7318-410f-97e5-d6e77f6614a1" providerId="ADAL" clId="{8677238F-AF15-4936-A99D-A1BD8B255F31}" dt="2024-04-22T05:58:40.984" v="2070" actId="478"/>
          <ac:spMkLst>
            <pc:docMk/>
            <pc:sldMk cId="931874969" sldId="2204"/>
            <ac:spMk id="7" creationId="{6EC8BD39-D0B5-4DCA-8689-9D9905E60E7B}"/>
          </ac:spMkLst>
        </pc:spChg>
        <pc:spChg chg="add del">
          <ac:chgData name="Long, Weitong" userId="c6662185-7318-410f-97e5-d6e77f6614a1" providerId="ADAL" clId="{8677238F-AF15-4936-A99D-A1BD8B255F31}" dt="2024-04-22T05:58:39.348" v="2069" actId="478"/>
          <ac:spMkLst>
            <pc:docMk/>
            <pc:sldMk cId="931874969" sldId="2204"/>
            <ac:spMk id="8" creationId="{CA8989B3-95F7-49DF-8430-E6DC6AB850AA}"/>
          </ac:spMkLst>
        </pc:spChg>
      </pc:sldChg>
      <pc:sldChg chg="add del ord">
        <pc:chgData name="Long, Weitong" userId="c6662185-7318-410f-97e5-d6e77f6614a1" providerId="ADAL" clId="{8677238F-AF15-4936-A99D-A1BD8B255F31}" dt="2024-04-22T06:09:02.105" v="2322" actId="47"/>
        <pc:sldMkLst>
          <pc:docMk/>
          <pc:sldMk cId="1492969494" sldId="2205"/>
        </pc:sldMkLst>
      </pc:sldChg>
      <pc:sldChg chg="addSp delSp modSp add del mod delAnim modAnim">
        <pc:chgData name="Long, Weitong" userId="c6662185-7318-410f-97e5-d6e77f6614a1" providerId="ADAL" clId="{8677238F-AF15-4936-A99D-A1BD8B255F31}" dt="2024-04-22T07:55:45.140" v="2580" actId="47"/>
        <pc:sldMkLst>
          <pc:docMk/>
          <pc:sldMk cId="3880001407" sldId="2205"/>
        </pc:sldMkLst>
        <pc:spChg chg="del">
          <ac:chgData name="Long, Weitong" userId="c6662185-7318-410f-97e5-d6e77f6614a1" providerId="ADAL" clId="{8677238F-AF15-4936-A99D-A1BD8B255F31}" dt="2024-04-22T07:54:37.354" v="2572" actId="478"/>
          <ac:spMkLst>
            <pc:docMk/>
            <pc:sldMk cId="3880001407" sldId="2205"/>
            <ac:spMk id="16" creationId="{F70933B9-248B-50CD-6692-082658EC1BE3}"/>
          </ac:spMkLst>
        </pc:spChg>
        <pc:spChg chg="mod">
          <ac:chgData name="Long, Weitong" userId="c6662185-7318-410f-97e5-d6e77f6614a1" providerId="ADAL" clId="{8677238F-AF15-4936-A99D-A1BD8B255F31}" dt="2024-04-22T07:54:40.999" v="2573" actId="108"/>
          <ac:spMkLst>
            <pc:docMk/>
            <pc:sldMk cId="3880001407" sldId="2205"/>
            <ac:spMk id="27" creationId="{96430483-CF47-5F03-B7A3-3523A6E3673C}"/>
          </ac:spMkLst>
        </pc:spChg>
        <pc:spChg chg="mod">
          <ac:chgData name="Long, Weitong" userId="c6662185-7318-410f-97e5-d6e77f6614a1" providerId="ADAL" clId="{8677238F-AF15-4936-A99D-A1BD8B255F31}" dt="2024-04-22T07:54:43.213" v="2574" actId="108"/>
          <ac:spMkLst>
            <pc:docMk/>
            <pc:sldMk cId="3880001407" sldId="2205"/>
            <ac:spMk id="28" creationId="{55BA5F3B-EA1C-F2C3-1C53-612B2FBD882B}"/>
          </ac:spMkLst>
        </pc:spChg>
        <pc:spChg chg="mod">
          <ac:chgData name="Long, Weitong" userId="c6662185-7318-410f-97e5-d6e77f6614a1" providerId="ADAL" clId="{8677238F-AF15-4936-A99D-A1BD8B255F31}" dt="2024-04-22T07:54:45.357" v="2575" actId="108"/>
          <ac:spMkLst>
            <pc:docMk/>
            <pc:sldMk cId="3880001407" sldId="2205"/>
            <ac:spMk id="29" creationId="{7AF6C238-3B0C-7162-8230-FD59F7C53473}"/>
          </ac:spMkLst>
        </pc:spChg>
        <pc:spChg chg="mod">
          <ac:chgData name="Long, Weitong" userId="c6662185-7318-410f-97e5-d6e77f6614a1" providerId="ADAL" clId="{8677238F-AF15-4936-A99D-A1BD8B255F31}" dt="2024-04-22T07:55:01.283" v="2578" actId="113"/>
          <ac:spMkLst>
            <pc:docMk/>
            <pc:sldMk cId="3880001407" sldId="2205"/>
            <ac:spMk id="146" creationId="{54DFB0A3-9C12-EE34-BE66-A473FA3F77C6}"/>
          </ac:spMkLst>
        </pc:spChg>
        <pc:grpChg chg="add mod">
          <ac:chgData name="Long, Weitong" userId="c6662185-7318-410f-97e5-d6e77f6614a1" providerId="ADAL" clId="{8677238F-AF15-4936-A99D-A1BD8B255F31}" dt="2024-04-22T07:55:09.214" v="2579" actId="164"/>
          <ac:grpSpMkLst>
            <pc:docMk/>
            <pc:sldMk cId="3880001407" sldId="2205"/>
            <ac:grpSpMk id="6" creationId="{DB5631D0-430E-A5E4-8152-6095182AC866}"/>
          </ac:grpSpMkLst>
        </pc:grpChg>
        <pc:grpChg chg="mod">
          <ac:chgData name="Long, Weitong" userId="c6662185-7318-410f-97e5-d6e77f6614a1" providerId="ADAL" clId="{8677238F-AF15-4936-A99D-A1BD8B255F31}" dt="2024-04-22T07:55:09.214" v="2579" actId="164"/>
          <ac:grpSpMkLst>
            <pc:docMk/>
            <pc:sldMk cId="3880001407" sldId="2205"/>
            <ac:grpSpMk id="9" creationId="{7F94FDE7-B6D9-C018-92DF-C97983A0DA5F}"/>
          </ac:grpSpMkLst>
        </pc:grpChg>
        <pc:grpChg chg="mod">
          <ac:chgData name="Long, Weitong" userId="c6662185-7318-410f-97e5-d6e77f6614a1" providerId="ADAL" clId="{8677238F-AF15-4936-A99D-A1BD8B255F31}" dt="2024-04-22T07:55:09.214" v="2579" actId="164"/>
          <ac:grpSpMkLst>
            <pc:docMk/>
            <pc:sldMk cId="3880001407" sldId="2205"/>
            <ac:grpSpMk id="14" creationId="{F36131FC-DAF5-AB28-E670-EB6DEA02BB42}"/>
          </ac:grpSpMkLst>
        </pc:grpChg>
        <pc:grpChg chg="mod">
          <ac:chgData name="Long, Weitong" userId="c6662185-7318-410f-97e5-d6e77f6614a1" providerId="ADAL" clId="{8677238F-AF15-4936-A99D-A1BD8B255F31}" dt="2024-04-22T07:55:09.214" v="2579" actId="164"/>
          <ac:grpSpMkLst>
            <pc:docMk/>
            <pc:sldMk cId="3880001407" sldId="2205"/>
            <ac:grpSpMk id="32" creationId="{B4E8732A-42EF-1501-08D4-DBD59BEB8FD2}"/>
          </ac:grpSpMkLst>
        </pc:grpChg>
        <pc:grpChg chg="mod">
          <ac:chgData name="Long, Weitong" userId="c6662185-7318-410f-97e5-d6e77f6614a1" providerId="ADAL" clId="{8677238F-AF15-4936-A99D-A1BD8B255F31}" dt="2024-04-22T07:55:09.214" v="2579" actId="164"/>
          <ac:grpSpMkLst>
            <pc:docMk/>
            <pc:sldMk cId="3880001407" sldId="2205"/>
            <ac:grpSpMk id="43" creationId="{993FEB2A-BFF6-190E-4C1C-75B3C4CD86DB}"/>
          </ac:grpSpMkLst>
        </pc:grpChg>
        <pc:grpChg chg="mod">
          <ac:chgData name="Long, Weitong" userId="c6662185-7318-410f-97e5-d6e77f6614a1" providerId="ADAL" clId="{8677238F-AF15-4936-A99D-A1BD8B255F31}" dt="2024-04-22T07:55:09.214" v="2579" actId="164"/>
          <ac:grpSpMkLst>
            <pc:docMk/>
            <pc:sldMk cId="3880001407" sldId="2205"/>
            <ac:grpSpMk id="213" creationId="{BBA189A7-A6B3-AC71-9BD4-596E8AC101D4}"/>
          </ac:grpSpMkLst>
        </pc:grpChg>
        <pc:cxnChg chg="mod">
          <ac:chgData name="Long, Weitong" userId="c6662185-7318-410f-97e5-d6e77f6614a1" providerId="ADAL" clId="{8677238F-AF15-4936-A99D-A1BD8B255F31}" dt="2024-04-22T07:55:09.214" v="2579" actId="164"/>
          <ac:cxnSpMkLst>
            <pc:docMk/>
            <pc:sldMk cId="3880001407" sldId="2205"/>
            <ac:cxnSpMk id="5" creationId="{86DB7488-3298-702A-286B-A561342FD536}"/>
          </ac:cxnSpMkLst>
        </pc:cxnChg>
      </pc:sldChg>
    </pc:docChg>
  </pc:docChgLst>
  <pc:docChgLst>
    <pc:chgData name="Long, Weitong" userId="c6662185-7318-410f-97e5-d6e77f6614a1" providerId="ADAL" clId="{31704F7E-02EA-4EAD-BAE3-8229FF419338}"/>
    <pc:docChg chg="undo custSel addSld delSld modSld sldOrd">
      <pc:chgData name="Long, Weitong" userId="c6662185-7318-410f-97e5-d6e77f6614a1" providerId="ADAL" clId="{31704F7E-02EA-4EAD-BAE3-8229FF419338}" dt="2023-04-20T14:07:17.365" v="1807" actId="20577"/>
      <pc:docMkLst>
        <pc:docMk/>
      </pc:docMkLst>
      <pc:sldChg chg="modSp mod">
        <pc:chgData name="Long, Weitong" userId="c6662185-7318-410f-97e5-d6e77f6614a1" providerId="ADAL" clId="{31704F7E-02EA-4EAD-BAE3-8229FF419338}" dt="2023-04-19T12:04:08.440" v="27" actId="20577"/>
        <pc:sldMkLst>
          <pc:docMk/>
          <pc:sldMk cId="1983885521" sldId="256"/>
        </pc:sldMkLst>
        <pc:spChg chg="mod">
          <ac:chgData name="Long, Weitong" userId="c6662185-7318-410f-97e5-d6e77f6614a1" providerId="ADAL" clId="{31704F7E-02EA-4EAD-BAE3-8229FF419338}" dt="2023-04-19T12:03:59.240" v="15" actId="20577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31704F7E-02EA-4EAD-BAE3-8229FF419338}" dt="2023-04-19T12:04:08.440" v="27" actId="20577"/>
          <ac:spMkLst>
            <pc:docMk/>
            <pc:sldMk cId="1983885521" sldId="256"/>
            <ac:spMk id="5" creationId="{00000000-0000-0000-0000-000000000000}"/>
          </ac:spMkLst>
        </pc:spChg>
      </pc:sldChg>
      <pc:sldChg chg="del">
        <pc:chgData name="Long, Weitong" userId="c6662185-7318-410f-97e5-d6e77f6614a1" providerId="ADAL" clId="{31704F7E-02EA-4EAD-BAE3-8229FF419338}" dt="2023-04-19T12:04:28.025" v="32" actId="47"/>
        <pc:sldMkLst>
          <pc:docMk/>
          <pc:sldMk cId="3037661831" sldId="278"/>
        </pc:sldMkLst>
      </pc:sldChg>
      <pc:sldChg chg="del">
        <pc:chgData name="Long, Weitong" userId="c6662185-7318-410f-97e5-d6e77f6614a1" providerId="ADAL" clId="{31704F7E-02EA-4EAD-BAE3-8229FF419338}" dt="2023-04-19T12:04:28.986" v="34" actId="47"/>
        <pc:sldMkLst>
          <pc:docMk/>
          <pc:sldMk cId="411829800" sldId="279"/>
        </pc:sldMkLst>
      </pc:sldChg>
      <pc:sldChg chg="del">
        <pc:chgData name="Long, Weitong" userId="c6662185-7318-410f-97e5-d6e77f6614a1" providerId="ADAL" clId="{31704F7E-02EA-4EAD-BAE3-8229FF419338}" dt="2023-04-19T12:04:29.844" v="37" actId="47"/>
        <pc:sldMkLst>
          <pc:docMk/>
          <pc:sldMk cId="827331614" sldId="280"/>
        </pc:sldMkLst>
      </pc:sldChg>
      <pc:sldChg chg="del">
        <pc:chgData name="Long, Weitong" userId="c6662185-7318-410f-97e5-d6e77f6614a1" providerId="ADAL" clId="{31704F7E-02EA-4EAD-BAE3-8229FF419338}" dt="2023-04-19T12:04:34.939" v="41" actId="47"/>
        <pc:sldMkLst>
          <pc:docMk/>
          <pc:sldMk cId="309160870" sldId="283"/>
        </pc:sldMkLst>
      </pc:sldChg>
      <pc:sldChg chg="del">
        <pc:chgData name="Long, Weitong" userId="c6662185-7318-410f-97e5-d6e77f6614a1" providerId="ADAL" clId="{31704F7E-02EA-4EAD-BAE3-8229FF419338}" dt="2023-04-19T12:04:27.806" v="31" actId="47"/>
        <pc:sldMkLst>
          <pc:docMk/>
          <pc:sldMk cId="725618753" sldId="295"/>
        </pc:sldMkLst>
      </pc:sldChg>
      <pc:sldChg chg="del">
        <pc:chgData name="Long, Weitong" userId="c6662185-7318-410f-97e5-d6e77f6614a1" providerId="ADAL" clId="{31704F7E-02EA-4EAD-BAE3-8229FF419338}" dt="2023-04-19T12:04:29.592" v="36" actId="47"/>
        <pc:sldMkLst>
          <pc:docMk/>
          <pc:sldMk cId="2031299348" sldId="297"/>
        </pc:sldMkLst>
      </pc:sldChg>
      <pc:sldChg chg="add del">
        <pc:chgData name="Long, Weitong" userId="c6662185-7318-410f-97e5-d6e77f6614a1" providerId="ADAL" clId="{31704F7E-02EA-4EAD-BAE3-8229FF419338}" dt="2023-04-19T12:04:33.697" v="40" actId="47"/>
        <pc:sldMkLst>
          <pc:docMk/>
          <pc:sldMk cId="3382410622" sldId="299"/>
        </pc:sldMkLst>
      </pc:sldChg>
      <pc:sldChg chg="addSp delSp modSp mod ord">
        <pc:chgData name="Long, Weitong" userId="c6662185-7318-410f-97e5-d6e77f6614a1" providerId="ADAL" clId="{31704F7E-02EA-4EAD-BAE3-8229FF419338}" dt="2023-04-19T13:18:15.483" v="1005" actId="20577"/>
        <pc:sldMkLst>
          <pc:docMk/>
          <pc:sldMk cId="429363621" sldId="301"/>
        </pc:sldMkLst>
        <pc:spChg chg="mod">
          <ac:chgData name="Long, Weitong" userId="c6662185-7318-410f-97e5-d6e77f6614a1" providerId="ADAL" clId="{31704F7E-02EA-4EAD-BAE3-8229FF419338}" dt="2023-04-19T12:49:23.642" v="598" actId="20577"/>
          <ac:spMkLst>
            <pc:docMk/>
            <pc:sldMk cId="429363621" sldId="301"/>
            <ac:spMk id="2" creationId="{455B6AFD-D117-940C-12C3-16BA74469418}"/>
          </ac:spMkLst>
        </pc:spChg>
        <pc:spChg chg="del mod">
          <ac:chgData name="Long, Weitong" userId="c6662185-7318-410f-97e5-d6e77f6614a1" providerId="ADAL" clId="{31704F7E-02EA-4EAD-BAE3-8229FF419338}" dt="2023-04-19T13:18:02.518" v="996" actId="478"/>
          <ac:spMkLst>
            <pc:docMk/>
            <pc:sldMk cId="429363621" sldId="301"/>
            <ac:spMk id="3" creationId="{EE1FECE5-5B66-5693-50B5-F2055CFF9649}"/>
          </ac:spMkLst>
        </pc:spChg>
        <pc:spChg chg="mod">
          <ac:chgData name="Long, Weitong" userId="c6662185-7318-410f-97e5-d6e77f6614a1" providerId="ADAL" clId="{31704F7E-02EA-4EAD-BAE3-8229FF419338}" dt="2023-04-19T12:06:39.863" v="91" actId="20577"/>
          <ac:spMkLst>
            <pc:docMk/>
            <pc:sldMk cId="429363621" sldId="301"/>
            <ac:spMk id="5" creationId="{F082EE31-CF60-F8A1-5655-7C5939DD19F0}"/>
          </ac:spMkLst>
        </pc:spChg>
        <pc:spChg chg="add mod">
          <ac:chgData name="Long, Weitong" userId="c6662185-7318-410f-97e5-d6e77f6614a1" providerId="ADAL" clId="{31704F7E-02EA-4EAD-BAE3-8229FF419338}" dt="2023-04-19T13:18:15.483" v="1005" actId="20577"/>
          <ac:spMkLst>
            <pc:docMk/>
            <pc:sldMk cId="429363621" sldId="301"/>
            <ac:spMk id="7" creationId="{C2EECBE4-6712-3931-FCC9-5D2790D9F9BC}"/>
          </ac:spMkLst>
        </pc:spChg>
      </pc:sldChg>
      <pc:sldChg chg="del">
        <pc:chgData name="Long, Weitong" userId="c6662185-7318-410f-97e5-d6e77f6614a1" providerId="ADAL" clId="{31704F7E-02EA-4EAD-BAE3-8229FF419338}" dt="2023-04-19T12:04:28.525" v="33" actId="47"/>
        <pc:sldMkLst>
          <pc:docMk/>
          <pc:sldMk cId="425099201" sldId="302"/>
        </pc:sldMkLst>
      </pc:sldChg>
      <pc:sldChg chg="del">
        <pc:chgData name="Long, Weitong" userId="c6662185-7318-410f-97e5-d6e77f6614a1" providerId="ADAL" clId="{31704F7E-02EA-4EAD-BAE3-8229FF419338}" dt="2023-04-19T12:04:27.529" v="30" actId="47"/>
        <pc:sldMkLst>
          <pc:docMk/>
          <pc:sldMk cId="1615220085" sldId="303"/>
        </pc:sldMkLst>
      </pc:sldChg>
      <pc:sldChg chg="del">
        <pc:chgData name="Long, Weitong" userId="c6662185-7318-410f-97e5-d6e77f6614a1" providerId="ADAL" clId="{31704F7E-02EA-4EAD-BAE3-8229FF419338}" dt="2023-04-19T12:04:26.758" v="28" actId="47"/>
        <pc:sldMkLst>
          <pc:docMk/>
          <pc:sldMk cId="2624297050" sldId="304"/>
        </pc:sldMkLst>
      </pc:sldChg>
      <pc:sldChg chg="del">
        <pc:chgData name="Long, Weitong" userId="c6662185-7318-410f-97e5-d6e77f6614a1" providerId="ADAL" clId="{31704F7E-02EA-4EAD-BAE3-8229FF419338}" dt="2023-04-19T12:04:27.148" v="29" actId="47"/>
        <pc:sldMkLst>
          <pc:docMk/>
          <pc:sldMk cId="3894560265" sldId="305"/>
        </pc:sldMkLst>
      </pc:sldChg>
      <pc:sldChg chg="del">
        <pc:chgData name="Long, Weitong" userId="c6662185-7318-410f-97e5-d6e77f6614a1" providerId="ADAL" clId="{31704F7E-02EA-4EAD-BAE3-8229FF419338}" dt="2023-04-19T12:04:29.255" v="35" actId="47"/>
        <pc:sldMkLst>
          <pc:docMk/>
          <pc:sldMk cId="888593927" sldId="306"/>
        </pc:sldMkLst>
      </pc:sldChg>
      <pc:sldChg chg="del">
        <pc:chgData name="Long, Weitong" userId="c6662185-7318-410f-97e5-d6e77f6614a1" providerId="ADAL" clId="{31704F7E-02EA-4EAD-BAE3-8229FF419338}" dt="2023-04-19T15:30:03.705" v="1789" actId="47"/>
        <pc:sldMkLst>
          <pc:docMk/>
          <pc:sldMk cId="161747311" sldId="307"/>
        </pc:sldMkLst>
      </pc:sldChg>
      <pc:sldChg chg="del">
        <pc:chgData name="Long, Weitong" userId="c6662185-7318-410f-97e5-d6e77f6614a1" providerId="ADAL" clId="{31704F7E-02EA-4EAD-BAE3-8229FF419338}" dt="2023-04-19T15:29:44.527" v="1788" actId="47"/>
        <pc:sldMkLst>
          <pc:docMk/>
          <pc:sldMk cId="3411443347" sldId="308"/>
        </pc:sldMkLst>
      </pc:sldChg>
      <pc:sldChg chg="del">
        <pc:chgData name="Long, Weitong" userId="c6662185-7318-410f-97e5-d6e77f6614a1" providerId="ADAL" clId="{31704F7E-02EA-4EAD-BAE3-8229FF419338}" dt="2023-04-19T15:29:37.057" v="1787" actId="47"/>
        <pc:sldMkLst>
          <pc:docMk/>
          <pc:sldMk cId="1740081303" sldId="309"/>
        </pc:sldMkLst>
      </pc:sldChg>
      <pc:sldChg chg="del">
        <pc:chgData name="Long, Weitong" userId="c6662185-7318-410f-97e5-d6e77f6614a1" providerId="ADAL" clId="{31704F7E-02EA-4EAD-BAE3-8229FF419338}" dt="2023-04-19T12:04:36.403" v="42" actId="47"/>
        <pc:sldMkLst>
          <pc:docMk/>
          <pc:sldMk cId="2132551615" sldId="310"/>
        </pc:sldMkLst>
      </pc:sldChg>
      <pc:sldChg chg="addSp delSp modSp new mod">
        <pc:chgData name="Long, Weitong" userId="c6662185-7318-410f-97e5-d6e77f6614a1" providerId="ADAL" clId="{31704F7E-02EA-4EAD-BAE3-8229FF419338}" dt="2023-04-19T13:25:16.199" v="1050" actId="207"/>
        <pc:sldMkLst>
          <pc:docMk/>
          <pc:sldMk cId="4131314420" sldId="310"/>
        </pc:sldMkLst>
        <pc:spChg chg="del">
          <ac:chgData name="Long, Weitong" userId="c6662185-7318-410f-97e5-d6e77f6614a1" providerId="ADAL" clId="{31704F7E-02EA-4EAD-BAE3-8229FF419338}" dt="2023-04-19T12:32:54.093" v="350" actId="478"/>
          <ac:spMkLst>
            <pc:docMk/>
            <pc:sldMk cId="4131314420" sldId="310"/>
            <ac:spMk id="2" creationId="{1B6CCC54-5EA0-74BF-84F4-7281694E7AD5}"/>
          </ac:spMkLst>
        </pc:spChg>
        <pc:spChg chg="mod">
          <ac:chgData name="Long, Weitong" userId="c6662185-7318-410f-97e5-d6e77f6614a1" providerId="ADAL" clId="{31704F7E-02EA-4EAD-BAE3-8229FF419338}" dt="2023-04-19T12:28:36.408" v="349" actId="20577"/>
          <ac:spMkLst>
            <pc:docMk/>
            <pc:sldMk cId="4131314420" sldId="310"/>
            <ac:spMk id="3" creationId="{A8FFC946-8313-E5FC-E6AB-04481C419F51}"/>
          </ac:spMkLst>
        </pc:spChg>
        <pc:spChg chg="add mod">
          <ac:chgData name="Long, Weitong" userId="c6662185-7318-410f-97e5-d6e77f6614a1" providerId="ADAL" clId="{31704F7E-02EA-4EAD-BAE3-8229FF419338}" dt="2023-04-19T12:33:02.107" v="353"/>
          <ac:spMkLst>
            <pc:docMk/>
            <pc:sldMk cId="4131314420" sldId="310"/>
            <ac:spMk id="7" creationId="{C2E4C124-35EA-6FFD-65E6-5B544E039297}"/>
          </ac:spMkLst>
        </pc:spChg>
        <pc:spChg chg="add del mod">
          <ac:chgData name="Long, Weitong" userId="c6662185-7318-410f-97e5-d6e77f6614a1" providerId="ADAL" clId="{31704F7E-02EA-4EAD-BAE3-8229FF419338}" dt="2023-04-19T12:41:25.883" v="449" actId="21"/>
          <ac:spMkLst>
            <pc:docMk/>
            <pc:sldMk cId="4131314420" sldId="310"/>
            <ac:spMk id="14" creationId="{914CC385-AD9C-F1C2-BFAB-0D2C935B5E48}"/>
          </ac:spMkLst>
        </pc:spChg>
        <pc:spChg chg="add mod">
          <ac:chgData name="Long, Weitong" userId="c6662185-7318-410f-97e5-d6e77f6614a1" providerId="ADAL" clId="{31704F7E-02EA-4EAD-BAE3-8229FF419338}" dt="2023-04-19T13:25:16.199" v="1050" actId="207"/>
          <ac:spMkLst>
            <pc:docMk/>
            <pc:sldMk cId="4131314420" sldId="310"/>
            <ac:spMk id="15" creationId="{414D9E0F-E147-E5AE-A256-C0F283E9F70C}"/>
          </ac:spMkLst>
        </pc:spChg>
        <pc:grpChg chg="add del mod">
          <ac:chgData name="Long, Weitong" userId="c6662185-7318-410f-97e5-d6e77f6614a1" providerId="ADAL" clId="{31704F7E-02EA-4EAD-BAE3-8229FF419338}" dt="2023-04-19T13:23:34.457" v="1030" actId="165"/>
          <ac:grpSpMkLst>
            <pc:docMk/>
            <pc:sldMk cId="4131314420" sldId="310"/>
            <ac:grpSpMk id="12" creationId="{A0B3BEE7-FABA-4C5E-BEAB-BB2906F194CD}"/>
          </ac:grpSpMkLst>
        </pc:grpChg>
        <pc:grpChg chg="add mod">
          <ac:chgData name="Long, Weitong" userId="c6662185-7318-410f-97e5-d6e77f6614a1" providerId="ADAL" clId="{31704F7E-02EA-4EAD-BAE3-8229FF419338}" dt="2023-04-19T13:24:22.121" v="1048" actId="14100"/>
          <ac:grpSpMkLst>
            <pc:docMk/>
            <pc:sldMk cId="4131314420" sldId="310"/>
            <ac:grpSpMk id="18" creationId="{C503F5FF-3F07-D42A-0857-809560E31110}"/>
          </ac:grpSpMkLst>
        </pc:grpChg>
        <pc:picChg chg="add mod topLvl modCrop">
          <ac:chgData name="Long, Weitong" userId="c6662185-7318-410f-97e5-d6e77f6614a1" providerId="ADAL" clId="{31704F7E-02EA-4EAD-BAE3-8229FF419338}" dt="2023-04-19T13:24:15.978" v="1046" actId="164"/>
          <ac:picMkLst>
            <pc:docMk/>
            <pc:sldMk cId="4131314420" sldId="310"/>
            <ac:picMk id="6" creationId="{2ABCABA8-D772-6BBD-44AE-9F84E75B04B7}"/>
          </ac:picMkLst>
        </pc:picChg>
        <pc:picChg chg="add mod topLvl modCrop">
          <ac:chgData name="Long, Weitong" userId="c6662185-7318-410f-97e5-d6e77f6614a1" providerId="ADAL" clId="{31704F7E-02EA-4EAD-BAE3-8229FF419338}" dt="2023-04-19T13:24:15.978" v="1046" actId="164"/>
          <ac:picMkLst>
            <pc:docMk/>
            <pc:sldMk cId="4131314420" sldId="310"/>
            <ac:picMk id="9" creationId="{ECEB56EE-405D-8412-1541-CA21D71818DF}"/>
          </ac:picMkLst>
        </pc:picChg>
        <pc:picChg chg="add del mod topLvl modCrop">
          <ac:chgData name="Long, Weitong" userId="c6662185-7318-410f-97e5-d6e77f6614a1" providerId="ADAL" clId="{31704F7E-02EA-4EAD-BAE3-8229FF419338}" dt="2023-04-19T13:23:37.427" v="1031" actId="478"/>
          <ac:picMkLst>
            <pc:docMk/>
            <pc:sldMk cId="4131314420" sldId="310"/>
            <ac:picMk id="11" creationId="{495716A7-DA1F-D0E0-166C-8CF5B0AD5875}"/>
          </ac:picMkLst>
        </pc:picChg>
        <pc:picChg chg="add mod modCrop">
          <ac:chgData name="Long, Weitong" userId="c6662185-7318-410f-97e5-d6e77f6614a1" providerId="ADAL" clId="{31704F7E-02EA-4EAD-BAE3-8229FF419338}" dt="2023-04-19T13:24:15.978" v="1046" actId="164"/>
          <ac:picMkLst>
            <pc:docMk/>
            <pc:sldMk cId="4131314420" sldId="310"/>
            <ac:picMk id="17" creationId="{FA33B685-5924-6229-26B1-FF86CFEDDF19}"/>
          </ac:picMkLst>
        </pc:picChg>
      </pc:sldChg>
      <pc:sldChg chg="addSp delSp modSp new mod">
        <pc:chgData name="Long, Weitong" userId="c6662185-7318-410f-97e5-d6e77f6614a1" providerId="ADAL" clId="{31704F7E-02EA-4EAD-BAE3-8229FF419338}" dt="2023-04-19T13:28:47.763" v="1060" actId="1076"/>
        <pc:sldMkLst>
          <pc:docMk/>
          <pc:sldMk cId="1818729215" sldId="311"/>
        </pc:sldMkLst>
        <pc:spChg chg="del">
          <ac:chgData name="Long, Weitong" userId="c6662185-7318-410f-97e5-d6e77f6614a1" providerId="ADAL" clId="{31704F7E-02EA-4EAD-BAE3-8229FF419338}" dt="2023-04-19T13:20:37.239" v="1014" actId="478"/>
          <ac:spMkLst>
            <pc:docMk/>
            <pc:sldMk cId="1818729215" sldId="311"/>
            <ac:spMk id="2" creationId="{284F2D6A-4786-DF76-EDFA-A6382EC61CD7}"/>
          </ac:spMkLst>
        </pc:spChg>
        <pc:spChg chg="mod">
          <ac:chgData name="Long, Weitong" userId="c6662185-7318-410f-97e5-d6e77f6614a1" providerId="ADAL" clId="{31704F7E-02EA-4EAD-BAE3-8229FF419338}" dt="2023-04-19T13:20:29.881" v="1012" actId="20577"/>
          <ac:spMkLst>
            <pc:docMk/>
            <pc:sldMk cId="1818729215" sldId="311"/>
            <ac:spMk id="3" creationId="{221379CA-EF35-0C5B-08F7-29D082670CB9}"/>
          </ac:spMkLst>
        </pc:spChg>
        <pc:spChg chg="add mod">
          <ac:chgData name="Long, Weitong" userId="c6662185-7318-410f-97e5-d6e77f6614a1" providerId="ADAL" clId="{31704F7E-02EA-4EAD-BAE3-8229FF419338}" dt="2023-04-19T13:20:35.085" v="1013"/>
          <ac:spMkLst>
            <pc:docMk/>
            <pc:sldMk cId="1818729215" sldId="311"/>
            <ac:spMk id="5" creationId="{7CD88F3F-B67A-2236-5EAD-E8D7151D51CC}"/>
          </ac:spMkLst>
        </pc:spChg>
        <pc:picChg chg="add mod modCrop">
          <ac:chgData name="Long, Weitong" userId="c6662185-7318-410f-97e5-d6e77f6614a1" providerId="ADAL" clId="{31704F7E-02EA-4EAD-BAE3-8229FF419338}" dt="2023-04-19T13:28:47.763" v="1060" actId="1076"/>
          <ac:picMkLst>
            <pc:docMk/>
            <pc:sldMk cId="1818729215" sldId="311"/>
            <ac:picMk id="7" creationId="{6C64EB3C-2171-C8DB-1B44-830C5F2F0B37}"/>
          </ac:picMkLst>
        </pc:picChg>
      </pc:sldChg>
      <pc:sldChg chg="addSp modSp new mod">
        <pc:chgData name="Long, Weitong" userId="c6662185-7318-410f-97e5-d6e77f6614a1" providerId="ADAL" clId="{31704F7E-02EA-4EAD-BAE3-8229FF419338}" dt="2023-04-20T12:59:24.062" v="1791" actId="20577"/>
        <pc:sldMkLst>
          <pc:docMk/>
          <pc:sldMk cId="3467080423" sldId="312"/>
        </pc:sldMkLst>
        <pc:spChg chg="mod">
          <ac:chgData name="Long, Weitong" userId="c6662185-7318-410f-97e5-d6e77f6614a1" providerId="ADAL" clId="{31704F7E-02EA-4EAD-BAE3-8229FF419338}" dt="2023-04-20T12:59:24.062" v="1791" actId="20577"/>
          <ac:spMkLst>
            <pc:docMk/>
            <pc:sldMk cId="3467080423" sldId="312"/>
            <ac:spMk id="2" creationId="{AC9C1938-AD45-807E-7036-E216B9E67F53}"/>
          </ac:spMkLst>
        </pc:spChg>
        <pc:spChg chg="mod">
          <ac:chgData name="Long, Weitong" userId="c6662185-7318-410f-97e5-d6e77f6614a1" providerId="ADAL" clId="{31704F7E-02EA-4EAD-BAE3-8229FF419338}" dt="2023-04-19T13:17:58.700" v="995" actId="1076"/>
          <ac:spMkLst>
            <pc:docMk/>
            <pc:sldMk cId="3467080423" sldId="312"/>
            <ac:spMk id="3" creationId="{0EE6C68E-D534-95C3-4DD8-FEDEC5A15DDA}"/>
          </ac:spMkLst>
        </pc:spChg>
        <pc:spChg chg="add mod">
          <ac:chgData name="Long, Weitong" userId="c6662185-7318-410f-97e5-d6e77f6614a1" providerId="ADAL" clId="{31704F7E-02EA-4EAD-BAE3-8229FF419338}" dt="2023-04-19T13:06:33.661" v="811"/>
          <ac:spMkLst>
            <pc:docMk/>
            <pc:sldMk cId="3467080423" sldId="312"/>
            <ac:spMk id="5" creationId="{3CD40F98-CF6B-3C0F-51B0-09063CEAEA05}"/>
          </ac:spMkLst>
        </pc:spChg>
      </pc:sldChg>
      <pc:sldChg chg="addSp delSp modSp new mod modClrScheme chgLayout">
        <pc:chgData name="Long, Weitong" userId="c6662185-7318-410f-97e5-d6e77f6614a1" providerId="ADAL" clId="{31704F7E-02EA-4EAD-BAE3-8229FF419338}" dt="2023-04-19T13:22:15.099" v="1029" actId="1076"/>
        <pc:sldMkLst>
          <pc:docMk/>
          <pc:sldMk cId="958888576" sldId="313"/>
        </pc:sldMkLst>
        <pc:spChg chg="del mod">
          <ac:chgData name="Long, Weitong" userId="c6662185-7318-410f-97e5-d6e77f6614a1" providerId="ADAL" clId="{31704F7E-02EA-4EAD-BAE3-8229FF419338}" dt="2023-04-19T13:22:02.304" v="1026" actId="478"/>
          <ac:spMkLst>
            <pc:docMk/>
            <pc:sldMk cId="958888576" sldId="313"/>
            <ac:spMk id="2" creationId="{2EB8A0E6-93D4-2B6F-833D-0F85AF8C82CF}"/>
          </ac:spMkLst>
        </pc:spChg>
        <pc:spChg chg="del">
          <ac:chgData name="Long, Weitong" userId="c6662185-7318-410f-97e5-d6e77f6614a1" providerId="ADAL" clId="{31704F7E-02EA-4EAD-BAE3-8229FF419338}" dt="2023-04-19T13:21:06.172" v="1018" actId="478"/>
          <ac:spMkLst>
            <pc:docMk/>
            <pc:sldMk cId="958888576" sldId="313"/>
            <ac:spMk id="3" creationId="{AE41C97A-24FD-FED2-18D6-4316C6F75DE1}"/>
          </ac:spMkLst>
        </pc:spChg>
        <pc:spChg chg="mod ord">
          <ac:chgData name="Long, Weitong" userId="c6662185-7318-410f-97e5-d6e77f6614a1" providerId="ADAL" clId="{31704F7E-02EA-4EAD-BAE3-8229FF419338}" dt="2023-04-19T13:22:04.779" v="1027" actId="26606"/>
          <ac:spMkLst>
            <pc:docMk/>
            <pc:sldMk cId="958888576" sldId="313"/>
            <ac:spMk id="4" creationId="{2A9DA982-D27C-E16C-67C0-B367BCEFE302}"/>
          </ac:spMkLst>
        </pc:spChg>
        <pc:spChg chg="add del mod">
          <ac:chgData name="Long, Weitong" userId="c6662185-7318-410f-97e5-d6e77f6614a1" providerId="ADAL" clId="{31704F7E-02EA-4EAD-BAE3-8229FF419338}" dt="2023-04-19T13:22:12.548" v="1028" actId="478"/>
          <ac:spMkLst>
            <pc:docMk/>
            <pc:sldMk cId="958888576" sldId="313"/>
            <ac:spMk id="11" creationId="{4F5D91B9-B36C-D113-5726-DF5E5421C8B8}"/>
          </ac:spMkLst>
        </pc:spChg>
        <pc:picChg chg="add mod">
          <ac:chgData name="Long, Weitong" userId="c6662185-7318-410f-97e5-d6e77f6614a1" providerId="ADAL" clId="{31704F7E-02EA-4EAD-BAE3-8229FF419338}" dt="2023-04-19T13:22:15.099" v="1029" actId="1076"/>
          <ac:picMkLst>
            <pc:docMk/>
            <pc:sldMk cId="958888576" sldId="313"/>
            <ac:picMk id="6" creationId="{15D6A0D7-8A32-F43E-092A-E0D959EA1BA0}"/>
          </ac:picMkLst>
        </pc:picChg>
      </pc:sldChg>
      <pc:sldChg chg="addSp delSp modSp new mod ord">
        <pc:chgData name="Long, Weitong" userId="c6662185-7318-410f-97e5-d6e77f6614a1" providerId="ADAL" clId="{31704F7E-02EA-4EAD-BAE3-8229FF419338}" dt="2023-04-19T13:36:59.515" v="1082"/>
        <pc:sldMkLst>
          <pc:docMk/>
          <pc:sldMk cId="2914242465" sldId="314"/>
        </pc:sldMkLst>
        <pc:spChg chg="del">
          <ac:chgData name="Long, Weitong" userId="c6662185-7318-410f-97e5-d6e77f6614a1" providerId="ADAL" clId="{31704F7E-02EA-4EAD-BAE3-8229FF419338}" dt="2023-04-19T13:31:13.099" v="1062" actId="478"/>
          <ac:spMkLst>
            <pc:docMk/>
            <pc:sldMk cId="2914242465" sldId="314"/>
            <ac:spMk id="2" creationId="{698BF6AA-CF53-500A-0921-09C5F09BD90C}"/>
          </ac:spMkLst>
        </pc:spChg>
        <pc:spChg chg="mod">
          <ac:chgData name="Long, Weitong" userId="c6662185-7318-410f-97e5-d6e77f6614a1" providerId="ADAL" clId="{31704F7E-02EA-4EAD-BAE3-8229FF419338}" dt="2023-04-19T13:31:55.703" v="1076" actId="20577"/>
          <ac:spMkLst>
            <pc:docMk/>
            <pc:sldMk cId="2914242465" sldId="314"/>
            <ac:spMk id="3" creationId="{FF20B8CE-3668-FD59-E920-5027682B7703}"/>
          </ac:spMkLst>
        </pc:spChg>
        <pc:spChg chg="add mod">
          <ac:chgData name="Long, Weitong" userId="c6662185-7318-410f-97e5-d6e77f6614a1" providerId="ADAL" clId="{31704F7E-02EA-4EAD-BAE3-8229FF419338}" dt="2023-04-19T13:31:33.911" v="1070"/>
          <ac:spMkLst>
            <pc:docMk/>
            <pc:sldMk cId="2914242465" sldId="314"/>
            <ac:spMk id="7" creationId="{1F5C8A46-6FC2-8B90-F071-0CCA4A9A2770}"/>
          </ac:spMkLst>
        </pc:spChg>
        <pc:picChg chg="add mod">
          <ac:chgData name="Long, Weitong" userId="c6662185-7318-410f-97e5-d6e77f6614a1" providerId="ADAL" clId="{31704F7E-02EA-4EAD-BAE3-8229FF419338}" dt="2023-04-19T13:32:00.921" v="1078" actId="1076"/>
          <ac:picMkLst>
            <pc:docMk/>
            <pc:sldMk cId="2914242465" sldId="314"/>
            <ac:picMk id="6" creationId="{DF6BE8AA-BF62-386B-3643-BB54A2B7D51D}"/>
          </ac:picMkLst>
        </pc:picChg>
      </pc:sldChg>
      <pc:sldChg chg="addSp modSp new mod">
        <pc:chgData name="Long, Weitong" userId="c6662185-7318-410f-97e5-d6e77f6614a1" providerId="ADAL" clId="{31704F7E-02EA-4EAD-BAE3-8229FF419338}" dt="2023-04-19T15:11:00.869" v="1631" actId="115"/>
        <pc:sldMkLst>
          <pc:docMk/>
          <pc:sldMk cId="3494406550" sldId="315"/>
        </pc:sldMkLst>
        <pc:spChg chg="mod">
          <ac:chgData name="Long, Weitong" userId="c6662185-7318-410f-97e5-d6e77f6614a1" providerId="ADAL" clId="{31704F7E-02EA-4EAD-BAE3-8229FF419338}" dt="2023-04-19T15:11:00.869" v="1631" actId="115"/>
          <ac:spMkLst>
            <pc:docMk/>
            <pc:sldMk cId="3494406550" sldId="315"/>
            <ac:spMk id="2" creationId="{CE2615B7-E368-DD53-F06B-5C7799C8243D}"/>
          </ac:spMkLst>
        </pc:spChg>
        <pc:spChg chg="add mod">
          <ac:chgData name="Long, Weitong" userId="c6662185-7318-410f-97e5-d6e77f6614a1" providerId="ADAL" clId="{31704F7E-02EA-4EAD-BAE3-8229FF419338}" dt="2023-04-19T13:56:36.863" v="1295" actId="20577"/>
          <ac:spMkLst>
            <pc:docMk/>
            <pc:sldMk cId="3494406550" sldId="315"/>
            <ac:spMk id="7" creationId="{511A7C9C-D81B-0A46-1D78-7E44286A458E}"/>
          </ac:spMkLst>
        </pc:spChg>
        <pc:picChg chg="add mod">
          <ac:chgData name="Long, Weitong" userId="c6662185-7318-410f-97e5-d6e77f6614a1" providerId="ADAL" clId="{31704F7E-02EA-4EAD-BAE3-8229FF419338}" dt="2023-04-19T14:12:38.684" v="1360" actId="1076"/>
          <ac:picMkLst>
            <pc:docMk/>
            <pc:sldMk cId="3494406550" sldId="315"/>
            <ac:picMk id="6" creationId="{DA45D20E-1F59-0BC7-9F58-C8E6298AC1F9}"/>
          </ac:picMkLst>
        </pc:picChg>
      </pc:sldChg>
      <pc:sldChg chg="addSp delSp modSp add mod">
        <pc:chgData name="Long, Weitong" userId="c6662185-7318-410f-97e5-d6e77f6614a1" providerId="ADAL" clId="{31704F7E-02EA-4EAD-BAE3-8229FF419338}" dt="2023-04-19T13:42:04.365" v="1089" actId="1076"/>
        <pc:sldMkLst>
          <pc:docMk/>
          <pc:sldMk cId="2531435981" sldId="316"/>
        </pc:sldMkLst>
        <pc:picChg chg="add mod">
          <ac:chgData name="Long, Weitong" userId="c6662185-7318-410f-97e5-d6e77f6614a1" providerId="ADAL" clId="{31704F7E-02EA-4EAD-BAE3-8229FF419338}" dt="2023-04-19T13:42:04.365" v="1089" actId="1076"/>
          <ac:picMkLst>
            <pc:docMk/>
            <pc:sldMk cId="2531435981" sldId="316"/>
            <ac:picMk id="3" creationId="{8A1C58FC-175D-5A7B-4096-FA132FCD9F74}"/>
          </ac:picMkLst>
        </pc:picChg>
        <pc:picChg chg="del">
          <ac:chgData name="Long, Weitong" userId="c6662185-7318-410f-97e5-d6e77f6614a1" providerId="ADAL" clId="{31704F7E-02EA-4EAD-BAE3-8229FF419338}" dt="2023-04-19T13:41:24.853" v="1085" actId="478"/>
          <ac:picMkLst>
            <pc:docMk/>
            <pc:sldMk cId="2531435981" sldId="316"/>
            <ac:picMk id="6" creationId="{15D6A0D7-8A32-F43E-092A-E0D959EA1BA0}"/>
          </ac:picMkLst>
        </pc:picChg>
      </pc:sldChg>
      <pc:sldChg chg="delSp modSp new mod">
        <pc:chgData name="Long, Weitong" userId="c6662185-7318-410f-97e5-d6e77f6614a1" providerId="ADAL" clId="{31704F7E-02EA-4EAD-BAE3-8229FF419338}" dt="2023-04-19T14:14:24.192" v="1375" actId="1076"/>
        <pc:sldMkLst>
          <pc:docMk/>
          <pc:sldMk cId="2058564711" sldId="317"/>
        </pc:sldMkLst>
        <pc:spChg chg="del">
          <ac:chgData name="Long, Weitong" userId="c6662185-7318-410f-97e5-d6e77f6614a1" providerId="ADAL" clId="{31704F7E-02EA-4EAD-BAE3-8229FF419338}" dt="2023-04-19T14:11:53.687" v="1345" actId="478"/>
          <ac:spMkLst>
            <pc:docMk/>
            <pc:sldMk cId="2058564711" sldId="317"/>
            <ac:spMk id="2" creationId="{CE026450-2F1B-B976-1B66-0924DC1C9C18}"/>
          </ac:spMkLst>
        </pc:spChg>
        <pc:spChg chg="mod">
          <ac:chgData name="Long, Weitong" userId="c6662185-7318-410f-97e5-d6e77f6614a1" providerId="ADAL" clId="{31704F7E-02EA-4EAD-BAE3-8229FF419338}" dt="2023-04-19T14:14:24.192" v="1375" actId="1076"/>
          <ac:spMkLst>
            <pc:docMk/>
            <pc:sldMk cId="2058564711" sldId="317"/>
            <ac:spMk id="3" creationId="{73A64C4C-6AE6-EDE1-F861-DBAD2AD640E9}"/>
          </ac:spMkLst>
        </pc:spChg>
      </pc:sldChg>
      <pc:sldChg chg="modSp new mod">
        <pc:chgData name="Long, Weitong" userId="c6662185-7318-410f-97e5-d6e77f6614a1" providerId="ADAL" clId="{31704F7E-02EA-4EAD-BAE3-8229FF419338}" dt="2023-04-20T14:07:17.365" v="1807" actId="20577"/>
        <pc:sldMkLst>
          <pc:docMk/>
          <pc:sldMk cId="4291992622" sldId="318"/>
        </pc:sldMkLst>
        <pc:spChg chg="mod">
          <ac:chgData name="Long, Weitong" userId="c6662185-7318-410f-97e5-d6e77f6614a1" providerId="ADAL" clId="{31704F7E-02EA-4EAD-BAE3-8229FF419338}" dt="2023-04-20T14:07:17.365" v="1807" actId="20577"/>
          <ac:spMkLst>
            <pc:docMk/>
            <pc:sldMk cId="4291992622" sldId="318"/>
            <ac:spMk id="2" creationId="{B680D0C0-4477-9177-C362-1D9934468AA5}"/>
          </ac:spMkLst>
        </pc:spChg>
        <pc:spChg chg="mod">
          <ac:chgData name="Long, Weitong" userId="c6662185-7318-410f-97e5-d6e77f6614a1" providerId="ADAL" clId="{31704F7E-02EA-4EAD-BAE3-8229FF419338}" dt="2023-04-19T15:28:49.736" v="1767" actId="20577"/>
          <ac:spMkLst>
            <pc:docMk/>
            <pc:sldMk cId="4291992622" sldId="318"/>
            <ac:spMk id="3" creationId="{274E93DD-F976-E71B-9D08-2479897746CA}"/>
          </ac:spMkLst>
        </pc:spChg>
      </pc:sldChg>
      <pc:sldChg chg="modSp new mod">
        <pc:chgData name="Long, Weitong" userId="c6662185-7318-410f-97e5-d6e77f6614a1" providerId="ADAL" clId="{31704F7E-02EA-4EAD-BAE3-8229FF419338}" dt="2023-04-19T15:26:25.809" v="1692" actId="20577"/>
        <pc:sldMkLst>
          <pc:docMk/>
          <pc:sldMk cId="2344867093" sldId="319"/>
        </pc:sldMkLst>
        <pc:spChg chg="mod">
          <ac:chgData name="Long, Weitong" userId="c6662185-7318-410f-97e5-d6e77f6614a1" providerId="ADAL" clId="{31704F7E-02EA-4EAD-BAE3-8229FF419338}" dt="2023-04-19T15:26:25.809" v="1692" actId="20577"/>
          <ac:spMkLst>
            <pc:docMk/>
            <pc:sldMk cId="2344867093" sldId="319"/>
            <ac:spMk id="2" creationId="{FD95F7AF-CF38-68CA-7AE5-C81FD9215288}"/>
          </ac:spMkLst>
        </pc:spChg>
        <pc:spChg chg="mod">
          <ac:chgData name="Long, Weitong" userId="c6662185-7318-410f-97e5-d6e77f6614a1" providerId="ADAL" clId="{31704F7E-02EA-4EAD-BAE3-8229FF419338}" dt="2023-04-19T15:21:26.279" v="1681" actId="20577"/>
          <ac:spMkLst>
            <pc:docMk/>
            <pc:sldMk cId="2344867093" sldId="319"/>
            <ac:spMk id="3" creationId="{EC2BA178-E0C2-5B1A-BE0D-3EA2B2291ADC}"/>
          </ac:spMkLst>
        </pc:spChg>
      </pc:sldChg>
      <pc:sldChg chg="addSp delSp modSp new mod">
        <pc:chgData name="Long, Weitong" userId="c6662185-7318-410f-97e5-d6e77f6614a1" providerId="ADAL" clId="{31704F7E-02EA-4EAD-BAE3-8229FF419338}" dt="2023-04-19T15:13:39.264" v="1636" actId="1076"/>
        <pc:sldMkLst>
          <pc:docMk/>
          <pc:sldMk cId="86115503" sldId="320"/>
        </pc:sldMkLst>
        <pc:spChg chg="del">
          <ac:chgData name="Long, Weitong" userId="c6662185-7318-410f-97e5-d6e77f6614a1" providerId="ADAL" clId="{31704F7E-02EA-4EAD-BAE3-8229FF419338}" dt="2023-04-19T14:56:55.530" v="1540" actId="478"/>
          <ac:spMkLst>
            <pc:docMk/>
            <pc:sldMk cId="86115503" sldId="320"/>
            <ac:spMk id="2" creationId="{75B23807-B6C4-E29B-67C9-C1710FC682A3}"/>
          </ac:spMkLst>
        </pc:spChg>
        <pc:spChg chg="del mod">
          <ac:chgData name="Long, Weitong" userId="c6662185-7318-410f-97e5-d6e77f6614a1" providerId="ADAL" clId="{31704F7E-02EA-4EAD-BAE3-8229FF419338}" dt="2023-04-19T15:04:01.047" v="1604" actId="21"/>
          <ac:spMkLst>
            <pc:docMk/>
            <pc:sldMk cId="86115503" sldId="320"/>
            <ac:spMk id="3" creationId="{CF49BD6E-5D61-323C-FE5A-CCD171741EE7}"/>
          </ac:spMkLst>
        </pc:spChg>
        <pc:spChg chg="add mod">
          <ac:chgData name="Long, Weitong" userId="c6662185-7318-410f-97e5-d6e77f6614a1" providerId="ADAL" clId="{31704F7E-02EA-4EAD-BAE3-8229FF419338}" dt="2023-04-19T14:57:54.282" v="1552" actId="20577"/>
          <ac:spMkLst>
            <pc:docMk/>
            <pc:sldMk cId="86115503" sldId="320"/>
            <ac:spMk id="7" creationId="{B198D1B3-6118-2E3E-B4CB-2721E13E59F7}"/>
          </ac:spMkLst>
        </pc:spChg>
        <pc:spChg chg="add mod">
          <ac:chgData name="Long, Weitong" userId="c6662185-7318-410f-97e5-d6e77f6614a1" providerId="ADAL" clId="{31704F7E-02EA-4EAD-BAE3-8229FF419338}" dt="2023-04-19T15:00:16.728" v="1575" actId="164"/>
          <ac:spMkLst>
            <pc:docMk/>
            <pc:sldMk cId="86115503" sldId="320"/>
            <ac:spMk id="8" creationId="{3758A072-076F-FE23-4725-4D7551985023}"/>
          </ac:spMkLst>
        </pc:spChg>
        <pc:spChg chg="add mod">
          <ac:chgData name="Long, Weitong" userId="c6662185-7318-410f-97e5-d6e77f6614a1" providerId="ADAL" clId="{31704F7E-02EA-4EAD-BAE3-8229FF419338}" dt="2023-04-19T15:00:16.728" v="1575" actId="164"/>
          <ac:spMkLst>
            <pc:docMk/>
            <pc:sldMk cId="86115503" sldId="320"/>
            <ac:spMk id="9" creationId="{C7514F38-95A0-482A-4D4A-F3B86F441D29}"/>
          </ac:spMkLst>
        </pc:spChg>
        <pc:spChg chg="add mod">
          <ac:chgData name="Long, Weitong" userId="c6662185-7318-410f-97e5-d6e77f6614a1" providerId="ADAL" clId="{31704F7E-02EA-4EAD-BAE3-8229FF419338}" dt="2023-04-19T15:00:16.728" v="1575" actId="164"/>
          <ac:spMkLst>
            <pc:docMk/>
            <pc:sldMk cId="86115503" sldId="320"/>
            <ac:spMk id="10" creationId="{4490EAAE-E7A9-B47F-7557-D2D314CFA83C}"/>
          </ac:spMkLst>
        </pc:spChg>
        <pc:spChg chg="add del mod">
          <ac:chgData name="Long, Weitong" userId="c6662185-7318-410f-97e5-d6e77f6614a1" providerId="ADAL" clId="{31704F7E-02EA-4EAD-BAE3-8229FF419338}" dt="2023-04-19T15:00:40.032" v="1579" actId="478"/>
          <ac:spMkLst>
            <pc:docMk/>
            <pc:sldMk cId="86115503" sldId="320"/>
            <ac:spMk id="12" creationId="{2EF2420C-7BC7-A443-76B5-8E8102484F5D}"/>
          </ac:spMkLst>
        </pc:spChg>
        <pc:spChg chg="add mod">
          <ac:chgData name="Long, Weitong" userId="c6662185-7318-410f-97e5-d6e77f6614a1" providerId="ADAL" clId="{31704F7E-02EA-4EAD-BAE3-8229FF419338}" dt="2023-04-19T15:13:39.264" v="1636" actId="1076"/>
          <ac:spMkLst>
            <pc:docMk/>
            <pc:sldMk cId="86115503" sldId="320"/>
            <ac:spMk id="13" creationId="{C2346E13-7A15-4D2D-3980-60FFC3A67504}"/>
          </ac:spMkLst>
        </pc:spChg>
        <pc:spChg chg="add del mod">
          <ac:chgData name="Long, Weitong" userId="c6662185-7318-410f-97e5-d6e77f6614a1" providerId="ADAL" clId="{31704F7E-02EA-4EAD-BAE3-8229FF419338}" dt="2023-04-19T15:04:03.462" v="1605" actId="478"/>
          <ac:spMkLst>
            <pc:docMk/>
            <pc:sldMk cId="86115503" sldId="320"/>
            <ac:spMk id="15" creationId="{A218C3AA-EDEB-8568-C48B-A8E564EFB50A}"/>
          </ac:spMkLst>
        </pc:spChg>
        <pc:spChg chg="add del mod">
          <ac:chgData name="Long, Weitong" userId="c6662185-7318-410f-97e5-d6e77f6614a1" providerId="ADAL" clId="{31704F7E-02EA-4EAD-BAE3-8229FF419338}" dt="2023-04-19T15:04:06.798" v="1607"/>
          <ac:spMkLst>
            <pc:docMk/>
            <pc:sldMk cId="86115503" sldId="320"/>
            <ac:spMk id="16" creationId="{ED580F9A-AD13-E2B3-0BE8-C2DC1C7CDE30}"/>
          </ac:spMkLst>
        </pc:spChg>
        <pc:spChg chg="add mod">
          <ac:chgData name="Long, Weitong" userId="c6662185-7318-410f-97e5-d6e77f6614a1" providerId="ADAL" clId="{31704F7E-02EA-4EAD-BAE3-8229FF419338}" dt="2023-04-19T15:13:36.279" v="1635" actId="20577"/>
          <ac:spMkLst>
            <pc:docMk/>
            <pc:sldMk cId="86115503" sldId="320"/>
            <ac:spMk id="17" creationId="{2E90B2BE-3406-91BB-367A-04039EC4CE09}"/>
          </ac:spMkLst>
        </pc:spChg>
        <pc:spChg chg="add mod">
          <ac:chgData name="Long, Weitong" userId="c6662185-7318-410f-97e5-d6e77f6614a1" providerId="ADAL" clId="{31704F7E-02EA-4EAD-BAE3-8229FF419338}" dt="2023-04-19T15:05:37.209" v="1629" actId="1076"/>
          <ac:spMkLst>
            <pc:docMk/>
            <pc:sldMk cId="86115503" sldId="320"/>
            <ac:spMk id="19" creationId="{D18578D5-05B1-C39B-7AD4-2C7E1F837080}"/>
          </ac:spMkLst>
        </pc:spChg>
        <pc:grpChg chg="add mod">
          <ac:chgData name="Long, Weitong" userId="c6662185-7318-410f-97e5-d6e77f6614a1" providerId="ADAL" clId="{31704F7E-02EA-4EAD-BAE3-8229FF419338}" dt="2023-04-19T15:04:37.252" v="1613" actId="14100"/>
          <ac:grpSpMkLst>
            <pc:docMk/>
            <pc:sldMk cId="86115503" sldId="320"/>
            <ac:grpSpMk id="11" creationId="{526513F5-A3F9-F543-7AB3-3CE772BD032F}"/>
          </ac:grpSpMkLst>
        </pc:grpChg>
        <pc:picChg chg="add mod">
          <ac:chgData name="Long, Weitong" userId="c6662185-7318-410f-97e5-d6e77f6614a1" providerId="ADAL" clId="{31704F7E-02EA-4EAD-BAE3-8229FF419338}" dt="2023-04-19T15:00:16.728" v="1575" actId="164"/>
          <ac:picMkLst>
            <pc:docMk/>
            <pc:sldMk cId="86115503" sldId="320"/>
            <ac:picMk id="6" creationId="{F88BE497-B343-3F6E-C5D5-D73D7EB44E4F}"/>
          </ac:picMkLst>
        </pc:picChg>
      </pc:sldChg>
      <pc:sldChg chg="addSp delSp add mod">
        <pc:chgData name="Long, Weitong" userId="c6662185-7318-410f-97e5-d6e77f6614a1" providerId="ADAL" clId="{31704F7E-02EA-4EAD-BAE3-8229FF419338}" dt="2023-04-19T14:56:49.594" v="1539" actId="22"/>
        <pc:sldMkLst>
          <pc:docMk/>
          <pc:sldMk cId="301903955" sldId="321"/>
        </pc:sldMkLst>
        <pc:picChg chg="del">
          <ac:chgData name="Long, Weitong" userId="c6662185-7318-410f-97e5-d6e77f6614a1" providerId="ADAL" clId="{31704F7E-02EA-4EAD-BAE3-8229FF419338}" dt="2023-04-19T14:56:48.346" v="1538" actId="478"/>
          <ac:picMkLst>
            <pc:docMk/>
            <pc:sldMk cId="301903955" sldId="321"/>
            <ac:picMk id="3" creationId="{8A1C58FC-175D-5A7B-4096-FA132FCD9F74}"/>
          </ac:picMkLst>
        </pc:picChg>
        <pc:picChg chg="add">
          <ac:chgData name="Long, Weitong" userId="c6662185-7318-410f-97e5-d6e77f6614a1" providerId="ADAL" clId="{31704F7E-02EA-4EAD-BAE3-8229FF419338}" dt="2023-04-19T14:56:49.594" v="1539" actId="22"/>
          <ac:picMkLst>
            <pc:docMk/>
            <pc:sldMk cId="301903955" sldId="321"/>
            <ac:picMk id="5" creationId="{DB6EAD33-A7FA-C38B-F679-6FD76F201AFD}"/>
          </ac:picMkLst>
        </pc:picChg>
      </pc:sldChg>
    </pc:docChg>
  </pc:docChgLst>
  <pc:docChgLst>
    <pc:chgData name="Long, Weitong" userId="c6662185-7318-410f-97e5-d6e77f6614a1" providerId="ADAL" clId="{1210845B-2D9E-445C-9429-2B04E74365BE}"/>
    <pc:docChg chg="custSel modSld">
      <pc:chgData name="Long, Weitong" userId="c6662185-7318-410f-97e5-d6e77f6614a1" providerId="ADAL" clId="{1210845B-2D9E-445C-9429-2B04E74365BE}" dt="2024-03-12T13:11:55.757" v="21" actId="207"/>
      <pc:docMkLst>
        <pc:docMk/>
      </pc:docMkLst>
      <pc:sldChg chg="modSp mod">
        <pc:chgData name="Long, Weitong" userId="c6662185-7318-410f-97e5-d6e77f6614a1" providerId="ADAL" clId="{1210845B-2D9E-445C-9429-2B04E74365BE}" dt="2024-03-12T13:11:55.757" v="21" actId="207"/>
        <pc:sldMkLst>
          <pc:docMk/>
          <pc:sldMk cId="3189140600" sldId="388"/>
        </pc:sldMkLst>
        <pc:graphicFrameChg chg="modGraphic">
          <ac:chgData name="Long, Weitong" userId="c6662185-7318-410f-97e5-d6e77f6614a1" providerId="ADAL" clId="{1210845B-2D9E-445C-9429-2B04E74365BE}" dt="2024-03-12T13:11:55.757" v="21" actId="207"/>
          <ac:graphicFrameMkLst>
            <pc:docMk/>
            <pc:sldMk cId="3189140600" sldId="388"/>
            <ac:graphicFrameMk id="5" creationId="{60432D8B-6C85-A0A6-CD2B-C9BBBEC75B29}"/>
          </ac:graphicFrameMkLst>
        </pc:graphicFrameChg>
      </pc:sldChg>
    </pc:docChg>
  </pc:docChgLst>
  <pc:docChgLst>
    <pc:chgData name="Long, Weitong" userId="c6662185-7318-410f-97e5-d6e77f6614a1" providerId="ADAL" clId="{324B7262-3CDE-483D-B1E3-9CA8713E5795}"/>
    <pc:docChg chg="undo redo custSel addSld delSld modSld sldOrd">
      <pc:chgData name="Long, Weitong" userId="c6662185-7318-410f-97e5-d6e77f6614a1" providerId="ADAL" clId="{324B7262-3CDE-483D-B1E3-9CA8713E5795}" dt="2024-04-14T15:14:54.929" v="6910" actId="20577"/>
      <pc:docMkLst>
        <pc:docMk/>
      </pc:docMkLst>
      <pc:sldChg chg="modSp mod">
        <pc:chgData name="Long, Weitong" userId="c6662185-7318-410f-97e5-d6e77f6614a1" providerId="ADAL" clId="{324B7262-3CDE-483D-B1E3-9CA8713E5795}" dt="2024-04-02T18:00:49.953" v="6743"/>
        <pc:sldMkLst>
          <pc:docMk/>
          <pc:sldMk cId="1983885521" sldId="256"/>
        </pc:sldMkLst>
        <pc:spChg chg="mod">
          <ac:chgData name="Long, Weitong" userId="c6662185-7318-410f-97e5-d6e77f6614a1" providerId="ADAL" clId="{324B7262-3CDE-483D-B1E3-9CA8713E5795}" dt="2024-04-02T18:00:49.953" v="6743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324B7262-3CDE-483D-B1E3-9CA8713E5795}" dt="2024-03-26T11:09:31.233" v="388" actId="20577"/>
          <ac:spMkLst>
            <pc:docMk/>
            <pc:sldMk cId="1983885521" sldId="256"/>
            <ac:spMk id="3" creationId="{76DC5D6C-66DB-39C6-E23A-5930C13C853D}"/>
          </ac:spMkLst>
        </pc:spChg>
      </pc:sldChg>
      <pc:sldChg chg="modSp mod ord">
        <pc:chgData name="Long, Weitong" userId="c6662185-7318-410f-97e5-d6e77f6614a1" providerId="ADAL" clId="{324B7262-3CDE-483D-B1E3-9CA8713E5795}" dt="2024-04-03T10:17:04.584" v="6797"/>
        <pc:sldMkLst>
          <pc:docMk/>
          <pc:sldMk cId="4291992622" sldId="318"/>
        </pc:sldMkLst>
        <pc:spChg chg="mod">
          <ac:chgData name="Long, Weitong" userId="c6662185-7318-410f-97e5-d6e77f6614a1" providerId="ADAL" clId="{324B7262-3CDE-483D-B1E3-9CA8713E5795}" dt="2024-04-03T10:17:04.584" v="6797"/>
          <ac:spMkLst>
            <pc:docMk/>
            <pc:sldMk cId="4291992622" sldId="318"/>
            <ac:spMk id="2" creationId="{B680D0C0-4477-9177-C362-1D9934468AA5}"/>
          </ac:spMkLst>
        </pc:spChg>
      </pc:sldChg>
      <pc:sldChg chg="addSp delSp modSp add mod ord">
        <pc:chgData name="Long, Weitong" userId="c6662185-7318-410f-97e5-d6e77f6614a1" providerId="ADAL" clId="{324B7262-3CDE-483D-B1E3-9CA8713E5795}" dt="2024-03-28T14:03:43.813" v="5201" actId="20577"/>
        <pc:sldMkLst>
          <pc:docMk/>
          <pc:sldMk cId="3404620903" sldId="384"/>
        </pc:sldMkLst>
        <pc:spChg chg="mod">
          <ac:chgData name="Long, Weitong" userId="c6662185-7318-410f-97e5-d6e77f6614a1" providerId="ADAL" clId="{324B7262-3CDE-483D-B1E3-9CA8713E5795}" dt="2024-03-28T14:03:41.869" v="5200" actId="20577"/>
          <ac:spMkLst>
            <pc:docMk/>
            <pc:sldMk cId="3404620903" sldId="384"/>
            <ac:spMk id="3" creationId="{FC710B8E-995B-B463-49EC-5CC43921C34A}"/>
          </ac:spMkLst>
        </pc:spChg>
        <pc:spChg chg="add mod">
          <ac:chgData name="Long, Weitong" userId="c6662185-7318-410f-97e5-d6e77f6614a1" providerId="ADAL" clId="{324B7262-3CDE-483D-B1E3-9CA8713E5795}" dt="2024-03-26T11:06:23.010" v="343" actId="164"/>
          <ac:spMkLst>
            <pc:docMk/>
            <pc:sldMk cId="3404620903" sldId="384"/>
            <ac:spMk id="6" creationId="{88246AB4-3FA3-18ED-C3F4-0EF80816FCB9}"/>
          </ac:spMkLst>
        </pc:spChg>
        <pc:spChg chg="add mod">
          <ac:chgData name="Long, Weitong" userId="c6662185-7318-410f-97e5-d6e77f6614a1" providerId="ADAL" clId="{324B7262-3CDE-483D-B1E3-9CA8713E5795}" dt="2024-03-26T11:06:28.668" v="345" actId="164"/>
          <ac:spMkLst>
            <pc:docMk/>
            <pc:sldMk cId="3404620903" sldId="384"/>
            <ac:spMk id="9" creationId="{BE216A49-66AA-FA2F-5315-97B5ABAF5C53}"/>
          </ac:spMkLst>
        </pc:spChg>
        <pc:spChg chg="add del mod">
          <ac:chgData name="Long, Weitong" userId="c6662185-7318-410f-97e5-d6e77f6614a1" providerId="ADAL" clId="{324B7262-3CDE-483D-B1E3-9CA8713E5795}" dt="2024-03-26T11:07:36.647" v="365" actId="478"/>
          <ac:spMkLst>
            <pc:docMk/>
            <pc:sldMk cId="3404620903" sldId="384"/>
            <ac:spMk id="14" creationId="{BAE11ABC-A7B4-7886-F7A5-C2AA12663675}"/>
          </ac:spMkLst>
        </pc:spChg>
        <pc:spChg chg="add mod">
          <ac:chgData name="Long, Weitong" userId="c6662185-7318-410f-97e5-d6e77f6614a1" providerId="ADAL" clId="{324B7262-3CDE-483D-B1E3-9CA8713E5795}" dt="2024-03-26T11:08:30.645" v="383" actId="164"/>
          <ac:spMkLst>
            <pc:docMk/>
            <pc:sldMk cId="3404620903" sldId="384"/>
            <ac:spMk id="28" creationId="{37B206BA-8461-66FB-DF39-AA72D419A338}"/>
          </ac:spMkLst>
        </pc:spChg>
        <pc:spChg chg="mod">
          <ac:chgData name="Long, Weitong" userId="c6662185-7318-410f-97e5-d6e77f6614a1" providerId="ADAL" clId="{324B7262-3CDE-483D-B1E3-9CA8713E5795}" dt="2024-03-28T14:03:43.813" v="5201" actId="20577"/>
          <ac:spMkLst>
            <pc:docMk/>
            <pc:sldMk cId="3404620903" sldId="384"/>
            <ac:spMk id="43" creationId="{005149AF-2446-07CE-0B84-4552AF033577}"/>
          </ac:spMkLst>
        </pc:spChg>
        <pc:grpChg chg="add mod">
          <ac:chgData name="Long, Weitong" userId="c6662185-7318-410f-97e5-d6e77f6614a1" providerId="ADAL" clId="{324B7262-3CDE-483D-B1E3-9CA8713E5795}" dt="2024-03-26T11:08:30.645" v="383" actId="164"/>
          <ac:grpSpMkLst>
            <pc:docMk/>
            <pc:sldMk cId="3404620903" sldId="384"/>
            <ac:grpSpMk id="10" creationId="{D46E9C92-C60C-DB8B-FFA2-F4A20D96A8FD}"/>
          </ac:grpSpMkLst>
        </pc:grpChg>
        <pc:grpChg chg="add mod">
          <ac:chgData name="Long, Weitong" userId="c6662185-7318-410f-97e5-d6e77f6614a1" providerId="ADAL" clId="{324B7262-3CDE-483D-B1E3-9CA8713E5795}" dt="2024-03-26T11:08:30.645" v="383" actId="164"/>
          <ac:grpSpMkLst>
            <pc:docMk/>
            <pc:sldMk cId="3404620903" sldId="384"/>
            <ac:grpSpMk id="12" creationId="{D7B8C8C3-0C10-EA9E-0026-0C97EA2B1BDA}"/>
          </ac:grpSpMkLst>
        </pc:grpChg>
        <pc:grpChg chg="add mod">
          <ac:chgData name="Long, Weitong" userId="c6662185-7318-410f-97e5-d6e77f6614a1" providerId="ADAL" clId="{324B7262-3CDE-483D-B1E3-9CA8713E5795}" dt="2024-03-26T11:08:30.645" v="383" actId="164"/>
          <ac:grpSpMkLst>
            <pc:docMk/>
            <pc:sldMk cId="3404620903" sldId="384"/>
            <ac:grpSpMk id="29" creationId="{CF7E360D-4666-E216-1B1A-6360E14F7D52}"/>
          </ac:grpSpMkLst>
        </pc:grpChg>
        <pc:grpChg chg="mod">
          <ac:chgData name="Long, Weitong" userId="c6662185-7318-410f-97e5-d6e77f6614a1" providerId="ADAL" clId="{324B7262-3CDE-483D-B1E3-9CA8713E5795}" dt="2024-03-26T11:06:34.958" v="348" actId="1076"/>
          <ac:grpSpMkLst>
            <pc:docMk/>
            <pc:sldMk cId="3404620903" sldId="384"/>
            <ac:grpSpMk id="93" creationId="{A29A9B58-128D-5269-8A58-7497415CA0B1}"/>
          </ac:grpSpMkLst>
        </pc:grpChg>
        <pc:grpChg chg="del">
          <ac:chgData name="Long, Weitong" userId="c6662185-7318-410f-97e5-d6e77f6614a1" providerId="ADAL" clId="{324B7262-3CDE-483D-B1E3-9CA8713E5795}" dt="2024-03-26T11:05:39.991" v="331" actId="478"/>
          <ac:grpSpMkLst>
            <pc:docMk/>
            <pc:sldMk cId="3404620903" sldId="384"/>
            <ac:grpSpMk id="109" creationId="{6DB705BE-048E-1F10-BD66-BC355E298C22}"/>
          </ac:grpSpMkLst>
        </pc:grpChg>
        <pc:picChg chg="add del mod">
          <ac:chgData name="Long, Weitong" userId="c6662185-7318-410f-97e5-d6e77f6614a1" providerId="ADAL" clId="{324B7262-3CDE-483D-B1E3-9CA8713E5795}" dt="2024-03-26T11:05:57.538" v="339" actId="478"/>
          <ac:picMkLst>
            <pc:docMk/>
            <pc:sldMk cId="3404620903" sldId="384"/>
            <ac:picMk id="2" creationId="{D472E731-CF07-4C4B-551A-F9273D8C6993}"/>
          </ac:picMkLst>
        </pc:picChg>
        <pc:picChg chg="add mod">
          <ac:chgData name="Long, Weitong" userId="c6662185-7318-410f-97e5-d6e77f6614a1" providerId="ADAL" clId="{324B7262-3CDE-483D-B1E3-9CA8713E5795}" dt="2024-03-26T11:06:23.010" v="343" actId="164"/>
          <ac:picMkLst>
            <pc:docMk/>
            <pc:sldMk cId="3404620903" sldId="384"/>
            <ac:picMk id="5" creationId="{8030A374-561C-9C32-0653-89793022D8CB}"/>
          </ac:picMkLst>
        </pc:picChg>
        <pc:picChg chg="add mod">
          <ac:chgData name="Long, Weitong" userId="c6662185-7318-410f-97e5-d6e77f6614a1" providerId="ADAL" clId="{324B7262-3CDE-483D-B1E3-9CA8713E5795}" dt="2024-03-26T11:06:28.668" v="345" actId="164"/>
          <ac:picMkLst>
            <pc:docMk/>
            <pc:sldMk cId="3404620903" sldId="384"/>
            <ac:picMk id="7" creationId="{CE71552D-F398-54DB-23B2-DB83499BE8AA}"/>
          </ac:picMkLst>
        </pc:picChg>
        <pc:picChg chg="add mod">
          <ac:chgData name="Long, Weitong" userId="c6662185-7318-410f-97e5-d6e77f6614a1" providerId="ADAL" clId="{324B7262-3CDE-483D-B1E3-9CA8713E5795}" dt="2024-03-26T11:06:28.668" v="345" actId="164"/>
          <ac:picMkLst>
            <pc:docMk/>
            <pc:sldMk cId="3404620903" sldId="384"/>
            <ac:picMk id="8" creationId="{2527B66B-E1DE-0370-1FFA-B07D33AB301B}"/>
          </ac:picMkLst>
        </pc:picChg>
        <pc:cxnChg chg="add del mod">
          <ac:chgData name="Long, Weitong" userId="c6662185-7318-410f-97e5-d6e77f6614a1" providerId="ADAL" clId="{324B7262-3CDE-483D-B1E3-9CA8713E5795}" dt="2024-03-26T11:07:34.231" v="363" actId="478"/>
          <ac:cxnSpMkLst>
            <pc:docMk/>
            <pc:sldMk cId="3404620903" sldId="384"/>
            <ac:cxnSpMk id="15" creationId="{586D16DC-F1D4-C028-9990-7B4E82269893}"/>
          </ac:cxnSpMkLst>
        </pc:cxnChg>
        <pc:cxnChg chg="add del mod">
          <ac:chgData name="Long, Weitong" userId="c6662185-7318-410f-97e5-d6e77f6614a1" providerId="ADAL" clId="{324B7262-3CDE-483D-B1E3-9CA8713E5795}" dt="2024-03-26T11:07:35.508" v="364" actId="478"/>
          <ac:cxnSpMkLst>
            <pc:docMk/>
            <pc:sldMk cId="3404620903" sldId="384"/>
            <ac:cxnSpMk id="20" creationId="{C537EEE7-D5CA-5B01-4612-4158C462CE18}"/>
          </ac:cxnSpMkLst>
        </pc:cxnChg>
        <pc:cxnChg chg="mod">
          <ac:chgData name="Long, Weitong" userId="c6662185-7318-410f-97e5-d6e77f6614a1" providerId="ADAL" clId="{324B7262-3CDE-483D-B1E3-9CA8713E5795}" dt="2024-03-26T11:05:39.991" v="331" actId="478"/>
          <ac:cxnSpMkLst>
            <pc:docMk/>
            <pc:sldMk cId="3404620903" sldId="384"/>
            <ac:cxnSpMk id="58" creationId="{55870F1E-B8F0-5F3C-4AED-2E1EFA4ECCE6}"/>
          </ac:cxnSpMkLst>
        </pc:cxnChg>
        <pc:cxnChg chg="mod">
          <ac:chgData name="Long, Weitong" userId="c6662185-7318-410f-97e5-d6e77f6614a1" providerId="ADAL" clId="{324B7262-3CDE-483D-B1E3-9CA8713E5795}" dt="2024-03-26T11:05:39.991" v="331" actId="478"/>
          <ac:cxnSpMkLst>
            <pc:docMk/>
            <pc:sldMk cId="3404620903" sldId="384"/>
            <ac:cxnSpMk id="59" creationId="{3D7E2C11-56B9-CA57-5E68-5BA65F910319}"/>
          </ac:cxnSpMkLst>
        </pc:cxnChg>
        <pc:cxnChg chg="mod">
          <ac:chgData name="Long, Weitong" userId="c6662185-7318-410f-97e5-d6e77f6614a1" providerId="ADAL" clId="{324B7262-3CDE-483D-B1E3-9CA8713E5795}" dt="2024-03-26T11:05:39.991" v="331" actId="478"/>
          <ac:cxnSpMkLst>
            <pc:docMk/>
            <pc:sldMk cId="3404620903" sldId="384"/>
            <ac:cxnSpMk id="60" creationId="{CC09D065-69BC-3459-E962-13D5281B76C5}"/>
          </ac:cxnSpMkLst>
        </pc:cxnChg>
      </pc:sldChg>
      <pc:sldChg chg="modSp mod">
        <pc:chgData name="Long, Weitong" userId="c6662185-7318-410f-97e5-d6e77f6614a1" providerId="ADAL" clId="{324B7262-3CDE-483D-B1E3-9CA8713E5795}" dt="2024-04-14T15:14:54.929" v="6910" actId="20577"/>
        <pc:sldMkLst>
          <pc:docMk/>
          <pc:sldMk cId="3189140600" sldId="388"/>
        </pc:sldMkLst>
        <pc:spChg chg="mod">
          <ac:chgData name="Long, Weitong" userId="c6662185-7318-410f-97e5-d6e77f6614a1" providerId="ADAL" clId="{324B7262-3CDE-483D-B1E3-9CA8713E5795}" dt="2024-03-28T14:03:51.616" v="5211" actId="20577"/>
          <ac:spMkLst>
            <pc:docMk/>
            <pc:sldMk cId="3189140600" sldId="388"/>
            <ac:spMk id="3" creationId="{964CD59F-0611-DFF5-3A4F-CCAA3CAD331A}"/>
          </ac:spMkLst>
        </pc:spChg>
        <pc:graphicFrameChg chg="mod modGraphic">
          <ac:chgData name="Long, Weitong" userId="c6662185-7318-410f-97e5-d6e77f6614a1" providerId="ADAL" clId="{324B7262-3CDE-483D-B1E3-9CA8713E5795}" dt="2024-04-14T15:14:54.929" v="6910" actId="20577"/>
          <ac:graphicFrameMkLst>
            <pc:docMk/>
            <pc:sldMk cId="3189140600" sldId="388"/>
            <ac:graphicFrameMk id="5" creationId="{60432D8B-6C85-A0A6-CD2B-C9BBBEC75B29}"/>
          </ac:graphicFrameMkLst>
        </pc:graphicFrameChg>
      </pc:sldChg>
      <pc:sldChg chg="modSp add mod ord modAnim">
        <pc:chgData name="Long, Weitong" userId="c6662185-7318-410f-97e5-d6e77f6614a1" providerId="ADAL" clId="{324B7262-3CDE-483D-B1E3-9CA8713E5795}" dt="2024-04-03T12:34:26.792" v="6820" actId="20577"/>
        <pc:sldMkLst>
          <pc:docMk/>
          <pc:sldMk cId="68416397" sldId="401"/>
        </pc:sldMkLst>
        <pc:spChg chg="mod">
          <ac:chgData name="Long, Weitong" userId="c6662185-7318-410f-97e5-d6e77f6614a1" providerId="ADAL" clId="{324B7262-3CDE-483D-B1E3-9CA8713E5795}" dt="2024-04-03T12:34:11.279" v="6814" actId="20577"/>
          <ac:spMkLst>
            <pc:docMk/>
            <pc:sldMk cId="68416397" sldId="401"/>
            <ac:spMk id="16" creationId="{F70933B9-248B-50CD-6692-082658EC1BE3}"/>
          </ac:spMkLst>
        </pc:spChg>
        <pc:spChg chg="mod">
          <ac:chgData name="Long, Weitong" userId="c6662185-7318-410f-97e5-d6e77f6614a1" providerId="ADAL" clId="{324B7262-3CDE-483D-B1E3-9CA8713E5795}" dt="2024-04-02T13:38:57.481" v="6659" actId="1076"/>
          <ac:spMkLst>
            <pc:docMk/>
            <pc:sldMk cId="68416397" sldId="401"/>
            <ac:spMk id="134" creationId="{2941170E-BAF5-6361-8301-5B6F5A60559F}"/>
          </ac:spMkLst>
        </pc:spChg>
        <pc:spChg chg="mod">
          <ac:chgData name="Long, Weitong" userId="c6662185-7318-410f-97e5-d6e77f6614a1" providerId="ADAL" clId="{324B7262-3CDE-483D-B1E3-9CA8713E5795}" dt="2024-04-02T13:38:50.641" v="6656" actId="20577"/>
          <ac:spMkLst>
            <pc:docMk/>
            <pc:sldMk cId="68416397" sldId="401"/>
            <ac:spMk id="135" creationId="{FB03B825-D2D4-ECC1-5FE1-4825C2D19459}"/>
          </ac:spMkLst>
        </pc:spChg>
        <pc:spChg chg="mod">
          <ac:chgData name="Long, Weitong" userId="c6662185-7318-410f-97e5-d6e77f6614a1" providerId="ADAL" clId="{324B7262-3CDE-483D-B1E3-9CA8713E5795}" dt="2024-03-28T14:47:07.109" v="5212" actId="20577"/>
          <ac:spMkLst>
            <pc:docMk/>
            <pc:sldMk cId="68416397" sldId="401"/>
            <ac:spMk id="146" creationId="{54DFB0A3-9C12-EE34-BE66-A473FA3F77C6}"/>
          </ac:spMkLst>
        </pc:spChg>
        <pc:cxnChg chg="mod">
          <ac:chgData name="Long, Weitong" userId="c6662185-7318-410f-97e5-d6e77f6614a1" providerId="ADAL" clId="{324B7262-3CDE-483D-B1E3-9CA8713E5795}" dt="2024-04-02T13:39:14.499" v="6660" actId="14100"/>
          <ac:cxnSpMkLst>
            <pc:docMk/>
            <pc:sldMk cId="68416397" sldId="401"/>
            <ac:cxnSpMk id="5" creationId="{86DB7488-3298-702A-286B-A561342FD536}"/>
          </ac:cxnSpMkLst>
        </pc:cxnChg>
        <pc:cxnChg chg="mod">
          <ac:chgData name="Long, Weitong" userId="c6662185-7318-410f-97e5-d6e77f6614a1" providerId="ADAL" clId="{324B7262-3CDE-483D-B1E3-9CA8713E5795}" dt="2024-04-02T13:38:41.170" v="6651" actId="14100"/>
          <ac:cxnSpMkLst>
            <pc:docMk/>
            <pc:sldMk cId="68416397" sldId="401"/>
            <ac:cxnSpMk id="150" creationId="{79904783-4515-7064-07F1-7D8B16EDA5C9}"/>
          </ac:cxnSpMkLst>
        </pc:cxnChg>
      </pc:sldChg>
      <pc:sldChg chg="add del">
        <pc:chgData name="Long, Weitong" userId="c6662185-7318-410f-97e5-d6e77f6614a1" providerId="ADAL" clId="{324B7262-3CDE-483D-B1E3-9CA8713E5795}" dt="2024-03-26T12:41:35.823" v="2488" actId="47"/>
        <pc:sldMkLst>
          <pc:docMk/>
          <pc:sldMk cId="2788159388" sldId="402"/>
        </pc:sldMkLst>
      </pc:sldChg>
      <pc:sldChg chg="modSp mod ord">
        <pc:chgData name="Long, Weitong" userId="c6662185-7318-410f-97e5-d6e77f6614a1" providerId="ADAL" clId="{324B7262-3CDE-483D-B1E3-9CA8713E5795}" dt="2024-04-02T15:43:46.510" v="6715" actId="20577"/>
        <pc:sldMkLst>
          <pc:docMk/>
          <pc:sldMk cId="1643527106" sldId="435"/>
        </pc:sldMkLst>
        <pc:spChg chg="mod">
          <ac:chgData name="Long, Weitong" userId="c6662185-7318-410f-97e5-d6e77f6614a1" providerId="ADAL" clId="{324B7262-3CDE-483D-B1E3-9CA8713E5795}" dt="2024-04-02T15:43:46.510" v="6715" actId="20577"/>
          <ac:spMkLst>
            <pc:docMk/>
            <pc:sldMk cId="1643527106" sldId="435"/>
            <ac:spMk id="3" creationId="{78D03D99-35BA-6859-0F8D-76ED0D7784AD}"/>
          </ac:spMkLst>
        </pc:spChg>
      </pc:sldChg>
      <pc:sldChg chg="addSp delSp modSp mod">
        <pc:chgData name="Long, Weitong" userId="c6662185-7318-410f-97e5-d6e77f6614a1" providerId="ADAL" clId="{324B7262-3CDE-483D-B1E3-9CA8713E5795}" dt="2024-04-03T14:48:24.426" v="6831" actId="20577"/>
        <pc:sldMkLst>
          <pc:docMk/>
          <pc:sldMk cId="4128309523" sldId="440"/>
        </pc:sldMkLst>
        <pc:spChg chg="del">
          <ac:chgData name="Long, Weitong" userId="c6662185-7318-410f-97e5-d6e77f6614a1" providerId="ADAL" clId="{324B7262-3CDE-483D-B1E3-9CA8713E5795}" dt="2024-03-26T12:46:01.967" v="2783" actId="478"/>
          <ac:spMkLst>
            <pc:docMk/>
            <pc:sldMk cId="4128309523" sldId="440"/>
            <ac:spMk id="2" creationId="{F34B3C2E-A5C7-A205-5D53-B6F6BD1EBCA5}"/>
          </ac:spMkLst>
        </pc:spChg>
        <pc:spChg chg="del">
          <ac:chgData name="Long, Weitong" userId="c6662185-7318-410f-97e5-d6e77f6614a1" providerId="ADAL" clId="{324B7262-3CDE-483D-B1E3-9CA8713E5795}" dt="2024-03-26T12:45:58.064" v="2780" actId="478"/>
          <ac:spMkLst>
            <pc:docMk/>
            <pc:sldMk cId="4128309523" sldId="440"/>
            <ac:spMk id="3" creationId="{6581A2B7-046D-AED2-5206-22B6F21B6DB6}"/>
          </ac:spMkLst>
        </pc:spChg>
        <pc:spChg chg="del">
          <ac:chgData name="Long, Weitong" userId="c6662185-7318-410f-97e5-d6e77f6614a1" providerId="ADAL" clId="{324B7262-3CDE-483D-B1E3-9CA8713E5795}" dt="2024-03-26T12:46:04.554" v="2785" actId="478"/>
          <ac:spMkLst>
            <pc:docMk/>
            <pc:sldMk cId="4128309523" sldId="440"/>
            <ac:spMk id="6" creationId="{0615DC49-E84A-6FA2-FA66-A643777DF126}"/>
          </ac:spMkLst>
        </pc:spChg>
        <pc:spChg chg="mod">
          <ac:chgData name="Long, Weitong" userId="c6662185-7318-410f-97e5-d6e77f6614a1" providerId="ADAL" clId="{324B7262-3CDE-483D-B1E3-9CA8713E5795}" dt="2024-04-03T14:48:24.426" v="6831" actId="20577"/>
          <ac:spMkLst>
            <pc:docMk/>
            <pc:sldMk cId="4128309523" sldId="440"/>
            <ac:spMk id="7" creationId="{3E371C1E-A419-9FFC-8C9A-4A6503F994CA}"/>
          </ac:spMkLst>
        </pc:spChg>
        <pc:spChg chg="del">
          <ac:chgData name="Long, Weitong" userId="c6662185-7318-410f-97e5-d6e77f6614a1" providerId="ADAL" clId="{324B7262-3CDE-483D-B1E3-9CA8713E5795}" dt="2024-03-26T12:46:03.107" v="2784" actId="478"/>
          <ac:spMkLst>
            <pc:docMk/>
            <pc:sldMk cId="4128309523" sldId="440"/>
            <ac:spMk id="9" creationId="{332A52BD-3A91-6823-DC8A-50A9E6C0DAAA}"/>
          </ac:spMkLst>
        </pc:spChg>
        <pc:spChg chg="mod">
          <ac:chgData name="Long, Weitong" userId="c6662185-7318-410f-97e5-d6e77f6614a1" providerId="ADAL" clId="{324B7262-3CDE-483D-B1E3-9CA8713E5795}" dt="2024-03-26T12:58:25.341" v="3143" actId="20577"/>
          <ac:spMkLst>
            <pc:docMk/>
            <pc:sldMk cId="4128309523" sldId="440"/>
            <ac:spMk id="10" creationId="{3661EFF3-F752-E061-72B1-879EDC3A4030}"/>
          </ac:spMkLst>
        </pc:spChg>
        <pc:spChg chg="add del mod">
          <ac:chgData name="Long, Weitong" userId="c6662185-7318-410f-97e5-d6e77f6614a1" providerId="ADAL" clId="{324B7262-3CDE-483D-B1E3-9CA8713E5795}" dt="2024-03-26T12:54:25.860" v="3050" actId="478"/>
          <ac:spMkLst>
            <pc:docMk/>
            <pc:sldMk cId="4128309523" sldId="440"/>
            <ac:spMk id="13" creationId="{CAC80E52-FB1B-BB53-CAA8-ED2BC85F2920}"/>
          </ac:spMkLst>
        </pc:spChg>
        <pc:picChg chg="add mod">
          <ac:chgData name="Long, Weitong" userId="c6662185-7318-410f-97e5-d6e77f6614a1" providerId="ADAL" clId="{324B7262-3CDE-483D-B1E3-9CA8713E5795}" dt="2024-03-28T13:45:02.315" v="5081" actId="1076"/>
          <ac:picMkLst>
            <pc:docMk/>
            <pc:sldMk cId="4128309523" sldId="440"/>
            <ac:picMk id="2" creationId="{808971F2-1578-BCA6-8629-ACD6715C161A}"/>
          </ac:picMkLst>
        </pc:picChg>
        <pc:picChg chg="del">
          <ac:chgData name="Long, Weitong" userId="c6662185-7318-410f-97e5-d6e77f6614a1" providerId="ADAL" clId="{324B7262-3CDE-483D-B1E3-9CA8713E5795}" dt="2024-03-26T12:46:00.984" v="2782" actId="478"/>
          <ac:picMkLst>
            <pc:docMk/>
            <pc:sldMk cId="4128309523" sldId="440"/>
            <ac:picMk id="5" creationId="{A8FA0E1D-B730-8C2A-0C0E-63E4AC6847FB}"/>
          </ac:picMkLst>
        </pc:picChg>
        <pc:picChg chg="del">
          <ac:chgData name="Long, Weitong" userId="c6662185-7318-410f-97e5-d6e77f6614a1" providerId="ADAL" clId="{324B7262-3CDE-483D-B1E3-9CA8713E5795}" dt="2024-03-26T12:45:59.076" v="2781" actId="478"/>
          <ac:picMkLst>
            <pc:docMk/>
            <pc:sldMk cId="4128309523" sldId="440"/>
            <ac:picMk id="8" creationId="{B9EB059F-BADE-152F-CE5D-8E02B53D77CD}"/>
          </ac:picMkLst>
        </pc:picChg>
        <pc:picChg chg="add del mod">
          <ac:chgData name="Long, Weitong" userId="c6662185-7318-410f-97e5-d6e77f6614a1" providerId="ADAL" clId="{324B7262-3CDE-483D-B1E3-9CA8713E5795}" dt="2024-03-28T13:44:53.350" v="5075" actId="478"/>
          <ac:picMkLst>
            <pc:docMk/>
            <pc:sldMk cId="4128309523" sldId="440"/>
            <ac:picMk id="11" creationId="{442D78D2-8C00-B0CD-F339-E2BC367F129D}"/>
          </ac:picMkLst>
        </pc:picChg>
      </pc:sldChg>
      <pc:sldChg chg="addSp delSp modSp mod">
        <pc:chgData name="Long, Weitong" userId="c6662185-7318-410f-97e5-d6e77f6614a1" providerId="ADAL" clId="{324B7262-3CDE-483D-B1E3-9CA8713E5795}" dt="2024-03-30T12:57:52.831" v="5420" actId="20577"/>
        <pc:sldMkLst>
          <pc:docMk/>
          <pc:sldMk cId="4190090110" sldId="443"/>
        </pc:sldMkLst>
        <pc:spChg chg="mod">
          <ac:chgData name="Long, Weitong" userId="c6662185-7318-410f-97e5-d6e77f6614a1" providerId="ADAL" clId="{324B7262-3CDE-483D-B1E3-9CA8713E5795}" dt="2024-03-30T12:57:52.831" v="5420" actId="20577"/>
          <ac:spMkLst>
            <pc:docMk/>
            <pc:sldMk cId="4190090110" sldId="443"/>
            <ac:spMk id="9" creationId="{520270E0-8F8A-5F8B-BE6C-8F6827DF3A28}"/>
          </ac:spMkLst>
        </pc:spChg>
        <pc:picChg chg="del">
          <ac:chgData name="Long, Weitong" userId="c6662185-7318-410f-97e5-d6e77f6614a1" providerId="ADAL" clId="{324B7262-3CDE-483D-B1E3-9CA8713E5795}" dt="2024-03-26T13:43:34.682" v="4595" actId="478"/>
          <ac:picMkLst>
            <pc:docMk/>
            <pc:sldMk cId="4190090110" sldId="443"/>
            <ac:picMk id="2" creationId="{5A8AA32E-D905-9276-E886-B7B042F85895}"/>
          </ac:picMkLst>
        </pc:picChg>
        <pc:picChg chg="add mod">
          <ac:chgData name="Long, Weitong" userId="c6662185-7318-410f-97e5-d6e77f6614a1" providerId="ADAL" clId="{324B7262-3CDE-483D-B1E3-9CA8713E5795}" dt="2024-03-30T12:55:53.035" v="5406" actId="1076"/>
          <ac:picMkLst>
            <pc:docMk/>
            <pc:sldMk cId="4190090110" sldId="443"/>
            <ac:picMk id="2" creationId="{D1422514-110C-B451-6A45-152310F4FE62}"/>
          </ac:picMkLst>
        </pc:picChg>
        <pc:picChg chg="add del mod">
          <ac:chgData name="Long, Weitong" userId="c6662185-7318-410f-97e5-d6e77f6614a1" providerId="ADAL" clId="{324B7262-3CDE-483D-B1E3-9CA8713E5795}" dt="2024-03-30T12:55:46.045" v="5401" actId="478"/>
          <ac:picMkLst>
            <pc:docMk/>
            <pc:sldMk cId="4190090110" sldId="443"/>
            <ac:picMk id="3" creationId="{BD7E7CDE-2669-1AAE-C53A-4103D265B745}"/>
          </ac:picMkLst>
        </pc:picChg>
      </pc:sldChg>
      <pc:sldChg chg="addSp delSp modSp mod ord">
        <pc:chgData name="Long, Weitong" userId="c6662185-7318-410f-97e5-d6e77f6614a1" providerId="ADAL" clId="{324B7262-3CDE-483D-B1E3-9CA8713E5795}" dt="2024-04-02T18:07:47.601" v="6752" actId="115"/>
        <pc:sldMkLst>
          <pc:docMk/>
          <pc:sldMk cId="2444499620" sldId="445"/>
        </pc:sldMkLst>
        <pc:spChg chg="mod">
          <ac:chgData name="Long, Weitong" userId="c6662185-7318-410f-97e5-d6e77f6614a1" providerId="ADAL" clId="{324B7262-3CDE-483D-B1E3-9CA8713E5795}" dt="2024-04-02T18:07:47.601" v="6752" actId="115"/>
          <ac:spMkLst>
            <pc:docMk/>
            <pc:sldMk cId="2444499620" sldId="445"/>
            <ac:spMk id="9" creationId="{2EBF0652-24A4-FD78-0280-1936E2AC61E7}"/>
          </ac:spMkLst>
        </pc:spChg>
        <pc:spChg chg="mod">
          <ac:chgData name="Long, Weitong" userId="c6662185-7318-410f-97e5-d6e77f6614a1" providerId="ADAL" clId="{324B7262-3CDE-483D-B1E3-9CA8713E5795}" dt="2024-03-30T17:25:55.176" v="5762" actId="20577"/>
          <ac:spMkLst>
            <pc:docMk/>
            <pc:sldMk cId="2444499620" sldId="445"/>
            <ac:spMk id="16" creationId="{9C3CA94C-5907-BC9F-AE8A-25D4297EE186}"/>
          </ac:spMkLst>
        </pc:spChg>
        <pc:graphicFrameChg chg="mod modGraphic">
          <ac:chgData name="Long, Weitong" userId="c6662185-7318-410f-97e5-d6e77f6614a1" providerId="ADAL" clId="{324B7262-3CDE-483D-B1E3-9CA8713E5795}" dt="2024-04-02T18:07:38.353" v="6746" actId="20577"/>
          <ac:graphicFrameMkLst>
            <pc:docMk/>
            <pc:sldMk cId="2444499620" sldId="445"/>
            <ac:graphicFrameMk id="2" creationId="{1B95CCD0-816D-D69A-8D56-99546F766C2B}"/>
          </ac:graphicFrameMkLst>
        </pc:graphicFrameChg>
        <pc:picChg chg="add del">
          <ac:chgData name="Long, Weitong" userId="c6662185-7318-410f-97e5-d6e77f6614a1" providerId="ADAL" clId="{324B7262-3CDE-483D-B1E3-9CA8713E5795}" dt="2024-03-26T13:43:18.730" v="4594" actId="22"/>
          <ac:picMkLst>
            <pc:docMk/>
            <pc:sldMk cId="2444499620" sldId="445"/>
            <ac:picMk id="5" creationId="{905F7AFE-4E6D-AE17-FE3F-C1B3F3EEA9A1}"/>
          </ac:picMkLst>
        </pc:picChg>
      </pc:sldChg>
      <pc:sldChg chg="del">
        <pc:chgData name="Long, Weitong" userId="c6662185-7318-410f-97e5-d6e77f6614a1" providerId="ADAL" clId="{324B7262-3CDE-483D-B1E3-9CA8713E5795}" dt="2024-03-26T12:57:01.734" v="3119" actId="47"/>
        <pc:sldMkLst>
          <pc:docMk/>
          <pc:sldMk cId="3127445956" sldId="446"/>
        </pc:sldMkLst>
      </pc:sldChg>
      <pc:sldChg chg="del">
        <pc:chgData name="Long, Weitong" userId="c6662185-7318-410f-97e5-d6e77f6614a1" providerId="ADAL" clId="{324B7262-3CDE-483D-B1E3-9CA8713E5795}" dt="2024-03-26T13:16:18.321" v="3863" actId="47"/>
        <pc:sldMkLst>
          <pc:docMk/>
          <pc:sldMk cId="3493867701" sldId="447"/>
        </pc:sldMkLst>
      </pc:sldChg>
      <pc:sldChg chg="addSp delSp modSp mod">
        <pc:chgData name="Long, Weitong" userId="c6662185-7318-410f-97e5-d6e77f6614a1" providerId="ADAL" clId="{324B7262-3CDE-483D-B1E3-9CA8713E5795}" dt="2024-03-30T12:56:05.040" v="5410" actId="1076"/>
        <pc:sldMkLst>
          <pc:docMk/>
          <pc:sldMk cId="2533588895" sldId="449"/>
        </pc:sldMkLst>
        <pc:spChg chg="mod">
          <ac:chgData name="Long, Weitong" userId="c6662185-7318-410f-97e5-d6e77f6614a1" providerId="ADAL" clId="{324B7262-3CDE-483D-B1E3-9CA8713E5795}" dt="2024-03-26T13:47:22.295" v="4717" actId="14100"/>
          <ac:spMkLst>
            <pc:docMk/>
            <pc:sldMk cId="2533588895" sldId="449"/>
            <ac:spMk id="9" creationId="{4DA96872-87B9-BDC1-41D4-4C9E4DE9D6C8}"/>
          </ac:spMkLst>
        </pc:spChg>
        <pc:picChg chg="add mod">
          <ac:chgData name="Long, Weitong" userId="c6662185-7318-410f-97e5-d6e77f6614a1" providerId="ADAL" clId="{324B7262-3CDE-483D-B1E3-9CA8713E5795}" dt="2024-03-30T12:56:05.040" v="5410" actId="1076"/>
          <ac:picMkLst>
            <pc:docMk/>
            <pc:sldMk cId="2533588895" sldId="449"/>
            <ac:picMk id="2" creationId="{146604D0-3D07-9EE6-0389-BB4F3BCEBAAF}"/>
          </ac:picMkLst>
        </pc:picChg>
        <pc:picChg chg="del">
          <ac:chgData name="Long, Weitong" userId="c6662185-7318-410f-97e5-d6e77f6614a1" providerId="ADAL" clId="{324B7262-3CDE-483D-B1E3-9CA8713E5795}" dt="2024-03-26T13:43:36.177" v="4596" actId="478"/>
          <ac:picMkLst>
            <pc:docMk/>
            <pc:sldMk cId="2533588895" sldId="449"/>
            <ac:picMk id="2" creationId="{56394D5B-151E-12E6-6788-34925F507778}"/>
          </ac:picMkLst>
        </pc:picChg>
        <pc:picChg chg="add del mod">
          <ac:chgData name="Long, Weitong" userId="c6662185-7318-410f-97e5-d6e77f6614a1" providerId="ADAL" clId="{324B7262-3CDE-483D-B1E3-9CA8713E5795}" dt="2024-03-30T12:55:55.706" v="5407" actId="478"/>
          <ac:picMkLst>
            <pc:docMk/>
            <pc:sldMk cId="2533588895" sldId="449"/>
            <ac:picMk id="3" creationId="{4F4D1918-C1B7-BB8D-4EF2-EBFC3AC22EB1}"/>
          </ac:picMkLst>
        </pc:picChg>
      </pc:sldChg>
      <pc:sldChg chg="addSp delSp modSp mod">
        <pc:chgData name="Long, Weitong" userId="c6662185-7318-410f-97e5-d6e77f6614a1" providerId="ADAL" clId="{324B7262-3CDE-483D-B1E3-9CA8713E5795}" dt="2024-03-30T12:58:40.794" v="5424" actId="20577"/>
        <pc:sldMkLst>
          <pc:docMk/>
          <pc:sldMk cId="3927153511" sldId="450"/>
        </pc:sldMkLst>
        <pc:spChg chg="mod">
          <ac:chgData name="Long, Weitong" userId="c6662185-7318-410f-97e5-d6e77f6614a1" providerId="ADAL" clId="{324B7262-3CDE-483D-B1E3-9CA8713E5795}" dt="2024-03-30T12:58:40.794" v="5424" actId="20577"/>
          <ac:spMkLst>
            <pc:docMk/>
            <pc:sldMk cId="3927153511" sldId="450"/>
            <ac:spMk id="8" creationId="{9E2E514F-E0D4-0DDD-D5A1-46E399EE86F8}"/>
          </ac:spMkLst>
        </pc:spChg>
        <pc:picChg chg="del">
          <ac:chgData name="Long, Weitong" userId="c6662185-7318-410f-97e5-d6e77f6614a1" providerId="ADAL" clId="{324B7262-3CDE-483D-B1E3-9CA8713E5795}" dt="2024-03-26T13:43:37.692" v="4597" actId="478"/>
          <ac:picMkLst>
            <pc:docMk/>
            <pc:sldMk cId="3927153511" sldId="450"/>
            <ac:picMk id="2" creationId="{9F6A0D5B-6931-8812-7367-31D0EA296D11}"/>
          </ac:picMkLst>
        </pc:picChg>
        <pc:picChg chg="add mod">
          <ac:chgData name="Long, Weitong" userId="c6662185-7318-410f-97e5-d6e77f6614a1" providerId="ADAL" clId="{324B7262-3CDE-483D-B1E3-9CA8713E5795}" dt="2024-03-30T12:56:23.328" v="5418" actId="1076"/>
          <ac:picMkLst>
            <pc:docMk/>
            <pc:sldMk cId="3927153511" sldId="450"/>
            <ac:picMk id="2" creationId="{C28B471A-4713-183F-DB2B-6C10CB3E123B}"/>
          </ac:picMkLst>
        </pc:picChg>
        <pc:picChg chg="add del mod">
          <ac:chgData name="Long, Weitong" userId="c6662185-7318-410f-97e5-d6e77f6614a1" providerId="ADAL" clId="{324B7262-3CDE-483D-B1E3-9CA8713E5795}" dt="2024-03-30T12:56:12.769" v="5411" actId="478"/>
          <ac:picMkLst>
            <pc:docMk/>
            <pc:sldMk cId="3927153511" sldId="450"/>
            <ac:picMk id="3" creationId="{3531A41C-8B83-A133-E69F-318C0870BC01}"/>
          </ac:picMkLst>
        </pc:picChg>
      </pc:sldChg>
      <pc:sldChg chg="del">
        <pc:chgData name="Long, Weitong" userId="c6662185-7318-410f-97e5-d6e77f6614a1" providerId="ADAL" clId="{324B7262-3CDE-483D-B1E3-9CA8713E5795}" dt="2024-03-26T13:40:05.119" v="4451" actId="47"/>
        <pc:sldMkLst>
          <pc:docMk/>
          <pc:sldMk cId="3424860907" sldId="470"/>
        </pc:sldMkLst>
      </pc:sldChg>
      <pc:sldChg chg="addSp delSp modSp mod">
        <pc:chgData name="Long, Weitong" userId="c6662185-7318-410f-97e5-d6e77f6614a1" providerId="ADAL" clId="{324B7262-3CDE-483D-B1E3-9CA8713E5795}" dt="2024-04-02T10:26:42.447" v="6571" actId="20577"/>
        <pc:sldMkLst>
          <pc:docMk/>
          <pc:sldMk cId="2969404997" sldId="471"/>
        </pc:sldMkLst>
        <pc:spChg chg="mod">
          <ac:chgData name="Long, Weitong" userId="c6662185-7318-410f-97e5-d6e77f6614a1" providerId="ADAL" clId="{324B7262-3CDE-483D-B1E3-9CA8713E5795}" dt="2024-04-02T10:25:23.655" v="6541" actId="27636"/>
          <ac:spMkLst>
            <pc:docMk/>
            <pc:sldMk cId="2969404997" sldId="471"/>
            <ac:spMk id="3" creationId="{7739AFAA-534C-2239-7BF2-A5B8F7681CF3}"/>
          </ac:spMkLst>
        </pc:spChg>
        <pc:spChg chg="mod">
          <ac:chgData name="Long, Weitong" userId="c6662185-7318-410f-97e5-d6e77f6614a1" providerId="ADAL" clId="{324B7262-3CDE-483D-B1E3-9CA8713E5795}" dt="2024-04-02T10:26:42.447" v="6571" actId="20577"/>
          <ac:spMkLst>
            <pc:docMk/>
            <pc:sldMk cId="2969404997" sldId="471"/>
            <ac:spMk id="8" creationId="{ABECFE9C-18A7-5754-D0F9-564E1E6DE173}"/>
          </ac:spMkLst>
        </pc:spChg>
        <pc:picChg chg="del">
          <ac:chgData name="Long, Weitong" userId="c6662185-7318-410f-97e5-d6e77f6614a1" providerId="ADAL" clId="{324B7262-3CDE-483D-B1E3-9CA8713E5795}" dt="2024-03-26T13:16:35.422" v="3864" actId="478"/>
          <ac:picMkLst>
            <pc:docMk/>
            <pc:sldMk cId="2969404997" sldId="471"/>
            <ac:picMk id="2" creationId="{19E781D0-D5A6-11B4-4A87-6BCE4ABB1D95}"/>
          </ac:picMkLst>
        </pc:picChg>
        <pc:picChg chg="add mod">
          <ac:chgData name="Long, Weitong" userId="c6662185-7318-410f-97e5-d6e77f6614a1" providerId="ADAL" clId="{324B7262-3CDE-483D-B1E3-9CA8713E5795}" dt="2024-04-02T10:25:20.015" v="6538" actId="1076"/>
          <ac:picMkLst>
            <pc:docMk/>
            <pc:sldMk cId="2969404997" sldId="471"/>
            <ac:picMk id="2" creationId="{DDE2B074-7D66-53B5-29AD-139D7BDF0B08}"/>
          </ac:picMkLst>
        </pc:picChg>
        <pc:picChg chg="add del mod">
          <ac:chgData name="Long, Weitong" userId="c6662185-7318-410f-97e5-d6e77f6614a1" providerId="ADAL" clId="{324B7262-3CDE-483D-B1E3-9CA8713E5795}" dt="2024-03-26T13:17:06.173" v="3879" actId="478"/>
          <ac:picMkLst>
            <pc:docMk/>
            <pc:sldMk cId="2969404997" sldId="471"/>
            <ac:picMk id="5" creationId="{0AB2AA09-3DF4-49C4-43F7-DA3EAF4CEDC2}"/>
          </ac:picMkLst>
        </pc:picChg>
        <pc:picChg chg="add del mod">
          <ac:chgData name="Long, Weitong" userId="c6662185-7318-410f-97e5-d6e77f6614a1" providerId="ADAL" clId="{324B7262-3CDE-483D-B1E3-9CA8713E5795}" dt="2024-03-30T12:29:09.066" v="5263" actId="478"/>
          <ac:picMkLst>
            <pc:docMk/>
            <pc:sldMk cId="2969404997" sldId="471"/>
            <ac:picMk id="6" creationId="{087F792D-152D-C355-FEAF-0922A6595730}"/>
          </ac:picMkLst>
        </pc:picChg>
      </pc:sldChg>
      <pc:sldChg chg="del">
        <pc:chgData name="Long, Weitong" userId="c6662185-7318-410f-97e5-d6e77f6614a1" providerId="ADAL" clId="{324B7262-3CDE-483D-B1E3-9CA8713E5795}" dt="2024-03-26T13:40:06.651" v="4452" actId="47"/>
        <pc:sldMkLst>
          <pc:docMk/>
          <pc:sldMk cId="466187505" sldId="472"/>
        </pc:sldMkLst>
      </pc:sldChg>
      <pc:sldChg chg="addSp delSp modSp mod">
        <pc:chgData name="Long, Weitong" userId="c6662185-7318-410f-97e5-d6e77f6614a1" providerId="ADAL" clId="{324B7262-3CDE-483D-B1E3-9CA8713E5795}" dt="2024-04-02T13:00:24.842" v="6640" actId="1076"/>
        <pc:sldMkLst>
          <pc:docMk/>
          <pc:sldMk cId="3952102060" sldId="473"/>
        </pc:sldMkLst>
        <pc:spChg chg="mod">
          <ac:chgData name="Long, Weitong" userId="c6662185-7318-410f-97e5-d6e77f6614a1" providerId="ADAL" clId="{324B7262-3CDE-483D-B1E3-9CA8713E5795}" dt="2024-03-30T17:50:18.837" v="5952" actId="14100"/>
          <ac:spMkLst>
            <pc:docMk/>
            <pc:sldMk cId="3952102060" sldId="473"/>
            <ac:spMk id="2" creationId="{F5C7DE15-A89B-63FD-8A8D-81BAA7DCAB82}"/>
          </ac:spMkLst>
        </pc:spChg>
        <pc:spChg chg="mod">
          <ac:chgData name="Long, Weitong" userId="c6662185-7318-410f-97e5-d6e77f6614a1" providerId="ADAL" clId="{324B7262-3CDE-483D-B1E3-9CA8713E5795}" dt="2024-03-30T19:09:07.367" v="6302" actId="1076"/>
          <ac:spMkLst>
            <pc:docMk/>
            <pc:sldMk cId="3952102060" sldId="473"/>
            <ac:spMk id="6" creationId="{BE2D7E0E-D2D6-0ADD-3373-C76252E3FEC6}"/>
          </ac:spMkLst>
        </pc:spChg>
        <pc:picChg chg="add del mod">
          <ac:chgData name="Long, Weitong" userId="c6662185-7318-410f-97e5-d6e77f6614a1" providerId="ADAL" clId="{324B7262-3CDE-483D-B1E3-9CA8713E5795}" dt="2024-03-30T19:08:38.037" v="6290" actId="478"/>
          <ac:picMkLst>
            <pc:docMk/>
            <pc:sldMk cId="3952102060" sldId="473"/>
            <ac:picMk id="4" creationId="{A5BAE2DC-7B56-011A-C0E0-95EEAC55E3B3}"/>
          </ac:picMkLst>
        </pc:picChg>
        <pc:picChg chg="add del mod">
          <ac:chgData name="Long, Weitong" userId="c6662185-7318-410f-97e5-d6e77f6614a1" providerId="ADAL" clId="{324B7262-3CDE-483D-B1E3-9CA8713E5795}" dt="2024-04-02T12:59:59.182" v="6634" actId="478"/>
          <ac:picMkLst>
            <pc:docMk/>
            <pc:sldMk cId="3952102060" sldId="473"/>
            <ac:picMk id="5" creationId="{29DF9F75-FF7C-4D11-54D8-61157EC04972}"/>
          </ac:picMkLst>
        </pc:picChg>
        <pc:picChg chg="del mod">
          <ac:chgData name="Long, Weitong" userId="c6662185-7318-410f-97e5-d6e77f6614a1" providerId="ADAL" clId="{324B7262-3CDE-483D-B1E3-9CA8713E5795}" dt="2024-03-26T15:09:01.820" v="5002" actId="478"/>
          <ac:picMkLst>
            <pc:docMk/>
            <pc:sldMk cId="3952102060" sldId="473"/>
            <ac:picMk id="5" creationId="{A228284F-5C3C-A363-8AD2-6ADD9D730794}"/>
          </ac:picMkLst>
        </pc:picChg>
        <pc:picChg chg="add mod">
          <ac:chgData name="Long, Weitong" userId="c6662185-7318-410f-97e5-d6e77f6614a1" providerId="ADAL" clId="{324B7262-3CDE-483D-B1E3-9CA8713E5795}" dt="2024-04-02T13:00:24.842" v="6640" actId="1076"/>
          <ac:picMkLst>
            <pc:docMk/>
            <pc:sldMk cId="3952102060" sldId="473"/>
            <ac:picMk id="7" creationId="{560CB85E-B7AA-6601-84E0-CA7D96591243}"/>
          </ac:picMkLst>
        </pc:picChg>
      </pc:sldChg>
      <pc:sldChg chg="addSp delSp modSp mod">
        <pc:chgData name="Long, Weitong" userId="c6662185-7318-410f-97e5-d6e77f6614a1" providerId="ADAL" clId="{324B7262-3CDE-483D-B1E3-9CA8713E5795}" dt="2024-03-30T19:11:08.827" v="6359" actId="20577"/>
        <pc:sldMkLst>
          <pc:docMk/>
          <pc:sldMk cId="996439089" sldId="475"/>
        </pc:sldMkLst>
        <pc:spChg chg="mod">
          <ac:chgData name="Long, Weitong" userId="c6662185-7318-410f-97e5-d6e77f6614a1" providerId="ADAL" clId="{324B7262-3CDE-483D-B1E3-9CA8713E5795}" dt="2024-03-30T19:11:08.827" v="6359" actId="20577"/>
          <ac:spMkLst>
            <pc:docMk/>
            <pc:sldMk cId="996439089" sldId="475"/>
            <ac:spMk id="2" creationId="{F5C7DE15-A89B-63FD-8A8D-81BAA7DCAB82}"/>
          </ac:spMkLst>
        </pc:spChg>
        <pc:spChg chg="mod">
          <ac:chgData name="Long, Weitong" userId="c6662185-7318-410f-97e5-d6e77f6614a1" providerId="ADAL" clId="{324B7262-3CDE-483D-B1E3-9CA8713E5795}" dt="2024-03-30T19:11:00.312" v="6354" actId="20577"/>
          <ac:spMkLst>
            <pc:docMk/>
            <pc:sldMk cId="996439089" sldId="475"/>
            <ac:spMk id="6" creationId="{BE2D7E0E-D2D6-0ADD-3373-C76252E3FEC6}"/>
          </ac:spMkLst>
        </pc:spChg>
        <pc:picChg chg="add del mod">
          <ac:chgData name="Long, Weitong" userId="c6662185-7318-410f-97e5-d6e77f6614a1" providerId="ADAL" clId="{324B7262-3CDE-483D-B1E3-9CA8713E5795}" dt="2024-03-30T19:11:04.062" v="6356" actId="1076"/>
          <ac:picMkLst>
            <pc:docMk/>
            <pc:sldMk cId="996439089" sldId="475"/>
            <ac:picMk id="4" creationId="{7A66E5A5-64D1-AC40-8240-7D681ADB8B5D}"/>
          </ac:picMkLst>
        </pc:picChg>
        <pc:picChg chg="del">
          <ac:chgData name="Long, Weitong" userId="c6662185-7318-410f-97e5-d6e77f6614a1" providerId="ADAL" clId="{324B7262-3CDE-483D-B1E3-9CA8713E5795}" dt="2024-03-26T13:48:41.197" v="4720" actId="478"/>
          <ac:picMkLst>
            <pc:docMk/>
            <pc:sldMk cId="996439089" sldId="475"/>
            <ac:picMk id="4" creationId="{DE67F60D-762F-632E-AA83-F17CF946835E}"/>
          </ac:picMkLst>
        </pc:picChg>
        <pc:picChg chg="add del mod">
          <ac:chgData name="Long, Weitong" userId="c6662185-7318-410f-97e5-d6e77f6614a1" providerId="ADAL" clId="{324B7262-3CDE-483D-B1E3-9CA8713E5795}" dt="2024-03-26T13:49:26.679" v="4730" actId="478"/>
          <ac:picMkLst>
            <pc:docMk/>
            <pc:sldMk cId="996439089" sldId="475"/>
            <ac:picMk id="5" creationId="{2D8913AD-F80C-5129-0C5B-AA15A0280575}"/>
          </ac:picMkLst>
        </pc:picChg>
        <pc:picChg chg="add del mod">
          <ac:chgData name="Long, Weitong" userId="c6662185-7318-410f-97e5-d6e77f6614a1" providerId="ADAL" clId="{324B7262-3CDE-483D-B1E3-9CA8713E5795}" dt="2024-03-30T19:10:47.858" v="6339" actId="478"/>
          <ac:picMkLst>
            <pc:docMk/>
            <pc:sldMk cId="996439089" sldId="475"/>
            <ac:picMk id="7" creationId="{AFCEB319-BFA8-55D2-36BE-F8AF4FDDD5FB}"/>
          </ac:picMkLst>
        </pc:picChg>
      </pc:sldChg>
      <pc:sldChg chg="addSp delSp modSp mod">
        <pc:chgData name="Long, Weitong" userId="c6662185-7318-410f-97e5-d6e77f6614a1" providerId="ADAL" clId="{324B7262-3CDE-483D-B1E3-9CA8713E5795}" dt="2024-03-30T19:09:38.816" v="6307" actId="1076"/>
        <pc:sldMkLst>
          <pc:docMk/>
          <pc:sldMk cId="947277248" sldId="477"/>
        </pc:sldMkLst>
        <pc:spChg chg="mod">
          <ac:chgData name="Long, Weitong" userId="c6662185-7318-410f-97e5-d6e77f6614a1" providerId="ADAL" clId="{324B7262-3CDE-483D-B1E3-9CA8713E5795}" dt="2024-03-30T13:16:14.975" v="5536" actId="27636"/>
          <ac:spMkLst>
            <pc:docMk/>
            <pc:sldMk cId="947277248" sldId="477"/>
            <ac:spMk id="2" creationId="{F5C7DE15-A89B-63FD-8A8D-81BAA7DCAB82}"/>
          </ac:spMkLst>
        </pc:spChg>
        <pc:spChg chg="mod">
          <ac:chgData name="Long, Weitong" userId="c6662185-7318-410f-97e5-d6e77f6614a1" providerId="ADAL" clId="{324B7262-3CDE-483D-B1E3-9CA8713E5795}" dt="2024-03-30T19:08:33.433" v="6289" actId="115"/>
          <ac:spMkLst>
            <pc:docMk/>
            <pc:sldMk cId="947277248" sldId="477"/>
            <ac:spMk id="6" creationId="{BE2D7E0E-D2D6-0ADD-3373-C76252E3FEC6}"/>
          </ac:spMkLst>
        </pc:spChg>
        <pc:picChg chg="add mod">
          <ac:chgData name="Long, Weitong" userId="c6662185-7318-410f-97e5-d6e77f6614a1" providerId="ADAL" clId="{324B7262-3CDE-483D-B1E3-9CA8713E5795}" dt="2024-03-30T19:09:38.816" v="6307" actId="1076"/>
          <ac:picMkLst>
            <pc:docMk/>
            <pc:sldMk cId="947277248" sldId="477"/>
            <ac:picMk id="4" creationId="{539234B6-FFA5-EE12-658B-3FD94616412F}"/>
          </ac:picMkLst>
        </pc:picChg>
        <pc:picChg chg="del">
          <ac:chgData name="Long, Weitong" userId="c6662185-7318-410f-97e5-d6e77f6614a1" providerId="ADAL" clId="{324B7262-3CDE-483D-B1E3-9CA8713E5795}" dt="2024-03-26T13:49:03.317" v="4726" actId="478"/>
          <ac:picMkLst>
            <pc:docMk/>
            <pc:sldMk cId="947277248" sldId="477"/>
            <ac:picMk id="4" creationId="{A7A91DCE-C995-CF25-C121-32806DAEBC8C}"/>
          </ac:picMkLst>
        </pc:picChg>
        <pc:picChg chg="add del mod">
          <ac:chgData name="Long, Weitong" userId="c6662185-7318-410f-97e5-d6e77f6614a1" providerId="ADAL" clId="{324B7262-3CDE-483D-B1E3-9CA8713E5795}" dt="2024-03-30T19:08:39.687" v="6291" actId="478"/>
          <ac:picMkLst>
            <pc:docMk/>
            <pc:sldMk cId="947277248" sldId="477"/>
            <ac:picMk id="5" creationId="{A3390BE5-96EE-3FBF-B91F-FD02F3FAC6E1}"/>
          </ac:picMkLst>
        </pc:picChg>
      </pc:sldChg>
      <pc:sldChg chg="del">
        <pc:chgData name="Long, Weitong" userId="c6662185-7318-410f-97e5-d6e77f6614a1" providerId="ADAL" clId="{324B7262-3CDE-483D-B1E3-9CA8713E5795}" dt="2024-03-26T10:46:58.811" v="7" actId="47"/>
        <pc:sldMkLst>
          <pc:docMk/>
          <pc:sldMk cId="3364269791" sldId="480"/>
        </pc:sldMkLst>
      </pc:sldChg>
      <pc:sldChg chg="del">
        <pc:chgData name="Long, Weitong" userId="c6662185-7318-410f-97e5-d6e77f6614a1" providerId="ADAL" clId="{324B7262-3CDE-483D-B1E3-9CA8713E5795}" dt="2024-03-26T10:47:10.953" v="8" actId="47"/>
        <pc:sldMkLst>
          <pc:docMk/>
          <pc:sldMk cId="3927184434" sldId="481"/>
        </pc:sldMkLst>
      </pc:sldChg>
      <pc:sldChg chg="del">
        <pc:chgData name="Long, Weitong" userId="c6662185-7318-410f-97e5-d6e77f6614a1" providerId="ADAL" clId="{324B7262-3CDE-483D-B1E3-9CA8713E5795}" dt="2024-03-26T10:47:13.304" v="9" actId="47"/>
        <pc:sldMkLst>
          <pc:docMk/>
          <pc:sldMk cId="26550576" sldId="482"/>
        </pc:sldMkLst>
      </pc:sldChg>
      <pc:sldChg chg="modSp del mod ord">
        <pc:chgData name="Long, Weitong" userId="c6662185-7318-410f-97e5-d6e77f6614a1" providerId="ADAL" clId="{324B7262-3CDE-483D-B1E3-9CA8713E5795}" dt="2024-03-26T12:34:03.030" v="2360" actId="47"/>
        <pc:sldMkLst>
          <pc:docMk/>
          <pc:sldMk cId="1093723873" sldId="483"/>
        </pc:sldMkLst>
        <pc:spChg chg="mod">
          <ac:chgData name="Long, Weitong" userId="c6662185-7318-410f-97e5-d6e77f6614a1" providerId="ADAL" clId="{324B7262-3CDE-483D-B1E3-9CA8713E5795}" dt="2024-03-26T11:37:55.675" v="1326" actId="12"/>
          <ac:spMkLst>
            <pc:docMk/>
            <pc:sldMk cId="1093723873" sldId="483"/>
            <ac:spMk id="2" creationId="{9DBF4C2A-D994-E25B-67A5-BCDC3CC9D8C1}"/>
          </ac:spMkLst>
        </pc:spChg>
      </pc:sldChg>
      <pc:sldChg chg="modSp mod ord">
        <pc:chgData name="Long, Weitong" userId="c6662185-7318-410f-97e5-d6e77f6614a1" providerId="ADAL" clId="{324B7262-3CDE-483D-B1E3-9CA8713E5795}" dt="2024-04-02T19:15:04.452" v="6780" actId="1076"/>
        <pc:sldMkLst>
          <pc:docMk/>
          <pc:sldMk cId="1262185" sldId="484"/>
        </pc:sldMkLst>
        <pc:spChg chg="mod">
          <ac:chgData name="Long, Weitong" userId="c6662185-7318-410f-97e5-d6e77f6614a1" providerId="ADAL" clId="{324B7262-3CDE-483D-B1E3-9CA8713E5795}" dt="2024-04-02T19:15:04.452" v="6780" actId="1076"/>
          <ac:spMkLst>
            <pc:docMk/>
            <pc:sldMk cId="1262185" sldId="484"/>
            <ac:spMk id="2" creationId="{9DBF4C2A-D994-E25B-67A5-BCDC3CC9D8C1}"/>
          </ac:spMkLst>
        </pc:spChg>
      </pc:sldChg>
      <pc:sldChg chg="del">
        <pc:chgData name="Long, Weitong" userId="c6662185-7318-410f-97e5-d6e77f6614a1" providerId="ADAL" clId="{324B7262-3CDE-483D-B1E3-9CA8713E5795}" dt="2024-03-26T10:47:15.629" v="10" actId="47"/>
        <pc:sldMkLst>
          <pc:docMk/>
          <pc:sldMk cId="3619192828" sldId="485"/>
        </pc:sldMkLst>
      </pc:sldChg>
      <pc:sldChg chg="modSp mod">
        <pc:chgData name="Long, Weitong" userId="c6662185-7318-410f-97e5-d6e77f6614a1" providerId="ADAL" clId="{324B7262-3CDE-483D-B1E3-9CA8713E5795}" dt="2024-03-28T13:46:50.146" v="5105" actId="20577"/>
        <pc:sldMkLst>
          <pc:docMk/>
          <pc:sldMk cId="3252080466" sldId="486"/>
        </pc:sldMkLst>
        <pc:graphicFrameChg chg="mod modGraphic">
          <ac:chgData name="Long, Weitong" userId="c6662185-7318-410f-97e5-d6e77f6614a1" providerId="ADAL" clId="{324B7262-3CDE-483D-B1E3-9CA8713E5795}" dt="2024-03-28T13:46:50.146" v="5105" actId="20577"/>
          <ac:graphicFrameMkLst>
            <pc:docMk/>
            <pc:sldMk cId="3252080466" sldId="486"/>
            <ac:graphicFrameMk id="5" creationId="{14692EDE-68AB-AF3A-FB6A-D169B70D5E08}"/>
          </ac:graphicFrameMkLst>
        </pc:graphicFrameChg>
      </pc:sldChg>
      <pc:sldChg chg="del">
        <pc:chgData name="Long, Weitong" userId="c6662185-7318-410f-97e5-d6e77f6614a1" providerId="ADAL" clId="{324B7262-3CDE-483D-B1E3-9CA8713E5795}" dt="2024-03-26T12:34:11.109" v="2361" actId="47"/>
        <pc:sldMkLst>
          <pc:docMk/>
          <pc:sldMk cId="2138223865" sldId="487"/>
        </pc:sldMkLst>
      </pc:sldChg>
      <pc:sldChg chg="addSp delSp modSp new mod ord">
        <pc:chgData name="Long, Weitong" userId="c6662185-7318-410f-97e5-d6e77f6614a1" providerId="ADAL" clId="{324B7262-3CDE-483D-B1E3-9CA8713E5795}" dt="2024-04-02T14:49:18.777" v="6671" actId="1076"/>
        <pc:sldMkLst>
          <pc:docMk/>
          <pc:sldMk cId="709653296" sldId="488"/>
        </pc:sldMkLst>
        <pc:spChg chg="del">
          <ac:chgData name="Long, Weitong" userId="c6662185-7318-410f-97e5-d6e77f6614a1" providerId="ADAL" clId="{324B7262-3CDE-483D-B1E3-9CA8713E5795}" dt="2024-03-26T09:57:47.185" v="1" actId="478"/>
          <ac:spMkLst>
            <pc:docMk/>
            <pc:sldMk cId="709653296" sldId="488"/>
            <ac:spMk id="2" creationId="{B0B4D3DE-125C-D972-E4F4-BEBD887E1F48}"/>
          </ac:spMkLst>
        </pc:spChg>
        <pc:spChg chg="mod">
          <ac:chgData name="Long, Weitong" userId="c6662185-7318-410f-97e5-d6e77f6614a1" providerId="ADAL" clId="{324B7262-3CDE-483D-B1E3-9CA8713E5795}" dt="2024-03-30T19:41:21.905" v="6458" actId="20577"/>
          <ac:spMkLst>
            <pc:docMk/>
            <pc:sldMk cId="709653296" sldId="488"/>
            <ac:spMk id="3" creationId="{D327634B-A723-B003-8EA7-EA57EC796F70}"/>
          </ac:spMkLst>
        </pc:spChg>
        <pc:spChg chg="add del">
          <ac:chgData name="Long, Weitong" userId="c6662185-7318-410f-97e5-d6e77f6614a1" providerId="ADAL" clId="{324B7262-3CDE-483D-B1E3-9CA8713E5795}" dt="2024-04-02T14:45:05.889" v="6666" actId="478"/>
          <ac:spMkLst>
            <pc:docMk/>
            <pc:sldMk cId="709653296" sldId="488"/>
            <ac:spMk id="5" creationId="{023A08C1-AF32-300C-9881-529494F0EB17}"/>
          </ac:spMkLst>
        </pc:spChg>
        <pc:grpChg chg="add del mod">
          <ac:chgData name="Long, Weitong" userId="c6662185-7318-410f-97e5-d6e77f6614a1" providerId="ADAL" clId="{324B7262-3CDE-483D-B1E3-9CA8713E5795}" dt="2024-03-30T19:43:56.842" v="6469" actId="478"/>
          <ac:grpSpMkLst>
            <pc:docMk/>
            <pc:sldMk cId="709653296" sldId="488"/>
            <ac:grpSpMk id="9" creationId="{494DB85D-35DD-AD5F-ADEC-7C0607DAA94E}"/>
          </ac:grpSpMkLst>
        </pc:grpChg>
        <pc:picChg chg="add del mod modCrop">
          <ac:chgData name="Long, Weitong" userId="c6662185-7318-410f-97e5-d6e77f6614a1" providerId="ADAL" clId="{324B7262-3CDE-483D-B1E3-9CA8713E5795}" dt="2024-03-30T19:36:44.367" v="6410" actId="478"/>
          <ac:picMkLst>
            <pc:docMk/>
            <pc:sldMk cId="709653296" sldId="488"/>
            <ac:picMk id="2" creationId="{FA4516CE-DA35-2640-1CF7-C35CE829EB90}"/>
          </ac:picMkLst>
        </pc:picChg>
        <pc:picChg chg="add del mod">
          <ac:chgData name="Long, Weitong" userId="c6662185-7318-410f-97e5-d6e77f6614a1" providerId="ADAL" clId="{324B7262-3CDE-483D-B1E3-9CA8713E5795}" dt="2024-03-30T19:36:26.318" v="6403" actId="478"/>
          <ac:picMkLst>
            <pc:docMk/>
            <pc:sldMk cId="709653296" sldId="488"/>
            <ac:picMk id="5" creationId="{FA853DF3-42AF-296F-035F-C132658D9712}"/>
          </ac:picMkLst>
        </pc:picChg>
        <pc:picChg chg="add del">
          <ac:chgData name="Long, Weitong" userId="c6662185-7318-410f-97e5-d6e77f6614a1" providerId="ADAL" clId="{324B7262-3CDE-483D-B1E3-9CA8713E5795}" dt="2024-04-02T14:49:04.137" v="6669" actId="478"/>
          <ac:picMkLst>
            <pc:docMk/>
            <pc:sldMk cId="709653296" sldId="488"/>
            <ac:picMk id="6" creationId="{4263FD32-38EF-117C-0ABB-AC973E16F2CA}"/>
          </ac:picMkLst>
        </pc:picChg>
        <pc:picChg chg="add del mod modCrop">
          <ac:chgData name="Long, Weitong" userId="c6662185-7318-410f-97e5-d6e77f6614a1" providerId="ADAL" clId="{324B7262-3CDE-483D-B1E3-9CA8713E5795}" dt="2024-03-30T19:39:25.431" v="6421" actId="478"/>
          <ac:picMkLst>
            <pc:docMk/>
            <pc:sldMk cId="709653296" sldId="488"/>
            <ac:picMk id="6" creationId="{D0C92D30-75E5-6E7A-8020-055C1853FB15}"/>
          </ac:picMkLst>
        </pc:picChg>
        <pc:picChg chg="add mod modCrop">
          <ac:chgData name="Long, Weitong" userId="c6662185-7318-410f-97e5-d6e77f6614a1" providerId="ADAL" clId="{324B7262-3CDE-483D-B1E3-9CA8713E5795}" dt="2024-03-30T19:40:23.721" v="6437" actId="164"/>
          <ac:picMkLst>
            <pc:docMk/>
            <pc:sldMk cId="709653296" sldId="488"/>
            <ac:picMk id="7" creationId="{5B4947AB-BFAE-3747-2DC3-9729D0A387BA}"/>
          </ac:picMkLst>
        </pc:picChg>
        <pc:picChg chg="add mod">
          <ac:chgData name="Long, Weitong" userId="c6662185-7318-410f-97e5-d6e77f6614a1" providerId="ADAL" clId="{324B7262-3CDE-483D-B1E3-9CA8713E5795}" dt="2024-04-02T14:49:18.777" v="6671" actId="1076"/>
          <ac:picMkLst>
            <pc:docMk/>
            <pc:sldMk cId="709653296" sldId="488"/>
            <ac:picMk id="7" creationId="{D084615C-6C4D-7B8F-A216-400A846347D7}"/>
          </ac:picMkLst>
        </pc:picChg>
        <pc:picChg chg="add mod modCrop">
          <ac:chgData name="Long, Weitong" userId="c6662185-7318-410f-97e5-d6e77f6614a1" providerId="ADAL" clId="{324B7262-3CDE-483D-B1E3-9CA8713E5795}" dt="2024-03-30T19:40:23.721" v="6437" actId="164"/>
          <ac:picMkLst>
            <pc:docMk/>
            <pc:sldMk cId="709653296" sldId="488"/>
            <ac:picMk id="8" creationId="{557A1341-210A-D3FC-C13A-2A3FE1C188A9}"/>
          </ac:picMkLst>
        </pc:picChg>
        <pc:picChg chg="add del">
          <ac:chgData name="Long, Weitong" userId="c6662185-7318-410f-97e5-d6e77f6614a1" providerId="ADAL" clId="{324B7262-3CDE-483D-B1E3-9CA8713E5795}" dt="2024-04-02T14:44:03.975" v="6663" actId="478"/>
          <ac:picMkLst>
            <pc:docMk/>
            <pc:sldMk cId="709653296" sldId="488"/>
            <ac:picMk id="10" creationId="{09859CCE-0C92-E0AB-1DCA-AE20DB962B38}"/>
          </ac:picMkLst>
        </pc:picChg>
      </pc:sldChg>
      <pc:sldChg chg="add ord">
        <pc:chgData name="Long, Weitong" userId="c6662185-7318-410f-97e5-d6e77f6614a1" providerId="ADAL" clId="{324B7262-3CDE-483D-B1E3-9CA8713E5795}" dt="2024-03-26T10:47:25.553" v="12"/>
        <pc:sldMkLst>
          <pc:docMk/>
          <pc:sldMk cId="818278596" sldId="1941"/>
        </pc:sldMkLst>
      </pc:sldChg>
      <pc:sldChg chg="modSp new mod ord">
        <pc:chgData name="Long, Weitong" userId="c6662185-7318-410f-97e5-d6e77f6614a1" providerId="ADAL" clId="{324B7262-3CDE-483D-B1E3-9CA8713E5795}" dt="2024-04-04T19:05:08.344" v="6872" actId="20577"/>
        <pc:sldMkLst>
          <pc:docMk/>
          <pc:sldMk cId="547425605" sldId="1942"/>
        </pc:sldMkLst>
        <pc:spChg chg="mod">
          <ac:chgData name="Long, Weitong" userId="c6662185-7318-410f-97e5-d6e77f6614a1" providerId="ADAL" clId="{324B7262-3CDE-483D-B1E3-9CA8713E5795}" dt="2024-04-04T19:05:08.344" v="6872" actId="20577"/>
          <ac:spMkLst>
            <pc:docMk/>
            <pc:sldMk cId="547425605" sldId="1942"/>
            <ac:spMk id="2" creationId="{1DAC5E26-AD28-F00E-52C6-B373FF132F3A}"/>
          </ac:spMkLst>
        </pc:spChg>
        <pc:spChg chg="mod">
          <ac:chgData name="Long, Weitong" userId="c6662185-7318-410f-97e5-d6e77f6614a1" providerId="ADAL" clId="{324B7262-3CDE-483D-B1E3-9CA8713E5795}" dt="2024-03-26T10:48:05.176" v="50" actId="20577"/>
          <ac:spMkLst>
            <pc:docMk/>
            <pc:sldMk cId="547425605" sldId="1942"/>
            <ac:spMk id="3" creationId="{D17E8F37-C879-87F4-222C-0947FB362335}"/>
          </ac:spMkLst>
        </pc:spChg>
      </pc:sldChg>
      <pc:sldChg chg="addSp delSp modSp new mod">
        <pc:chgData name="Long, Weitong" userId="c6662185-7318-410f-97e5-d6e77f6614a1" providerId="ADAL" clId="{324B7262-3CDE-483D-B1E3-9CA8713E5795}" dt="2024-04-02T19:10:50.813" v="6767" actId="20577"/>
        <pc:sldMkLst>
          <pc:docMk/>
          <pc:sldMk cId="4280377912" sldId="1943"/>
        </pc:sldMkLst>
        <pc:spChg chg="mod">
          <ac:chgData name="Long, Weitong" userId="c6662185-7318-410f-97e5-d6e77f6614a1" providerId="ADAL" clId="{324B7262-3CDE-483D-B1E3-9CA8713E5795}" dt="2024-04-02T19:10:50.813" v="6767" actId="20577"/>
          <ac:spMkLst>
            <pc:docMk/>
            <pc:sldMk cId="4280377912" sldId="1943"/>
            <ac:spMk id="2" creationId="{D7402405-A654-2048-59F0-3A305E4306A2}"/>
          </ac:spMkLst>
        </pc:spChg>
        <pc:spChg chg="mod">
          <ac:chgData name="Long, Weitong" userId="c6662185-7318-410f-97e5-d6e77f6614a1" providerId="ADAL" clId="{324B7262-3CDE-483D-B1E3-9CA8713E5795}" dt="2024-03-26T11:04:25.488" v="329" actId="20577"/>
          <ac:spMkLst>
            <pc:docMk/>
            <pc:sldMk cId="4280377912" sldId="1943"/>
            <ac:spMk id="3" creationId="{35E50BA4-EF6D-E58B-89E6-1B2FADB0621F}"/>
          </ac:spMkLst>
        </pc:spChg>
        <pc:spChg chg="add mod">
          <ac:chgData name="Long, Weitong" userId="c6662185-7318-410f-97e5-d6e77f6614a1" providerId="ADAL" clId="{324B7262-3CDE-483D-B1E3-9CA8713E5795}" dt="2024-03-26T11:15:07.252" v="547" actId="20577"/>
          <ac:spMkLst>
            <pc:docMk/>
            <pc:sldMk cId="4280377912" sldId="1943"/>
            <ac:spMk id="6" creationId="{9A333894-8728-B015-C31F-C9D6ECCDAB66}"/>
          </ac:spMkLst>
        </pc:spChg>
        <pc:grpChg chg="add del mod">
          <ac:chgData name="Long, Weitong" userId="c6662185-7318-410f-97e5-d6e77f6614a1" providerId="ADAL" clId="{324B7262-3CDE-483D-B1E3-9CA8713E5795}" dt="2024-03-26T11:15:31.481" v="549" actId="165"/>
          <ac:grpSpMkLst>
            <pc:docMk/>
            <pc:sldMk cId="4280377912" sldId="1943"/>
            <ac:grpSpMk id="7" creationId="{CD483D7F-8278-5B16-2D77-C94AA76F8B4D}"/>
          </ac:grpSpMkLst>
        </pc:grpChg>
        <pc:grpChg chg="add mod">
          <ac:chgData name="Long, Weitong" userId="c6662185-7318-410f-97e5-d6e77f6614a1" providerId="ADAL" clId="{324B7262-3CDE-483D-B1E3-9CA8713E5795}" dt="2024-03-26T11:16:54.112" v="578" actId="14100"/>
          <ac:grpSpMkLst>
            <pc:docMk/>
            <pc:sldMk cId="4280377912" sldId="1943"/>
            <ac:grpSpMk id="13" creationId="{3796B55F-A181-A7C2-D93A-F44F4C4AFEF8}"/>
          </ac:grpSpMkLst>
        </pc:grpChg>
        <pc:picChg chg="mod topLvl">
          <ac:chgData name="Long, Weitong" userId="c6662185-7318-410f-97e5-d6e77f6614a1" providerId="ADAL" clId="{324B7262-3CDE-483D-B1E3-9CA8713E5795}" dt="2024-03-26T11:16:23.548" v="571" actId="164"/>
          <ac:picMkLst>
            <pc:docMk/>
            <pc:sldMk cId="4280377912" sldId="1943"/>
            <ac:picMk id="8" creationId="{ED576306-A247-D1FE-1875-910C42FE5630}"/>
          </ac:picMkLst>
        </pc:picChg>
        <pc:picChg chg="mod topLvl">
          <ac:chgData name="Long, Weitong" userId="c6662185-7318-410f-97e5-d6e77f6614a1" providerId="ADAL" clId="{324B7262-3CDE-483D-B1E3-9CA8713E5795}" dt="2024-03-26T11:16:23.548" v="571" actId="164"/>
          <ac:picMkLst>
            <pc:docMk/>
            <pc:sldMk cId="4280377912" sldId="1943"/>
            <ac:picMk id="9" creationId="{7592E3CF-97D1-BE61-9DE9-8C32F96D5044}"/>
          </ac:picMkLst>
        </pc:picChg>
        <pc:picChg chg="mod topLvl">
          <ac:chgData name="Long, Weitong" userId="c6662185-7318-410f-97e5-d6e77f6614a1" providerId="ADAL" clId="{324B7262-3CDE-483D-B1E3-9CA8713E5795}" dt="2024-03-26T11:16:23.548" v="571" actId="164"/>
          <ac:picMkLst>
            <pc:docMk/>
            <pc:sldMk cId="4280377912" sldId="1943"/>
            <ac:picMk id="10" creationId="{E8CCB2D2-321C-6A24-2987-4A7A7BAB2923}"/>
          </ac:picMkLst>
        </pc:picChg>
        <pc:picChg chg="mod topLvl">
          <ac:chgData name="Long, Weitong" userId="c6662185-7318-410f-97e5-d6e77f6614a1" providerId="ADAL" clId="{324B7262-3CDE-483D-B1E3-9CA8713E5795}" dt="2024-03-26T11:16:23.548" v="571" actId="164"/>
          <ac:picMkLst>
            <pc:docMk/>
            <pc:sldMk cId="4280377912" sldId="1943"/>
            <ac:picMk id="11" creationId="{430070F3-DFF9-D54C-3294-D809372F9B70}"/>
          </ac:picMkLst>
        </pc:picChg>
        <pc:picChg chg="mod topLvl">
          <ac:chgData name="Long, Weitong" userId="c6662185-7318-410f-97e5-d6e77f6614a1" providerId="ADAL" clId="{324B7262-3CDE-483D-B1E3-9CA8713E5795}" dt="2024-03-26T11:16:23.548" v="571" actId="164"/>
          <ac:picMkLst>
            <pc:docMk/>
            <pc:sldMk cId="4280377912" sldId="1943"/>
            <ac:picMk id="12" creationId="{58C69EFA-9D13-C98E-6553-26C1CC3D96B1}"/>
          </ac:picMkLst>
        </pc:picChg>
      </pc:sldChg>
      <pc:sldChg chg="addSp delSp modSp add mod">
        <pc:chgData name="Long, Weitong" userId="c6662185-7318-410f-97e5-d6e77f6614a1" providerId="ADAL" clId="{324B7262-3CDE-483D-B1E3-9CA8713E5795}" dt="2024-04-03T10:07:38.909" v="6786" actId="20577"/>
        <pc:sldMkLst>
          <pc:docMk/>
          <pc:sldMk cId="2758630001" sldId="1944"/>
        </pc:sldMkLst>
        <pc:spChg chg="mod">
          <ac:chgData name="Long, Weitong" userId="c6662185-7318-410f-97e5-d6e77f6614a1" providerId="ADAL" clId="{324B7262-3CDE-483D-B1E3-9CA8713E5795}" dt="2024-04-03T10:07:38.909" v="6786" actId="20577"/>
          <ac:spMkLst>
            <pc:docMk/>
            <pc:sldMk cId="2758630001" sldId="1944"/>
            <ac:spMk id="2" creationId="{9DBF4C2A-D994-E25B-67A5-BCDC3CC9D8C1}"/>
          </ac:spMkLst>
        </pc:spChg>
        <pc:picChg chg="add del">
          <ac:chgData name="Long, Weitong" userId="c6662185-7318-410f-97e5-d6e77f6614a1" providerId="ADAL" clId="{324B7262-3CDE-483D-B1E3-9CA8713E5795}" dt="2024-03-26T11:25:54.162" v="876"/>
          <ac:picMkLst>
            <pc:docMk/>
            <pc:sldMk cId="2758630001" sldId="1944"/>
            <ac:picMk id="5" creationId="{9E4FCBCC-63F0-0E1F-88B2-01D4F76DA848}"/>
          </ac:picMkLst>
        </pc:picChg>
      </pc:sldChg>
      <pc:sldChg chg="addSp delSp modSp add mod">
        <pc:chgData name="Long, Weitong" userId="c6662185-7318-410f-97e5-d6e77f6614a1" providerId="ADAL" clId="{324B7262-3CDE-483D-B1E3-9CA8713E5795}" dt="2024-04-03T17:36:59.234" v="6849" actId="20577"/>
        <pc:sldMkLst>
          <pc:docMk/>
          <pc:sldMk cId="246151948" sldId="1945"/>
        </pc:sldMkLst>
        <pc:spChg chg="del">
          <ac:chgData name="Long, Weitong" userId="c6662185-7318-410f-97e5-d6e77f6614a1" providerId="ADAL" clId="{324B7262-3CDE-483D-B1E3-9CA8713E5795}" dt="2024-03-26T12:57:12.986" v="3125" actId="478"/>
          <ac:spMkLst>
            <pc:docMk/>
            <pc:sldMk cId="246151948" sldId="1945"/>
            <ac:spMk id="6" creationId="{6686CB1D-2547-9090-414A-1D0C2A0ECA60}"/>
          </ac:spMkLst>
        </pc:spChg>
        <pc:spChg chg="del">
          <ac:chgData name="Long, Weitong" userId="c6662185-7318-410f-97e5-d6e77f6614a1" providerId="ADAL" clId="{324B7262-3CDE-483D-B1E3-9CA8713E5795}" dt="2024-03-26T12:57:12.986" v="3125" actId="478"/>
          <ac:spMkLst>
            <pc:docMk/>
            <pc:sldMk cId="246151948" sldId="1945"/>
            <ac:spMk id="7" creationId="{1679DA6D-1A93-69DC-0CFD-C608A714B5CA}"/>
          </ac:spMkLst>
        </pc:spChg>
        <pc:spChg chg="del">
          <ac:chgData name="Long, Weitong" userId="c6662185-7318-410f-97e5-d6e77f6614a1" providerId="ADAL" clId="{324B7262-3CDE-483D-B1E3-9CA8713E5795}" dt="2024-03-26T12:57:12.986" v="3125" actId="478"/>
          <ac:spMkLst>
            <pc:docMk/>
            <pc:sldMk cId="246151948" sldId="1945"/>
            <ac:spMk id="8" creationId="{1BB07CDC-910A-6173-8CBE-CD441C706762}"/>
          </ac:spMkLst>
        </pc:spChg>
        <pc:spChg chg="mod">
          <ac:chgData name="Long, Weitong" userId="c6662185-7318-410f-97e5-d6e77f6614a1" providerId="ADAL" clId="{324B7262-3CDE-483D-B1E3-9CA8713E5795}" dt="2024-04-03T17:36:59.234" v="6849" actId="20577"/>
          <ac:spMkLst>
            <pc:docMk/>
            <pc:sldMk cId="246151948" sldId="1945"/>
            <ac:spMk id="13" creationId="{A70407B8-7103-AE58-D78C-82802B1C1698}"/>
          </ac:spMkLst>
        </pc:spChg>
        <pc:spChg chg="del">
          <ac:chgData name="Long, Weitong" userId="c6662185-7318-410f-97e5-d6e77f6614a1" providerId="ADAL" clId="{324B7262-3CDE-483D-B1E3-9CA8713E5795}" dt="2024-03-26T12:57:12.986" v="3125" actId="478"/>
          <ac:spMkLst>
            <pc:docMk/>
            <pc:sldMk cId="246151948" sldId="1945"/>
            <ac:spMk id="18" creationId="{0400039B-0BD5-2564-671D-70AC49D312C6}"/>
          </ac:spMkLst>
        </pc:spChg>
        <pc:spChg chg="del">
          <ac:chgData name="Long, Weitong" userId="c6662185-7318-410f-97e5-d6e77f6614a1" providerId="ADAL" clId="{324B7262-3CDE-483D-B1E3-9CA8713E5795}" dt="2024-03-26T12:57:12.986" v="3125" actId="478"/>
          <ac:spMkLst>
            <pc:docMk/>
            <pc:sldMk cId="246151948" sldId="1945"/>
            <ac:spMk id="19" creationId="{4F45A9F1-D268-027D-6F24-469BED35B9F8}"/>
          </ac:spMkLst>
        </pc:spChg>
        <pc:picChg chg="add mod">
          <ac:chgData name="Long, Weitong" userId="c6662185-7318-410f-97e5-d6e77f6614a1" providerId="ADAL" clId="{324B7262-3CDE-483D-B1E3-9CA8713E5795}" dt="2024-04-02T10:21:11.598" v="6483" actId="1076"/>
          <ac:picMkLst>
            <pc:docMk/>
            <pc:sldMk cId="246151948" sldId="1945"/>
            <ac:picMk id="2" creationId="{1E6967C0-D7A8-D631-0330-0B76B7111BCB}"/>
          </ac:picMkLst>
        </pc:picChg>
        <pc:picChg chg="del">
          <ac:chgData name="Long, Weitong" userId="c6662185-7318-410f-97e5-d6e77f6614a1" providerId="ADAL" clId="{324B7262-3CDE-483D-B1E3-9CA8713E5795}" dt="2024-03-26T12:57:08.071" v="3121" actId="478"/>
          <ac:picMkLst>
            <pc:docMk/>
            <pc:sldMk cId="246151948" sldId="1945"/>
            <ac:picMk id="2" creationId="{43F8028C-35EC-D87B-E392-1F593C10FB87}"/>
          </ac:picMkLst>
        </pc:picChg>
        <pc:picChg chg="del">
          <ac:chgData name="Long, Weitong" userId="c6662185-7318-410f-97e5-d6e77f6614a1" providerId="ADAL" clId="{324B7262-3CDE-483D-B1E3-9CA8713E5795}" dt="2024-03-26T12:57:08.814" v="3122" actId="478"/>
          <ac:picMkLst>
            <pc:docMk/>
            <pc:sldMk cId="246151948" sldId="1945"/>
            <ac:picMk id="5" creationId="{FADC2974-8465-A3AF-F593-57F10FD18616}"/>
          </ac:picMkLst>
        </pc:picChg>
        <pc:picChg chg="add del mod">
          <ac:chgData name="Long, Weitong" userId="c6662185-7318-410f-97e5-d6e77f6614a1" providerId="ADAL" clId="{324B7262-3CDE-483D-B1E3-9CA8713E5795}" dt="2024-03-30T12:17:49.648" v="5229" actId="478"/>
          <ac:picMkLst>
            <pc:docMk/>
            <pc:sldMk cId="246151948" sldId="1945"/>
            <ac:picMk id="9" creationId="{69029139-0EDB-BA11-BBF3-601FD5F8E496}"/>
          </ac:picMkLst>
        </pc:picChg>
        <pc:cxnChg chg="del">
          <ac:chgData name="Long, Weitong" userId="c6662185-7318-410f-97e5-d6e77f6614a1" providerId="ADAL" clId="{324B7262-3CDE-483D-B1E3-9CA8713E5795}" dt="2024-03-26T12:57:12.986" v="3125" actId="478"/>
          <ac:cxnSpMkLst>
            <pc:docMk/>
            <pc:sldMk cId="246151948" sldId="1945"/>
            <ac:cxnSpMk id="10" creationId="{367762A1-85C8-B254-E5C1-79DECC090C8E}"/>
          </ac:cxnSpMkLst>
        </pc:cxnChg>
        <pc:cxnChg chg="del">
          <ac:chgData name="Long, Weitong" userId="c6662185-7318-410f-97e5-d6e77f6614a1" providerId="ADAL" clId="{324B7262-3CDE-483D-B1E3-9CA8713E5795}" dt="2024-03-26T12:57:12.986" v="3125" actId="478"/>
          <ac:cxnSpMkLst>
            <pc:docMk/>
            <pc:sldMk cId="246151948" sldId="1945"/>
            <ac:cxnSpMk id="12" creationId="{5632A914-7ED3-C3A9-F154-33872EF3D642}"/>
          </ac:cxnSpMkLst>
        </pc:cxnChg>
        <pc:cxnChg chg="del">
          <ac:chgData name="Long, Weitong" userId="c6662185-7318-410f-97e5-d6e77f6614a1" providerId="ADAL" clId="{324B7262-3CDE-483D-B1E3-9CA8713E5795}" dt="2024-03-26T12:57:12.986" v="3125" actId="478"/>
          <ac:cxnSpMkLst>
            <pc:docMk/>
            <pc:sldMk cId="246151948" sldId="1945"/>
            <ac:cxnSpMk id="16" creationId="{A5B87103-31FF-5380-86D4-289AD1C19554}"/>
          </ac:cxnSpMkLst>
        </pc:cxnChg>
      </pc:sldChg>
      <pc:sldChg chg="addSp delSp modSp new mod">
        <pc:chgData name="Long, Weitong" userId="c6662185-7318-410f-97e5-d6e77f6614a1" providerId="ADAL" clId="{324B7262-3CDE-483D-B1E3-9CA8713E5795}" dt="2024-04-03T17:16:42.714" v="6834"/>
        <pc:sldMkLst>
          <pc:docMk/>
          <pc:sldMk cId="3931741383" sldId="1946"/>
        </pc:sldMkLst>
        <pc:spChg chg="mod">
          <ac:chgData name="Long, Weitong" userId="c6662185-7318-410f-97e5-d6e77f6614a1" providerId="ADAL" clId="{324B7262-3CDE-483D-B1E3-9CA8713E5795}" dt="2024-03-26T13:05:03.647" v="3367" actId="20577"/>
          <ac:spMkLst>
            <pc:docMk/>
            <pc:sldMk cId="3931741383" sldId="1946"/>
            <ac:spMk id="2" creationId="{5BE7463B-81F9-51AB-254D-12A6F1D2B156}"/>
          </ac:spMkLst>
        </pc:spChg>
        <pc:spChg chg="mod">
          <ac:chgData name="Long, Weitong" userId="c6662185-7318-410f-97e5-d6e77f6614a1" providerId="ADAL" clId="{324B7262-3CDE-483D-B1E3-9CA8713E5795}" dt="2024-04-03T17:16:42.714" v="6834"/>
          <ac:spMkLst>
            <pc:docMk/>
            <pc:sldMk cId="3931741383" sldId="1946"/>
            <ac:spMk id="4" creationId="{2DC80844-B52E-6492-767F-B884011FC985}"/>
          </ac:spMkLst>
        </pc:spChg>
        <pc:spChg chg="del">
          <ac:chgData name="Long, Weitong" userId="c6662185-7318-410f-97e5-d6e77f6614a1" providerId="ADAL" clId="{324B7262-3CDE-483D-B1E3-9CA8713E5795}" dt="2024-03-26T12:58:04.602" v="3133" actId="478"/>
          <ac:spMkLst>
            <pc:docMk/>
            <pc:sldMk cId="3931741383" sldId="1946"/>
            <ac:spMk id="5" creationId="{8BD62E84-8121-96A4-B2ED-6F4A0B64A2A9}"/>
          </ac:spMkLst>
        </pc:spChg>
        <pc:picChg chg="add mod">
          <ac:chgData name="Long, Weitong" userId="c6662185-7318-410f-97e5-d6e77f6614a1" providerId="ADAL" clId="{324B7262-3CDE-483D-B1E3-9CA8713E5795}" dt="2024-03-30T12:06:55.269" v="5224" actId="1076"/>
          <ac:picMkLst>
            <pc:docMk/>
            <pc:sldMk cId="3931741383" sldId="1946"/>
            <ac:picMk id="5" creationId="{1B056FB0-CFF7-3105-53BA-4116DA87C793}"/>
          </ac:picMkLst>
        </pc:picChg>
        <pc:picChg chg="add del mod">
          <ac:chgData name="Long, Weitong" userId="c6662185-7318-410f-97e5-d6e77f6614a1" providerId="ADAL" clId="{324B7262-3CDE-483D-B1E3-9CA8713E5795}" dt="2024-03-30T12:06:47.246" v="5219" actId="478"/>
          <ac:picMkLst>
            <pc:docMk/>
            <pc:sldMk cId="3931741383" sldId="1946"/>
            <ac:picMk id="6" creationId="{B4D7D584-7EB6-E587-1911-F02BA5142A55}"/>
          </ac:picMkLst>
        </pc:picChg>
      </pc:sldChg>
      <pc:sldChg chg="addSp delSp modSp add mod">
        <pc:chgData name="Long, Weitong" userId="c6662185-7318-410f-97e5-d6e77f6614a1" providerId="ADAL" clId="{324B7262-3CDE-483D-B1E3-9CA8713E5795}" dt="2024-04-04T07:44:13.233" v="6853" actId="20577"/>
        <pc:sldMkLst>
          <pc:docMk/>
          <pc:sldMk cId="4241116997" sldId="1947"/>
        </pc:sldMkLst>
        <pc:spChg chg="mod">
          <ac:chgData name="Long, Weitong" userId="c6662185-7318-410f-97e5-d6e77f6614a1" providerId="ADAL" clId="{324B7262-3CDE-483D-B1E3-9CA8713E5795}" dt="2024-03-26T13:36:04.629" v="4423" actId="20577"/>
          <ac:spMkLst>
            <pc:docMk/>
            <pc:sldMk cId="4241116997" sldId="1947"/>
            <ac:spMk id="2" creationId="{04FFC566-A743-BB30-8F31-1D53EC989C00}"/>
          </ac:spMkLst>
        </pc:spChg>
        <pc:spChg chg="add del mod">
          <ac:chgData name="Long, Weitong" userId="c6662185-7318-410f-97e5-d6e77f6614a1" providerId="ADAL" clId="{324B7262-3CDE-483D-B1E3-9CA8713E5795}" dt="2024-03-26T13:21:47.974" v="4029" actId="478"/>
          <ac:spMkLst>
            <pc:docMk/>
            <pc:sldMk cId="4241116997" sldId="1947"/>
            <ac:spMk id="4" creationId="{F337A78E-4064-6D39-C06F-02DD5070BFCF}"/>
          </ac:spMkLst>
        </pc:spChg>
        <pc:spChg chg="add mod">
          <ac:chgData name="Long, Weitong" userId="c6662185-7318-410f-97e5-d6e77f6614a1" providerId="ADAL" clId="{324B7262-3CDE-483D-B1E3-9CA8713E5795}" dt="2024-04-04T07:44:13.233" v="6853" actId="20577"/>
          <ac:spMkLst>
            <pc:docMk/>
            <pc:sldMk cId="4241116997" sldId="1947"/>
            <ac:spMk id="6" creationId="{45112DCB-FA1B-4E5A-E18C-B839F508EC75}"/>
          </ac:spMkLst>
        </pc:spChg>
        <pc:spChg chg="del">
          <ac:chgData name="Long, Weitong" userId="c6662185-7318-410f-97e5-d6e77f6614a1" providerId="ADAL" clId="{324B7262-3CDE-483D-B1E3-9CA8713E5795}" dt="2024-03-26T13:21:45.977" v="4027" actId="478"/>
          <ac:spMkLst>
            <pc:docMk/>
            <pc:sldMk cId="4241116997" sldId="1947"/>
            <ac:spMk id="12" creationId="{62553104-22DD-1245-30A9-F984D91C9D62}"/>
          </ac:spMkLst>
        </pc:spChg>
        <pc:picChg chg="add del mod">
          <ac:chgData name="Long, Weitong" userId="c6662185-7318-410f-97e5-d6e77f6614a1" providerId="ADAL" clId="{324B7262-3CDE-483D-B1E3-9CA8713E5795}" dt="2024-04-02T10:19:42.167" v="6473" actId="478"/>
          <ac:picMkLst>
            <pc:docMk/>
            <pc:sldMk cId="4241116997" sldId="1947"/>
            <ac:picMk id="4" creationId="{671564BB-7830-726C-1013-2A44A4D691F3}"/>
          </ac:picMkLst>
        </pc:picChg>
        <pc:picChg chg="add mod">
          <ac:chgData name="Long, Weitong" userId="c6662185-7318-410f-97e5-d6e77f6614a1" providerId="ADAL" clId="{324B7262-3CDE-483D-B1E3-9CA8713E5795}" dt="2024-04-02T12:26:19.371" v="6631" actId="14100"/>
          <ac:picMkLst>
            <pc:docMk/>
            <pc:sldMk cId="4241116997" sldId="1947"/>
            <ac:picMk id="5" creationId="{F5F4A3C3-3766-0A5A-08C2-2B3E0F1C5E16}"/>
          </ac:picMkLst>
        </pc:picChg>
        <pc:picChg chg="add del mod">
          <ac:chgData name="Long, Weitong" userId="c6662185-7318-410f-97e5-d6e77f6614a1" providerId="ADAL" clId="{324B7262-3CDE-483D-B1E3-9CA8713E5795}" dt="2024-03-26T13:22:55.216" v="4060" actId="478"/>
          <ac:picMkLst>
            <pc:docMk/>
            <pc:sldMk cId="4241116997" sldId="1947"/>
            <ac:picMk id="5" creationId="{FCC545CF-56BE-B331-9B09-D302C3D190DB}"/>
          </ac:picMkLst>
        </pc:picChg>
        <pc:picChg chg="add del mod">
          <ac:chgData name="Long, Weitong" userId="c6662185-7318-410f-97e5-d6e77f6614a1" providerId="ADAL" clId="{324B7262-3CDE-483D-B1E3-9CA8713E5795}" dt="2024-03-30T12:44:44.999" v="5270" actId="478"/>
          <ac:picMkLst>
            <pc:docMk/>
            <pc:sldMk cId="4241116997" sldId="1947"/>
            <ac:picMk id="7" creationId="{506F1BA9-AB9D-4C50-3E25-B0813B22AE80}"/>
          </ac:picMkLst>
        </pc:picChg>
        <pc:picChg chg="add del mod">
          <ac:chgData name="Long, Weitong" userId="c6662185-7318-410f-97e5-d6e77f6614a1" providerId="ADAL" clId="{324B7262-3CDE-483D-B1E3-9CA8713E5795}" dt="2024-04-02T10:24:40.919" v="6517" actId="478"/>
          <ac:picMkLst>
            <pc:docMk/>
            <pc:sldMk cId="4241116997" sldId="1947"/>
            <ac:picMk id="8" creationId="{A0CE2DC8-8496-8440-7AAB-95A07E7E006C}"/>
          </ac:picMkLst>
        </pc:picChg>
        <pc:picChg chg="del">
          <ac:chgData name="Long, Weitong" userId="c6662185-7318-410f-97e5-d6e77f6614a1" providerId="ADAL" clId="{324B7262-3CDE-483D-B1E3-9CA8713E5795}" dt="2024-03-26T13:21:46.788" v="4028" actId="478"/>
          <ac:picMkLst>
            <pc:docMk/>
            <pc:sldMk cId="4241116997" sldId="1947"/>
            <ac:picMk id="10" creationId="{1E1EC123-FB38-6A01-6FC3-1995ECF56062}"/>
          </ac:picMkLst>
        </pc:picChg>
      </pc:sldChg>
      <pc:sldChg chg="addSp delSp add del mod">
        <pc:chgData name="Long, Weitong" userId="c6662185-7318-410f-97e5-d6e77f6614a1" providerId="ADAL" clId="{324B7262-3CDE-483D-B1E3-9CA8713E5795}" dt="2024-03-26T13:35:49.854" v="4413" actId="47"/>
        <pc:sldMkLst>
          <pc:docMk/>
          <pc:sldMk cId="3564041042" sldId="1948"/>
        </pc:sldMkLst>
        <pc:picChg chg="add del">
          <ac:chgData name="Long, Weitong" userId="c6662185-7318-410f-97e5-d6e77f6614a1" providerId="ADAL" clId="{324B7262-3CDE-483D-B1E3-9CA8713E5795}" dt="2024-03-26T13:23:06.914" v="4062" actId="478"/>
          <ac:picMkLst>
            <pc:docMk/>
            <pc:sldMk cId="3564041042" sldId="1948"/>
            <ac:picMk id="5" creationId="{FCC545CF-56BE-B331-9B09-D302C3D190DB}"/>
          </ac:picMkLst>
        </pc:picChg>
      </pc:sldChg>
      <pc:sldChg chg="addSp delSp modSp add mod">
        <pc:chgData name="Long, Weitong" userId="c6662185-7318-410f-97e5-d6e77f6614a1" providerId="ADAL" clId="{324B7262-3CDE-483D-B1E3-9CA8713E5795}" dt="2024-04-04T07:44:09.681" v="6852" actId="20577"/>
        <pc:sldMkLst>
          <pc:docMk/>
          <pc:sldMk cId="313017095" sldId="1949"/>
        </pc:sldMkLst>
        <pc:spChg chg="mod">
          <ac:chgData name="Long, Weitong" userId="c6662185-7318-410f-97e5-d6e77f6614a1" providerId="ADAL" clId="{324B7262-3CDE-483D-B1E3-9CA8713E5795}" dt="2024-03-26T13:36:01.449" v="4422" actId="20577"/>
          <ac:spMkLst>
            <pc:docMk/>
            <pc:sldMk cId="313017095" sldId="1949"/>
            <ac:spMk id="2" creationId="{04FFC566-A743-BB30-8F31-1D53EC989C00}"/>
          </ac:spMkLst>
        </pc:spChg>
        <pc:spChg chg="mod">
          <ac:chgData name="Long, Weitong" userId="c6662185-7318-410f-97e5-d6e77f6614a1" providerId="ADAL" clId="{324B7262-3CDE-483D-B1E3-9CA8713E5795}" dt="2024-04-04T07:44:09.681" v="6852" actId="20577"/>
          <ac:spMkLst>
            <pc:docMk/>
            <pc:sldMk cId="313017095" sldId="1949"/>
            <ac:spMk id="6" creationId="{45112DCB-FA1B-4E5A-E18C-B839F508EC75}"/>
          </ac:spMkLst>
        </pc:spChg>
        <pc:picChg chg="add del mod">
          <ac:chgData name="Long, Weitong" userId="c6662185-7318-410f-97e5-d6e77f6614a1" providerId="ADAL" clId="{324B7262-3CDE-483D-B1E3-9CA8713E5795}" dt="2024-03-30T12:45:06.160" v="5278" actId="478"/>
          <ac:picMkLst>
            <pc:docMk/>
            <pc:sldMk cId="313017095" sldId="1949"/>
            <ac:picMk id="4" creationId="{70E0A895-F844-F112-66F9-C2EB8B66DA46}"/>
          </ac:picMkLst>
        </pc:picChg>
        <pc:picChg chg="add del mod">
          <ac:chgData name="Long, Weitong" userId="c6662185-7318-410f-97e5-d6e77f6614a1" providerId="ADAL" clId="{324B7262-3CDE-483D-B1E3-9CA8713E5795}" dt="2024-04-02T10:19:53.906" v="6477" actId="478"/>
          <ac:picMkLst>
            <pc:docMk/>
            <pc:sldMk cId="313017095" sldId="1949"/>
            <ac:picMk id="5" creationId="{4BFEF4AE-CCED-7788-4CFB-CDDA039119F4}"/>
          </ac:picMkLst>
        </pc:picChg>
        <pc:picChg chg="del">
          <ac:chgData name="Long, Weitong" userId="c6662185-7318-410f-97e5-d6e77f6614a1" providerId="ADAL" clId="{324B7262-3CDE-483D-B1E3-9CA8713E5795}" dt="2024-03-26T13:38:17.575" v="4427" actId="478"/>
          <ac:picMkLst>
            <pc:docMk/>
            <pc:sldMk cId="313017095" sldId="1949"/>
            <ac:picMk id="7" creationId="{506F1BA9-AB9D-4C50-3E25-B0813B22AE80}"/>
          </ac:picMkLst>
        </pc:picChg>
        <pc:picChg chg="add mod">
          <ac:chgData name="Long, Weitong" userId="c6662185-7318-410f-97e5-d6e77f6614a1" providerId="ADAL" clId="{324B7262-3CDE-483D-B1E3-9CA8713E5795}" dt="2024-04-02T10:19:59.289" v="6480" actId="1076"/>
          <ac:picMkLst>
            <pc:docMk/>
            <pc:sldMk cId="313017095" sldId="1949"/>
            <ac:picMk id="7" creationId="{9671FBF1-68AA-95A9-C2DC-071538DDC608}"/>
          </ac:picMkLst>
        </pc:picChg>
      </pc:sldChg>
      <pc:sldChg chg="delSp modSp add del mod delAnim modAnim">
        <pc:chgData name="Long, Weitong" userId="c6662185-7318-410f-97e5-d6e77f6614a1" providerId="ADAL" clId="{324B7262-3CDE-483D-B1E3-9CA8713E5795}" dt="2024-04-02T13:38:33.913" v="6650" actId="47"/>
        <pc:sldMkLst>
          <pc:docMk/>
          <pc:sldMk cId="1690225810" sldId="1950"/>
        </pc:sldMkLst>
        <pc:spChg chg="del">
          <ac:chgData name="Long, Weitong" userId="c6662185-7318-410f-97e5-d6e77f6614a1" providerId="ADAL" clId="{324B7262-3CDE-483D-B1E3-9CA8713E5795}" dt="2024-04-02T13:37:02.069" v="6641" actId="478"/>
          <ac:spMkLst>
            <pc:docMk/>
            <pc:sldMk cId="1690225810" sldId="1950"/>
            <ac:spMk id="16" creationId="{F70933B9-248B-50CD-6692-082658EC1BE3}"/>
          </ac:spMkLst>
        </pc:spChg>
        <pc:spChg chg="mod">
          <ac:chgData name="Long, Weitong" userId="c6662185-7318-410f-97e5-d6e77f6614a1" providerId="ADAL" clId="{324B7262-3CDE-483D-B1E3-9CA8713E5795}" dt="2024-03-28T14:47:10.787" v="5213" actId="20577"/>
          <ac:spMkLst>
            <pc:docMk/>
            <pc:sldMk cId="1690225810" sldId="1950"/>
            <ac:spMk id="146" creationId="{54DFB0A3-9C12-EE34-BE66-A473FA3F77C6}"/>
          </ac:spMkLst>
        </pc:spChg>
        <pc:cxnChg chg="mod">
          <ac:chgData name="Long, Weitong" userId="c6662185-7318-410f-97e5-d6e77f6614a1" providerId="ADAL" clId="{324B7262-3CDE-483D-B1E3-9CA8713E5795}" dt="2024-04-02T13:38:07.073" v="6649" actId="14100"/>
          <ac:cxnSpMkLst>
            <pc:docMk/>
            <pc:sldMk cId="1690225810" sldId="1950"/>
            <ac:cxnSpMk id="150" creationId="{79904783-4515-7064-07F1-7D8B16EDA5C9}"/>
          </ac:cxnSpMkLst>
        </pc:cxnChg>
      </pc:sldChg>
      <pc:sldChg chg="addSp delSp modSp add mod">
        <pc:chgData name="Long, Weitong" userId="c6662185-7318-410f-97e5-d6e77f6614a1" providerId="ADAL" clId="{324B7262-3CDE-483D-B1E3-9CA8713E5795}" dt="2024-04-02T14:45:39.584" v="6668"/>
        <pc:sldMkLst>
          <pc:docMk/>
          <pc:sldMk cId="3500352087" sldId="1951"/>
        </pc:sldMkLst>
        <pc:spChg chg="mod">
          <ac:chgData name="Long, Weitong" userId="c6662185-7318-410f-97e5-d6e77f6614a1" providerId="ADAL" clId="{324B7262-3CDE-483D-B1E3-9CA8713E5795}" dt="2024-03-30T19:41:25.780" v="6460" actId="20577"/>
          <ac:spMkLst>
            <pc:docMk/>
            <pc:sldMk cId="3500352087" sldId="1951"/>
            <ac:spMk id="3" creationId="{D327634B-A723-B003-8EA7-EA57EC796F70}"/>
          </ac:spMkLst>
        </pc:spChg>
        <pc:grpChg chg="add del mod">
          <ac:chgData name="Long, Weitong" userId="c6662185-7318-410f-97e5-d6e77f6614a1" providerId="ADAL" clId="{324B7262-3CDE-483D-B1E3-9CA8713E5795}" dt="2024-03-30T19:43:59.003" v="6470" actId="478"/>
          <ac:grpSpMkLst>
            <pc:docMk/>
            <pc:sldMk cId="3500352087" sldId="1951"/>
            <ac:grpSpMk id="5" creationId="{7AF77FC4-6664-8491-19F9-B8FB8D869C7E}"/>
          </ac:grpSpMkLst>
        </pc:grpChg>
        <pc:picChg chg="add mod modCrop">
          <ac:chgData name="Long, Weitong" userId="c6662185-7318-410f-97e5-d6e77f6614a1" providerId="ADAL" clId="{324B7262-3CDE-483D-B1E3-9CA8713E5795}" dt="2024-03-30T19:41:09.680" v="6448" actId="164"/>
          <ac:picMkLst>
            <pc:docMk/>
            <pc:sldMk cId="3500352087" sldId="1951"/>
            <ac:picMk id="2" creationId="{0598E94E-9F66-973C-F7F9-7A3DAF7FD1A7}"/>
          </ac:picMkLst>
        </pc:picChg>
        <pc:picChg chg="add">
          <ac:chgData name="Long, Weitong" userId="c6662185-7318-410f-97e5-d6e77f6614a1" providerId="ADAL" clId="{324B7262-3CDE-483D-B1E3-9CA8713E5795}" dt="2024-04-02T14:45:39.584" v="6668"/>
          <ac:picMkLst>
            <pc:docMk/>
            <pc:sldMk cId="3500352087" sldId="1951"/>
            <ac:picMk id="2" creationId="{C7E3B796-5425-2BAE-F370-832113936300}"/>
          </ac:picMkLst>
        </pc:picChg>
        <pc:picChg chg="add del">
          <ac:chgData name="Long, Weitong" userId="c6662185-7318-410f-97e5-d6e77f6614a1" providerId="ADAL" clId="{324B7262-3CDE-483D-B1E3-9CA8713E5795}" dt="2024-04-02T14:44:07.997" v="6664" actId="478"/>
          <ac:picMkLst>
            <pc:docMk/>
            <pc:sldMk cId="3500352087" sldId="1951"/>
            <ac:picMk id="6" creationId="{1BECE85B-9141-D556-68A7-A4293EEA07E0}"/>
          </ac:picMkLst>
        </pc:picChg>
        <pc:picChg chg="mod modCrop">
          <ac:chgData name="Long, Weitong" userId="c6662185-7318-410f-97e5-d6e77f6614a1" providerId="ADAL" clId="{324B7262-3CDE-483D-B1E3-9CA8713E5795}" dt="2024-03-30T19:41:09.680" v="6448" actId="164"/>
          <ac:picMkLst>
            <pc:docMk/>
            <pc:sldMk cId="3500352087" sldId="1951"/>
            <ac:picMk id="7" creationId="{5B4947AB-BFAE-3747-2DC3-9729D0A387BA}"/>
          </ac:picMkLst>
        </pc:picChg>
      </pc:sldChg>
      <pc:sldChg chg="delSp add del mod delAnim">
        <pc:chgData name="Long, Weitong" userId="c6662185-7318-410f-97e5-d6e77f6614a1" providerId="ADAL" clId="{324B7262-3CDE-483D-B1E3-9CA8713E5795}" dt="2024-04-02T15:43:54.631" v="6716" actId="47"/>
        <pc:sldMkLst>
          <pc:docMk/>
          <pc:sldMk cId="1398296976" sldId="1952"/>
        </pc:sldMkLst>
        <pc:spChg chg="del">
          <ac:chgData name="Long, Weitong" userId="c6662185-7318-410f-97e5-d6e77f6614a1" providerId="ADAL" clId="{324B7262-3CDE-483D-B1E3-9CA8713E5795}" dt="2024-04-02T13:39:25.985" v="6662" actId="478"/>
          <ac:spMkLst>
            <pc:docMk/>
            <pc:sldMk cId="1398296976" sldId="1952"/>
            <ac:spMk id="16" creationId="{F70933B9-248B-50CD-6692-082658EC1BE3}"/>
          </ac:spMkLst>
        </pc:spChg>
      </pc:sldChg>
      <pc:sldChg chg="addSp delSp modSp new del mod">
        <pc:chgData name="Long, Weitong" userId="c6662185-7318-410f-97e5-d6e77f6614a1" providerId="ADAL" clId="{324B7262-3CDE-483D-B1E3-9CA8713E5795}" dt="2024-04-02T12:41:41.375" v="6633" actId="47"/>
        <pc:sldMkLst>
          <pc:docMk/>
          <pc:sldMk cId="1996377894" sldId="1952"/>
        </pc:sldMkLst>
        <pc:spChg chg="mod">
          <ac:chgData name="Long, Weitong" userId="c6662185-7318-410f-97e5-d6e77f6614a1" providerId="ADAL" clId="{324B7262-3CDE-483D-B1E3-9CA8713E5795}" dt="2024-04-02T10:25:12.179" v="6535" actId="20577"/>
          <ac:spMkLst>
            <pc:docMk/>
            <pc:sldMk cId="1996377894" sldId="1952"/>
            <ac:spMk id="2" creationId="{7E7F7260-2EFC-4719-C9D9-B41AA3B025E4}"/>
          </ac:spMkLst>
        </pc:spChg>
        <pc:spChg chg="del">
          <ac:chgData name="Long, Weitong" userId="c6662185-7318-410f-97e5-d6e77f6614a1" providerId="ADAL" clId="{324B7262-3CDE-483D-B1E3-9CA8713E5795}" dt="2024-04-02T10:21:16.198" v="6485" actId="478"/>
          <ac:spMkLst>
            <pc:docMk/>
            <pc:sldMk cId="1996377894" sldId="1952"/>
            <ac:spMk id="4" creationId="{9E68D609-96CB-3597-AC13-782EEC1F7AC5}"/>
          </ac:spMkLst>
        </pc:spChg>
        <pc:spChg chg="add mod">
          <ac:chgData name="Long, Weitong" userId="c6662185-7318-410f-97e5-d6e77f6614a1" providerId="ADAL" clId="{324B7262-3CDE-483D-B1E3-9CA8713E5795}" dt="2024-04-02T10:29:19.195" v="6596" actId="20577"/>
          <ac:spMkLst>
            <pc:docMk/>
            <pc:sldMk cId="1996377894" sldId="1952"/>
            <ac:spMk id="6" creationId="{074884D8-D61E-C3B3-A2FD-1418BCE25456}"/>
          </ac:spMkLst>
        </pc:spChg>
        <pc:picChg chg="add mod">
          <ac:chgData name="Long, Weitong" userId="c6662185-7318-410f-97e5-d6e77f6614a1" providerId="ADAL" clId="{324B7262-3CDE-483D-B1E3-9CA8713E5795}" dt="2024-04-02T10:25:39.127" v="6545" actId="1076"/>
          <ac:picMkLst>
            <pc:docMk/>
            <pc:sldMk cId="1996377894" sldId="1952"/>
            <ac:picMk id="5" creationId="{93569A71-16E5-61CB-A668-1C60E9BD9F8E}"/>
          </ac:picMkLst>
        </pc:picChg>
      </pc:sldChg>
      <pc:sldChg chg="add del">
        <pc:chgData name="Long, Weitong" userId="c6662185-7318-410f-97e5-d6e77f6614a1" providerId="ADAL" clId="{324B7262-3CDE-483D-B1E3-9CA8713E5795}" dt="2024-03-30T19:39:53.701" v="6429"/>
        <pc:sldMkLst>
          <pc:docMk/>
          <pc:sldMk cId="2924944045" sldId="1952"/>
        </pc:sldMkLst>
      </pc:sldChg>
      <pc:sldChg chg="addSp delSp modSp new del mod">
        <pc:chgData name="Long, Weitong" userId="c6662185-7318-410f-97e5-d6e77f6614a1" providerId="ADAL" clId="{324B7262-3CDE-483D-B1E3-9CA8713E5795}" dt="2024-04-02T12:41:39.423" v="6632" actId="47"/>
        <pc:sldMkLst>
          <pc:docMk/>
          <pc:sldMk cId="1844670661" sldId="1953"/>
        </pc:sldMkLst>
        <pc:spChg chg="mod">
          <ac:chgData name="Long, Weitong" userId="c6662185-7318-410f-97e5-d6e77f6614a1" providerId="ADAL" clId="{324B7262-3CDE-483D-B1E3-9CA8713E5795}" dt="2024-04-02T12:25:48.944" v="6625" actId="20577"/>
          <ac:spMkLst>
            <pc:docMk/>
            <pc:sldMk cId="1844670661" sldId="1953"/>
            <ac:spMk id="2" creationId="{A7DC0996-B526-33E7-9F14-C464FFB64410}"/>
          </ac:spMkLst>
        </pc:spChg>
        <pc:spChg chg="del">
          <ac:chgData name="Long, Weitong" userId="c6662185-7318-410f-97e5-d6e77f6614a1" providerId="ADAL" clId="{324B7262-3CDE-483D-B1E3-9CA8713E5795}" dt="2024-04-02T12:25:11.788" v="6598" actId="478"/>
          <ac:spMkLst>
            <pc:docMk/>
            <pc:sldMk cId="1844670661" sldId="1953"/>
            <ac:spMk id="4" creationId="{0356CD53-0526-220D-DDA6-1FF08457C479}"/>
          </ac:spMkLst>
        </pc:spChg>
        <pc:picChg chg="add mod">
          <ac:chgData name="Long, Weitong" userId="c6662185-7318-410f-97e5-d6e77f6614a1" providerId="ADAL" clId="{324B7262-3CDE-483D-B1E3-9CA8713E5795}" dt="2024-04-02T12:25:33.872" v="6602" actId="14100"/>
          <ac:picMkLst>
            <pc:docMk/>
            <pc:sldMk cId="1844670661" sldId="1953"/>
            <ac:picMk id="5" creationId="{A8181B76-D7C5-5F81-0DC9-A6D171348F69}"/>
          </ac:picMkLst>
        </pc:picChg>
      </pc:sldChg>
    </pc:docChg>
  </pc:docChgLst>
  <pc:docChgLst>
    <pc:chgData name="Long, Weitong" userId="c6662185-7318-410f-97e5-d6e77f6614a1" providerId="ADAL" clId="{16E934C5-DF29-453D-8C0E-D0D675E8742D}"/>
    <pc:docChg chg="undo custSel addSld delSld modSld sldOrd">
      <pc:chgData name="Long, Weitong" userId="c6662185-7318-410f-97e5-d6e77f6614a1" providerId="ADAL" clId="{16E934C5-DF29-453D-8C0E-D0D675E8742D}" dt="2023-06-30T09:33:11.113" v="2838" actId="20577"/>
      <pc:docMkLst>
        <pc:docMk/>
      </pc:docMkLst>
      <pc:sldChg chg="modSp mod">
        <pc:chgData name="Long, Weitong" userId="c6662185-7318-410f-97e5-d6e77f6614a1" providerId="ADAL" clId="{16E934C5-DF29-453D-8C0E-D0D675E8742D}" dt="2023-06-14T08:38:26.688" v="787" actId="20577"/>
        <pc:sldMkLst>
          <pc:docMk/>
          <pc:sldMk cId="1983885521" sldId="256"/>
        </pc:sldMkLst>
        <pc:spChg chg="mod">
          <ac:chgData name="Long, Weitong" userId="c6662185-7318-410f-97e5-d6e77f6614a1" providerId="ADAL" clId="{16E934C5-DF29-453D-8C0E-D0D675E8742D}" dt="2023-06-10T12:13:36.548" v="232" actId="20577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16E934C5-DF29-453D-8C0E-D0D675E8742D}" dt="2023-06-14T08:38:26.688" v="787" actId="20577"/>
          <ac:spMkLst>
            <pc:docMk/>
            <pc:sldMk cId="1983885521" sldId="256"/>
            <ac:spMk id="5" creationId="{00000000-0000-0000-0000-000000000000}"/>
          </ac:spMkLst>
        </pc:spChg>
      </pc:sldChg>
      <pc:sldChg chg="addSp modSp add mod">
        <pc:chgData name="Long, Weitong" userId="c6662185-7318-410f-97e5-d6e77f6614a1" providerId="ADAL" clId="{16E934C5-DF29-453D-8C0E-D0D675E8742D}" dt="2023-06-29T12:40:27.675" v="2768" actId="14100"/>
        <pc:sldMkLst>
          <pc:docMk/>
          <pc:sldMk cId="15873341" sldId="287"/>
        </pc:sldMkLst>
        <pc:spChg chg="add mod">
          <ac:chgData name="Long, Weitong" userId="c6662185-7318-410f-97e5-d6e77f6614a1" providerId="ADAL" clId="{16E934C5-DF29-453D-8C0E-D0D675E8742D}" dt="2023-06-29T12:40:19.350" v="2765" actId="14100"/>
          <ac:spMkLst>
            <pc:docMk/>
            <pc:sldMk cId="15873341" sldId="287"/>
            <ac:spMk id="8" creationId="{0A6F95A8-662B-CB5A-A408-58157BBAC407}"/>
          </ac:spMkLst>
        </pc:spChg>
        <pc:spChg chg="add mod">
          <ac:chgData name="Long, Weitong" userId="c6662185-7318-410f-97e5-d6e77f6614a1" providerId="ADAL" clId="{16E934C5-DF29-453D-8C0E-D0D675E8742D}" dt="2023-06-29T12:40:27.675" v="2768" actId="14100"/>
          <ac:spMkLst>
            <pc:docMk/>
            <pc:sldMk cId="15873341" sldId="287"/>
            <ac:spMk id="9" creationId="{016D65D1-24E5-FE32-358F-CB429336A107}"/>
          </ac:spMkLst>
        </pc:spChg>
      </pc:sldChg>
      <pc:sldChg chg="addSp delSp modSp add mod modNotesTx">
        <pc:chgData name="Long, Weitong" userId="c6662185-7318-410f-97e5-d6e77f6614a1" providerId="ADAL" clId="{16E934C5-DF29-453D-8C0E-D0D675E8742D}" dt="2023-06-14T10:09:52.302" v="1003" actId="1076"/>
        <pc:sldMkLst>
          <pc:docMk/>
          <pc:sldMk cId="1936858533" sldId="295"/>
        </pc:sldMkLst>
        <pc:spChg chg="add mod">
          <ac:chgData name="Long, Weitong" userId="c6662185-7318-410f-97e5-d6e77f6614a1" providerId="ADAL" clId="{16E934C5-DF29-453D-8C0E-D0D675E8742D}" dt="2023-06-11T22:44:31.575" v="525"/>
          <ac:spMkLst>
            <pc:docMk/>
            <pc:sldMk cId="1936858533" sldId="295"/>
            <ac:spMk id="2" creationId="{4761A57D-31D2-1449-68A1-237691C18812}"/>
          </ac:spMkLst>
        </pc:spChg>
        <pc:spChg chg="mod">
          <ac:chgData name="Long, Weitong" userId="c6662185-7318-410f-97e5-d6e77f6614a1" providerId="ADAL" clId="{16E934C5-DF29-453D-8C0E-D0D675E8742D}" dt="2023-06-14T10:09:46.456" v="1000" actId="1076"/>
          <ac:spMkLst>
            <pc:docMk/>
            <pc:sldMk cId="1936858533" sldId="295"/>
            <ac:spMk id="6" creationId="{87424D07-B714-4805-B08C-66031CDED036}"/>
          </ac:spMkLst>
        </pc:spChg>
        <pc:picChg chg="mod">
          <ac:chgData name="Long, Weitong" userId="c6662185-7318-410f-97e5-d6e77f6614a1" providerId="ADAL" clId="{16E934C5-DF29-453D-8C0E-D0D675E8742D}" dt="2023-06-14T10:09:52.302" v="1003" actId="1076"/>
          <ac:picMkLst>
            <pc:docMk/>
            <pc:sldMk cId="1936858533" sldId="295"/>
            <ac:picMk id="7" creationId="{D03E739A-FB6D-4A43-B4E8-922AEDDB8AD6}"/>
          </ac:picMkLst>
        </pc:picChg>
        <pc:picChg chg="add mod">
          <ac:chgData name="Long, Weitong" userId="c6662185-7318-410f-97e5-d6e77f6614a1" providerId="ADAL" clId="{16E934C5-DF29-453D-8C0E-D0D675E8742D}" dt="2023-06-14T10:09:51.056" v="1002" actId="14100"/>
          <ac:picMkLst>
            <pc:docMk/>
            <pc:sldMk cId="1936858533" sldId="295"/>
            <ac:picMk id="8" creationId="{5D0740EA-B4CD-9343-B603-248E2C76DAAA}"/>
          </ac:picMkLst>
        </pc:picChg>
        <pc:picChg chg="del">
          <ac:chgData name="Long, Weitong" userId="c6662185-7318-410f-97e5-d6e77f6614a1" providerId="ADAL" clId="{16E934C5-DF29-453D-8C0E-D0D675E8742D}" dt="2023-06-14T10:09:38.012" v="996" actId="478"/>
          <ac:picMkLst>
            <pc:docMk/>
            <pc:sldMk cId="1936858533" sldId="295"/>
            <ac:picMk id="10" creationId="{0E51F1B3-FE36-4046-8DD2-1E64931FE306}"/>
          </ac:picMkLst>
        </pc:picChg>
      </pc:sldChg>
      <pc:sldChg chg="add del">
        <pc:chgData name="Long, Weitong" userId="c6662185-7318-410f-97e5-d6e77f6614a1" providerId="ADAL" clId="{16E934C5-DF29-453D-8C0E-D0D675E8742D}" dt="2023-06-19T15:00:49.575" v="2399"/>
        <pc:sldMkLst>
          <pc:docMk/>
          <pc:sldMk cId="1818729215" sldId="311"/>
        </pc:sldMkLst>
      </pc:sldChg>
      <pc:sldChg chg="add del">
        <pc:chgData name="Long, Weitong" userId="c6662185-7318-410f-97e5-d6e77f6614a1" providerId="ADAL" clId="{16E934C5-DF29-453D-8C0E-D0D675E8742D}" dt="2023-06-19T15:00:49.575" v="2399"/>
        <pc:sldMkLst>
          <pc:docMk/>
          <pc:sldMk cId="2914242465" sldId="314"/>
        </pc:sldMkLst>
      </pc:sldChg>
      <pc:sldChg chg="del">
        <pc:chgData name="Long, Weitong" userId="c6662185-7318-410f-97e5-d6e77f6614a1" providerId="ADAL" clId="{16E934C5-DF29-453D-8C0E-D0D675E8742D}" dt="2023-06-10T11:32:13.836" v="5" actId="47"/>
        <pc:sldMkLst>
          <pc:docMk/>
          <pc:sldMk cId="3494406550" sldId="315"/>
        </pc:sldMkLst>
      </pc:sldChg>
      <pc:sldChg chg="modSp add del mod ord">
        <pc:chgData name="Long, Weitong" userId="c6662185-7318-410f-97e5-d6e77f6614a1" providerId="ADAL" clId="{16E934C5-DF29-453D-8C0E-D0D675E8742D}" dt="2023-06-18T15:06:59.927" v="2059" actId="20577"/>
        <pc:sldMkLst>
          <pc:docMk/>
          <pc:sldMk cId="2058564711" sldId="317"/>
        </pc:sldMkLst>
        <pc:spChg chg="mod">
          <ac:chgData name="Long, Weitong" userId="c6662185-7318-410f-97e5-d6e77f6614a1" providerId="ADAL" clId="{16E934C5-DF29-453D-8C0E-D0D675E8742D}" dt="2023-06-18T15:06:59.927" v="2059" actId="20577"/>
          <ac:spMkLst>
            <pc:docMk/>
            <pc:sldMk cId="2058564711" sldId="317"/>
            <ac:spMk id="3" creationId="{73A64C4C-6AE6-EDE1-F861-DBAD2AD640E9}"/>
          </ac:spMkLst>
        </pc:spChg>
      </pc:sldChg>
      <pc:sldChg chg="modSp mod ord">
        <pc:chgData name="Long, Weitong" userId="c6662185-7318-410f-97e5-d6e77f6614a1" providerId="ADAL" clId="{16E934C5-DF29-453D-8C0E-D0D675E8742D}" dt="2023-06-15T10:42:52.362" v="2048" actId="20577"/>
        <pc:sldMkLst>
          <pc:docMk/>
          <pc:sldMk cId="4291992622" sldId="318"/>
        </pc:sldMkLst>
        <pc:spChg chg="mod">
          <ac:chgData name="Long, Weitong" userId="c6662185-7318-410f-97e5-d6e77f6614a1" providerId="ADAL" clId="{16E934C5-DF29-453D-8C0E-D0D675E8742D}" dt="2023-06-15T10:42:52.362" v="2048" actId="20577"/>
          <ac:spMkLst>
            <pc:docMk/>
            <pc:sldMk cId="4291992622" sldId="318"/>
            <ac:spMk id="2" creationId="{B680D0C0-4477-9177-C362-1D9934468AA5}"/>
          </ac:spMkLst>
        </pc:spChg>
      </pc:sldChg>
      <pc:sldChg chg="modSp add mod">
        <pc:chgData name="Long, Weitong" userId="c6662185-7318-410f-97e5-d6e77f6614a1" providerId="ADAL" clId="{16E934C5-DF29-453D-8C0E-D0D675E8742D}" dt="2023-06-19T15:52:28.605" v="2639" actId="20577"/>
        <pc:sldMkLst>
          <pc:docMk/>
          <pc:sldMk cId="721197628" sldId="319"/>
        </pc:sldMkLst>
        <pc:spChg chg="mod">
          <ac:chgData name="Long, Weitong" userId="c6662185-7318-410f-97e5-d6e77f6614a1" providerId="ADAL" clId="{16E934C5-DF29-453D-8C0E-D0D675E8742D}" dt="2023-06-19T15:52:28.605" v="2639" actId="20577"/>
          <ac:spMkLst>
            <pc:docMk/>
            <pc:sldMk cId="721197628" sldId="319"/>
            <ac:spMk id="2" creationId="{FD95F7AF-CF38-68CA-7AE5-C81FD9215288}"/>
          </ac:spMkLst>
        </pc:spChg>
      </pc:sldChg>
      <pc:sldChg chg="modSp del mod ord">
        <pc:chgData name="Long, Weitong" userId="c6662185-7318-410f-97e5-d6e77f6614a1" providerId="ADAL" clId="{16E934C5-DF29-453D-8C0E-D0D675E8742D}" dt="2023-06-15T07:56:39.406" v="1721" actId="2696"/>
        <pc:sldMkLst>
          <pc:docMk/>
          <pc:sldMk cId="2344867093" sldId="319"/>
        </pc:sldMkLst>
        <pc:spChg chg="mod">
          <ac:chgData name="Long, Weitong" userId="c6662185-7318-410f-97e5-d6e77f6614a1" providerId="ADAL" clId="{16E934C5-DF29-453D-8C0E-D0D675E8742D}" dt="2023-06-15T07:56:04.042" v="1719" actId="20577"/>
          <ac:spMkLst>
            <pc:docMk/>
            <pc:sldMk cId="2344867093" sldId="319"/>
            <ac:spMk id="2" creationId="{FD95F7AF-CF38-68CA-7AE5-C81FD9215288}"/>
          </ac:spMkLst>
        </pc:spChg>
      </pc:sldChg>
      <pc:sldChg chg="add del">
        <pc:chgData name="Long, Weitong" userId="c6662185-7318-410f-97e5-d6e77f6614a1" providerId="ADAL" clId="{16E934C5-DF29-453D-8C0E-D0D675E8742D}" dt="2023-06-19T15:00:49.575" v="2399"/>
        <pc:sldMkLst>
          <pc:docMk/>
          <pc:sldMk cId="86115503" sldId="320"/>
        </pc:sldMkLst>
      </pc:sldChg>
      <pc:sldChg chg="add del">
        <pc:chgData name="Long, Weitong" userId="c6662185-7318-410f-97e5-d6e77f6614a1" providerId="ADAL" clId="{16E934C5-DF29-453D-8C0E-D0D675E8742D}" dt="2023-06-19T15:00:49.575" v="2399"/>
        <pc:sldMkLst>
          <pc:docMk/>
          <pc:sldMk cId="2812821878" sldId="321"/>
        </pc:sldMkLst>
      </pc:sldChg>
      <pc:sldChg chg="del">
        <pc:chgData name="Long, Weitong" userId="c6662185-7318-410f-97e5-d6e77f6614a1" providerId="ADAL" clId="{16E934C5-DF29-453D-8C0E-D0D675E8742D}" dt="2023-06-10T11:32:13.649" v="4" actId="47"/>
        <pc:sldMkLst>
          <pc:docMk/>
          <pc:sldMk cId="709515967" sldId="322"/>
        </pc:sldMkLst>
      </pc:sldChg>
      <pc:sldChg chg="addSp delSp modSp add del mod">
        <pc:chgData name="Long, Weitong" userId="c6662185-7318-410f-97e5-d6e77f6614a1" providerId="ADAL" clId="{16E934C5-DF29-453D-8C0E-D0D675E8742D}" dt="2023-06-14T12:01:48.292" v="1291"/>
        <pc:sldMkLst>
          <pc:docMk/>
          <pc:sldMk cId="351212461" sldId="323"/>
        </pc:sldMkLst>
        <pc:spChg chg="mod">
          <ac:chgData name="Long, Weitong" userId="c6662185-7318-410f-97e5-d6e77f6614a1" providerId="ADAL" clId="{16E934C5-DF29-453D-8C0E-D0D675E8742D}" dt="2023-06-14T12:01:48.292" v="1291"/>
          <ac:spMkLst>
            <pc:docMk/>
            <pc:sldMk cId="351212461" sldId="323"/>
            <ac:spMk id="7" creationId="{4A64BB81-B147-6612-C652-3E3086DAB01D}"/>
          </ac:spMkLst>
        </pc:spChg>
        <pc:picChg chg="add del">
          <ac:chgData name="Long, Weitong" userId="c6662185-7318-410f-97e5-d6e77f6614a1" providerId="ADAL" clId="{16E934C5-DF29-453D-8C0E-D0D675E8742D}" dt="2023-06-14T12:01:21.382" v="1287" actId="22"/>
          <ac:picMkLst>
            <pc:docMk/>
            <pc:sldMk cId="351212461" sldId="323"/>
            <ac:picMk id="3" creationId="{0EE12891-20B3-FEAF-C790-C1018DC05C0B}"/>
          </ac:picMkLst>
        </pc:picChg>
      </pc:sldChg>
      <pc:sldChg chg="addSp delSp modSp add del mod">
        <pc:chgData name="Long, Weitong" userId="c6662185-7318-410f-97e5-d6e77f6614a1" providerId="ADAL" clId="{16E934C5-DF29-453D-8C0E-D0D675E8742D}" dt="2023-06-15T09:26:44.233" v="1997" actId="47"/>
        <pc:sldMkLst>
          <pc:docMk/>
          <pc:sldMk cId="1468765058" sldId="324"/>
        </pc:sldMkLst>
        <pc:spChg chg="add mod">
          <ac:chgData name="Long, Weitong" userId="c6662185-7318-410f-97e5-d6e77f6614a1" providerId="ADAL" clId="{16E934C5-DF29-453D-8C0E-D0D675E8742D}" dt="2023-06-15T09:26:18.391" v="1992"/>
          <ac:spMkLst>
            <pc:docMk/>
            <pc:sldMk cId="1468765058" sldId="324"/>
            <ac:spMk id="2" creationId="{9DFB2F49-AF5B-B630-0C5F-C7645E935D58}"/>
          </ac:spMkLst>
        </pc:spChg>
        <pc:spChg chg="del">
          <ac:chgData name="Long, Weitong" userId="c6662185-7318-410f-97e5-d6e77f6614a1" providerId="ADAL" clId="{16E934C5-DF29-453D-8C0E-D0D675E8742D}" dt="2023-06-15T09:26:05.178" v="1988" actId="478"/>
          <ac:spMkLst>
            <pc:docMk/>
            <pc:sldMk cId="1468765058" sldId="324"/>
            <ac:spMk id="7" creationId="{4A64BB81-B147-6612-C652-3E3086DAB01D}"/>
          </ac:spMkLst>
        </pc:spChg>
      </pc:sldChg>
      <pc:sldChg chg="delSp modSp add del mod ord">
        <pc:chgData name="Long, Weitong" userId="c6662185-7318-410f-97e5-d6e77f6614a1" providerId="ADAL" clId="{16E934C5-DF29-453D-8C0E-D0D675E8742D}" dt="2023-06-19T13:01:45.683" v="2265"/>
        <pc:sldMkLst>
          <pc:docMk/>
          <pc:sldMk cId="1984382011" sldId="325"/>
        </pc:sldMkLst>
        <pc:spChg chg="del topLvl">
          <ac:chgData name="Long, Weitong" userId="c6662185-7318-410f-97e5-d6e77f6614a1" providerId="ADAL" clId="{16E934C5-DF29-453D-8C0E-D0D675E8742D}" dt="2023-06-14T12:23:57.075" v="1326" actId="478"/>
          <ac:spMkLst>
            <pc:docMk/>
            <pc:sldMk cId="1984382011" sldId="325"/>
            <ac:spMk id="6" creationId="{6A9ED272-9BB7-F6CF-574A-DC5E2407D9AC}"/>
          </ac:spMkLst>
        </pc:spChg>
        <pc:spChg chg="mod">
          <ac:chgData name="Long, Weitong" userId="c6662185-7318-410f-97e5-d6e77f6614a1" providerId="ADAL" clId="{16E934C5-DF29-453D-8C0E-D0D675E8742D}" dt="2023-06-14T12:01:44.462" v="1290"/>
          <ac:spMkLst>
            <pc:docMk/>
            <pc:sldMk cId="1984382011" sldId="325"/>
            <ac:spMk id="7" creationId="{4A64BB81-B147-6612-C652-3E3086DAB01D}"/>
          </ac:spMkLst>
        </pc:spChg>
        <pc:spChg chg="del">
          <ac:chgData name="Long, Weitong" userId="c6662185-7318-410f-97e5-d6e77f6614a1" providerId="ADAL" clId="{16E934C5-DF29-453D-8C0E-D0D675E8742D}" dt="2023-06-14T12:23:52.143" v="1325" actId="478"/>
          <ac:spMkLst>
            <pc:docMk/>
            <pc:sldMk cId="1984382011" sldId="325"/>
            <ac:spMk id="8" creationId="{643E7EB6-9E08-9878-D17D-7945537FDC8C}"/>
          </ac:spMkLst>
        </pc:spChg>
        <pc:grpChg chg="del">
          <ac:chgData name="Long, Weitong" userId="c6662185-7318-410f-97e5-d6e77f6614a1" providerId="ADAL" clId="{16E934C5-DF29-453D-8C0E-D0D675E8742D}" dt="2023-06-14T12:23:57.075" v="1326" actId="478"/>
          <ac:grpSpMkLst>
            <pc:docMk/>
            <pc:sldMk cId="1984382011" sldId="325"/>
            <ac:grpSpMk id="9" creationId="{5070E202-955F-A6D7-D756-34DA445D33D2}"/>
          </ac:grpSpMkLst>
        </pc:grpChg>
        <pc:picChg chg="topLvl">
          <ac:chgData name="Long, Weitong" userId="c6662185-7318-410f-97e5-d6e77f6614a1" providerId="ADAL" clId="{16E934C5-DF29-453D-8C0E-D0D675E8742D}" dt="2023-06-14T12:23:57.075" v="1326" actId="478"/>
          <ac:picMkLst>
            <pc:docMk/>
            <pc:sldMk cId="1984382011" sldId="325"/>
            <ac:picMk id="3" creationId="{F08176DB-B2F2-ED05-F250-A01CA3830970}"/>
          </ac:picMkLst>
        </pc:picChg>
      </pc:sldChg>
      <pc:sldChg chg="modSp add del mod">
        <pc:chgData name="Long, Weitong" userId="c6662185-7318-410f-97e5-d6e77f6614a1" providerId="ADAL" clId="{16E934C5-DF29-453D-8C0E-D0D675E8742D}" dt="2023-06-14T12:01:40.847" v="1289"/>
        <pc:sldMkLst>
          <pc:docMk/>
          <pc:sldMk cId="4248737080" sldId="326"/>
        </pc:sldMkLst>
        <pc:spChg chg="mod">
          <ac:chgData name="Long, Weitong" userId="c6662185-7318-410f-97e5-d6e77f6614a1" providerId="ADAL" clId="{16E934C5-DF29-453D-8C0E-D0D675E8742D}" dt="2023-06-14T12:01:40.847" v="1289"/>
          <ac:spMkLst>
            <pc:docMk/>
            <pc:sldMk cId="4248737080" sldId="326"/>
            <ac:spMk id="7" creationId="{4A64BB81-B147-6612-C652-3E3086DAB01D}"/>
          </ac:spMkLst>
        </pc:spChg>
      </pc:sldChg>
      <pc:sldChg chg="del">
        <pc:chgData name="Long, Weitong" userId="c6662185-7318-410f-97e5-d6e77f6614a1" providerId="ADAL" clId="{16E934C5-DF29-453D-8C0E-D0D675E8742D}" dt="2023-06-10T11:32:15.084" v="9" actId="47"/>
        <pc:sldMkLst>
          <pc:docMk/>
          <pc:sldMk cId="616304844" sldId="327"/>
        </pc:sldMkLst>
      </pc:sldChg>
      <pc:sldChg chg="addSp delSp modSp add del mod">
        <pc:chgData name="Long, Weitong" userId="c6662185-7318-410f-97e5-d6e77f6614a1" providerId="ADAL" clId="{16E934C5-DF29-453D-8C0E-D0D675E8742D}" dt="2023-06-15T09:25:26.078" v="1982"/>
        <pc:sldMkLst>
          <pc:docMk/>
          <pc:sldMk cId="1065495941" sldId="328"/>
        </pc:sldMkLst>
        <pc:spChg chg="add mod">
          <ac:chgData name="Long, Weitong" userId="c6662185-7318-410f-97e5-d6e77f6614a1" providerId="ADAL" clId="{16E934C5-DF29-453D-8C0E-D0D675E8742D}" dt="2023-06-15T09:25:26.078" v="1982"/>
          <ac:spMkLst>
            <pc:docMk/>
            <pc:sldMk cId="1065495941" sldId="328"/>
            <ac:spMk id="2" creationId="{31333FCC-94D3-C98B-081C-CB07AE8BCCB7}"/>
          </ac:spMkLst>
        </pc:spChg>
        <pc:spChg chg="del">
          <ac:chgData name="Long, Weitong" userId="c6662185-7318-410f-97e5-d6e77f6614a1" providerId="ADAL" clId="{16E934C5-DF29-453D-8C0E-D0D675E8742D}" dt="2023-06-15T09:25:25.667" v="1981" actId="478"/>
          <ac:spMkLst>
            <pc:docMk/>
            <pc:sldMk cId="1065495941" sldId="328"/>
            <ac:spMk id="7" creationId="{4A64BB81-B147-6612-C652-3E3086DAB01D}"/>
          </ac:spMkLst>
        </pc:spChg>
      </pc:sldChg>
      <pc:sldChg chg="del ord">
        <pc:chgData name="Long, Weitong" userId="c6662185-7318-410f-97e5-d6e77f6614a1" providerId="ADAL" clId="{16E934C5-DF29-453D-8C0E-D0D675E8742D}" dt="2023-06-15T08:19:16.370" v="1889" actId="47"/>
        <pc:sldMkLst>
          <pc:docMk/>
          <pc:sldMk cId="571060005" sldId="329"/>
        </pc:sldMkLst>
      </pc:sldChg>
      <pc:sldChg chg="ord">
        <pc:chgData name="Long, Weitong" userId="c6662185-7318-410f-97e5-d6e77f6614a1" providerId="ADAL" clId="{16E934C5-DF29-453D-8C0E-D0D675E8742D}" dt="2023-06-15T08:19:34.818" v="1891"/>
        <pc:sldMkLst>
          <pc:docMk/>
          <pc:sldMk cId="3403533474" sldId="330"/>
        </pc:sldMkLst>
      </pc:sldChg>
      <pc:sldChg chg="del">
        <pc:chgData name="Long, Weitong" userId="c6662185-7318-410f-97e5-d6e77f6614a1" providerId="ADAL" clId="{16E934C5-DF29-453D-8C0E-D0D675E8742D}" dt="2023-06-10T11:32:15.631" v="11" actId="47"/>
        <pc:sldMkLst>
          <pc:docMk/>
          <pc:sldMk cId="978949510" sldId="331"/>
        </pc:sldMkLst>
      </pc:sldChg>
      <pc:sldChg chg="addSp delSp modSp new mod ord">
        <pc:chgData name="Long, Weitong" userId="c6662185-7318-410f-97e5-d6e77f6614a1" providerId="ADAL" clId="{16E934C5-DF29-453D-8C0E-D0D675E8742D}" dt="2023-06-14T09:21:38.831" v="988" actId="1076"/>
        <pc:sldMkLst>
          <pc:docMk/>
          <pc:sldMk cId="2461668980" sldId="331"/>
        </pc:sldMkLst>
        <pc:spChg chg="del">
          <ac:chgData name="Long, Weitong" userId="c6662185-7318-410f-97e5-d6e77f6614a1" providerId="ADAL" clId="{16E934C5-DF29-453D-8C0E-D0D675E8742D}" dt="2023-06-10T11:32:52.351" v="30" actId="478"/>
          <ac:spMkLst>
            <pc:docMk/>
            <pc:sldMk cId="2461668980" sldId="331"/>
            <ac:spMk id="2" creationId="{CC88BD65-1693-5D69-4697-4357324475C9}"/>
          </ac:spMkLst>
        </pc:spChg>
        <pc:spChg chg="mod">
          <ac:chgData name="Long, Weitong" userId="c6662185-7318-410f-97e5-d6e77f6614a1" providerId="ADAL" clId="{16E934C5-DF29-453D-8C0E-D0D675E8742D}" dt="2023-06-14T09:21:35.436" v="987" actId="20577"/>
          <ac:spMkLst>
            <pc:docMk/>
            <pc:sldMk cId="2461668980" sldId="331"/>
            <ac:spMk id="3" creationId="{102918CC-5372-28CC-13F6-8DDB0BF1C431}"/>
          </ac:spMkLst>
        </pc:spChg>
        <pc:spChg chg="add mod">
          <ac:chgData name="Long, Weitong" userId="c6662185-7318-410f-97e5-d6e77f6614a1" providerId="ADAL" clId="{16E934C5-DF29-453D-8C0E-D0D675E8742D}" dt="2023-06-10T13:43:51.663" v="380" actId="20577"/>
          <ac:spMkLst>
            <pc:docMk/>
            <pc:sldMk cId="2461668980" sldId="331"/>
            <ac:spMk id="10" creationId="{98B20428-1809-FA28-575D-97577411E7A6}"/>
          </ac:spMkLst>
        </pc:spChg>
        <pc:picChg chg="add del mod">
          <ac:chgData name="Long, Weitong" userId="c6662185-7318-410f-97e5-d6e77f6614a1" providerId="ADAL" clId="{16E934C5-DF29-453D-8C0E-D0D675E8742D}" dt="2023-06-10T11:37:26.368" v="40" actId="21"/>
          <ac:picMkLst>
            <pc:docMk/>
            <pc:sldMk cId="2461668980" sldId="331"/>
            <ac:picMk id="6" creationId="{154B2986-3C8D-67D8-FCAB-7FC0B9E498EE}"/>
          </ac:picMkLst>
        </pc:picChg>
        <pc:picChg chg="add del mod modCrop">
          <ac:chgData name="Long, Weitong" userId="c6662185-7318-410f-97e5-d6e77f6614a1" providerId="ADAL" clId="{16E934C5-DF29-453D-8C0E-D0D675E8742D}" dt="2023-06-10T12:41:19.453" v="290" actId="478"/>
          <ac:picMkLst>
            <pc:docMk/>
            <pc:sldMk cId="2461668980" sldId="331"/>
            <ac:picMk id="8" creationId="{15FD0BEE-D3AF-88AD-FA5F-66C41703AC5C}"/>
          </ac:picMkLst>
        </pc:picChg>
        <pc:picChg chg="add del mod">
          <ac:chgData name="Long, Weitong" userId="c6662185-7318-410f-97e5-d6e77f6614a1" providerId="ADAL" clId="{16E934C5-DF29-453D-8C0E-D0D675E8742D}" dt="2023-06-10T12:40:24.622" v="284" actId="478"/>
          <ac:picMkLst>
            <pc:docMk/>
            <pc:sldMk cId="2461668980" sldId="331"/>
            <ac:picMk id="9" creationId="{9AAC5EDA-C7C7-C524-9774-9BD9A3D50CE1}"/>
          </ac:picMkLst>
        </pc:picChg>
        <pc:picChg chg="add del mod">
          <ac:chgData name="Long, Weitong" userId="c6662185-7318-410f-97e5-d6e77f6614a1" providerId="ADAL" clId="{16E934C5-DF29-453D-8C0E-D0D675E8742D}" dt="2023-06-10T12:37:35.438" v="272" actId="478"/>
          <ac:picMkLst>
            <pc:docMk/>
            <pc:sldMk cId="2461668980" sldId="331"/>
            <ac:picMk id="11" creationId="{397A983F-4741-7BBB-4BF5-74C3D8AF01C0}"/>
          </ac:picMkLst>
        </pc:picChg>
        <pc:picChg chg="add del mod">
          <ac:chgData name="Long, Weitong" userId="c6662185-7318-410f-97e5-d6e77f6614a1" providerId="ADAL" clId="{16E934C5-DF29-453D-8C0E-D0D675E8742D}" dt="2023-06-10T12:40:23.291" v="283" actId="478"/>
          <ac:picMkLst>
            <pc:docMk/>
            <pc:sldMk cId="2461668980" sldId="331"/>
            <ac:picMk id="12" creationId="{AB6F08BD-4CD9-58E3-E6DD-0CB1B4AF56E2}"/>
          </ac:picMkLst>
        </pc:picChg>
        <pc:picChg chg="add del mod">
          <ac:chgData name="Long, Weitong" userId="c6662185-7318-410f-97e5-d6e77f6614a1" providerId="ADAL" clId="{16E934C5-DF29-453D-8C0E-D0D675E8742D}" dt="2023-06-10T12:40:32.264" v="287" actId="478"/>
          <ac:picMkLst>
            <pc:docMk/>
            <pc:sldMk cId="2461668980" sldId="331"/>
            <ac:picMk id="13" creationId="{916F2902-B0D8-283D-DA16-0A0D20A9671F}"/>
          </ac:picMkLst>
        </pc:picChg>
        <pc:picChg chg="add mod modCrop">
          <ac:chgData name="Long, Weitong" userId="c6662185-7318-410f-97e5-d6e77f6614a1" providerId="ADAL" clId="{16E934C5-DF29-453D-8C0E-D0D675E8742D}" dt="2023-06-14T09:21:38.831" v="988" actId="1076"/>
          <ac:picMkLst>
            <pc:docMk/>
            <pc:sldMk cId="2461668980" sldId="331"/>
            <ac:picMk id="14" creationId="{E147DB43-93E2-59CE-CDBC-41102923DDE8}"/>
          </ac:picMkLst>
        </pc:picChg>
        <pc:picChg chg="add mod modCrop">
          <ac:chgData name="Long, Weitong" userId="c6662185-7318-410f-97e5-d6e77f6614a1" providerId="ADAL" clId="{16E934C5-DF29-453D-8C0E-D0D675E8742D}" dt="2023-06-14T09:21:38.831" v="988" actId="1076"/>
          <ac:picMkLst>
            <pc:docMk/>
            <pc:sldMk cId="2461668980" sldId="331"/>
            <ac:picMk id="15" creationId="{B0BE0854-7E8F-4EEE-4DD6-FF1C74A629F9}"/>
          </ac:picMkLst>
        </pc:picChg>
      </pc:sldChg>
      <pc:sldChg chg="addSp delSp modSp new mod ord modClrScheme chgLayout">
        <pc:chgData name="Long, Weitong" userId="c6662185-7318-410f-97e5-d6e77f6614a1" providerId="ADAL" clId="{16E934C5-DF29-453D-8C0E-D0D675E8742D}" dt="2023-06-15T08:57:41.736" v="1979" actId="164"/>
        <pc:sldMkLst>
          <pc:docMk/>
          <pc:sldMk cId="280396797" sldId="332"/>
        </pc:sldMkLst>
        <pc:spChg chg="del">
          <ac:chgData name="Long, Weitong" userId="c6662185-7318-410f-97e5-d6e77f6614a1" providerId="ADAL" clId="{16E934C5-DF29-453D-8C0E-D0D675E8742D}" dt="2023-06-10T11:41:58.607" v="101" actId="478"/>
          <ac:spMkLst>
            <pc:docMk/>
            <pc:sldMk cId="280396797" sldId="332"/>
            <ac:spMk id="2" creationId="{C30ED59B-C585-9942-7827-7F80BA78110A}"/>
          </ac:spMkLst>
        </pc:spChg>
        <pc:spChg chg="del">
          <ac:chgData name="Long, Weitong" userId="c6662185-7318-410f-97e5-d6e77f6614a1" providerId="ADAL" clId="{16E934C5-DF29-453D-8C0E-D0D675E8742D}" dt="2023-06-10T11:42:03.409" v="104" actId="26606"/>
          <ac:spMkLst>
            <pc:docMk/>
            <pc:sldMk cId="280396797" sldId="332"/>
            <ac:spMk id="3" creationId="{B2306793-1C01-AD0A-87C8-CBC37187F063}"/>
          </ac:spMkLst>
        </pc:spChg>
        <pc:spChg chg="mod">
          <ac:chgData name="Long, Weitong" userId="c6662185-7318-410f-97e5-d6e77f6614a1" providerId="ADAL" clId="{16E934C5-DF29-453D-8C0E-D0D675E8742D}" dt="2023-06-10T11:42:03.409" v="104" actId="26606"/>
          <ac:spMkLst>
            <pc:docMk/>
            <pc:sldMk cId="280396797" sldId="332"/>
            <ac:spMk id="4" creationId="{DF13D4C5-7C2D-0D47-99AC-674976BB1949}"/>
          </ac:spMkLst>
        </pc:spChg>
        <pc:spChg chg="add del mod">
          <ac:chgData name="Long, Weitong" userId="c6662185-7318-410f-97e5-d6e77f6614a1" providerId="ADAL" clId="{16E934C5-DF29-453D-8C0E-D0D675E8742D}" dt="2023-06-10T11:42:22.610" v="107" actId="26606"/>
          <ac:spMkLst>
            <pc:docMk/>
            <pc:sldMk cId="280396797" sldId="332"/>
            <ac:spMk id="11" creationId="{80F542E2-8FFA-93B2-56B1-58BF16C9D331}"/>
          </ac:spMkLst>
        </pc:spChg>
        <pc:spChg chg="add mod">
          <ac:chgData name="Long, Weitong" userId="c6662185-7318-410f-97e5-d6e77f6614a1" providerId="ADAL" clId="{16E934C5-DF29-453D-8C0E-D0D675E8742D}" dt="2023-06-10T11:55:09.747" v="159"/>
          <ac:spMkLst>
            <pc:docMk/>
            <pc:sldMk cId="280396797" sldId="332"/>
            <ac:spMk id="16" creationId="{1EB0127F-C76E-F2FF-73A6-DD4DD90B1E35}"/>
          </ac:spMkLst>
        </pc:spChg>
        <pc:spChg chg="add mod">
          <ac:chgData name="Long, Weitong" userId="c6662185-7318-410f-97e5-d6e77f6614a1" providerId="ADAL" clId="{16E934C5-DF29-453D-8C0E-D0D675E8742D}" dt="2023-06-10T13:43:00.340" v="365" actId="20577"/>
          <ac:spMkLst>
            <pc:docMk/>
            <pc:sldMk cId="280396797" sldId="332"/>
            <ac:spMk id="19" creationId="{D82A2D86-6906-5E61-D6E6-6AEDA60DF65B}"/>
          </ac:spMkLst>
        </pc:spChg>
        <pc:grpChg chg="add mod">
          <ac:chgData name="Long, Weitong" userId="c6662185-7318-410f-97e5-d6e77f6614a1" providerId="ADAL" clId="{16E934C5-DF29-453D-8C0E-D0D675E8742D}" dt="2023-06-15T08:57:41.736" v="1979" actId="164"/>
          <ac:grpSpMkLst>
            <pc:docMk/>
            <pc:sldMk cId="280396797" sldId="332"/>
            <ac:grpSpMk id="2" creationId="{0202B896-514F-AE20-191E-7B52F3952B51}"/>
          </ac:grpSpMkLst>
        </pc:grpChg>
        <pc:picChg chg="add del mod">
          <ac:chgData name="Long, Weitong" userId="c6662185-7318-410f-97e5-d6e77f6614a1" providerId="ADAL" clId="{16E934C5-DF29-453D-8C0E-D0D675E8742D}" dt="2023-06-10T11:42:19.575" v="105" actId="478"/>
          <ac:picMkLst>
            <pc:docMk/>
            <pc:sldMk cId="280396797" sldId="332"/>
            <ac:picMk id="6" creationId="{BF8510EC-09E6-804D-72F0-7CC981EC734B}"/>
          </ac:picMkLst>
        </pc:picChg>
        <pc:picChg chg="add del mod modCrop">
          <ac:chgData name="Long, Weitong" userId="c6662185-7318-410f-97e5-d6e77f6614a1" providerId="ADAL" clId="{16E934C5-DF29-453D-8C0E-D0D675E8742D}" dt="2023-06-10T11:53:53.391" v="145" actId="478"/>
          <ac:picMkLst>
            <pc:docMk/>
            <pc:sldMk cId="280396797" sldId="332"/>
            <ac:picMk id="8" creationId="{FDF12B78-FCA8-5FE7-5C2F-7DBC56F75FE0}"/>
          </ac:picMkLst>
        </pc:picChg>
        <pc:picChg chg="add del mod">
          <ac:chgData name="Long, Weitong" userId="c6662185-7318-410f-97e5-d6e77f6614a1" providerId="ADAL" clId="{16E934C5-DF29-453D-8C0E-D0D675E8742D}" dt="2023-06-10T11:54:43.730" v="153" actId="478"/>
          <ac:picMkLst>
            <pc:docMk/>
            <pc:sldMk cId="280396797" sldId="332"/>
            <ac:picMk id="10" creationId="{48D36028-AC1B-AC0A-B291-E87C688C752B}"/>
          </ac:picMkLst>
        </pc:picChg>
        <pc:picChg chg="add del mod">
          <ac:chgData name="Long, Weitong" userId="c6662185-7318-410f-97e5-d6e77f6614a1" providerId="ADAL" clId="{16E934C5-DF29-453D-8C0E-D0D675E8742D}" dt="2023-06-10T11:53:55.264" v="146" actId="478"/>
          <ac:picMkLst>
            <pc:docMk/>
            <pc:sldMk cId="280396797" sldId="332"/>
            <ac:picMk id="13" creationId="{38D57BBA-21BF-FEB1-8A9B-0E412FA7351F}"/>
          </ac:picMkLst>
        </pc:picChg>
        <pc:picChg chg="add mod modCrop">
          <ac:chgData name="Long, Weitong" userId="c6662185-7318-410f-97e5-d6e77f6614a1" providerId="ADAL" clId="{16E934C5-DF29-453D-8C0E-D0D675E8742D}" dt="2023-06-15T08:57:41.736" v="1979" actId="164"/>
          <ac:picMkLst>
            <pc:docMk/>
            <pc:sldMk cId="280396797" sldId="332"/>
            <ac:picMk id="15" creationId="{3DA9F092-8BA5-20C8-A0DF-19883D34AA2D}"/>
          </ac:picMkLst>
        </pc:picChg>
        <pc:picChg chg="add mod">
          <ac:chgData name="Long, Weitong" userId="c6662185-7318-410f-97e5-d6e77f6614a1" providerId="ADAL" clId="{16E934C5-DF29-453D-8C0E-D0D675E8742D}" dt="2023-06-15T08:57:41.736" v="1979" actId="164"/>
          <ac:picMkLst>
            <pc:docMk/>
            <pc:sldMk cId="280396797" sldId="332"/>
            <ac:picMk id="18" creationId="{C9618BDF-8088-E31D-0DC8-1C04C0C37BF5}"/>
          </ac:picMkLst>
        </pc:picChg>
      </pc:sldChg>
      <pc:sldChg chg="del">
        <pc:chgData name="Long, Weitong" userId="c6662185-7318-410f-97e5-d6e77f6614a1" providerId="ADAL" clId="{16E934C5-DF29-453D-8C0E-D0D675E8742D}" dt="2023-06-10T11:32:16.045" v="13" actId="47"/>
        <pc:sldMkLst>
          <pc:docMk/>
          <pc:sldMk cId="4011530279" sldId="332"/>
        </pc:sldMkLst>
      </pc:sldChg>
      <pc:sldChg chg="addSp delSp modSp new del mod ord modClrScheme chgLayout">
        <pc:chgData name="Long, Weitong" userId="c6662185-7318-410f-97e5-d6e77f6614a1" providerId="ADAL" clId="{16E934C5-DF29-453D-8C0E-D0D675E8742D}" dt="2023-06-10T13:15:58.483" v="354" actId="47"/>
        <pc:sldMkLst>
          <pc:docMk/>
          <pc:sldMk cId="446878773" sldId="333"/>
        </pc:sldMkLst>
        <pc:spChg chg="mod ord">
          <ac:chgData name="Long, Weitong" userId="c6662185-7318-410f-97e5-d6e77f6614a1" providerId="ADAL" clId="{16E934C5-DF29-453D-8C0E-D0D675E8742D}" dt="2023-06-10T12:42:15.092" v="303" actId="20577"/>
          <ac:spMkLst>
            <pc:docMk/>
            <pc:sldMk cId="446878773" sldId="333"/>
            <ac:spMk id="2" creationId="{D86D01B1-1373-15EC-8EEF-AAB737A26F91}"/>
          </ac:spMkLst>
        </pc:spChg>
        <pc:spChg chg="mod ord">
          <ac:chgData name="Long, Weitong" userId="c6662185-7318-410f-97e5-d6e77f6614a1" providerId="ADAL" clId="{16E934C5-DF29-453D-8C0E-D0D675E8742D}" dt="2023-06-10T12:12:49.466" v="198" actId="26606"/>
          <ac:spMkLst>
            <pc:docMk/>
            <pc:sldMk cId="446878773" sldId="333"/>
            <ac:spMk id="3" creationId="{96131DDC-BFCA-5A80-5B2E-EAA2C4460866}"/>
          </ac:spMkLst>
        </pc:spChg>
        <pc:spChg chg="del">
          <ac:chgData name="Long, Weitong" userId="c6662185-7318-410f-97e5-d6e77f6614a1" providerId="ADAL" clId="{16E934C5-DF29-453D-8C0E-D0D675E8742D}" dt="2023-06-10T12:11:55.122" v="174" actId="478"/>
          <ac:spMkLst>
            <pc:docMk/>
            <pc:sldMk cId="446878773" sldId="333"/>
            <ac:spMk id="4" creationId="{65E50D29-F802-42BE-9911-62C3622901E7}"/>
          </ac:spMkLst>
        </pc:spChg>
        <pc:spChg chg="add mod">
          <ac:chgData name="Long, Weitong" userId="c6662185-7318-410f-97e5-d6e77f6614a1" providerId="ADAL" clId="{16E934C5-DF29-453D-8C0E-D0D675E8742D}" dt="2023-06-10T12:12:58.918" v="199"/>
          <ac:spMkLst>
            <pc:docMk/>
            <pc:sldMk cId="446878773" sldId="333"/>
            <ac:spMk id="9" creationId="{4B3142F8-8EEB-48B7-39AE-2537F1C00A5B}"/>
          </ac:spMkLst>
        </pc:spChg>
        <pc:picChg chg="add mod">
          <ac:chgData name="Long, Weitong" userId="c6662185-7318-410f-97e5-d6e77f6614a1" providerId="ADAL" clId="{16E934C5-DF29-453D-8C0E-D0D675E8742D}" dt="2023-06-10T12:12:49.466" v="198" actId="26606"/>
          <ac:picMkLst>
            <pc:docMk/>
            <pc:sldMk cId="446878773" sldId="333"/>
            <ac:picMk id="6" creationId="{3B4EBE5F-76F2-DDE6-5741-B2FCD012488F}"/>
          </ac:picMkLst>
        </pc:picChg>
        <pc:picChg chg="add mod">
          <ac:chgData name="Long, Weitong" userId="c6662185-7318-410f-97e5-d6e77f6614a1" providerId="ADAL" clId="{16E934C5-DF29-453D-8C0E-D0D675E8742D}" dt="2023-06-10T12:12:49.466" v="198" actId="26606"/>
          <ac:picMkLst>
            <pc:docMk/>
            <pc:sldMk cId="446878773" sldId="333"/>
            <ac:picMk id="8" creationId="{B613A757-59F9-1268-64D8-43316B500453}"/>
          </ac:picMkLst>
        </pc:picChg>
      </pc:sldChg>
      <pc:sldChg chg="addSp delSp modSp add del mod">
        <pc:chgData name="Long, Weitong" userId="c6662185-7318-410f-97e5-d6e77f6614a1" providerId="ADAL" clId="{16E934C5-DF29-453D-8C0E-D0D675E8742D}" dt="2023-06-15T09:25:33.057" v="1986"/>
        <pc:sldMkLst>
          <pc:docMk/>
          <pc:sldMk cId="3458133853" sldId="333"/>
        </pc:sldMkLst>
        <pc:spChg chg="add mod">
          <ac:chgData name="Long, Weitong" userId="c6662185-7318-410f-97e5-d6e77f6614a1" providerId="ADAL" clId="{16E934C5-DF29-453D-8C0E-D0D675E8742D}" dt="2023-06-15T09:25:33.057" v="1986"/>
          <ac:spMkLst>
            <pc:docMk/>
            <pc:sldMk cId="3458133853" sldId="333"/>
            <ac:spMk id="2" creationId="{9BD602B4-0DB2-9065-B2CC-E73610064507}"/>
          </ac:spMkLst>
        </pc:spChg>
        <pc:spChg chg="del">
          <ac:chgData name="Long, Weitong" userId="c6662185-7318-410f-97e5-d6e77f6614a1" providerId="ADAL" clId="{16E934C5-DF29-453D-8C0E-D0D675E8742D}" dt="2023-06-15T09:25:32.674" v="1985" actId="478"/>
          <ac:spMkLst>
            <pc:docMk/>
            <pc:sldMk cId="3458133853" sldId="333"/>
            <ac:spMk id="7" creationId="{4A64BB81-B147-6612-C652-3E3086DAB01D}"/>
          </ac:spMkLst>
        </pc:spChg>
      </pc:sldChg>
      <pc:sldChg chg="modSp add del mod">
        <pc:chgData name="Long, Weitong" userId="c6662185-7318-410f-97e5-d6e77f6614a1" providerId="ADAL" clId="{16E934C5-DF29-453D-8C0E-D0D675E8742D}" dt="2023-06-12T06:19:40.993" v="700" actId="47"/>
        <pc:sldMkLst>
          <pc:docMk/>
          <pc:sldMk cId="3511800529" sldId="334"/>
        </pc:sldMkLst>
        <pc:spChg chg="mod">
          <ac:chgData name="Long, Weitong" userId="c6662185-7318-410f-97e5-d6e77f6614a1" providerId="ADAL" clId="{16E934C5-DF29-453D-8C0E-D0D675E8742D}" dt="2023-06-10T12:13:43.876" v="242" actId="20577"/>
          <ac:spMkLst>
            <pc:docMk/>
            <pc:sldMk cId="3511800529" sldId="334"/>
            <ac:spMk id="3" creationId="{73A64C4C-6AE6-EDE1-F861-DBAD2AD640E9}"/>
          </ac:spMkLst>
        </pc:spChg>
      </pc:sldChg>
      <pc:sldChg chg="addSp delSp modSp new del mod ord">
        <pc:chgData name="Long, Weitong" userId="c6662185-7318-410f-97e5-d6e77f6614a1" providerId="ADAL" clId="{16E934C5-DF29-453D-8C0E-D0D675E8742D}" dt="2023-06-10T13:14:03.406" v="353" actId="47"/>
        <pc:sldMkLst>
          <pc:docMk/>
          <pc:sldMk cId="1343481520" sldId="335"/>
        </pc:sldMkLst>
        <pc:spChg chg="del">
          <ac:chgData name="Long, Weitong" userId="c6662185-7318-410f-97e5-d6e77f6614a1" providerId="ADAL" clId="{16E934C5-DF29-453D-8C0E-D0D675E8742D}" dt="2023-06-10T12:16:20.946" v="244" actId="478"/>
          <ac:spMkLst>
            <pc:docMk/>
            <pc:sldMk cId="1343481520" sldId="335"/>
            <ac:spMk id="2" creationId="{73EC4E1A-CB99-A62B-FD11-91670160BE09}"/>
          </ac:spMkLst>
        </pc:spChg>
        <pc:spChg chg="mod">
          <ac:chgData name="Long, Weitong" userId="c6662185-7318-410f-97e5-d6e77f6614a1" providerId="ADAL" clId="{16E934C5-DF29-453D-8C0E-D0D675E8742D}" dt="2023-06-10T12:42:26.699" v="316" actId="20577"/>
          <ac:spMkLst>
            <pc:docMk/>
            <pc:sldMk cId="1343481520" sldId="335"/>
            <ac:spMk id="3" creationId="{21BE340F-2186-09EC-CECE-FBA27A02CD3C}"/>
          </ac:spMkLst>
        </pc:spChg>
        <pc:picChg chg="add mod">
          <ac:chgData name="Long, Weitong" userId="c6662185-7318-410f-97e5-d6e77f6614a1" providerId="ADAL" clId="{16E934C5-DF29-453D-8C0E-D0D675E8742D}" dt="2023-06-10T12:16:27.370" v="247" actId="1076"/>
          <ac:picMkLst>
            <pc:docMk/>
            <pc:sldMk cId="1343481520" sldId="335"/>
            <ac:picMk id="6" creationId="{41677601-C135-4203-76BC-45E4F7BC3B54}"/>
          </ac:picMkLst>
        </pc:picChg>
      </pc:sldChg>
      <pc:sldChg chg="addSp delSp modSp new mod ord">
        <pc:chgData name="Long, Weitong" userId="c6662185-7318-410f-97e5-d6e77f6614a1" providerId="ADAL" clId="{16E934C5-DF29-453D-8C0E-D0D675E8742D}" dt="2023-06-29T12:38:10.085" v="2750"/>
        <pc:sldMkLst>
          <pc:docMk/>
          <pc:sldMk cId="2877705292" sldId="335"/>
        </pc:sldMkLst>
        <pc:spChg chg="mod">
          <ac:chgData name="Long, Weitong" userId="c6662185-7318-410f-97e5-d6e77f6614a1" providerId="ADAL" clId="{16E934C5-DF29-453D-8C0E-D0D675E8742D}" dt="2023-06-10T13:42:43.991" v="361"/>
          <ac:spMkLst>
            <pc:docMk/>
            <pc:sldMk cId="2877705292" sldId="335"/>
            <ac:spMk id="2" creationId="{E5789864-A7FC-9D3F-EA50-FEC0B43C8A18}"/>
          </ac:spMkLst>
        </pc:spChg>
        <pc:spChg chg="del">
          <ac:chgData name="Long, Weitong" userId="c6662185-7318-410f-97e5-d6e77f6614a1" providerId="ADAL" clId="{16E934C5-DF29-453D-8C0E-D0D675E8742D}" dt="2023-06-10T13:42:21.158" v="357" actId="478"/>
          <ac:spMkLst>
            <pc:docMk/>
            <pc:sldMk cId="2877705292" sldId="335"/>
            <ac:spMk id="4" creationId="{09CA07F8-5632-9515-FFBE-E508CCC6499D}"/>
          </ac:spMkLst>
        </pc:spChg>
        <pc:spChg chg="add mod">
          <ac:chgData name="Long, Weitong" userId="c6662185-7318-410f-97e5-d6e77f6614a1" providerId="ADAL" clId="{16E934C5-DF29-453D-8C0E-D0D675E8742D}" dt="2023-06-14T09:20:09.365" v="955" actId="1582"/>
          <ac:spMkLst>
            <pc:docMk/>
            <pc:sldMk cId="2877705292" sldId="335"/>
            <ac:spMk id="4" creationId="{579E0725-6D43-48AD-55F0-242396E9C20D}"/>
          </ac:spMkLst>
        </pc:spChg>
        <pc:spChg chg="add mod">
          <ac:chgData name="Long, Weitong" userId="c6662185-7318-410f-97e5-d6e77f6614a1" providerId="ADAL" clId="{16E934C5-DF29-453D-8C0E-D0D675E8742D}" dt="2023-06-10T13:43:48.113" v="379" actId="20577"/>
          <ac:spMkLst>
            <pc:docMk/>
            <pc:sldMk cId="2877705292" sldId="335"/>
            <ac:spMk id="7" creationId="{7BCD7F19-8887-10EA-4329-DB2ECCA9591A}"/>
          </ac:spMkLst>
        </pc:spChg>
        <pc:spChg chg="add del mod">
          <ac:chgData name="Long, Weitong" userId="c6662185-7318-410f-97e5-d6e77f6614a1" providerId="ADAL" clId="{16E934C5-DF29-453D-8C0E-D0D675E8742D}" dt="2023-06-10T15:04:09.335" v="476"/>
          <ac:spMkLst>
            <pc:docMk/>
            <pc:sldMk cId="2877705292" sldId="335"/>
            <ac:spMk id="8" creationId="{EF5C17F5-4D15-4E60-53DB-F4CE06238761}"/>
          </ac:spMkLst>
        </pc:spChg>
        <pc:spChg chg="add del mod">
          <ac:chgData name="Long, Weitong" userId="c6662185-7318-410f-97e5-d6e77f6614a1" providerId="ADAL" clId="{16E934C5-DF29-453D-8C0E-D0D675E8742D}" dt="2023-06-11T20:42:39.792" v="522" actId="478"/>
          <ac:spMkLst>
            <pc:docMk/>
            <pc:sldMk cId="2877705292" sldId="335"/>
            <ac:spMk id="9" creationId="{4D4AD1DB-4300-C7F2-75AA-107C5D0F8D93}"/>
          </ac:spMkLst>
        </pc:spChg>
        <pc:spChg chg="add del mod">
          <ac:chgData name="Long, Weitong" userId="c6662185-7318-410f-97e5-d6e77f6614a1" providerId="ADAL" clId="{16E934C5-DF29-453D-8C0E-D0D675E8742D}" dt="2023-06-11T20:42:39.792" v="522" actId="478"/>
          <ac:spMkLst>
            <pc:docMk/>
            <pc:sldMk cId="2877705292" sldId="335"/>
            <ac:spMk id="10" creationId="{72A053ED-4855-797A-3286-214DC7C00E56}"/>
          </ac:spMkLst>
        </pc:spChg>
        <pc:spChg chg="add del mod">
          <ac:chgData name="Long, Weitong" userId="c6662185-7318-410f-97e5-d6e77f6614a1" providerId="ADAL" clId="{16E934C5-DF29-453D-8C0E-D0D675E8742D}" dt="2023-06-11T20:42:39.792" v="522" actId="478"/>
          <ac:spMkLst>
            <pc:docMk/>
            <pc:sldMk cId="2877705292" sldId="335"/>
            <ac:spMk id="11" creationId="{41613465-3118-F346-5CF1-6F70EB963EE2}"/>
          </ac:spMkLst>
        </pc:spChg>
        <pc:spChg chg="add del mod">
          <ac:chgData name="Long, Weitong" userId="c6662185-7318-410f-97e5-d6e77f6614a1" providerId="ADAL" clId="{16E934C5-DF29-453D-8C0E-D0D675E8742D}" dt="2023-06-11T20:42:39.792" v="522" actId="478"/>
          <ac:spMkLst>
            <pc:docMk/>
            <pc:sldMk cId="2877705292" sldId="335"/>
            <ac:spMk id="12" creationId="{F686100E-A890-FE6A-632A-EDFF3E9F04BD}"/>
          </ac:spMkLst>
        </pc:spChg>
        <pc:picChg chg="add mod">
          <ac:chgData name="Long, Weitong" userId="c6662185-7318-410f-97e5-d6e77f6614a1" providerId="ADAL" clId="{16E934C5-DF29-453D-8C0E-D0D675E8742D}" dt="2023-06-11T20:42:42.738" v="523" actId="14100"/>
          <ac:picMkLst>
            <pc:docMk/>
            <pc:sldMk cId="2877705292" sldId="335"/>
            <ac:picMk id="6" creationId="{EAC27DF5-91ED-362A-256C-6126F669921B}"/>
          </ac:picMkLst>
        </pc:picChg>
      </pc:sldChg>
      <pc:sldChg chg="addSp delSp modSp new mod ord">
        <pc:chgData name="Long, Weitong" userId="c6662185-7318-410f-97e5-d6e77f6614a1" providerId="ADAL" clId="{16E934C5-DF29-453D-8C0E-D0D675E8742D}" dt="2023-06-14T09:16:57.778" v="916"/>
        <pc:sldMkLst>
          <pc:docMk/>
          <pc:sldMk cId="3901561273" sldId="336"/>
        </pc:sldMkLst>
        <pc:spChg chg="mod">
          <ac:chgData name="Long, Weitong" userId="c6662185-7318-410f-97e5-d6e77f6614a1" providerId="ADAL" clId="{16E934C5-DF29-453D-8C0E-D0D675E8742D}" dt="2023-06-10T15:04:02.600" v="472" actId="20577"/>
          <ac:spMkLst>
            <pc:docMk/>
            <pc:sldMk cId="3901561273" sldId="336"/>
            <ac:spMk id="2" creationId="{6C087510-7F84-1BAF-C8BF-13E0F154D5E1}"/>
          </ac:spMkLst>
        </pc:spChg>
        <pc:spChg chg="del">
          <ac:chgData name="Long, Weitong" userId="c6662185-7318-410f-97e5-d6e77f6614a1" providerId="ADAL" clId="{16E934C5-DF29-453D-8C0E-D0D675E8742D}" dt="2023-06-10T14:59:37.482" v="388" actId="478"/>
          <ac:spMkLst>
            <pc:docMk/>
            <pc:sldMk cId="3901561273" sldId="336"/>
            <ac:spMk id="4" creationId="{7EE6E1ED-C1C5-E50A-2BD4-E9F491A68987}"/>
          </ac:spMkLst>
        </pc:spChg>
        <pc:spChg chg="add mod">
          <ac:chgData name="Long, Weitong" userId="c6662185-7318-410f-97e5-d6e77f6614a1" providerId="ADAL" clId="{16E934C5-DF29-453D-8C0E-D0D675E8742D}" dt="2023-06-10T15:03:50.758" v="458" actId="113"/>
          <ac:spMkLst>
            <pc:docMk/>
            <pc:sldMk cId="3901561273" sldId="336"/>
            <ac:spMk id="7" creationId="{B2DFB80C-95F2-2DD5-1F96-EBAA111FF33A}"/>
          </ac:spMkLst>
        </pc:spChg>
        <pc:spChg chg="add mod">
          <ac:chgData name="Long, Weitong" userId="c6662185-7318-410f-97e5-d6e77f6614a1" providerId="ADAL" clId="{16E934C5-DF29-453D-8C0E-D0D675E8742D}" dt="2023-06-10T15:03:50.758" v="458" actId="113"/>
          <ac:spMkLst>
            <pc:docMk/>
            <pc:sldMk cId="3901561273" sldId="336"/>
            <ac:spMk id="8" creationId="{CCFA4E5A-121C-0260-4A1E-FED3A24569C1}"/>
          </ac:spMkLst>
        </pc:spChg>
        <pc:spChg chg="add mod">
          <ac:chgData name="Long, Weitong" userId="c6662185-7318-410f-97e5-d6e77f6614a1" providerId="ADAL" clId="{16E934C5-DF29-453D-8C0E-D0D675E8742D}" dt="2023-06-10T15:03:50.758" v="458" actId="113"/>
          <ac:spMkLst>
            <pc:docMk/>
            <pc:sldMk cId="3901561273" sldId="336"/>
            <ac:spMk id="9" creationId="{FE80C114-19D7-D4AA-003A-0945F9C0C800}"/>
          </ac:spMkLst>
        </pc:spChg>
        <pc:spChg chg="add mod">
          <ac:chgData name="Long, Weitong" userId="c6662185-7318-410f-97e5-d6e77f6614a1" providerId="ADAL" clId="{16E934C5-DF29-453D-8C0E-D0D675E8742D}" dt="2023-06-10T15:04:25.220" v="507" actId="20577"/>
          <ac:spMkLst>
            <pc:docMk/>
            <pc:sldMk cId="3901561273" sldId="336"/>
            <ac:spMk id="11" creationId="{0B4F9116-772A-97A2-C3AE-B964BF201414}"/>
          </ac:spMkLst>
        </pc:spChg>
        <pc:grpChg chg="add mod">
          <ac:chgData name="Long, Weitong" userId="c6662185-7318-410f-97e5-d6e77f6614a1" providerId="ADAL" clId="{16E934C5-DF29-453D-8C0E-D0D675E8742D}" dt="2023-06-10T15:04:04.951" v="474" actId="1076"/>
          <ac:grpSpMkLst>
            <pc:docMk/>
            <pc:sldMk cId="3901561273" sldId="336"/>
            <ac:grpSpMk id="10" creationId="{5F9B35F5-76EC-348A-2D2D-6A12D1A40D14}"/>
          </ac:grpSpMkLst>
        </pc:grpChg>
        <pc:picChg chg="add mod">
          <ac:chgData name="Long, Weitong" userId="c6662185-7318-410f-97e5-d6e77f6614a1" providerId="ADAL" clId="{16E934C5-DF29-453D-8C0E-D0D675E8742D}" dt="2023-06-10T15:03:31.767" v="452" actId="164"/>
          <ac:picMkLst>
            <pc:docMk/>
            <pc:sldMk cId="3901561273" sldId="336"/>
            <ac:picMk id="6" creationId="{087B432F-1D43-B53F-F2F7-87C9EF24C69B}"/>
          </ac:picMkLst>
        </pc:picChg>
      </pc:sldChg>
      <pc:sldChg chg="addSp delSp modSp new mod ord">
        <pc:chgData name="Long, Weitong" userId="c6662185-7318-410f-97e5-d6e77f6614a1" providerId="ADAL" clId="{16E934C5-DF29-453D-8C0E-D0D675E8742D}" dt="2023-06-14T12:17:20.466" v="1324"/>
        <pc:sldMkLst>
          <pc:docMk/>
          <pc:sldMk cId="4066450277" sldId="337"/>
        </pc:sldMkLst>
        <pc:spChg chg="mod">
          <ac:chgData name="Long, Weitong" userId="c6662185-7318-410f-97e5-d6e77f6614a1" providerId="ADAL" clId="{16E934C5-DF29-453D-8C0E-D0D675E8742D}" dt="2023-06-11T20:24:37.434" v="517"/>
          <ac:spMkLst>
            <pc:docMk/>
            <pc:sldMk cId="4066450277" sldId="337"/>
            <ac:spMk id="2" creationId="{2BD81EBD-1E55-4FF4-9EA3-F860B0AA1372}"/>
          </ac:spMkLst>
        </pc:spChg>
        <pc:spChg chg="del">
          <ac:chgData name="Long, Weitong" userId="c6662185-7318-410f-97e5-d6e77f6614a1" providerId="ADAL" clId="{16E934C5-DF29-453D-8C0E-D0D675E8742D}" dt="2023-06-11T20:24:11.679" v="509" actId="478"/>
          <ac:spMkLst>
            <pc:docMk/>
            <pc:sldMk cId="4066450277" sldId="337"/>
            <ac:spMk id="4" creationId="{70383F6A-7CE8-5DBF-7E70-36C6379DB6FA}"/>
          </ac:spMkLst>
        </pc:spChg>
        <pc:spChg chg="add mod">
          <ac:chgData name="Long, Weitong" userId="c6662185-7318-410f-97e5-d6e77f6614a1" providerId="ADAL" clId="{16E934C5-DF29-453D-8C0E-D0D675E8742D}" dt="2023-06-11T20:24:27.633" v="516"/>
          <ac:spMkLst>
            <pc:docMk/>
            <pc:sldMk cId="4066450277" sldId="337"/>
            <ac:spMk id="6" creationId="{2C27F106-FDB4-03A6-0C48-8FA13141115A}"/>
          </ac:spMkLst>
        </pc:spChg>
        <pc:picChg chg="add mod">
          <ac:chgData name="Long, Weitong" userId="c6662185-7318-410f-97e5-d6e77f6614a1" providerId="ADAL" clId="{16E934C5-DF29-453D-8C0E-D0D675E8742D}" dt="2023-06-11T20:24:22.050" v="515" actId="1076"/>
          <ac:picMkLst>
            <pc:docMk/>
            <pc:sldMk cId="4066450277" sldId="337"/>
            <ac:picMk id="5" creationId="{32EF2159-335F-C077-612F-DF46AEE29261}"/>
          </ac:picMkLst>
        </pc:picChg>
      </pc:sldChg>
      <pc:sldChg chg="addSp delSp modSp new mod">
        <pc:chgData name="Long, Weitong" userId="c6662185-7318-410f-97e5-d6e77f6614a1" providerId="ADAL" clId="{16E934C5-DF29-453D-8C0E-D0D675E8742D}" dt="2023-06-11T23:40:15.077" v="547" actId="1076"/>
        <pc:sldMkLst>
          <pc:docMk/>
          <pc:sldMk cId="80316687" sldId="338"/>
        </pc:sldMkLst>
        <pc:spChg chg="del">
          <ac:chgData name="Long, Weitong" userId="c6662185-7318-410f-97e5-d6e77f6614a1" providerId="ADAL" clId="{16E934C5-DF29-453D-8C0E-D0D675E8742D}" dt="2023-06-11T23:39:19.645" v="531" actId="478"/>
          <ac:spMkLst>
            <pc:docMk/>
            <pc:sldMk cId="80316687" sldId="338"/>
            <ac:spMk id="2" creationId="{A794F7A0-AED9-FAB7-10C0-8D84CDA0B081}"/>
          </ac:spMkLst>
        </pc:spChg>
        <pc:spChg chg="mod">
          <ac:chgData name="Long, Weitong" userId="c6662185-7318-410f-97e5-d6e77f6614a1" providerId="ADAL" clId="{16E934C5-DF29-453D-8C0E-D0D675E8742D}" dt="2023-06-11T23:39:38.493" v="539" actId="20577"/>
          <ac:spMkLst>
            <pc:docMk/>
            <pc:sldMk cId="80316687" sldId="338"/>
            <ac:spMk id="3" creationId="{106A4916-1B91-2420-AA39-64F9AC757722}"/>
          </ac:spMkLst>
        </pc:spChg>
        <pc:spChg chg="add mod">
          <ac:chgData name="Long, Weitong" userId="c6662185-7318-410f-97e5-d6e77f6614a1" providerId="ADAL" clId="{16E934C5-DF29-453D-8C0E-D0D675E8742D}" dt="2023-06-11T23:39:45.965" v="540"/>
          <ac:spMkLst>
            <pc:docMk/>
            <pc:sldMk cId="80316687" sldId="338"/>
            <ac:spMk id="5" creationId="{E78E4BD1-DB9C-671F-5AF0-B251F30ED033}"/>
          </ac:spMkLst>
        </pc:spChg>
        <pc:picChg chg="add mod modCrop">
          <ac:chgData name="Long, Weitong" userId="c6662185-7318-410f-97e5-d6e77f6614a1" providerId="ADAL" clId="{16E934C5-DF29-453D-8C0E-D0D675E8742D}" dt="2023-06-11T23:40:15.077" v="547" actId="1076"/>
          <ac:picMkLst>
            <pc:docMk/>
            <pc:sldMk cId="80316687" sldId="338"/>
            <ac:picMk id="7" creationId="{10A9C1C5-C759-CE70-FB68-9E659FBFEE11}"/>
          </ac:picMkLst>
        </pc:picChg>
      </pc:sldChg>
      <pc:sldChg chg="addSp delSp modSp new mod">
        <pc:chgData name="Long, Weitong" userId="c6662185-7318-410f-97e5-d6e77f6614a1" providerId="ADAL" clId="{16E934C5-DF29-453D-8C0E-D0D675E8742D}" dt="2023-06-29T12:39:03.240" v="2760" actId="14100"/>
        <pc:sldMkLst>
          <pc:docMk/>
          <pc:sldMk cId="952612163" sldId="339"/>
        </pc:sldMkLst>
        <pc:spChg chg="mod">
          <ac:chgData name="Long, Weitong" userId="c6662185-7318-410f-97e5-d6e77f6614a1" providerId="ADAL" clId="{16E934C5-DF29-453D-8C0E-D0D675E8742D}" dt="2023-06-12T00:03:09.879" v="669" actId="20577"/>
          <ac:spMkLst>
            <pc:docMk/>
            <pc:sldMk cId="952612163" sldId="339"/>
            <ac:spMk id="2" creationId="{9B9AFF11-68F3-DFB9-CEAF-3931E94B443B}"/>
          </ac:spMkLst>
        </pc:spChg>
        <pc:spChg chg="del">
          <ac:chgData name="Long, Weitong" userId="c6662185-7318-410f-97e5-d6e77f6614a1" providerId="ADAL" clId="{16E934C5-DF29-453D-8C0E-D0D675E8742D}" dt="2023-06-11T23:54:34.480" v="563" actId="478"/>
          <ac:spMkLst>
            <pc:docMk/>
            <pc:sldMk cId="952612163" sldId="339"/>
            <ac:spMk id="4" creationId="{9C96AB7A-64D4-CC7F-2BB2-64FEAD1CBEB7}"/>
          </ac:spMkLst>
        </pc:spChg>
        <pc:spChg chg="add mod">
          <ac:chgData name="Long, Weitong" userId="c6662185-7318-410f-97e5-d6e77f6614a1" providerId="ADAL" clId="{16E934C5-DF29-453D-8C0E-D0D675E8742D}" dt="2023-06-29T12:38:44.494" v="2754" actId="14100"/>
          <ac:spMkLst>
            <pc:docMk/>
            <pc:sldMk cId="952612163" sldId="339"/>
            <ac:spMk id="4" creationId="{A22C2A8B-F191-91D5-C0BD-6C96D8E19284}"/>
          </ac:spMkLst>
        </pc:spChg>
        <pc:spChg chg="add mod">
          <ac:chgData name="Long, Weitong" userId="c6662185-7318-410f-97e5-d6e77f6614a1" providerId="ADAL" clId="{16E934C5-DF29-453D-8C0E-D0D675E8742D}" dt="2023-06-29T12:39:03.240" v="2760" actId="14100"/>
          <ac:spMkLst>
            <pc:docMk/>
            <pc:sldMk cId="952612163" sldId="339"/>
            <ac:spMk id="5" creationId="{F86F79B1-0327-EBD5-210A-F341AFDB2E73}"/>
          </ac:spMkLst>
        </pc:spChg>
        <pc:spChg chg="add mod">
          <ac:chgData name="Long, Weitong" userId="c6662185-7318-410f-97e5-d6e77f6614a1" providerId="ADAL" clId="{16E934C5-DF29-453D-8C0E-D0D675E8742D}" dt="2023-06-14T09:20:32.427" v="958" actId="20577"/>
          <ac:spMkLst>
            <pc:docMk/>
            <pc:sldMk cId="952612163" sldId="339"/>
            <ac:spMk id="12" creationId="{C887B3BC-DE71-1D9D-CC47-E5686AB1FC2F}"/>
          </ac:spMkLst>
        </pc:spChg>
        <pc:spChg chg="add mod">
          <ac:chgData name="Long, Weitong" userId="c6662185-7318-410f-97e5-d6e77f6614a1" providerId="ADAL" clId="{16E934C5-DF29-453D-8C0E-D0D675E8742D}" dt="2023-06-12T00:04:09.386" v="673" actId="1076"/>
          <ac:spMkLst>
            <pc:docMk/>
            <pc:sldMk cId="952612163" sldId="339"/>
            <ac:spMk id="13" creationId="{792B7E04-C78F-A0D8-C26C-FF40C516591A}"/>
          </ac:spMkLst>
        </pc:spChg>
        <pc:grpChg chg="add mod">
          <ac:chgData name="Long, Weitong" userId="c6662185-7318-410f-97e5-d6e77f6614a1" providerId="ADAL" clId="{16E934C5-DF29-453D-8C0E-D0D675E8742D}" dt="2023-06-29T12:38:49.989" v="2757" actId="1076"/>
          <ac:grpSpMkLst>
            <pc:docMk/>
            <pc:sldMk cId="952612163" sldId="339"/>
            <ac:grpSpMk id="9" creationId="{2E07F2BA-A124-5089-E70E-B0250505CA5B}"/>
          </ac:grpSpMkLst>
        </pc:grpChg>
        <pc:picChg chg="add mod">
          <ac:chgData name="Long, Weitong" userId="c6662185-7318-410f-97e5-d6e77f6614a1" providerId="ADAL" clId="{16E934C5-DF29-453D-8C0E-D0D675E8742D}" dt="2023-06-11T23:55:51.792" v="632" actId="164"/>
          <ac:picMkLst>
            <pc:docMk/>
            <pc:sldMk cId="952612163" sldId="339"/>
            <ac:picMk id="6" creationId="{2BBA93A9-575D-7A87-066D-154327EBAB4B}"/>
          </ac:picMkLst>
        </pc:picChg>
        <pc:picChg chg="add mod modCrop">
          <ac:chgData name="Long, Weitong" userId="c6662185-7318-410f-97e5-d6e77f6614a1" providerId="ADAL" clId="{16E934C5-DF29-453D-8C0E-D0D675E8742D}" dt="2023-06-11T23:55:51.792" v="632" actId="164"/>
          <ac:picMkLst>
            <pc:docMk/>
            <pc:sldMk cId="952612163" sldId="339"/>
            <ac:picMk id="8" creationId="{80E777C7-6C15-ECE6-5FE8-5D4184DD4A28}"/>
          </ac:picMkLst>
        </pc:picChg>
        <pc:picChg chg="add mod">
          <ac:chgData name="Long, Weitong" userId="c6662185-7318-410f-97e5-d6e77f6614a1" providerId="ADAL" clId="{16E934C5-DF29-453D-8C0E-D0D675E8742D}" dt="2023-06-12T00:03:55.510" v="672" actId="1076"/>
          <ac:picMkLst>
            <pc:docMk/>
            <pc:sldMk cId="952612163" sldId="339"/>
            <ac:picMk id="11" creationId="{28371A29-1DB8-D398-FDEE-A334D73AD803}"/>
          </ac:picMkLst>
        </pc:picChg>
      </pc:sldChg>
      <pc:sldChg chg="addSp delSp modSp new mod ord">
        <pc:chgData name="Long, Weitong" userId="c6662185-7318-410f-97e5-d6e77f6614a1" providerId="ADAL" clId="{16E934C5-DF29-453D-8C0E-D0D675E8742D}" dt="2023-06-14T12:17:20.466" v="1324"/>
        <pc:sldMkLst>
          <pc:docMk/>
          <pc:sldMk cId="2243080913" sldId="340"/>
        </pc:sldMkLst>
        <pc:spChg chg="mod">
          <ac:chgData name="Long, Weitong" userId="c6662185-7318-410f-97e5-d6e77f6614a1" providerId="ADAL" clId="{16E934C5-DF29-453D-8C0E-D0D675E8742D}" dt="2023-06-12T06:24:39.682" v="715" actId="20577"/>
          <ac:spMkLst>
            <pc:docMk/>
            <pc:sldMk cId="2243080913" sldId="340"/>
            <ac:spMk id="2" creationId="{9DD9BC5F-1A43-2F0A-BFB0-10481288AF80}"/>
          </ac:spMkLst>
        </pc:spChg>
        <pc:spChg chg="del">
          <ac:chgData name="Long, Weitong" userId="c6662185-7318-410f-97e5-d6e77f6614a1" providerId="ADAL" clId="{16E934C5-DF29-453D-8C0E-D0D675E8742D}" dt="2023-06-12T06:22:09.733" v="708" actId="478"/>
          <ac:spMkLst>
            <pc:docMk/>
            <pc:sldMk cId="2243080913" sldId="340"/>
            <ac:spMk id="4" creationId="{B2BB2275-2E9A-B28E-3113-4E4C399E3E98}"/>
          </ac:spMkLst>
        </pc:spChg>
        <pc:spChg chg="add mod">
          <ac:chgData name="Long, Weitong" userId="c6662185-7318-410f-97e5-d6e77f6614a1" providerId="ADAL" clId="{16E934C5-DF29-453D-8C0E-D0D675E8742D}" dt="2023-06-12T06:24:47.413" v="716"/>
          <ac:spMkLst>
            <pc:docMk/>
            <pc:sldMk cId="2243080913" sldId="340"/>
            <ac:spMk id="6" creationId="{4CBA5928-011A-A8F2-9A45-63D3C05D34AE}"/>
          </ac:spMkLst>
        </pc:spChg>
        <pc:picChg chg="add mod">
          <ac:chgData name="Long, Weitong" userId="c6662185-7318-410f-97e5-d6e77f6614a1" providerId="ADAL" clId="{16E934C5-DF29-453D-8C0E-D0D675E8742D}" dt="2023-06-12T06:22:20.570" v="712" actId="1076"/>
          <ac:picMkLst>
            <pc:docMk/>
            <pc:sldMk cId="2243080913" sldId="340"/>
            <ac:picMk id="5" creationId="{73FC97C8-73E8-66F5-F6A0-735E22EB8DF8}"/>
          </ac:picMkLst>
        </pc:picChg>
      </pc:sldChg>
      <pc:sldChg chg="addSp delSp modSp new add del mod ord">
        <pc:chgData name="Long, Weitong" userId="c6662185-7318-410f-97e5-d6e77f6614a1" providerId="ADAL" clId="{16E934C5-DF29-453D-8C0E-D0D675E8742D}" dt="2023-06-19T15:51:15.085" v="2615" actId="14100"/>
        <pc:sldMkLst>
          <pc:docMk/>
          <pc:sldMk cId="1944972894" sldId="341"/>
        </pc:sldMkLst>
        <pc:spChg chg="del">
          <ac:chgData name="Long, Weitong" userId="c6662185-7318-410f-97e5-d6e77f6614a1" providerId="ADAL" clId="{16E934C5-DF29-453D-8C0E-D0D675E8742D}" dt="2023-06-12T06:29:34.781" v="718" actId="478"/>
          <ac:spMkLst>
            <pc:docMk/>
            <pc:sldMk cId="1944972894" sldId="341"/>
            <ac:spMk id="2" creationId="{D6D5261F-4F8B-9150-C173-7D6550467420}"/>
          </ac:spMkLst>
        </pc:spChg>
        <pc:spChg chg="mod">
          <ac:chgData name="Long, Weitong" userId="c6662185-7318-410f-97e5-d6e77f6614a1" providerId="ADAL" clId="{16E934C5-DF29-453D-8C0E-D0D675E8742D}" dt="2023-06-15T07:45:13.724" v="1632" actId="1076"/>
          <ac:spMkLst>
            <pc:docMk/>
            <pc:sldMk cId="1944972894" sldId="341"/>
            <ac:spMk id="3" creationId="{D5B5EDB3-E2CB-662B-5913-14926F5229DD}"/>
          </ac:spMkLst>
        </pc:spChg>
        <pc:spChg chg="add mod">
          <ac:chgData name="Long, Weitong" userId="c6662185-7318-410f-97e5-d6e77f6614a1" providerId="ADAL" clId="{16E934C5-DF29-453D-8C0E-D0D675E8742D}" dt="2023-06-15T07:45:19.819" v="1633" actId="164"/>
          <ac:spMkLst>
            <pc:docMk/>
            <pc:sldMk cId="1944972894" sldId="341"/>
            <ac:spMk id="5" creationId="{BA9DEB1F-1228-12AC-F740-1E9C1F897AC6}"/>
          </ac:spMkLst>
        </pc:spChg>
        <pc:spChg chg="add mod">
          <ac:chgData name="Long, Weitong" userId="c6662185-7318-410f-97e5-d6e77f6614a1" providerId="ADAL" clId="{16E934C5-DF29-453D-8C0E-D0D675E8742D}" dt="2023-06-12T06:30:14.057" v="725"/>
          <ac:spMkLst>
            <pc:docMk/>
            <pc:sldMk cId="1944972894" sldId="341"/>
            <ac:spMk id="7" creationId="{27B4E652-CABE-D276-985D-461E3E59CDA7}"/>
          </ac:spMkLst>
        </pc:spChg>
        <pc:spChg chg="add del mod">
          <ac:chgData name="Long, Weitong" userId="c6662185-7318-410f-97e5-d6e77f6614a1" providerId="ADAL" clId="{16E934C5-DF29-453D-8C0E-D0D675E8742D}" dt="2023-06-12T06:30:43.688" v="728" actId="478"/>
          <ac:spMkLst>
            <pc:docMk/>
            <pc:sldMk cId="1944972894" sldId="341"/>
            <ac:spMk id="8" creationId="{C5BCB49A-7CDD-49F9-2C61-062028A78078}"/>
          </ac:spMkLst>
        </pc:spChg>
        <pc:spChg chg="add mod topLvl">
          <ac:chgData name="Long, Weitong" userId="c6662185-7318-410f-97e5-d6e77f6614a1" providerId="ADAL" clId="{16E934C5-DF29-453D-8C0E-D0D675E8742D}" dt="2023-06-19T15:51:15.085" v="2615" actId="14100"/>
          <ac:spMkLst>
            <pc:docMk/>
            <pc:sldMk cId="1944972894" sldId="341"/>
            <ac:spMk id="9" creationId="{0D16A9CE-31DE-2B42-3D12-A1C9644B8DA1}"/>
          </ac:spMkLst>
        </pc:spChg>
        <pc:spChg chg="add mod topLvl">
          <ac:chgData name="Long, Weitong" userId="c6662185-7318-410f-97e5-d6e77f6614a1" providerId="ADAL" clId="{16E934C5-DF29-453D-8C0E-D0D675E8742D}" dt="2023-06-19T15:51:09.938" v="2614" actId="14100"/>
          <ac:spMkLst>
            <pc:docMk/>
            <pc:sldMk cId="1944972894" sldId="341"/>
            <ac:spMk id="10" creationId="{228313E8-9435-8366-FE39-C908102C7430}"/>
          </ac:spMkLst>
        </pc:spChg>
        <pc:spChg chg="add mod topLvl">
          <ac:chgData name="Long, Weitong" userId="c6662185-7318-410f-97e5-d6e77f6614a1" providerId="ADAL" clId="{16E934C5-DF29-453D-8C0E-D0D675E8742D}" dt="2023-06-15T07:45:19.819" v="1633" actId="164"/>
          <ac:spMkLst>
            <pc:docMk/>
            <pc:sldMk cId="1944972894" sldId="341"/>
            <ac:spMk id="11" creationId="{E500320B-ABAC-2FA4-7737-48F42BC23A85}"/>
          </ac:spMkLst>
        </pc:spChg>
        <pc:grpChg chg="add del mod">
          <ac:chgData name="Long, Weitong" userId="c6662185-7318-410f-97e5-d6e77f6614a1" providerId="ADAL" clId="{16E934C5-DF29-453D-8C0E-D0D675E8742D}" dt="2023-06-15T07:44:57.602" v="1627" actId="165"/>
          <ac:grpSpMkLst>
            <pc:docMk/>
            <pc:sldMk cId="1944972894" sldId="341"/>
            <ac:grpSpMk id="2" creationId="{906127E8-9AA1-39B5-E241-52C1B93C7939}"/>
          </ac:grpSpMkLst>
        </pc:grpChg>
        <pc:grpChg chg="add mod">
          <ac:chgData name="Long, Weitong" userId="c6662185-7318-410f-97e5-d6e77f6614a1" providerId="ADAL" clId="{16E934C5-DF29-453D-8C0E-D0D675E8742D}" dt="2023-06-15T07:45:19.819" v="1633" actId="164"/>
          <ac:grpSpMkLst>
            <pc:docMk/>
            <pc:sldMk cId="1944972894" sldId="341"/>
            <ac:grpSpMk id="8" creationId="{1B715B98-9619-2D57-75F5-F35A0478CFF2}"/>
          </ac:grpSpMkLst>
        </pc:grpChg>
        <pc:picChg chg="add mod topLvl modCrop">
          <ac:chgData name="Long, Weitong" userId="c6662185-7318-410f-97e5-d6e77f6614a1" providerId="ADAL" clId="{16E934C5-DF29-453D-8C0E-D0D675E8742D}" dt="2023-06-15T07:45:19.819" v="1633" actId="164"/>
          <ac:picMkLst>
            <pc:docMk/>
            <pc:sldMk cId="1944972894" sldId="341"/>
            <ac:picMk id="6" creationId="{04B68022-604E-CF37-47A0-1DDDE42CB572}"/>
          </ac:picMkLst>
        </pc:picChg>
      </pc:sldChg>
      <pc:sldChg chg="addSp delSp modSp new mod ord">
        <pc:chgData name="Long, Weitong" userId="c6662185-7318-410f-97e5-d6e77f6614a1" providerId="ADAL" clId="{16E934C5-DF29-453D-8C0E-D0D675E8742D}" dt="2023-06-14T12:17:20.466" v="1324"/>
        <pc:sldMkLst>
          <pc:docMk/>
          <pc:sldMk cId="709399257" sldId="342"/>
        </pc:sldMkLst>
        <pc:spChg chg="mod">
          <ac:chgData name="Long, Weitong" userId="c6662185-7318-410f-97e5-d6e77f6614a1" providerId="ADAL" clId="{16E934C5-DF29-453D-8C0E-D0D675E8742D}" dt="2023-06-12T06:42:31.579" v="744"/>
          <ac:spMkLst>
            <pc:docMk/>
            <pc:sldMk cId="709399257" sldId="342"/>
            <ac:spMk id="2" creationId="{AEEFD967-DC9A-2D38-8129-D4DE9D698F28}"/>
          </ac:spMkLst>
        </pc:spChg>
        <pc:spChg chg="del">
          <ac:chgData name="Long, Weitong" userId="c6662185-7318-410f-97e5-d6e77f6614a1" providerId="ADAL" clId="{16E934C5-DF29-453D-8C0E-D0D675E8742D}" dt="2023-06-12T06:42:33.360" v="745" actId="478"/>
          <ac:spMkLst>
            <pc:docMk/>
            <pc:sldMk cId="709399257" sldId="342"/>
            <ac:spMk id="4" creationId="{18CBF58A-06A1-9A02-67CD-8F5B1157B24F}"/>
          </ac:spMkLst>
        </pc:spChg>
        <pc:spChg chg="add mod">
          <ac:chgData name="Long, Weitong" userId="c6662185-7318-410f-97e5-d6e77f6614a1" providerId="ADAL" clId="{16E934C5-DF29-453D-8C0E-D0D675E8742D}" dt="2023-06-12T06:42:49.467" v="749"/>
          <ac:spMkLst>
            <pc:docMk/>
            <pc:sldMk cId="709399257" sldId="342"/>
            <ac:spMk id="6" creationId="{09287642-6F7E-28FA-C974-ABE4DF267660}"/>
          </ac:spMkLst>
        </pc:spChg>
        <pc:picChg chg="add mod">
          <ac:chgData name="Long, Weitong" userId="c6662185-7318-410f-97e5-d6e77f6614a1" providerId="ADAL" clId="{16E934C5-DF29-453D-8C0E-D0D675E8742D}" dt="2023-06-14T08:07:50.748" v="750" actId="1076"/>
          <ac:picMkLst>
            <pc:docMk/>
            <pc:sldMk cId="709399257" sldId="342"/>
            <ac:picMk id="5" creationId="{1245CE30-1D70-9791-FC41-338356866F29}"/>
          </ac:picMkLst>
        </pc:picChg>
      </pc:sldChg>
      <pc:sldChg chg="modSp add mod ord">
        <pc:chgData name="Long, Weitong" userId="c6662185-7318-410f-97e5-d6e77f6614a1" providerId="ADAL" clId="{16E934C5-DF29-453D-8C0E-D0D675E8742D}" dt="2023-06-19T07:47:25.930" v="2063" actId="20577"/>
        <pc:sldMkLst>
          <pc:docMk/>
          <pc:sldMk cId="3090674144" sldId="343"/>
        </pc:sldMkLst>
        <pc:spChg chg="mod">
          <ac:chgData name="Long, Weitong" userId="c6662185-7318-410f-97e5-d6e77f6614a1" providerId="ADAL" clId="{16E934C5-DF29-453D-8C0E-D0D675E8742D}" dt="2023-06-19T07:47:25.930" v="2063" actId="20577"/>
          <ac:spMkLst>
            <pc:docMk/>
            <pc:sldMk cId="3090674144" sldId="343"/>
            <ac:spMk id="3" creationId="{73A64C4C-6AE6-EDE1-F861-DBAD2AD640E9}"/>
          </ac:spMkLst>
        </pc:spChg>
      </pc:sldChg>
      <pc:sldChg chg="modSp add mod">
        <pc:chgData name="Long, Weitong" userId="c6662185-7318-410f-97e5-d6e77f6614a1" providerId="ADAL" clId="{16E934C5-DF29-453D-8C0E-D0D675E8742D}" dt="2023-06-14T12:00:00.750" v="1285" actId="20577"/>
        <pc:sldMkLst>
          <pc:docMk/>
          <pc:sldMk cId="1556551188" sldId="344"/>
        </pc:sldMkLst>
        <pc:spChg chg="mod">
          <ac:chgData name="Long, Weitong" userId="c6662185-7318-410f-97e5-d6e77f6614a1" providerId="ADAL" clId="{16E934C5-DF29-453D-8C0E-D0D675E8742D}" dt="2023-06-14T12:00:00.750" v="1285" actId="20577"/>
          <ac:spMkLst>
            <pc:docMk/>
            <pc:sldMk cId="1556551188" sldId="344"/>
            <ac:spMk id="3" creationId="{73A64C4C-6AE6-EDE1-F861-DBAD2AD640E9}"/>
          </ac:spMkLst>
        </pc:spChg>
      </pc:sldChg>
      <pc:sldChg chg="modSp add mod">
        <pc:chgData name="Long, Weitong" userId="c6662185-7318-410f-97e5-d6e77f6614a1" providerId="ADAL" clId="{16E934C5-DF29-453D-8C0E-D0D675E8742D}" dt="2023-06-14T11:59:54.054" v="1279" actId="20577"/>
        <pc:sldMkLst>
          <pc:docMk/>
          <pc:sldMk cId="1542270616" sldId="345"/>
        </pc:sldMkLst>
        <pc:spChg chg="mod">
          <ac:chgData name="Long, Weitong" userId="c6662185-7318-410f-97e5-d6e77f6614a1" providerId="ADAL" clId="{16E934C5-DF29-453D-8C0E-D0D675E8742D}" dt="2023-06-14T11:59:54.054" v="1279" actId="20577"/>
          <ac:spMkLst>
            <pc:docMk/>
            <pc:sldMk cId="1542270616" sldId="345"/>
            <ac:spMk id="3" creationId="{73A64C4C-6AE6-EDE1-F861-DBAD2AD640E9}"/>
          </ac:spMkLst>
        </pc:spChg>
      </pc:sldChg>
      <pc:sldChg chg="addSp delSp modSp new mod">
        <pc:chgData name="Long, Weitong" userId="c6662185-7318-410f-97e5-d6e77f6614a1" providerId="ADAL" clId="{16E934C5-DF29-453D-8C0E-D0D675E8742D}" dt="2023-06-15T11:43:10.900" v="2052" actId="20577"/>
        <pc:sldMkLst>
          <pc:docMk/>
          <pc:sldMk cId="939003508" sldId="346"/>
        </pc:sldMkLst>
        <pc:spChg chg="del">
          <ac:chgData name="Long, Weitong" userId="c6662185-7318-410f-97e5-d6e77f6614a1" providerId="ADAL" clId="{16E934C5-DF29-453D-8C0E-D0D675E8742D}" dt="2023-06-14T10:08:33.065" v="989" actId="478"/>
          <ac:spMkLst>
            <pc:docMk/>
            <pc:sldMk cId="939003508" sldId="346"/>
            <ac:spMk id="2" creationId="{4DA01644-401F-2893-0217-911042E18760}"/>
          </ac:spMkLst>
        </pc:spChg>
        <pc:spChg chg="mod">
          <ac:chgData name="Long, Weitong" userId="c6662185-7318-410f-97e5-d6e77f6614a1" providerId="ADAL" clId="{16E934C5-DF29-453D-8C0E-D0D675E8742D}" dt="2023-06-15T11:43:10.900" v="2052" actId="20577"/>
          <ac:spMkLst>
            <pc:docMk/>
            <pc:sldMk cId="939003508" sldId="346"/>
            <ac:spMk id="3" creationId="{8996767D-3DE4-530B-CEBC-5894E84E365A}"/>
          </ac:spMkLst>
        </pc:spChg>
        <pc:spChg chg="add mod">
          <ac:chgData name="Long, Weitong" userId="c6662185-7318-410f-97e5-d6e77f6614a1" providerId="ADAL" clId="{16E934C5-DF29-453D-8C0E-D0D675E8742D}" dt="2023-06-14T11:37:51.528" v="1191" actId="20577"/>
          <ac:spMkLst>
            <pc:docMk/>
            <pc:sldMk cId="939003508" sldId="346"/>
            <ac:spMk id="9" creationId="{AF2E91E3-D9EA-D03F-FE85-A9CB294E8513}"/>
          </ac:spMkLst>
        </pc:spChg>
        <pc:picChg chg="add mod">
          <ac:chgData name="Long, Weitong" userId="c6662185-7318-410f-97e5-d6e77f6614a1" providerId="ADAL" clId="{16E934C5-DF29-453D-8C0E-D0D675E8742D}" dt="2023-06-14T11:37:19.553" v="1180" actId="1076"/>
          <ac:picMkLst>
            <pc:docMk/>
            <pc:sldMk cId="939003508" sldId="346"/>
            <ac:picMk id="6" creationId="{9BCE8855-6684-2867-2D1B-1F7F01E840B9}"/>
          </ac:picMkLst>
        </pc:picChg>
        <pc:picChg chg="add mod">
          <ac:chgData name="Long, Weitong" userId="c6662185-7318-410f-97e5-d6e77f6614a1" providerId="ADAL" clId="{16E934C5-DF29-453D-8C0E-D0D675E8742D}" dt="2023-06-14T11:37:56.560" v="1192" actId="14100"/>
          <ac:picMkLst>
            <pc:docMk/>
            <pc:sldMk cId="939003508" sldId="346"/>
            <ac:picMk id="8" creationId="{3F130301-AC56-0D0F-980D-3BA6D663B5BC}"/>
          </ac:picMkLst>
        </pc:picChg>
      </pc:sldChg>
      <pc:sldChg chg="addSp delSp modSp new mod">
        <pc:chgData name="Long, Weitong" userId="c6662185-7318-410f-97e5-d6e77f6614a1" providerId="ADAL" clId="{16E934C5-DF29-453D-8C0E-D0D675E8742D}" dt="2023-06-19T10:14:31.509" v="2091" actId="14100"/>
        <pc:sldMkLst>
          <pc:docMk/>
          <pc:sldMk cId="458304181" sldId="347"/>
        </pc:sldMkLst>
        <pc:spChg chg="del">
          <ac:chgData name="Long, Weitong" userId="c6662185-7318-410f-97e5-d6e77f6614a1" providerId="ADAL" clId="{16E934C5-DF29-453D-8C0E-D0D675E8742D}" dt="2023-06-14T10:29:49.087" v="1004" actId="478"/>
          <ac:spMkLst>
            <pc:docMk/>
            <pc:sldMk cId="458304181" sldId="347"/>
            <ac:spMk id="2" creationId="{1CB430BF-3B3A-2E83-7DA4-C8A2BC404776}"/>
          </ac:spMkLst>
        </pc:spChg>
        <pc:spChg chg="mod">
          <ac:chgData name="Long, Weitong" userId="c6662185-7318-410f-97e5-d6e77f6614a1" providerId="ADAL" clId="{16E934C5-DF29-453D-8C0E-D0D675E8742D}" dt="2023-06-15T11:43:16.052" v="2054" actId="20577"/>
          <ac:spMkLst>
            <pc:docMk/>
            <pc:sldMk cId="458304181" sldId="347"/>
            <ac:spMk id="3" creationId="{7AEB4E5C-F2BC-9955-3372-1AECF34BE53E}"/>
          </ac:spMkLst>
        </pc:spChg>
        <pc:spChg chg="add mod">
          <ac:chgData name="Long, Weitong" userId="c6662185-7318-410f-97e5-d6e77f6614a1" providerId="ADAL" clId="{16E934C5-DF29-453D-8C0E-D0D675E8742D}" dt="2023-06-14T10:32:08.624" v="1036" actId="20577"/>
          <ac:spMkLst>
            <pc:docMk/>
            <pc:sldMk cId="458304181" sldId="347"/>
            <ac:spMk id="9" creationId="{2A4D9549-AD56-68C8-5603-44F46DD31D3E}"/>
          </ac:spMkLst>
        </pc:spChg>
        <pc:spChg chg="add mod">
          <ac:chgData name="Long, Weitong" userId="c6662185-7318-410f-97e5-d6e77f6614a1" providerId="ADAL" clId="{16E934C5-DF29-453D-8C0E-D0D675E8742D}" dt="2023-06-14T10:37:10.872" v="1056" actId="164"/>
          <ac:spMkLst>
            <pc:docMk/>
            <pc:sldMk cId="458304181" sldId="347"/>
            <ac:spMk id="12" creationId="{A9D036AF-2791-B3FA-1347-A9DAF827B867}"/>
          </ac:spMkLst>
        </pc:spChg>
        <pc:spChg chg="mod topLvl">
          <ac:chgData name="Long, Weitong" userId="c6662185-7318-410f-97e5-d6e77f6614a1" providerId="ADAL" clId="{16E934C5-DF29-453D-8C0E-D0D675E8742D}" dt="2023-06-14T11:49:41.553" v="1234" actId="164"/>
          <ac:spMkLst>
            <pc:docMk/>
            <pc:sldMk cId="458304181" sldId="347"/>
            <ac:spMk id="20" creationId="{B9A2AB87-2548-75E2-D12B-27C2E4AFA62D}"/>
          </ac:spMkLst>
        </pc:spChg>
        <pc:grpChg chg="add del mod">
          <ac:chgData name="Long, Weitong" userId="c6662185-7318-410f-97e5-d6e77f6614a1" providerId="ADAL" clId="{16E934C5-DF29-453D-8C0E-D0D675E8742D}" dt="2023-06-14T11:10:08.848" v="1074" actId="21"/>
          <ac:grpSpMkLst>
            <pc:docMk/>
            <pc:sldMk cId="458304181" sldId="347"/>
            <ac:grpSpMk id="13" creationId="{EBCF6A8D-E520-B874-2B02-F5541CDF2EDD}"/>
          </ac:grpSpMkLst>
        </pc:grpChg>
        <pc:grpChg chg="add del mod">
          <ac:chgData name="Long, Weitong" userId="c6662185-7318-410f-97e5-d6e77f6614a1" providerId="ADAL" clId="{16E934C5-DF29-453D-8C0E-D0D675E8742D}" dt="2023-06-14T11:49:22.465" v="1228" actId="165"/>
          <ac:grpSpMkLst>
            <pc:docMk/>
            <pc:sldMk cId="458304181" sldId="347"/>
            <ac:grpSpMk id="18" creationId="{16ABF868-6624-2384-55F7-06204D531BF6}"/>
          </ac:grpSpMkLst>
        </pc:grpChg>
        <pc:grpChg chg="add mod">
          <ac:chgData name="Long, Weitong" userId="c6662185-7318-410f-97e5-d6e77f6614a1" providerId="ADAL" clId="{16E934C5-DF29-453D-8C0E-D0D675E8742D}" dt="2023-06-19T10:14:31.509" v="2091" actId="14100"/>
          <ac:grpSpMkLst>
            <pc:docMk/>
            <pc:sldMk cId="458304181" sldId="347"/>
            <ac:grpSpMk id="26" creationId="{C87648E9-2FCE-29DC-9258-02E6863FC22E}"/>
          </ac:grpSpMkLst>
        </pc:grpChg>
        <pc:picChg chg="add mod">
          <ac:chgData name="Long, Weitong" userId="c6662185-7318-410f-97e5-d6e77f6614a1" providerId="ADAL" clId="{16E934C5-DF29-453D-8C0E-D0D675E8742D}" dt="2023-06-19T10:14:27.689" v="2089" actId="1076"/>
          <ac:picMkLst>
            <pc:docMk/>
            <pc:sldMk cId="458304181" sldId="347"/>
            <ac:picMk id="2" creationId="{24378E66-A042-72A4-A40E-BC8CE864AFB3}"/>
          </ac:picMkLst>
        </pc:picChg>
        <pc:picChg chg="add del mod">
          <ac:chgData name="Long, Weitong" userId="c6662185-7318-410f-97e5-d6e77f6614a1" providerId="ADAL" clId="{16E934C5-DF29-453D-8C0E-D0D675E8742D}" dt="2023-06-14T10:36:07.036" v="1044" actId="478"/>
          <ac:picMkLst>
            <pc:docMk/>
            <pc:sldMk cId="458304181" sldId="347"/>
            <ac:picMk id="6" creationId="{3D34BB10-7CE5-8FF7-08F5-5614E4884728}"/>
          </ac:picMkLst>
        </pc:picChg>
        <pc:picChg chg="add del mod">
          <ac:chgData name="Long, Weitong" userId="c6662185-7318-410f-97e5-d6e77f6614a1" providerId="ADAL" clId="{16E934C5-DF29-453D-8C0E-D0D675E8742D}" dt="2023-06-14T10:35:51.119" v="1037" actId="478"/>
          <ac:picMkLst>
            <pc:docMk/>
            <pc:sldMk cId="458304181" sldId="347"/>
            <ac:picMk id="8" creationId="{9770C7B8-6D77-CEA7-2A90-F137704EE40F}"/>
          </ac:picMkLst>
        </pc:picChg>
        <pc:picChg chg="add mod">
          <ac:chgData name="Long, Weitong" userId="c6662185-7318-410f-97e5-d6e77f6614a1" providerId="ADAL" clId="{16E934C5-DF29-453D-8C0E-D0D675E8742D}" dt="2023-06-14T10:37:41.609" v="1065" actId="1076"/>
          <ac:picMkLst>
            <pc:docMk/>
            <pc:sldMk cId="458304181" sldId="347"/>
            <ac:picMk id="11" creationId="{691FF67F-C17E-1801-06BE-B1B01CE2A611}"/>
          </ac:picMkLst>
        </pc:picChg>
        <pc:picChg chg="add del mod">
          <ac:chgData name="Long, Weitong" userId="c6662185-7318-410f-97e5-d6e77f6614a1" providerId="ADAL" clId="{16E934C5-DF29-453D-8C0E-D0D675E8742D}" dt="2023-06-14T11:10:21.069" v="1080" actId="21"/>
          <ac:picMkLst>
            <pc:docMk/>
            <pc:sldMk cId="458304181" sldId="347"/>
            <ac:picMk id="15" creationId="{2E32D90D-633F-E3C5-1968-7AF33D792854}"/>
          </ac:picMkLst>
        </pc:picChg>
        <pc:picChg chg="add mod">
          <ac:chgData name="Long, Weitong" userId="c6662185-7318-410f-97e5-d6e77f6614a1" providerId="ADAL" clId="{16E934C5-DF29-453D-8C0E-D0D675E8742D}" dt="2023-06-19T10:14:21.786" v="2086" actId="14100"/>
          <ac:picMkLst>
            <pc:docMk/>
            <pc:sldMk cId="458304181" sldId="347"/>
            <ac:picMk id="17" creationId="{A04D3048-C6BC-A3A3-D5D4-DA1567C78EDE}"/>
          </ac:picMkLst>
        </pc:picChg>
        <pc:picChg chg="mod topLvl modCrop">
          <ac:chgData name="Long, Weitong" userId="c6662185-7318-410f-97e5-d6e77f6614a1" providerId="ADAL" clId="{16E934C5-DF29-453D-8C0E-D0D675E8742D}" dt="2023-06-14T11:49:41.553" v="1234" actId="164"/>
          <ac:picMkLst>
            <pc:docMk/>
            <pc:sldMk cId="458304181" sldId="347"/>
            <ac:picMk id="19" creationId="{DED1D9BA-1CFE-B2EB-405F-F87B72D040C9}"/>
          </ac:picMkLst>
        </pc:picChg>
        <pc:picChg chg="add mod modCrop">
          <ac:chgData name="Long, Weitong" userId="c6662185-7318-410f-97e5-d6e77f6614a1" providerId="ADAL" clId="{16E934C5-DF29-453D-8C0E-D0D675E8742D}" dt="2023-06-19T10:14:23.492" v="2087" actId="1076"/>
          <ac:picMkLst>
            <pc:docMk/>
            <pc:sldMk cId="458304181" sldId="347"/>
            <ac:picMk id="21" creationId="{8BBF3255-0FB1-3F4E-7328-25C131C8263D}"/>
          </ac:picMkLst>
        </pc:picChg>
        <pc:picChg chg="add mod">
          <ac:chgData name="Long, Weitong" userId="c6662185-7318-410f-97e5-d6e77f6614a1" providerId="ADAL" clId="{16E934C5-DF29-453D-8C0E-D0D675E8742D}" dt="2023-06-19T10:14:29.371" v="2090" actId="1076"/>
          <ac:picMkLst>
            <pc:docMk/>
            <pc:sldMk cId="458304181" sldId="347"/>
            <ac:picMk id="23" creationId="{9D23A7BE-99B8-C19C-B0C1-3EC5D4D82729}"/>
          </ac:picMkLst>
        </pc:picChg>
        <pc:picChg chg="add del mod">
          <ac:chgData name="Long, Weitong" userId="c6662185-7318-410f-97e5-d6e77f6614a1" providerId="ADAL" clId="{16E934C5-DF29-453D-8C0E-D0D675E8742D}" dt="2023-06-14T15:52:51.522" v="1379" actId="478"/>
          <ac:picMkLst>
            <pc:docMk/>
            <pc:sldMk cId="458304181" sldId="347"/>
            <ac:picMk id="25" creationId="{D5BB2535-AC2B-9600-56B7-89181F2CA3F2}"/>
          </ac:picMkLst>
        </pc:picChg>
        <pc:picChg chg="add mod">
          <ac:chgData name="Long, Weitong" userId="c6662185-7318-410f-97e5-d6e77f6614a1" providerId="ADAL" clId="{16E934C5-DF29-453D-8C0E-D0D675E8742D}" dt="2023-06-19T10:14:25.166" v="2088" actId="1076"/>
          <ac:picMkLst>
            <pc:docMk/>
            <pc:sldMk cId="458304181" sldId="347"/>
            <ac:picMk id="28" creationId="{04A65C86-B922-C21A-98C9-97CD4D86EB9D}"/>
          </ac:picMkLst>
        </pc:picChg>
      </pc:sldChg>
      <pc:sldChg chg="addSp delSp modSp new mod">
        <pc:chgData name="Long, Weitong" userId="c6662185-7318-410f-97e5-d6e77f6614a1" providerId="ADAL" clId="{16E934C5-DF29-453D-8C0E-D0D675E8742D}" dt="2023-06-19T14:58:39.597" v="2386" actId="1076"/>
        <pc:sldMkLst>
          <pc:docMk/>
          <pc:sldMk cId="3082112262" sldId="348"/>
        </pc:sldMkLst>
        <pc:spChg chg="del">
          <ac:chgData name="Long, Weitong" userId="c6662185-7318-410f-97e5-d6e77f6614a1" providerId="ADAL" clId="{16E934C5-DF29-453D-8C0E-D0D675E8742D}" dt="2023-06-14T11:22:13.742" v="1087" actId="478"/>
          <ac:spMkLst>
            <pc:docMk/>
            <pc:sldMk cId="3082112262" sldId="348"/>
            <ac:spMk id="2" creationId="{99C8644E-0E71-E1CF-2354-2B27449A51C1}"/>
          </ac:spMkLst>
        </pc:spChg>
        <pc:spChg chg="mod">
          <ac:chgData name="Long, Weitong" userId="c6662185-7318-410f-97e5-d6e77f6614a1" providerId="ADAL" clId="{16E934C5-DF29-453D-8C0E-D0D675E8742D}" dt="2023-06-15T11:43:22.764" v="2056" actId="20577"/>
          <ac:spMkLst>
            <pc:docMk/>
            <pc:sldMk cId="3082112262" sldId="348"/>
            <ac:spMk id="3" creationId="{22495E2C-6217-6DA8-B454-F2EFD9961F44}"/>
          </ac:spMkLst>
        </pc:spChg>
        <pc:spChg chg="add mod">
          <ac:chgData name="Long, Weitong" userId="c6662185-7318-410f-97e5-d6e77f6614a1" providerId="ADAL" clId="{16E934C5-DF29-453D-8C0E-D0D675E8742D}" dt="2023-06-14T11:26:27.899" v="1125" actId="20577"/>
          <ac:spMkLst>
            <pc:docMk/>
            <pc:sldMk cId="3082112262" sldId="348"/>
            <ac:spMk id="11" creationId="{2DAC3F2F-E29F-1FE8-16EE-21C242093488}"/>
          </ac:spMkLst>
        </pc:spChg>
        <pc:spChg chg="add del mod">
          <ac:chgData name="Long, Weitong" userId="c6662185-7318-410f-97e5-d6e77f6614a1" providerId="ADAL" clId="{16E934C5-DF29-453D-8C0E-D0D675E8742D}" dt="2023-06-19T14:58:37.234" v="2385" actId="21"/>
          <ac:spMkLst>
            <pc:docMk/>
            <pc:sldMk cId="3082112262" sldId="348"/>
            <ac:spMk id="14" creationId="{77A43539-A0C8-99B7-D282-894111896362}"/>
          </ac:spMkLst>
        </pc:spChg>
        <pc:picChg chg="add mod">
          <ac:chgData name="Long, Weitong" userId="c6662185-7318-410f-97e5-d6e77f6614a1" providerId="ADAL" clId="{16E934C5-DF29-453D-8C0E-D0D675E8742D}" dt="2023-06-14T11:25:20.502" v="1106" actId="1076"/>
          <ac:picMkLst>
            <pc:docMk/>
            <pc:sldMk cId="3082112262" sldId="348"/>
            <ac:picMk id="6" creationId="{C2B605CE-9C0C-A4F5-CE1B-63DC5E298979}"/>
          </ac:picMkLst>
        </pc:picChg>
        <pc:picChg chg="add mod">
          <ac:chgData name="Long, Weitong" userId="c6662185-7318-410f-97e5-d6e77f6614a1" providerId="ADAL" clId="{16E934C5-DF29-453D-8C0E-D0D675E8742D}" dt="2023-06-14T11:25:21.788" v="1107" actId="1076"/>
          <ac:picMkLst>
            <pc:docMk/>
            <pc:sldMk cId="3082112262" sldId="348"/>
            <ac:picMk id="8" creationId="{A2291FFA-A058-2481-D7E5-2515BFBE9F1F}"/>
          </ac:picMkLst>
        </pc:picChg>
        <pc:picChg chg="add mod">
          <ac:chgData name="Long, Weitong" userId="c6662185-7318-410f-97e5-d6e77f6614a1" providerId="ADAL" clId="{16E934C5-DF29-453D-8C0E-D0D675E8742D}" dt="2023-06-19T14:58:39.597" v="2386" actId="1076"/>
          <ac:picMkLst>
            <pc:docMk/>
            <pc:sldMk cId="3082112262" sldId="348"/>
            <ac:picMk id="10" creationId="{2BC8C4DF-84C3-C880-285D-2F63B4EBCFDE}"/>
          </ac:picMkLst>
        </pc:picChg>
        <pc:picChg chg="add del mod">
          <ac:chgData name="Long, Weitong" userId="c6662185-7318-410f-97e5-d6e77f6614a1" providerId="ADAL" clId="{16E934C5-DF29-453D-8C0E-D0D675E8742D}" dt="2023-06-19T14:58:37.234" v="2385" actId="21"/>
          <ac:picMkLst>
            <pc:docMk/>
            <pc:sldMk cId="3082112262" sldId="348"/>
            <ac:picMk id="13" creationId="{76B9006A-BC2A-DEC7-F3DC-833EB38F4D5F}"/>
          </ac:picMkLst>
        </pc:picChg>
      </pc:sldChg>
      <pc:sldChg chg="modSp add del mod">
        <pc:chgData name="Long, Weitong" userId="c6662185-7318-410f-97e5-d6e77f6614a1" providerId="ADAL" clId="{16E934C5-DF29-453D-8C0E-D0D675E8742D}" dt="2023-06-15T08:19:37.511" v="1892" actId="47"/>
        <pc:sldMkLst>
          <pc:docMk/>
          <pc:sldMk cId="3391219861" sldId="349"/>
        </pc:sldMkLst>
        <pc:spChg chg="mod">
          <ac:chgData name="Long, Weitong" userId="c6662185-7318-410f-97e5-d6e77f6614a1" providerId="ADAL" clId="{16E934C5-DF29-453D-8C0E-D0D675E8742D}" dt="2023-06-14T13:04:32.294" v="1378" actId="20577"/>
          <ac:spMkLst>
            <pc:docMk/>
            <pc:sldMk cId="3391219861" sldId="349"/>
            <ac:spMk id="3" creationId="{73A64C4C-6AE6-EDE1-F861-DBAD2AD640E9}"/>
          </ac:spMkLst>
        </pc:spChg>
      </pc:sldChg>
      <pc:sldChg chg="modSp new del mod">
        <pc:chgData name="Long, Weitong" userId="c6662185-7318-410f-97e5-d6e77f6614a1" providerId="ADAL" clId="{16E934C5-DF29-453D-8C0E-D0D675E8742D}" dt="2023-06-15T08:19:37.511" v="1892" actId="47"/>
        <pc:sldMkLst>
          <pc:docMk/>
          <pc:sldMk cId="835715530" sldId="350"/>
        </pc:sldMkLst>
        <pc:spChg chg="mod">
          <ac:chgData name="Long, Weitong" userId="c6662185-7318-410f-97e5-d6e77f6614a1" providerId="ADAL" clId="{16E934C5-DF29-453D-8C0E-D0D675E8742D}" dt="2023-06-14T12:25:13.541" v="1336" actId="20577"/>
          <ac:spMkLst>
            <pc:docMk/>
            <pc:sldMk cId="835715530" sldId="350"/>
            <ac:spMk id="3" creationId="{7870EEF0-46A9-0419-781D-9245A24EB2BC}"/>
          </ac:spMkLst>
        </pc:spChg>
      </pc:sldChg>
      <pc:sldChg chg="modSp add del mod ord">
        <pc:chgData name="Long, Weitong" userId="c6662185-7318-410f-97e5-d6e77f6614a1" providerId="ADAL" clId="{16E934C5-DF29-453D-8C0E-D0D675E8742D}" dt="2023-06-15T07:56:20.822" v="1720" actId="47"/>
        <pc:sldMkLst>
          <pc:docMk/>
          <pc:sldMk cId="2624254669" sldId="351"/>
        </pc:sldMkLst>
        <pc:spChg chg="mod">
          <ac:chgData name="Long, Weitong" userId="c6662185-7318-410f-97e5-d6e77f6614a1" providerId="ADAL" clId="{16E934C5-DF29-453D-8C0E-D0D675E8742D}" dt="2023-06-14T12:17:02.925" v="1322" actId="113"/>
          <ac:spMkLst>
            <pc:docMk/>
            <pc:sldMk cId="2624254669" sldId="351"/>
            <ac:spMk id="2" creationId="{FD95F7AF-CF38-68CA-7AE5-C81FD9215288}"/>
          </ac:spMkLst>
        </pc:spChg>
      </pc:sldChg>
      <pc:sldChg chg="addSp delSp modSp new mod">
        <pc:chgData name="Long, Weitong" userId="c6662185-7318-410f-97e5-d6e77f6614a1" providerId="ADAL" clId="{16E934C5-DF29-453D-8C0E-D0D675E8742D}" dt="2023-06-15T07:03:59.378" v="1563" actId="1076"/>
        <pc:sldMkLst>
          <pc:docMk/>
          <pc:sldMk cId="839407166" sldId="352"/>
        </pc:sldMkLst>
        <pc:spChg chg="del">
          <ac:chgData name="Long, Weitong" userId="c6662185-7318-410f-97e5-d6e77f6614a1" providerId="ADAL" clId="{16E934C5-DF29-453D-8C0E-D0D675E8742D}" dt="2023-06-14T23:46:03.440" v="1458" actId="478"/>
          <ac:spMkLst>
            <pc:docMk/>
            <pc:sldMk cId="839407166" sldId="352"/>
            <ac:spMk id="2" creationId="{BE3F8365-C8FA-8230-A060-757BFDA36410}"/>
          </ac:spMkLst>
        </pc:spChg>
        <pc:spChg chg="mod">
          <ac:chgData name="Long, Weitong" userId="c6662185-7318-410f-97e5-d6e77f6614a1" providerId="ADAL" clId="{16E934C5-DF29-453D-8C0E-D0D675E8742D}" dt="2023-06-14T23:47:14.467" v="1477" actId="20577"/>
          <ac:spMkLst>
            <pc:docMk/>
            <pc:sldMk cId="839407166" sldId="352"/>
            <ac:spMk id="3" creationId="{D6092D46-6551-FD59-6CAF-6009A6936E1B}"/>
          </ac:spMkLst>
        </pc:spChg>
        <pc:spChg chg="add mod">
          <ac:chgData name="Long, Weitong" userId="c6662185-7318-410f-97e5-d6e77f6614a1" providerId="ADAL" clId="{16E934C5-DF29-453D-8C0E-D0D675E8742D}" dt="2023-06-14T23:41:51.536" v="1434"/>
          <ac:spMkLst>
            <pc:docMk/>
            <pc:sldMk cId="839407166" sldId="352"/>
            <ac:spMk id="5" creationId="{02AB3FB9-FE75-964D-186A-4126954091D3}"/>
          </ac:spMkLst>
        </pc:spChg>
        <pc:grpChg chg="add mod">
          <ac:chgData name="Long, Weitong" userId="c6662185-7318-410f-97e5-d6e77f6614a1" providerId="ADAL" clId="{16E934C5-DF29-453D-8C0E-D0D675E8742D}" dt="2023-06-15T07:03:53.114" v="1560" actId="1076"/>
          <ac:grpSpMkLst>
            <pc:docMk/>
            <pc:sldMk cId="839407166" sldId="352"/>
            <ac:grpSpMk id="11" creationId="{95718298-A2C5-7F78-98FD-9CA83BD4C043}"/>
          </ac:grpSpMkLst>
        </pc:grpChg>
        <pc:picChg chg="add mod">
          <ac:chgData name="Long, Weitong" userId="c6662185-7318-410f-97e5-d6e77f6614a1" providerId="ADAL" clId="{16E934C5-DF29-453D-8C0E-D0D675E8742D}" dt="2023-06-15T07:03:59.378" v="1563" actId="1076"/>
          <ac:picMkLst>
            <pc:docMk/>
            <pc:sldMk cId="839407166" sldId="352"/>
            <ac:picMk id="7" creationId="{66C2C638-7D0F-9F65-3115-79C428CBD997}"/>
          </ac:picMkLst>
        </pc:picChg>
        <pc:picChg chg="add mod modCrop">
          <ac:chgData name="Long, Weitong" userId="c6662185-7318-410f-97e5-d6e77f6614a1" providerId="ADAL" clId="{16E934C5-DF29-453D-8C0E-D0D675E8742D}" dt="2023-06-15T07:03:45.019" v="1555" actId="164"/>
          <ac:picMkLst>
            <pc:docMk/>
            <pc:sldMk cId="839407166" sldId="352"/>
            <ac:picMk id="9" creationId="{829012BB-9AFF-B6C4-E8D4-FA37F09BDE38}"/>
          </ac:picMkLst>
        </pc:picChg>
        <pc:picChg chg="add mod modCrop">
          <ac:chgData name="Long, Weitong" userId="c6662185-7318-410f-97e5-d6e77f6614a1" providerId="ADAL" clId="{16E934C5-DF29-453D-8C0E-D0D675E8742D}" dt="2023-06-15T07:03:45.019" v="1555" actId="164"/>
          <ac:picMkLst>
            <pc:docMk/>
            <pc:sldMk cId="839407166" sldId="352"/>
            <ac:picMk id="10" creationId="{6BAE3E9A-260B-A8CC-AD6B-88E6C5258B80}"/>
          </ac:picMkLst>
        </pc:picChg>
      </pc:sldChg>
      <pc:sldChg chg="addSp delSp modSp new mod">
        <pc:chgData name="Long, Weitong" userId="c6662185-7318-410f-97e5-d6e77f6614a1" providerId="ADAL" clId="{16E934C5-DF29-453D-8C0E-D0D675E8742D}" dt="2023-06-19T10:13:45.865" v="2066" actId="21"/>
        <pc:sldMkLst>
          <pc:docMk/>
          <pc:sldMk cId="3945636092" sldId="353"/>
        </pc:sldMkLst>
        <pc:spChg chg="del">
          <ac:chgData name="Long, Weitong" userId="c6662185-7318-410f-97e5-d6e77f6614a1" providerId="ADAL" clId="{16E934C5-DF29-453D-8C0E-D0D675E8742D}" dt="2023-06-15T07:05:50.672" v="1564" actId="478"/>
          <ac:spMkLst>
            <pc:docMk/>
            <pc:sldMk cId="3945636092" sldId="353"/>
            <ac:spMk id="2" creationId="{45DD6689-9858-D8F1-8F8A-7E1CD77C8667}"/>
          </ac:spMkLst>
        </pc:spChg>
        <pc:spChg chg="mod">
          <ac:chgData name="Long, Weitong" userId="c6662185-7318-410f-97e5-d6e77f6614a1" providerId="ADAL" clId="{16E934C5-DF29-453D-8C0E-D0D675E8742D}" dt="2023-06-15T07:06:56.614" v="1581" actId="20577"/>
          <ac:spMkLst>
            <pc:docMk/>
            <pc:sldMk cId="3945636092" sldId="353"/>
            <ac:spMk id="3" creationId="{9346F55E-53BD-EA30-ED48-C6EB5F91C7A2}"/>
          </ac:spMkLst>
        </pc:spChg>
        <pc:spChg chg="add del">
          <ac:chgData name="Long, Weitong" userId="c6662185-7318-410f-97e5-d6e77f6614a1" providerId="ADAL" clId="{16E934C5-DF29-453D-8C0E-D0D675E8742D}" dt="2023-06-14T23:41:39.041" v="1430" actId="22"/>
          <ac:spMkLst>
            <pc:docMk/>
            <pc:sldMk cId="3945636092" sldId="353"/>
            <ac:spMk id="6" creationId="{1048FE7E-E6D1-7BD0-422B-3A76C69EC851}"/>
          </ac:spMkLst>
        </pc:spChg>
        <pc:spChg chg="add mod">
          <ac:chgData name="Long, Weitong" userId="c6662185-7318-410f-97e5-d6e77f6614a1" providerId="ADAL" clId="{16E934C5-DF29-453D-8C0E-D0D675E8742D}" dt="2023-06-15T07:06:37.291" v="1577" actId="20577"/>
          <ac:spMkLst>
            <pc:docMk/>
            <pc:sldMk cId="3945636092" sldId="353"/>
            <ac:spMk id="7" creationId="{E96CD3AE-EA1F-D1A5-BFD6-AEE8BEEE1F8E}"/>
          </ac:spMkLst>
        </pc:spChg>
        <pc:picChg chg="add del mod">
          <ac:chgData name="Long, Weitong" userId="c6662185-7318-410f-97e5-d6e77f6614a1" providerId="ADAL" clId="{16E934C5-DF29-453D-8C0E-D0D675E8742D}" dt="2023-06-19T10:13:45.865" v="2066" actId="21"/>
          <ac:picMkLst>
            <pc:docMk/>
            <pc:sldMk cId="3945636092" sldId="353"/>
            <ac:picMk id="5" creationId="{AB93E9A1-3E09-B123-02B1-F8F1A2ADE142}"/>
          </ac:picMkLst>
        </pc:picChg>
        <pc:picChg chg="add mod">
          <ac:chgData name="Long, Weitong" userId="c6662185-7318-410f-97e5-d6e77f6614a1" providerId="ADAL" clId="{16E934C5-DF29-453D-8C0E-D0D675E8742D}" dt="2023-06-15T08:27:03.935" v="1900" actId="1076"/>
          <ac:picMkLst>
            <pc:docMk/>
            <pc:sldMk cId="3945636092" sldId="353"/>
            <ac:picMk id="9" creationId="{0216868F-185A-B7D0-02C1-1776ACFF562B}"/>
          </ac:picMkLst>
        </pc:picChg>
      </pc:sldChg>
      <pc:sldChg chg="addSp delSp modSp new mod">
        <pc:chgData name="Long, Weitong" userId="c6662185-7318-410f-97e5-d6e77f6614a1" providerId="ADAL" clId="{16E934C5-DF29-453D-8C0E-D0D675E8742D}" dt="2023-06-19T13:53:42.616" v="2372" actId="21"/>
        <pc:sldMkLst>
          <pc:docMk/>
          <pc:sldMk cId="3389639692" sldId="354"/>
        </pc:sldMkLst>
        <pc:spChg chg="del">
          <ac:chgData name="Long, Weitong" userId="c6662185-7318-410f-97e5-d6e77f6614a1" providerId="ADAL" clId="{16E934C5-DF29-453D-8C0E-D0D675E8742D}" dt="2023-06-14T23:39:52.916" v="1410" actId="478"/>
          <ac:spMkLst>
            <pc:docMk/>
            <pc:sldMk cId="3389639692" sldId="354"/>
            <ac:spMk id="2" creationId="{1E63F917-24FC-5B93-386F-BAEF048E7216}"/>
          </ac:spMkLst>
        </pc:spChg>
        <pc:spChg chg="mod">
          <ac:chgData name="Long, Weitong" userId="c6662185-7318-410f-97e5-d6e77f6614a1" providerId="ADAL" clId="{16E934C5-DF29-453D-8C0E-D0D675E8742D}" dt="2023-06-14T23:44:39.197" v="1457" actId="20577"/>
          <ac:spMkLst>
            <pc:docMk/>
            <pc:sldMk cId="3389639692" sldId="354"/>
            <ac:spMk id="3" creationId="{48D291B5-A988-3897-5563-4C9416AE8674}"/>
          </ac:spMkLst>
        </pc:spChg>
        <pc:spChg chg="add mod">
          <ac:chgData name="Long, Weitong" userId="c6662185-7318-410f-97e5-d6e77f6614a1" providerId="ADAL" clId="{16E934C5-DF29-453D-8C0E-D0D675E8742D}" dt="2023-06-14T23:41:43.374" v="1432" actId="1076"/>
          <ac:spMkLst>
            <pc:docMk/>
            <pc:sldMk cId="3389639692" sldId="354"/>
            <ac:spMk id="7" creationId="{F6A870B2-8950-C3E0-404F-C890E23A3837}"/>
          </ac:spMkLst>
        </pc:spChg>
        <pc:spChg chg="add mod">
          <ac:chgData name="Long, Weitong" userId="c6662185-7318-410f-97e5-d6e77f6614a1" providerId="ADAL" clId="{16E934C5-DF29-453D-8C0E-D0D675E8742D}" dt="2023-06-19T13:53:19.782" v="2367" actId="164"/>
          <ac:spMkLst>
            <pc:docMk/>
            <pc:sldMk cId="3389639692" sldId="354"/>
            <ac:spMk id="8" creationId="{F869BBDF-8EBB-C0A0-C546-A6698033A128}"/>
          </ac:spMkLst>
        </pc:spChg>
        <pc:grpChg chg="add mod">
          <ac:chgData name="Long, Weitong" userId="c6662185-7318-410f-97e5-d6e77f6614a1" providerId="ADAL" clId="{16E934C5-DF29-453D-8C0E-D0D675E8742D}" dt="2023-06-15T06:52:19.767" v="1520" actId="14100"/>
          <ac:grpSpMkLst>
            <pc:docMk/>
            <pc:sldMk cId="3389639692" sldId="354"/>
            <ac:grpSpMk id="11" creationId="{7588C374-D66F-0333-CFEA-869108FCD207}"/>
          </ac:grpSpMkLst>
        </pc:grpChg>
        <pc:grpChg chg="add del mod">
          <ac:chgData name="Long, Weitong" userId="c6662185-7318-410f-97e5-d6e77f6614a1" providerId="ADAL" clId="{16E934C5-DF29-453D-8C0E-D0D675E8742D}" dt="2023-06-19T13:53:42.616" v="2372" actId="21"/>
          <ac:grpSpMkLst>
            <pc:docMk/>
            <pc:sldMk cId="3389639692" sldId="354"/>
            <ac:grpSpMk id="12" creationId="{6FC92DF8-0E84-E4A0-C38F-3E0B5F218CD4}"/>
          </ac:grpSpMkLst>
        </pc:grpChg>
        <pc:picChg chg="add mod">
          <ac:chgData name="Long, Weitong" userId="c6662185-7318-410f-97e5-d6e77f6614a1" providerId="ADAL" clId="{16E934C5-DF29-453D-8C0E-D0D675E8742D}" dt="2023-06-19T13:53:36.873" v="2370" actId="1076"/>
          <ac:picMkLst>
            <pc:docMk/>
            <pc:sldMk cId="3389639692" sldId="354"/>
            <ac:picMk id="5" creationId="{DAA10A86-6F4C-9549-C6B3-A1290680A8AF}"/>
          </ac:picMkLst>
        </pc:picChg>
        <pc:picChg chg="add mod modCrop">
          <ac:chgData name="Long, Weitong" userId="c6662185-7318-410f-97e5-d6e77f6614a1" providerId="ADAL" clId="{16E934C5-DF29-453D-8C0E-D0D675E8742D}" dt="2023-06-15T07:07:01.811" v="1582" actId="1076"/>
          <ac:picMkLst>
            <pc:docMk/>
            <pc:sldMk cId="3389639692" sldId="354"/>
            <ac:picMk id="6" creationId="{1962170E-D399-4212-80CB-9C94B7F5FA9C}"/>
          </ac:picMkLst>
        </pc:picChg>
        <pc:picChg chg="add mod modCrop">
          <ac:chgData name="Long, Weitong" userId="c6662185-7318-410f-97e5-d6e77f6614a1" providerId="ADAL" clId="{16E934C5-DF29-453D-8C0E-D0D675E8742D}" dt="2023-06-15T06:51:57.992" v="1510" actId="164"/>
          <ac:picMkLst>
            <pc:docMk/>
            <pc:sldMk cId="3389639692" sldId="354"/>
            <ac:picMk id="9" creationId="{91666923-D795-94D1-30D0-0EFDF1458E31}"/>
          </ac:picMkLst>
        </pc:picChg>
        <pc:picChg chg="add mod modCrop">
          <ac:chgData name="Long, Weitong" userId="c6662185-7318-410f-97e5-d6e77f6614a1" providerId="ADAL" clId="{16E934C5-DF29-453D-8C0E-D0D675E8742D}" dt="2023-06-15T06:51:57.992" v="1510" actId="164"/>
          <ac:picMkLst>
            <pc:docMk/>
            <pc:sldMk cId="3389639692" sldId="354"/>
            <ac:picMk id="10" creationId="{F89B40A0-578C-B5C0-E3B5-CD7BB9C2A25E}"/>
          </ac:picMkLst>
        </pc:picChg>
      </pc:sldChg>
      <pc:sldChg chg="addSp delSp modSp add mod">
        <pc:chgData name="Long, Weitong" userId="c6662185-7318-410f-97e5-d6e77f6614a1" providerId="ADAL" clId="{16E934C5-DF29-453D-8C0E-D0D675E8742D}" dt="2023-06-15T07:03:14.084" v="1546" actId="1076"/>
        <pc:sldMkLst>
          <pc:docMk/>
          <pc:sldMk cId="2445708106" sldId="355"/>
        </pc:sldMkLst>
        <pc:spChg chg="mod">
          <ac:chgData name="Long, Weitong" userId="c6662185-7318-410f-97e5-d6e77f6614a1" providerId="ADAL" clId="{16E934C5-DF29-453D-8C0E-D0D675E8742D}" dt="2023-06-14T23:49:43.548" v="1499" actId="20577"/>
          <ac:spMkLst>
            <pc:docMk/>
            <pc:sldMk cId="2445708106" sldId="355"/>
            <ac:spMk id="3" creationId="{D6092D46-6551-FD59-6CAF-6009A6936E1B}"/>
          </ac:spMkLst>
        </pc:spChg>
        <pc:grpChg chg="add mod">
          <ac:chgData name="Long, Weitong" userId="c6662185-7318-410f-97e5-d6e77f6614a1" providerId="ADAL" clId="{16E934C5-DF29-453D-8C0E-D0D675E8742D}" dt="2023-06-15T07:03:14.084" v="1546" actId="1076"/>
          <ac:grpSpMkLst>
            <pc:docMk/>
            <pc:sldMk cId="2445708106" sldId="355"/>
            <ac:grpSpMk id="11" creationId="{42C725D9-11AE-1A02-FBC4-6CBBF15BC867}"/>
          </ac:grpSpMkLst>
        </pc:grpChg>
        <pc:picChg chg="add mod">
          <ac:chgData name="Long, Weitong" userId="c6662185-7318-410f-97e5-d6e77f6614a1" providerId="ADAL" clId="{16E934C5-DF29-453D-8C0E-D0D675E8742D}" dt="2023-06-15T07:03:13.644" v="1545" actId="1076"/>
          <ac:picMkLst>
            <pc:docMk/>
            <pc:sldMk cId="2445708106" sldId="355"/>
            <ac:picMk id="6" creationId="{5FC5F3B0-EFAB-67D3-0EBF-383DD5C2C480}"/>
          </ac:picMkLst>
        </pc:picChg>
        <pc:picChg chg="del">
          <ac:chgData name="Long, Weitong" userId="c6662185-7318-410f-97e5-d6e77f6614a1" providerId="ADAL" clId="{16E934C5-DF29-453D-8C0E-D0D675E8742D}" dt="2023-06-14T23:49:05.151" v="1481" actId="478"/>
          <ac:picMkLst>
            <pc:docMk/>
            <pc:sldMk cId="2445708106" sldId="355"/>
            <ac:picMk id="7" creationId="{66C2C638-7D0F-9F65-3115-79C428CBD997}"/>
          </ac:picMkLst>
        </pc:picChg>
        <pc:picChg chg="add mod modCrop">
          <ac:chgData name="Long, Weitong" userId="c6662185-7318-410f-97e5-d6e77f6614a1" providerId="ADAL" clId="{16E934C5-DF29-453D-8C0E-D0D675E8742D}" dt="2023-06-15T06:53:21.722" v="1530" actId="164"/>
          <ac:picMkLst>
            <pc:docMk/>
            <pc:sldMk cId="2445708106" sldId="355"/>
            <ac:picMk id="9" creationId="{0B6D51D5-7C0C-38A8-10CA-216DBD4E6352}"/>
          </ac:picMkLst>
        </pc:picChg>
        <pc:picChg chg="add mod modCrop">
          <ac:chgData name="Long, Weitong" userId="c6662185-7318-410f-97e5-d6e77f6614a1" providerId="ADAL" clId="{16E934C5-DF29-453D-8C0E-D0D675E8742D}" dt="2023-06-15T06:53:21.722" v="1530" actId="164"/>
          <ac:picMkLst>
            <pc:docMk/>
            <pc:sldMk cId="2445708106" sldId="355"/>
            <ac:picMk id="10" creationId="{4B65BC07-7EFF-0D28-210F-17A58F56F27C}"/>
          </ac:picMkLst>
        </pc:picChg>
      </pc:sldChg>
      <pc:sldChg chg="addSp delSp modSp new mod ord">
        <pc:chgData name="Long, Weitong" userId="c6662185-7318-410f-97e5-d6e77f6614a1" providerId="ADAL" clId="{16E934C5-DF29-453D-8C0E-D0D675E8742D}" dt="2023-06-19T15:52:50.893" v="2655" actId="20577"/>
        <pc:sldMkLst>
          <pc:docMk/>
          <pc:sldMk cId="2550111013" sldId="356"/>
        </pc:sldMkLst>
        <pc:spChg chg="del">
          <ac:chgData name="Long, Weitong" userId="c6662185-7318-410f-97e5-d6e77f6614a1" providerId="ADAL" clId="{16E934C5-DF29-453D-8C0E-D0D675E8742D}" dt="2023-06-15T07:23:30.732" v="1593" actId="478"/>
          <ac:spMkLst>
            <pc:docMk/>
            <pc:sldMk cId="2550111013" sldId="356"/>
            <ac:spMk id="2" creationId="{AF4878ED-DF66-0BE3-BD86-150CF82D65F6}"/>
          </ac:spMkLst>
        </pc:spChg>
        <pc:spChg chg="mod">
          <ac:chgData name="Long, Weitong" userId="c6662185-7318-410f-97e5-d6e77f6614a1" providerId="ADAL" clId="{16E934C5-DF29-453D-8C0E-D0D675E8742D}" dt="2023-06-19T15:52:50.893" v="2655" actId="20577"/>
          <ac:spMkLst>
            <pc:docMk/>
            <pc:sldMk cId="2550111013" sldId="356"/>
            <ac:spMk id="3" creationId="{A124F638-214C-9312-D490-90640CCD075D}"/>
          </ac:spMkLst>
        </pc:spChg>
        <pc:spChg chg="add mod">
          <ac:chgData name="Long, Weitong" userId="c6662185-7318-410f-97e5-d6e77f6614a1" providerId="ADAL" clId="{16E934C5-DF29-453D-8C0E-D0D675E8742D}" dt="2023-06-15T08:05:48.017" v="1773" actId="20577"/>
          <ac:spMkLst>
            <pc:docMk/>
            <pc:sldMk cId="2550111013" sldId="356"/>
            <ac:spMk id="10" creationId="{BA5A4B2B-2C84-4B12-8AC5-7FC3CE03F856}"/>
          </ac:spMkLst>
        </pc:spChg>
        <pc:grpChg chg="add mod">
          <ac:chgData name="Long, Weitong" userId="c6662185-7318-410f-97e5-d6e77f6614a1" providerId="ADAL" clId="{16E934C5-DF29-453D-8C0E-D0D675E8742D}" dt="2023-06-15T08:09:18.461" v="1791" actId="1076"/>
          <ac:grpSpMkLst>
            <pc:docMk/>
            <pc:sldMk cId="2550111013" sldId="356"/>
            <ac:grpSpMk id="9" creationId="{5BEB06BC-2DA6-D621-9AD1-63BDC255ABE3}"/>
          </ac:grpSpMkLst>
        </pc:grpChg>
        <pc:grpChg chg="add mod">
          <ac:chgData name="Long, Weitong" userId="c6662185-7318-410f-97e5-d6e77f6614a1" providerId="ADAL" clId="{16E934C5-DF29-453D-8C0E-D0D675E8742D}" dt="2023-06-15T08:09:21.552" v="1792" actId="14100"/>
          <ac:grpSpMkLst>
            <pc:docMk/>
            <pc:sldMk cId="2550111013" sldId="356"/>
            <ac:grpSpMk id="17" creationId="{07DC93C4-1656-CBDB-3DC7-1EE1649B417E}"/>
          </ac:grpSpMkLst>
        </pc:grpChg>
        <pc:picChg chg="add mod">
          <ac:chgData name="Long, Weitong" userId="c6662185-7318-410f-97e5-d6e77f6614a1" providerId="ADAL" clId="{16E934C5-DF29-453D-8C0E-D0D675E8742D}" dt="2023-06-15T07:25:38.737" v="1618" actId="164"/>
          <ac:picMkLst>
            <pc:docMk/>
            <pc:sldMk cId="2550111013" sldId="356"/>
            <ac:picMk id="6" creationId="{E5A4F911-0542-22F8-58B2-878BC0C38AF7}"/>
          </ac:picMkLst>
        </pc:picChg>
        <pc:picChg chg="add mod">
          <ac:chgData name="Long, Weitong" userId="c6662185-7318-410f-97e5-d6e77f6614a1" providerId="ADAL" clId="{16E934C5-DF29-453D-8C0E-D0D675E8742D}" dt="2023-06-15T07:25:38.737" v="1618" actId="164"/>
          <ac:picMkLst>
            <pc:docMk/>
            <pc:sldMk cId="2550111013" sldId="356"/>
            <ac:picMk id="8" creationId="{90BE593A-C8C8-DAC6-1A59-37EE5C86C6C4}"/>
          </ac:picMkLst>
        </pc:picChg>
        <pc:picChg chg="add del mod">
          <ac:chgData name="Long, Weitong" userId="c6662185-7318-410f-97e5-d6e77f6614a1" providerId="ADAL" clId="{16E934C5-DF29-453D-8C0E-D0D675E8742D}" dt="2023-06-15T08:08:46.401" v="1782" actId="478"/>
          <ac:picMkLst>
            <pc:docMk/>
            <pc:sldMk cId="2550111013" sldId="356"/>
            <ac:picMk id="12" creationId="{7285398D-3105-3EEA-4BBD-3582E54B30C3}"/>
          </ac:picMkLst>
        </pc:picChg>
        <pc:picChg chg="add mod modCrop">
          <ac:chgData name="Long, Weitong" userId="c6662185-7318-410f-97e5-d6e77f6614a1" providerId="ADAL" clId="{16E934C5-DF29-453D-8C0E-D0D675E8742D}" dt="2023-06-15T08:09:17.274" v="1790" actId="164"/>
          <ac:picMkLst>
            <pc:docMk/>
            <pc:sldMk cId="2550111013" sldId="356"/>
            <ac:picMk id="14" creationId="{C2A0DAAB-A15F-01D5-0789-77324DF65826}"/>
          </ac:picMkLst>
        </pc:picChg>
        <pc:picChg chg="add mod modCrop">
          <ac:chgData name="Long, Weitong" userId="c6662185-7318-410f-97e5-d6e77f6614a1" providerId="ADAL" clId="{16E934C5-DF29-453D-8C0E-D0D675E8742D}" dt="2023-06-15T08:09:17.274" v="1790" actId="164"/>
          <ac:picMkLst>
            <pc:docMk/>
            <pc:sldMk cId="2550111013" sldId="356"/>
            <ac:picMk id="16" creationId="{774DB2D5-B66F-38E3-BA34-C29CBA020D41}"/>
          </ac:picMkLst>
        </pc:picChg>
      </pc:sldChg>
      <pc:sldChg chg="addSp delSp modSp new del mod ord">
        <pc:chgData name="Long, Weitong" userId="c6662185-7318-410f-97e5-d6e77f6614a1" providerId="ADAL" clId="{16E934C5-DF29-453D-8C0E-D0D675E8742D}" dt="2023-06-15T11:43:03.884" v="2049" actId="47"/>
        <pc:sldMkLst>
          <pc:docMk/>
          <pc:sldMk cId="4064305880" sldId="357"/>
        </pc:sldMkLst>
        <pc:spChg chg="del">
          <ac:chgData name="Long, Weitong" userId="c6662185-7318-410f-97e5-d6e77f6614a1" providerId="ADAL" clId="{16E934C5-DF29-453D-8C0E-D0D675E8742D}" dt="2023-06-15T07:59:21.569" v="1749" actId="478"/>
          <ac:spMkLst>
            <pc:docMk/>
            <pc:sldMk cId="4064305880" sldId="357"/>
            <ac:spMk id="2" creationId="{C7B4BCA4-57CB-0310-2755-19B4A44901B7}"/>
          </ac:spMkLst>
        </pc:spChg>
        <pc:spChg chg="mod">
          <ac:chgData name="Long, Weitong" userId="c6662185-7318-410f-97e5-d6e77f6614a1" providerId="ADAL" clId="{16E934C5-DF29-453D-8C0E-D0D675E8742D}" dt="2023-06-15T08:32:26.953" v="1904" actId="20577"/>
          <ac:spMkLst>
            <pc:docMk/>
            <pc:sldMk cId="4064305880" sldId="357"/>
            <ac:spMk id="3" creationId="{0A1E9769-B914-DC00-4A77-1EEC640706CC}"/>
          </ac:spMkLst>
        </pc:spChg>
        <pc:spChg chg="add mod">
          <ac:chgData name="Long, Weitong" userId="c6662185-7318-410f-97e5-d6e77f6614a1" providerId="ADAL" clId="{16E934C5-DF29-453D-8C0E-D0D675E8742D}" dt="2023-06-15T08:05:55.656" v="1774"/>
          <ac:spMkLst>
            <pc:docMk/>
            <pc:sldMk cId="4064305880" sldId="357"/>
            <ac:spMk id="7" creationId="{F6C2430C-A8F8-6543-8A24-C244B76DC57E}"/>
          </ac:spMkLst>
        </pc:spChg>
        <pc:grpChg chg="add mod">
          <ac:chgData name="Long, Weitong" userId="c6662185-7318-410f-97e5-d6e77f6614a1" providerId="ADAL" clId="{16E934C5-DF29-453D-8C0E-D0D675E8742D}" dt="2023-06-15T08:11:31.087" v="1808" actId="1076"/>
          <ac:grpSpMkLst>
            <pc:docMk/>
            <pc:sldMk cId="4064305880" sldId="357"/>
            <ac:grpSpMk id="14" creationId="{8B069800-7292-A062-45C5-F48B9C9CE0D2}"/>
          </ac:grpSpMkLst>
        </pc:grpChg>
        <pc:picChg chg="add mod">
          <ac:chgData name="Long, Weitong" userId="c6662185-7318-410f-97e5-d6e77f6614a1" providerId="ADAL" clId="{16E934C5-DF29-453D-8C0E-D0D675E8742D}" dt="2023-06-15T08:11:29.381" v="1807" actId="1076"/>
          <ac:picMkLst>
            <pc:docMk/>
            <pc:sldMk cId="4064305880" sldId="357"/>
            <ac:picMk id="6" creationId="{EFA64D53-B269-8440-0354-DC2AA28DE281}"/>
          </ac:picMkLst>
        </pc:picChg>
        <pc:picChg chg="add mod">
          <ac:chgData name="Long, Weitong" userId="c6662185-7318-410f-97e5-d6e77f6614a1" providerId="ADAL" clId="{16E934C5-DF29-453D-8C0E-D0D675E8742D}" dt="2023-06-15T08:11:25.715" v="1805" actId="164"/>
          <ac:picMkLst>
            <pc:docMk/>
            <pc:sldMk cId="4064305880" sldId="357"/>
            <ac:picMk id="9" creationId="{EE0262B7-E9A3-428E-0592-5EC594F95DBE}"/>
          </ac:picMkLst>
        </pc:picChg>
        <pc:picChg chg="add del mod">
          <ac:chgData name="Long, Weitong" userId="c6662185-7318-410f-97e5-d6e77f6614a1" providerId="ADAL" clId="{16E934C5-DF29-453D-8C0E-D0D675E8742D}" dt="2023-06-15T08:10:32.937" v="1796" actId="478"/>
          <ac:picMkLst>
            <pc:docMk/>
            <pc:sldMk cId="4064305880" sldId="357"/>
            <ac:picMk id="11" creationId="{47EBD1D1-5E31-42DE-33DC-81CC32EE2E0B}"/>
          </ac:picMkLst>
        </pc:picChg>
        <pc:picChg chg="add mod modCrop">
          <ac:chgData name="Long, Weitong" userId="c6662185-7318-410f-97e5-d6e77f6614a1" providerId="ADAL" clId="{16E934C5-DF29-453D-8C0E-D0D675E8742D}" dt="2023-06-15T08:11:25.715" v="1805" actId="164"/>
          <ac:picMkLst>
            <pc:docMk/>
            <pc:sldMk cId="4064305880" sldId="357"/>
            <ac:picMk id="13" creationId="{14132E26-9F46-B2F7-98E0-937FE80DEE03}"/>
          </ac:picMkLst>
        </pc:picChg>
      </pc:sldChg>
      <pc:sldChg chg="addSp delSp modSp new mod">
        <pc:chgData name="Long, Weitong" userId="c6662185-7318-410f-97e5-d6e77f6614a1" providerId="ADAL" clId="{16E934C5-DF29-453D-8C0E-D0D675E8742D}" dt="2023-06-15T08:16:43.801" v="1846" actId="14100"/>
        <pc:sldMkLst>
          <pc:docMk/>
          <pc:sldMk cId="273853003" sldId="358"/>
        </pc:sldMkLst>
        <pc:spChg chg="del">
          <ac:chgData name="Long, Weitong" userId="c6662185-7318-410f-97e5-d6e77f6614a1" providerId="ADAL" clId="{16E934C5-DF29-453D-8C0E-D0D675E8742D}" dt="2023-06-15T08:15:39.760" v="1832" actId="478"/>
          <ac:spMkLst>
            <pc:docMk/>
            <pc:sldMk cId="273853003" sldId="358"/>
            <ac:spMk id="2" creationId="{2A0EC290-2B9C-5E06-CD32-7E9699C90C1F}"/>
          </ac:spMkLst>
        </pc:spChg>
        <pc:spChg chg="mod">
          <ac:chgData name="Long, Weitong" userId="c6662185-7318-410f-97e5-d6e77f6614a1" providerId="ADAL" clId="{16E934C5-DF29-453D-8C0E-D0D675E8742D}" dt="2023-06-15T08:15:37.785" v="1831" actId="20577"/>
          <ac:spMkLst>
            <pc:docMk/>
            <pc:sldMk cId="273853003" sldId="358"/>
            <ac:spMk id="3" creationId="{8019E3B0-FAB1-0CE3-C122-5310A490DCC6}"/>
          </ac:spMkLst>
        </pc:spChg>
        <pc:spChg chg="add mod">
          <ac:chgData name="Long, Weitong" userId="c6662185-7318-410f-97e5-d6e77f6614a1" providerId="ADAL" clId="{16E934C5-DF29-453D-8C0E-D0D675E8742D}" dt="2023-06-15T08:15:44.711" v="1833"/>
          <ac:spMkLst>
            <pc:docMk/>
            <pc:sldMk cId="273853003" sldId="358"/>
            <ac:spMk id="5" creationId="{38BB3F8D-1B5E-76D2-22C5-9DD2489BE318}"/>
          </ac:spMkLst>
        </pc:spChg>
        <pc:picChg chg="add mod">
          <ac:chgData name="Long, Weitong" userId="c6662185-7318-410f-97e5-d6e77f6614a1" providerId="ADAL" clId="{16E934C5-DF29-453D-8C0E-D0D675E8742D}" dt="2023-06-15T08:16:01.905" v="1836" actId="1076"/>
          <ac:picMkLst>
            <pc:docMk/>
            <pc:sldMk cId="273853003" sldId="358"/>
            <ac:picMk id="7" creationId="{65D3D7E5-BEEB-B431-D33D-553C02A21F9E}"/>
          </ac:picMkLst>
        </pc:picChg>
        <pc:picChg chg="add mod">
          <ac:chgData name="Long, Weitong" userId="c6662185-7318-410f-97e5-d6e77f6614a1" providerId="ADAL" clId="{16E934C5-DF29-453D-8C0E-D0D675E8742D}" dt="2023-06-15T08:16:43.801" v="1846" actId="14100"/>
          <ac:picMkLst>
            <pc:docMk/>
            <pc:sldMk cId="273853003" sldId="358"/>
            <ac:picMk id="9" creationId="{5ED02851-6301-ECF3-2794-D01C7321B64A}"/>
          </ac:picMkLst>
        </pc:picChg>
      </pc:sldChg>
      <pc:sldChg chg="addSp delSp modSp add mod">
        <pc:chgData name="Long, Weitong" userId="c6662185-7318-410f-97e5-d6e77f6614a1" providerId="ADAL" clId="{16E934C5-DF29-453D-8C0E-D0D675E8742D}" dt="2023-06-15T09:25:29.329" v="1984"/>
        <pc:sldMkLst>
          <pc:docMk/>
          <pc:sldMk cId="4011530279" sldId="359"/>
        </pc:sldMkLst>
        <pc:spChg chg="add mod">
          <ac:chgData name="Long, Weitong" userId="c6662185-7318-410f-97e5-d6e77f6614a1" providerId="ADAL" clId="{16E934C5-DF29-453D-8C0E-D0D675E8742D}" dt="2023-06-15T09:25:29.329" v="1984"/>
          <ac:spMkLst>
            <pc:docMk/>
            <pc:sldMk cId="4011530279" sldId="359"/>
            <ac:spMk id="2" creationId="{990088E8-750C-6608-676E-D8090CD19A64}"/>
          </ac:spMkLst>
        </pc:spChg>
        <pc:spChg chg="del">
          <ac:chgData name="Long, Weitong" userId="c6662185-7318-410f-97e5-d6e77f6614a1" providerId="ADAL" clId="{16E934C5-DF29-453D-8C0E-D0D675E8742D}" dt="2023-06-15T09:25:28.962" v="1983" actId="478"/>
          <ac:spMkLst>
            <pc:docMk/>
            <pc:sldMk cId="4011530279" sldId="359"/>
            <ac:spMk id="7" creationId="{4A64BB81-B147-6612-C652-3E3086DAB01D}"/>
          </ac:spMkLst>
        </pc:spChg>
      </pc:sldChg>
      <pc:sldChg chg="addSp delSp modSp add del mod ord">
        <pc:chgData name="Long, Weitong" userId="c6662185-7318-410f-97e5-d6e77f6614a1" providerId="ADAL" clId="{16E934C5-DF29-453D-8C0E-D0D675E8742D}" dt="2023-06-28T07:28:16.668" v="2747" actId="20578"/>
        <pc:sldMkLst>
          <pc:docMk/>
          <pc:sldMk cId="156902778" sldId="360"/>
        </pc:sldMkLst>
        <pc:spChg chg="add mod">
          <ac:chgData name="Long, Weitong" userId="c6662185-7318-410f-97e5-d6e77f6614a1" providerId="ADAL" clId="{16E934C5-DF29-453D-8C0E-D0D675E8742D}" dt="2023-06-15T09:26:12.531" v="1991"/>
          <ac:spMkLst>
            <pc:docMk/>
            <pc:sldMk cId="156902778" sldId="360"/>
            <ac:spMk id="2" creationId="{9A89787D-7044-B234-4D53-5B9BBF2E22F3}"/>
          </ac:spMkLst>
        </pc:spChg>
        <pc:spChg chg="del">
          <ac:chgData name="Long, Weitong" userId="c6662185-7318-410f-97e5-d6e77f6614a1" providerId="ADAL" clId="{16E934C5-DF29-453D-8C0E-D0D675E8742D}" dt="2023-06-15T09:26:12.203" v="1990" actId="478"/>
          <ac:spMkLst>
            <pc:docMk/>
            <pc:sldMk cId="156902778" sldId="360"/>
            <ac:spMk id="7" creationId="{4A64BB81-B147-6612-C652-3E3086DAB01D}"/>
          </ac:spMkLst>
        </pc:spChg>
      </pc:sldChg>
      <pc:sldChg chg="addSp delSp modSp new mod ord">
        <pc:chgData name="Long, Weitong" userId="c6662185-7318-410f-97e5-d6e77f6614a1" providerId="ADAL" clId="{16E934C5-DF29-453D-8C0E-D0D675E8742D}" dt="2023-06-19T13:53:46.954" v="2374"/>
        <pc:sldMkLst>
          <pc:docMk/>
          <pc:sldMk cId="810603534" sldId="361"/>
        </pc:sldMkLst>
        <pc:spChg chg="del">
          <ac:chgData name="Long, Weitong" userId="c6662185-7318-410f-97e5-d6e77f6614a1" providerId="ADAL" clId="{16E934C5-DF29-453D-8C0E-D0D675E8742D}" dt="2023-06-19T10:19:53.720" v="2093" actId="478"/>
          <ac:spMkLst>
            <pc:docMk/>
            <pc:sldMk cId="810603534" sldId="361"/>
            <ac:spMk id="2" creationId="{C37D81B0-037F-B0C6-E763-5B45D83C29A7}"/>
          </ac:spMkLst>
        </pc:spChg>
        <pc:spChg chg="mod">
          <ac:chgData name="Long, Weitong" userId="c6662185-7318-410f-97e5-d6e77f6614a1" providerId="ADAL" clId="{16E934C5-DF29-453D-8C0E-D0D675E8742D}" dt="2023-06-19T13:01:16.115" v="2257" actId="20577"/>
          <ac:spMkLst>
            <pc:docMk/>
            <pc:sldMk cId="810603534" sldId="361"/>
            <ac:spMk id="3" creationId="{E4B06748-F840-8F82-320A-CA9AEE1F5C79}"/>
          </ac:spMkLst>
        </pc:spChg>
        <pc:spChg chg="add mod">
          <ac:chgData name="Long, Weitong" userId="c6662185-7318-410f-97e5-d6e77f6614a1" providerId="ADAL" clId="{16E934C5-DF29-453D-8C0E-D0D675E8742D}" dt="2023-06-19T13:01:05.714" v="2249" actId="20577"/>
          <ac:spMkLst>
            <pc:docMk/>
            <pc:sldMk cId="810603534" sldId="361"/>
            <ac:spMk id="7" creationId="{09039CBE-D10D-3C85-720F-F43914219D7E}"/>
          </ac:spMkLst>
        </pc:spChg>
        <pc:spChg chg="mod">
          <ac:chgData name="Long, Weitong" userId="c6662185-7318-410f-97e5-d6e77f6614a1" providerId="ADAL" clId="{16E934C5-DF29-453D-8C0E-D0D675E8742D}" dt="2023-06-19T13:53:45.620" v="2373"/>
          <ac:spMkLst>
            <pc:docMk/>
            <pc:sldMk cId="810603534" sldId="361"/>
            <ac:spMk id="12" creationId="{24036572-07DD-E454-9B1F-63C937FC3373}"/>
          </ac:spMkLst>
        </pc:spChg>
        <pc:grpChg chg="add del mod">
          <ac:chgData name="Long, Weitong" userId="c6662185-7318-410f-97e5-d6e77f6614a1" providerId="ADAL" clId="{16E934C5-DF29-453D-8C0E-D0D675E8742D}" dt="2023-06-19T13:53:46.954" v="2374"/>
          <ac:grpSpMkLst>
            <pc:docMk/>
            <pc:sldMk cId="810603534" sldId="361"/>
            <ac:grpSpMk id="10" creationId="{5165FE7B-D4DD-694A-FA31-86F1B98FAA56}"/>
          </ac:grpSpMkLst>
        </pc:grpChg>
        <pc:picChg chg="add del mod">
          <ac:chgData name="Long, Weitong" userId="c6662185-7318-410f-97e5-d6e77f6614a1" providerId="ADAL" clId="{16E934C5-DF29-453D-8C0E-D0D675E8742D}" dt="2023-06-19T13:00:01.749" v="2234" actId="478"/>
          <ac:picMkLst>
            <pc:docMk/>
            <pc:sldMk cId="810603534" sldId="361"/>
            <ac:picMk id="6" creationId="{EB30C5E5-D460-668B-63C6-77615BE28C46}"/>
          </ac:picMkLst>
        </pc:picChg>
        <pc:picChg chg="add mod">
          <ac:chgData name="Long, Weitong" userId="c6662185-7318-410f-97e5-d6e77f6614a1" providerId="ADAL" clId="{16E934C5-DF29-453D-8C0E-D0D675E8742D}" dt="2023-06-19T13:01:16.477" v="2258" actId="1076"/>
          <ac:picMkLst>
            <pc:docMk/>
            <pc:sldMk cId="810603534" sldId="361"/>
            <ac:picMk id="9" creationId="{DF92B479-1D09-92AE-924C-0D3D2DE20C3D}"/>
          </ac:picMkLst>
        </pc:picChg>
        <pc:picChg chg="mod">
          <ac:chgData name="Long, Weitong" userId="c6662185-7318-410f-97e5-d6e77f6614a1" providerId="ADAL" clId="{16E934C5-DF29-453D-8C0E-D0D675E8742D}" dt="2023-06-19T13:53:45.620" v="2373"/>
          <ac:picMkLst>
            <pc:docMk/>
            <pc:sldMk cId="810603534" sldId="361"/>
            <ac:picMk id="11" creationId="{3D14900C-2F60-BAF5-0133-537C96981D55}"/>
          </ac:picMkLst>
        </pc:picChg>
      </pc:sldChg>
      <pc:sldChg chg="addSp delSp modSp add mod">
        <pc:chgData name="Long, Weitong" userId="c6662185-7318-410f-97e5-d6e77f6614a1" providerId="ADAL" clId="{16E934C5-DF29-453D-8C0E-D0D675E8742D}" dt="2023-06-19T12:13:29.529" v="2214" actId="1076"/>
        <pc:sldMkLst>
          <pc:docMk/>
          <pc:sldMk cId="3910863802" sldId="362"/>
        </pc:sldMkLst>
        <pc:spChg chg="mod">
          <ac:chgData name="Long, Weitong" userId="c6662185-7318-410f-97e5-d6e77f6614a1" providerId="ADAL" clId="{16E934C5-DF29-453D-8C0E-D0D675E8742D}" dt="2023-06-19T12:13:24.166" v="2212" actId="20577"/>
          <ac:spMkLst>
            <pc:docMk/>
            <pc:sldMk cId="3910863802" sldId="362"/>
            <ac:spMk id="2" creationId="{9DD9BC5F-1A43-2F0A-BFB0-10481288AF80}"/>
          </ac:spMkLst>
        </pc:spChg>
        <pc:picChg chg="add mod">
          <ac:chgData name="Long, Weitong" userId="c6662185-7318-410f-97e5-d6e77f6614a1" providerId="ADAL" clId="{16E934C5-DF29-453D-8C0E-D0D675E8742D}" dt="2023-06-19T12:13:29.529" v="2214" actId="1076"/>
          <ac:picMkLst>
            <pc:docMk/>
            <pc:sldMk cId="3910863802" sldId="362"/>
            <ac:picMk id="4" creationId="{A6B8C4ED-B527-3705-913A-FC9063DAF1A0}"/>
          </ac:picMkLst>
        </pc:picChg>
        <pc:picChg chg="del">
          <ac:chgData name="Long, Weitong" userId="c6662185-7318-410f-97e5-d6e77f6614a1" providerId="ADAL" clId="{16E934C5-DF29-453D-8C0E-D0D675E8742D}" dt="2023-06-19T12:13:08.021" v="2197" actId="478"/>
          <ac:picMkLst>
            <pc:docMk/>
            <pc:sldMk cId="3910863802" sldId="362"/>
            <ac:picMk id="5" creationId="{73FC97C8-73E8-66F5-F6A0-735E22EB8DF8}"/>
          </ac:picMkLst>
        </pc:picChg>
      </pc:sldChg>
      <pc:sldChg chg="addSp delSp modSp new mod">
        <pc:chgData name="Long, Weitong" userId="c6662185-7318-410f-97e5-d6e77f6614a1" providerId="ADAL" clId="{16E934C5-DF29-453D-8C0E-D0D675E8742D}" dt="2023-06-19T12:44:36.958" v="2231"/>
        <pc:sldMkLst>
          <pc:docMk/>
          <pc:sldMk cId="1352197016" sldId="363"/>
        </pc:sldMkLst>
        <pc:spChg chg="mod">
          <ac:chgData name="Long, Weitong" userId="c6662185-7318-410f-97e5-d6e77f6614a1" providerId="ADAL" clId="{16E934C5-DF29-453D-8C0E-D0D675E8742D}" dt="2023-06-19T12:44:18.252" v="2223"/>
          <ac:spMkLst>
            <pc:docMk/>
            <pc:sldMk cId="1352197016" sldId="363"/>
            <ac:spMk id="2" creationId="{92E61BFB-DEE3-35B8-84FA-A60A61E6BC65}"/>
          </ac:spMkLst>
        </pc:spChg>
        <pc:spChg chg="del">
          <ac:chgData name="Long, Weitong" userId="c6662185-7318-410f-97e5-d6e77f6614a1" providerId="ADAL" clId="{16E934C5-DF29-453D-8C0E-D0D675E8742D}" dt="2023-06-19T12:43:58.024" v="2220" actId="478"/>
          <ac:spMkLst>
            <pc:docMk/>
            <pc:sldMk cId="1352197016" sldId="363"/>
            <ac:spMk id="4" creationId="{D902FB05-2623-1AFD-65B2-7078047A8228}"/>
          </ac:spMkLst>
        </pc:spChg>
        <pc:spChg chg="add mod">
          <ac:chgData name="Long, Weitong" userId="c6662185-7318-410f-97e5-d6e77f6614a1" providerId="ADAL" clId="{16E934C5-DF29-453D-8C0E-D0D675E8742D}" dt="2023-06-19T12:44:36.958" v="2231"/>
          <ac:spMkLst>
            <pc:docMk/>
            <pc:sldMk cId="1352197016" sldId="363"/>
            <ac:spMk id="6" creationId="{4CC435E5-5864-286D-B2E0-45E0F1D7CADB}"/>
          </ac:spMkLst>
        </pc:spChg>
        <pc:picChg chg="add mod">
          <ac:chgData name="Long, Weitong" userId="c6662185-7318-410f-97e5-d6e77f6614a1" providerId="ADAL" clId="{16E934C5-DF29-453D-8C0E-D0D675E8742D}" dt="2023-06-19T12:44:32.970" v="2230" actId="1076"/>
          <ac:picMkLst>
            <pc:docMk/>
            <pc:sldMk cId="1352197016" sldId="363"/>
            <ac:picMk id="5" creationId="{EAED3958-04A3-D124-802C-A321154F937E}"/>
          </ac:picMkLst>
        </pc:picChg>
      </pc:sldChg>
      <pc:sldChg chg="addSp delSp modSp add mod">
        <pc:chgData name="Long, Weitong" userId="c6662185-7318-410f-97e5-d6e77f6614a1" providerId="ADAL" clId="{16E934C5-DF29-453D-8C0E-D0D675E8742D}" dt="2023-06-19T14:59:00.266" v="2396" actId="14100"/>
        <pc:sldMkLst>
          <pc:docMk/>
          <pc:sldMk cId="1137889094" sldId="364"/>
        </pc:sldMkLst>
        <pc:spChg chg="mod">
          <ac:chgData name="Long, Weitong" userId="c6662185-7318-410f-97e5-d6e77f6614a1" providerId="ADAL" clId="{16E934C5-DF29-453D-8C0E-D0D675E8742D}" dt="2023-06-19T13:02:11.117" v="2280" actId="20577"/>
          <ac:spMkLst>
            <pc:docMk/>
            <pc:sldMk cId="1137889094" sldId="364"/>
            <ac:spMk id="3" creationId="{E4B06748-F840-8F82-320A-CA9AEE1F5C79}"/>
          </ac:spMkLst>
        </pc:spChg>
        <pc:spChg chg="mod">
          <ac:chgData name="Long, Weitong" userId="c6662185-7318-410f-97e5-d6e77f6614a1" providerId="ADAL" clId="{16E934C5-DF29-453D-8C0E-D0D675E8742D}" dt="2023-06-19T13:53:48.968" v="2375"/>
          <ac:spMkLst>
            <pc:docMk/>
            <pc:sldMk cId="1137889094" sldId="364"/>
            <ac:spMk id="6" creationId="{E6E7568F-9BB9-6F68-E887-6094A1686AC3}"/>
          </ac:spMkLst>
        </pc:spChg>
        <pc:spChg chg="mod">
          <ac:chgData name="Long, Weitong" userId="c6662185-7318-410f-97e5-d6e77f6614a1" providerId="ADAL" clId="{16E934C5-DF29-453D-8C0E-D0D675E8742D}" dt="2023-06-19T14:58:50.795" v="2391"/>
          <ac:spMkLst>
            <pc:docMk/>
            <pc:sldMk cId="1137889094" sldId="364"/>
            <ac:spMk id="7" creationId="{09039CBE-D10D-3C85-720F-F43914219D7E}"/>
          </ac:spMkLst>
        </pc:spChg>
        <pc:spChg chg="add del">
          <ac:chgData name="Long, Weitong" userId="c6662185-7318-410f-97e5-d6e77f6614a1" providerId="ADAL" clId="{16E934C5-DF29-453D-8C0E-D0D675E8742D}" dt="2023-06-19T13:55:32.189" v="2378" actId="22"/>
          <ac:spMkLst>
            <pc:docMk/>
            <pc:sldMk cId="1137889094" sldId="364"/>
            <ac:spMk id="10" creationId="{0AA178BD-763A-858D-D842-122D3BBFA9DF}"/>
          </ac:spMkLst>
        </pc:spChg>
        <pc:spChg chg="add del mod">
          <ac:chgData name="Long, Weitong" userId="c6662185-7318-410f-97e5-d6e77f6614a1" providerId="ADAL" clId="{16E934C5-DF29-453D-8C0E-D0D675E8742D}" dt="2023-06-19T14:58:53.446" v="2392" actId="478"/>
          <ac:spMkLst>
            <pc:docMk/>
            <pc:sldMk cId="1137889094" sldId="364"/>
            <ac:spMk id="12" creationId="{2A331D5D-3A76-201E-4798-D258B6A5A483}"/>
          </ac:spMkLst>
        </pc:spChg>
        <pc:grpChg chg="add mod">
          <ac:chgData name="Long, Weitong" userId="c6662185-7318-410f-97e5-d6e77f6614a1" providerId="ADAL" clId="{16E934C5-DF29-453D-8C0E-D0D675E8742D}" dt="2023-06-19T14:58:56.539" v="2394" actId="1076"/>
          <ac:grpSpMkLst>
            <pc:docMk/>
            <pc:sldMk cId="1137889094" sldId="364"/>
            <ac:grpSpMk id="2" creationId="{ABD1A157-BDE9-DB9B-146F-63C1D2F71BCF}"/>
          </ac:grpSpMkLst>
        </pc:grpChg>
        <pc:picChg chg="mod">
          <ac:chgData name="Long, Weitong" userId="c6662185-7318-410f-97e5-d6e77f6614a1" providerId="ADAL" clId="{16E934C5-DF29-453D-8C0E-D0D675E8742D}" dt="2023-06-19T13:53:48.968" v="2375"/>
          <ac:picMkLst>
            <pc:docMk/>
            <pc:sldMk cId="1137889094" sldId="364"/>
            <ac:picMk id="5" creationId="{4892672C-128A-73CF-020A-8D0CEF9D70FC}"/>
          </ac:picMkLst>
        </pc:picChg>
        <pc:picChg chg="del">
          <ac:chgData name="Long, Weitong" userId="c6662185-7318-410f-97e5-d6e77f6614a1" providerId="ADAL" clId="{16E934C5-DF29-453D-8C0E-D0D675E8742D}" dt="2023-06-19T13:14:08.833" v="2361" actId="478"/>
          <ac:picMkLst>
            <pc:docMk/>
            <pc:sldMk cId="1137889094" sldId="364"/>
            <ac:picMk id="9" creationId="{DF92B479-1D09-92AE-924C-0D3D2DE20C3D}"/>
          </ac:picMkLst>
        </pc:picChg>
        <pc:picChg chg="add mod">
          <ac:chgData name="Long, Weitong" userId="c6662185-7318-410f-97e5-d6e77f6614a1" providerId="ADAL" clId="{16E934C5-DF29-453D-8C0E-D0D675E8742D}" dt="2023-06-19T14:59:00.266" v="2396" actId="14100"/>
          <ac:picMkLst>
            <pc:docMk/>
            <pc:sldMk cId="1137889094" sldId="364"/>
            <ac:picMk id="11" creationId="{19D94D66-1AA1-9753-BEAD-EE09B00548E3}"/>
          </ac:picMkLst>
        </pc:picChg>
      </pc:sldChg>
      <pc:sldChg chg="addSp delSp modSp new mod ord modClrScheme chgLayout">
        <pc:chgData name="Long, Weitong" userId="c6662185-7318-410f-97e5-d6e77f6614a1" providerId="ADAL" clId="{16E934C5-DF29-453D-8C0E-D0D675E8742D}" dt="2023-06-19T13:06:56.897" v="2314"/>
        <pc:sldMkLst>
          <pc:docMk/>
          <pc:sldMk cId="393687171" sldId="365"/>
        </pc:sldMkLst>
        <pc:spChg chg="del">
          <ac:chgData name="Long, Weitong" userId="c6662185-7318-410f-97e5-d6e77f6614a1" providerId="ADAL" clId="{16E934C5-DF29-453D-8C0E-D0D675E8742D}" dt="2023-06-19T13:05:50.634" v="2282" actId="478"/>
          <ac:spMkLst>
            <pc:docMk/>
            <pc:sldMk cId="393687171" sldId="365"/>
            <ac:spMk id="2" creationId="{BB04695B-8512-74B1-3753-BAE5F895F1D5}"/>
          </ac:spMkLst>
        </pc:spChg>
        <pc:spChg chg="del">
          <ac:chgData name="Long, Weitong" userId="c6662185-7318-410f-97e5-d6e77f6614a1" providerId="ADAL" clId="{16E934C5-DF29-453D-8C0E-D0D675E8742D}" dt="2023-06-19T13:05:53.813" v="2284" actId="26606"/>
          <ac:spMkLst>
            <pc:docMk/>
            <pc:sldMk cId="393687171" sldId="365"/>
            <ac:spMk id="3" creationId="{BEA4A84F-A212-AC11-2E35-5E8FA66B9ED0}"/>
          </ac:spMkLst>
        </pc:spChg>
        <pc:spChg chg="mod">
          <ac:chgData name="Long, Weitong" userId="c6662185-7318-410f-97e5-d6e77f6614a1" providerId="ADAL" clId="{16E934C5-DF29-453D-8C0E-D0D675E8742D}" dt="2023-06-19T13:05:53.813" v="2284" actId="26606"/>
          <ac:spMkLst>
            <pc:docMk/>
            <pc:sldMk cId="393687171" sldId="365"/>
            <ac:spMk id="4" creationId="{C60F0BC0-8D1B-0C86-99A1-9CE836484BB6}"/>
          </ac:spMkLst>
        </pc:spChg>
        <pc:spChg chg="add mod">
          <ac:chgData name="Long, Weitong" userId="c6662185-7318-410f-97e5-d6e77f6614a1" providerId="ADAL" clId="{16E934C5-DF29-453D-8C0E-D0D675E8742D}" dt="2023-06-19T13:06:50.141" v="2312" actId="20577"/>
          <ac:spMkLst>
            <pc:docMk/>
            <pc:sldMk cId="393687171" sldId="365"/>
            <ac:spMk id="7" creationId="{074B53F8-4CD1-9BC5-505B-F17BA56E5064}"/>
          </ac:spMkLst>
        </pc:spChg>
        <pc:spChg chg="add mod">
          <ac:chgData name="Long, Weitong" userId="c6662185-7318-410f-97e5-d6e77f6614a1" providerId="ADAL" clId="{16E934C5-DF29-453D-8C0E-D0D675E8742D}" dt="2023-06-19T13:06:37.669" v="2299" actId="20577"/>
          <ac:spMkLst>
            <pc:docMk/>
            <pc:sldMk cId="393687171" sldId="365"/>
            <ac:spMk id="11" creationId="{CF04F555-1A40-7065-3CD8-DA3E107C0717}"/>
          </ac:spMkLst>
        </pc:spChg>
        <pc:picChg chg="add mod">
          <ac:chgData name="Long, Weitong" userId="c6662185-7318-410f-97e5-d6e77f6614a1" providerId="ADAL" clId="{16E934C5-DF29-453D-8C0E-D0D675E8742D}" dt="2023-06-19T13:05:57.721" v="2286" actId="1076"/>
          <ac:picMkLst>
            <pc:docMk/>
            <pc:sldMk cId="393687171" sldId="365"/>
            <ac:picMk id="6" creationId="{5BD90097-5D58-5E6E-0EA6-AF8F071A5274}"/>
          </ac:picMkLst>
        </pc:picChg>
      </pc:sldChg>
      <pc:sldChg chg="addSp delSp modSp new mod ord">
        <pc:chgData name="Long, Weitong" userId="c6662185-7318-410f-97e5-d6e77f6614a1" providerId="ADAL" clId="{16E934C5-DF29-453D-8C0E-D0D675E8742D}" dt="2023-06-19T15:59:53.296" v="2710"/>
        <pc:sldMkLst>
          <pc:docMk/>
          <pc:sldMk cId="730484477" sldId="366"/>
        </pc:sldMkLst>
        <pc:spChg chg="mod">
          <ac:chgData name="Long, Weitong" userId="c6662185-7318-410f-97e5-d6e77f6614a1" providerId="ADAL" clId="{16E934C5-DF29-453D-8C0E-D0D675E8742D}" dt="2023-06-19T13:09:28.693" v="2347" actId="20577"/>
          <ac:spMkLst>
            <pc:docMk/>
            <pc:sldMk cId="730484477" sldId="366"/>
            <ac:spMk id="2" creationId="{460C6C21-8715-5D62-21E1-1002DDB046A3}"/>
          </ac:spMkLst>
        </pc:spChg>
        <pc:spChg chg="del">
          <ac:chgData name="Long, Weitong" userId="c6662185-7318-410f-97e5-d6e77f6614a1" providerId="ADAL" clId="{16E934C5-DF29-453D-8C0E-D0D675E8742D}" dt="2023-06-19T13:08:22.380" v="2318" actId="478"/>
          <ac:spMkLst>
            <pc:docMk/>
            <pc:sldMk cId="730484477" sldId="366"/>
            <ac:spMk id="4" creationId="{D00309A8-9CF2-0029-BC8C-12DA27A26AE6}"/>
          </ac:spMkLst>
        </pc:spChg>
        <pc:spChg chg="add mod">
          <ac:chgData name="Long, Weitong" userId="c6662185-7318-410f-97e5-d6e77f6614a1" providerId="ADAL" clId="{16E934C5-DF29-453D-8C0E-D0D675E8742D}" dt="2023-06-19T15:59:52.494" v="2708" actId="108"/>
          <ac:spMkLst>
            <pc:docMk/>
            <pc:sldMk cId="730484477" sldId="366"/>
            <ac:spMk id="7" creationId="{F095875B-C89B-0CDD-0994-537F04A2FAB5}"/>
          </ac:spMkLst>
        </pc:spChg>
        <pc:spChg chg="add del mod">
          <ac:chgData name="Long, Weitong" userId="c6662185-7318-410f-97e5-d6e77f6614a1" providerId="ADAL" clId="{16E934C5-DF29-453D-8C0E-D0D675E8742D}" dt="2023-06-19T15:59:53.296" v="2710"/>
          <ac:spMkLst>
            <pc:docMk/>
            <pc:sldMk cId="730484477" sldId="366"/>
            <ac:spMk id="13" creationId="{2D10F78C-33F7-372F-B29D-432F9055D4BC}"/>
          </ac:spMkLst>
        </pc:spChg>
        <pc:picChg chg="add mod">
          <ac:chgData name="Long, Weitong" userId="c6662185-7318-410f-97e5-d6e77f6614a1" providerId="ADAL" clId="{16E934C5-DF29-453D-8C0E-D0D675E8742D}" dt="2023-06-19T15:57:54.670" v="2679" actId="1076"/>
          <ac:picMkLst>
            <pc:docMk/>
            <pc:sldMk cId="730484477" sldId="366"/>
            <ac:picMk id="6" creationId="{9642FD93-DDF7-3B1F-213B-9DE97F5609AE}"/>
          </ac:picMkLst>
        </pc:picChg>
        <pc:picChg chg="add del mod modCrop">
          <ac:chgData name="Long, Weitong" userId="c6662185-7318-410f-97e5-d6e77f6614a1" providerId="ADAL" clId="{16E934C5-DF29-453D-8C0E-D0D675E8742D}" dt="2023-06-19T15:58:01.326" v="2683" actId="478"/>
          <ac:picMkLst>
            <pc:docMk/>
            <pc:sldMk cId="730484477" sldId="366"/>
            <ac:picMk id="9" creationId="{78560CA7-1B4D-F0E8-18E3-5775C51E575E}"/>
          </ac:picMkLst>
        </pc:picChg>
        <pc:picChg chg="add mod">
          <ac:chgData name="Long, Weitong" userId="c6662185-7318-410f-97e5-d6e77f6614a1" providerId="ADAL" clId="{16E934C5-DF29-453D-8C0E-D0D675E8742D}" dt="2023-06-19T15:58:25.639" v="2689" actId="1076"/>
          <ac:picMkLst>
            <pc:docMk/>
            <pc:sldMk cId="730484477" sldId="366"/>
            <ac:picMk id="11" creationId="{9A4FFD12-01CE-41AA-C694-EF93E9193112}"/>
          </ac:picMkLst>
        </pc:picChg>
      </pc:sldChg>
      <pc:sldChg chg="modSp new mod ord">
        <pc:chgData name="Long, Weitong" userId="c6662185-7318-410f-97e5-d6e77f6614a1" providerId="ADAL" clId="{16E934C5-DF29-453D-8C0E-D0D675E8742D}" dt="2023-06-22T14:32:04.060" v="2744" actId="20577"/>
        <pc:sldMkLst>
          <pc:docMk/>
          <pc:sldMk cId="1780288909" sldId="367"/>
        </pc:sldMkLst>
        <pc:spChg chg="mod">
          <ac:chgData name="Long, Weitong" userId="c6662185-7318-410f-97e5-d6e77f6614a1" providerId="ADAL" clId="{16E934C5-DF29-453D-8C0E-D0D675E8742D}" dt="2023-06-22T14:32:04.060" v="2744" actId="20577"/>
          <ac:spMkLst>
            <pc:docMk/>
            <pc:sldMk cId="1780288909" sldId="367"/>
            <ac:spMk id="2" creationId="{860A84F9-41CF-F2EB-F285-5EF8DB4E3529}"/>
          </ac:spMkLst>
        </pc:spChg>
        <pc:spChg chg="mod">
          <ac:chgData name="Long, Weitong" userId="c6662185-7318-410f-97e5-d6e77f6614a1" providerId="ADAL" clId="{16E934C5-DF29-453D-8C0E-D0D675E8742D}" dt="2023-06-19T15:48:06.264" v="2612" actId="20577"/>
          <ac:spMkLst>
            <pc:docMk/>
            <pc:sldMk cId="1780288909" sldId="367"/>
            <ac:spMk id="3" creationId="{69969161-3D3D-A43F-59B7-E7145F301BEF}"/>
          </ac:spMkLst>
        </pc:spChg>
      </pc:sldChg>
      <pc:sldChg chg="addSp delSp modSp new mod modClrScheme chgLayout">
        <pc:chgData name="Long, Weitong" userId="c6662185-7318-410f-97e5-d6e77f6614a1" providerId="ADAL" clId="{16E934C5-DF29-453D-8C0E-D0D675E8742D}" dt="2023-06-30T09:27:11.121" v="2788" actId="14100"/>
        <pc:sldMkLst>
          <pc:docMk/>
          <pc:sldMk cId="169361253" sldId="368"/>
        </pc:sldMkLst>
        <pc:spChg chg="del">
          <ac:chgData name="Long, Weitong" userId="c6662185-7318-410f-97e5-d6e77f6614a1" providerId="ADAL" clId="{16E934C5-DF29-453D-8C0E-D0D675E8742D}" dt="2023-06-30T09:26:17.273" v="2770" actId="478"/>
          <ac:spMkLst>
            <pc:docMk/>
            <pc:sldMk cId="169361253" sldId="368"/>
            <ac:spMk id="2" creationId="{18E7B1A0-0DA1-9DDB-4877-39D3F341693D}"/>
          </ac:spMkLst>
        </pc:spChg>
        <pc:spChg chg="del">
          <ac:chgData name="Long, Weitong" userId="c6662185-7318-410f-97e5-d6e77f6614a1" providerId="ADAL" clId="{16E934C5-DF29-453D-8C0E-D0D675E8742D}" dt="2023-06-30T09:26:22.782" v="2772" actId="26606"/>
          <ac:spMkLst>
            <pc:docMk/>
            <pc:sldMk cId="169361253" sldId="368"/>
            <ac:spMk id="3" creationId="{C68CC66E-6598-E31C-85EA-A0EE43445D52}"/>
          </ac:spMkLst>
        </pc:spChg>
        <pc:spChg chg="mod">
          <ac:chgData name="Long, Weitong" userId="c6662185-7318-410f-97e5-d6e77f6614a1" providerId="ADAL" clId="{16E934C5-DF29-453D-8C0E-D0D675E8742D}" dt="2023-06-30T09:26:22.782" v="2772" actId="26606"/>
          <ac:spMkLst>
            <pc:docMk/>
            <pc:sldMk cId="169361253" sldId="368"/>
            <ac:spMk id="4" creationId="{4F28D462-6D63-8470-7DCA-4B454D50E18F}"/>
          </ac:spMkLst>
        </pc:spChg>
        <pc:spChg chg="add mod">
          <ac:chgData name="Long, Weitong" userId="c6662185-7318-410f-97e5-d6e77f6614a1" providerId="ADAL" clId="{16E934C5-DF29-453D-8C0E-D0D675E8742D}" dt="2023-06-30T09:27:11.121" v="2788" actId="14100"/>
          <ac:spMkLst>
            <pc:docMk/>
            <pc:sldMk cId="169361253" sldId="368"/>
            <ac:spMk id="7" creationId="{5FCC9AB5-CBB4-724D-7E3E-4E0433F55F21}"/>
          </ac:spMkLst>
        </pc:spChg>
        <pc:spChg chg="add mod">
          <ac:chgData name="Long, Weitong" userId="c6662185-7318-410f-97e5-d6e77f6614a1" providerId="ADAL" clId="{16E934C5-DF29-453D-8C0E-D0D675E8742D}" dt="2023-06-30T09:26:41.424" v="2784" actId="20577"/>
          <ac:spMkLst>
            <pc:docMk/>
            <pc:sldMk cId="169361253" sldId="368"/>
            <ac:spMk id="11" creationId="{AEE4BA16-4877-F490-1F51-A3D15D21AB9F}"/>
          </ac:spMkLst>
        </pc:spChg>
        <pc:picChg chg="add mod">
          <ac:chgData name="Long, Weitong" userId="c6662185-7318-410f-97e5-d6e77f6614a1" providerId="ADAL" clId="{16E934C5-DF29-453D-8C0E-D0D675E8742D}" dt="2023-06-30T09:26:26.549" v="2775" actId="1076"/>
          <ac:picMkLst>
            <pc:docMk/>
            <pc:sldMk cId="169361253" sldId="368"/>
            <ac:picMk id="6" creationId="{8C4C9B3F-3087-391F-A5CB-650E52B17EC8}"/>
          </ac:picMkLst>
        </pc:picChg>
      </pc:sldChg>
      <pc:sldChg chg="addSp delSp modSp new mod">
        <pc:chgData name="Long, Weitong" userId="c6662185-7318-410f-97e5-d6e77f6614a1" providerId="ADAL" clId="{16E934C5-DF29-453D-8C0E-D0D675E8742D}" dt="2023-06-30T09:31:39.779" v="2829" actId="1076"/>
        <pc:sldMkLst>
          <pc:docMk/>
          <pc:sldMk cId="3456950390" sldId="369"/>
        </pc:sldMkLst>
        <pc:spChg chg="del">
          <ac:chgData name="Long, Weitong" userId="c6662185-7318-410f-97e5-d6e77f6614a1" providerId="ADAL" clId="{16E934C5-DF29-453D-8C0E-D0D675E8742D}" dt="2023-06-30T09:31:21.609" v="2793" actId="26606"/>
          <ac:spMkLst>
            <pc:docMk/>
            <pc:sldMk cId="3456950390" sldId="369"/>
            <ac:spMk id="2" creationId="{DE89ACED-D6AF-A351-FBB0-EF449904C34B}"/>
          </ac:spMkLst>
        </pc:spChg>
        <pc:spChg chg="mod">
          <ac:chgData name="Long, Weitong" userId="c6662185-7318-410f-97e5-d6e77f6614a1" providerId="ADAL" clId="{16E934C5-DF29-453D-8C0E-D0D675E8742D}" dt="2023-06-30T09:31:21.609" v="2793" actId="26606"/>
          <ac:spMkLst>
            <pc:docMk/>
            <pc:sldMk cId="3456950390" sldId="369"/>
            <ac:spMk id="3" creationId="{8087637F-DA46-AC7F-A6C6-EF9DDD58F81A}"/>
          </ac:spMkLst>
        </pc:spChg>
        <pc:spChg chg="del">
          <ac:chgData name="Long, Weitong" userId="c6662185-7318-410f-97e5-d6e77f6614a1" providerId="ADAL" clId="{16E934C5-DF29-453D-8C0E-D0D675E8742D}" dt="2023-06-30T09:31:09.534" v="2790" actId="478"/>
          <ac:spMkLst>
            <pc:docMk/>
            <pc:sldMk cId="3456950390" sldId="369"/>
            <ac:spMk id="4" creationId="{89E0169A-AA88-597C-5F29-915F5CBD2C8A}"/>
          </ac:spMkLst>
        </pc:spChg>
        <pc:spChg chg="add mod">
          <ac:chgData name="Long, Weitong" userId="c6662185-7318-410f-97e5-d6e77f6614a1" providerId="ADAL" clId="{16E934C5-DF29-453D-8C0E-D0D675E8742D}" dt="2023-06-30T09:31:37.644" v="2828" actId="20577"/>
          <ac:spMkLst>
            <pc:docMk/>
            <pc:sldMk cId="3456950390" sldId="369"/>
            <ac:spMk id="11" creationId="{FAA39715-295A-07A8-312A-1D2AA31E97F8}"/>
          </ac:spMkLst>
        </pc:spChg>
        <pc:picChg chg="add mod">
          <ac:chgData name="Long, Weitong" userId="c6662185-7318-410f-97e5-d6e77f6614a1" providerId="ADAL" clId="{16E934C5-DF29-453D-8C0E-D0D675E8742D}" dt="2023-06-30T09:31:39.779" v="2829" actId="1076"/>
          <ac:picMkLst>
            <pc:docMk/>
            <pc:sldMk cId="3456950390" sldId="369"/>
            <ac:picMk id="6" creationId="{D0C89568-6591-42DF-55D2-796FCD1CE2B6}"/>
          </ac:picMkLst>
        </pc:picChg>
      </pc:sldChg>
      <pc:sldChg chg="addSp delSp modSp new mod">
        <pc:chgData name="Long, Weitong" userId="c6662185-7318-410f-97e5-d6e77f6614a1" providerId="ADAL" clId="{16E934C5-DF29-453D-8C0E-D0D675E8742D}" dt="2023-06-30T09:33:11.113" v="2838" actId="20577"/>
        <pc:sldMkLst>
          <pc:docMk/>
          <pc:sldMk cId="2812072573" sldId="370"/>
        </pc:sldMkLst>
        <pc:spChg chg="del">
          <ac:chgData name="Long, Weitong" userId="c6662185-7318-410f-97e5-d6e77f6614a1" providerId="ADAL" clId="{16E934C5-DF29-453D-8C0E-D0D675E8742D}" dt="2023-06-30T09:32:56.935" v="2833" actId="26606"/>
          <ac:spMkLst>
            <pc:docMk/>
            <pc:sldMk cId="2812072573" sldId="370"/>
            <ac:spMk id="2" creationId="{298E58E2-B9F3-FFA4-CC92-B57E49C64A7B}"/>
          </ac:spMkLst>
        </pc:spChg>
        <pc:spChg chg="mod">
          <ac:chgData name="Long, Weitong" userId="c6662185-7318-410f-97e5-d6e77f6614a1" providerId="ADAL" clId="{16E934C5-DF29-453D-8C0E-D0D675E8742D}" dt="2023-06-30T09:32:56.935" v="2833" actId="26606"/>
          <ac:spMkLst>
            <pc:docMk/>
            <pc:sldMk cId="2812072573" sldId="370"/>
            <ac:spMk id="3" creationId="{87EDF3DA-FAE1-0BC5-AA93-D0A72439A527}"/>
          </ac:spMkLst>
        </pc:spChg>
        <pc:spChg chg="del">
          <ac:chgData name="Long, Weitong" userId="c6662185-7318-410f-97e5-d6e77f6614a1" providerId="ADAL" clId="{16E934C5-DF29-453D-8C0E-D0D675E8742D}" dt="2023-06-30T09:32:53.819" v="2831" actId="478"/>
          <ac:spMkLst>
            <pc:docMk/>
            <pc:sldMk cId="2812072573" sldId="370"/>
            <ac:spMk id="4" creationId="{50919CEE-37FA-DD9E-F1D4-DFEA9D5A84F1}"/>
          </ac:spMkLst>
        </pc:spChg>
        <pc:spChg chg="add mod">
          <ac:chgData name="Long, Weitong" userId="c6662185-7318-410f-97e5-d6e77f6614a1" providerId="ADAL" clId="{16E934C5-DF29-453D-8C0E-D0D675E8742D}" dt="2023-06-30T09:33:11.113" v="2838" actId="20577"/>
          <ac:spMkLst>
            <pc:docMk/>
            <pc:sldMk cId="2812072573" sldId="370"/>
            <ac:spMk id="11" creationId="{2D273514-36F1-33DA-FA4A-00E29DF16429}"/>
          </ac:spMkLst>
        </pc:spChg>
        <pc:picChg chg="add mod">
          <ac:chgData name="Long, Weitong" userId="c6662185-7318-410f-97e5-d6e77f6614a1" providerId="ADAL" clId="{16E934C5-DF29-453D-8C0E-D0D675E8742D}" dt="2023-06-30T09:33:00.037" v="2835" actId="14100"/>
          <ac:picMkLst>
            <pc:docMk/>
            <pc:sldMk cId="2812072573" sldId="370"/>
            <ac:picMk id="6" creationId="{EF412D16-B1F3-B6C5-DC5E-FD550453D873}"/>
          </ac:picMkLst>
        </pc:picChg>
      </pc:sldChg>
    </pc:docChg>
  </pc:docChgLst>
  <pc:docChgLst>
    <pc:chgData name="Long, Weitong" userId="c6662185-7318-410f-97e5-d6e77f6614a1" providerId="ADAL" clId="{5548A7CD-5A98-43C2-9FFC-42E6F61C0AB9}"/>
    <pc:docChg chg="undo redo custSel addSld delSld modSld sldOrd">
      <pc:chgData name="Long, Weitong" userId="c6662185-7318-410f-97e5-d6e77f6614a1" providerId="ADAL" clId="{5548A7CD-5A98-43C2-9FFC-42E6F61C0AB9}" dt="2023-11-07T09:37:17.469" v="8259" actId="1076"/>
      <pc:docMkLst>
        <pc:docMk/>
      </pc:docMkLst>
      <pc:sldChg chg="modSp mod">
        <pc:chgData name="Long, Weitong" userId="c6662185-7318-410f-97e5-d6e77f6614a1" providerId="ADAL" clId="{5548A7CD-5A98-43C2-9FFC-42E6F61C0AB9}" dt="2023-11-07T08:52:29.067" v="8217"/>
        <pc:sldMkLst>
          <pc:docMk/>
          <pc:sldMk cId="1983885521" sldId="256"/>
        </pc:sldMkLst>
        <pc:spChg chg="mod">
          <ac:chgData name="Long, Weitong" userId="c6662185-7318-410f-97e5-d6e77f6614a1" providerId="ADAL" clId="{5548A7CD-5A98-43C2-9FFC-42E6F61C0AB9}" dt="2023-11-07T08:52:29.067" v="8217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5548A7CD-5A98-43C2-9FFC-42E6F61C0AB9}" dt="2023-11-03T11:45:37.896" v="7619" actId="20577"/>
          <ac:spMkLst>
            <pc:docMk/>
            <pc:sldMk cId="1983885521" sldId="256"/>
            <ac:spMk id="5" creationId="{00000000-0000-0000-0000-000000000000}"/>
          </ac:spMkLst>
        </pc:spChg>
      </pc:sldChg>
      <pc:sldChg chg="del">
        <pc:chgData name="Long, Weitong" userId="c6662185-7318-410f-97e5-d6e77f6614a1" providerId="ADAL" clId="{5548A7CD-5A98-43C2-9FFC-42E6F61C0AB9}" dt="2023-11-03T02:05:47.799" v="263" actId="47"/>
        <pc:sldMkLst>
          <pc:docMk/>
          <pc:sldMk cId="3233456874" sldId="277"/>
        </pc:sldMkLst>
      </pc:sldChg>
      <pc:sldChg chg="modSp mod">
        <pc:chgData name="Long, Weitong" userId="c6662185-7318-410f-97e5-d6e77f6614a1" providerId="ADAL" clId="{5548A7CD-5A98-43C2-9FFC-42E6F61C0AB9}" dt="2023-11-07T08:55:10.090" v="8251" actId="20577"/>
        <pc:sldMkLst>
          <pc:docMk/>
          <pc:sldMk cId="4291992622" sldId="318"/>
        </pc:sldMkLst>
        <pc:spChg chg="mod">
          <ac:chgData name="Long, Weitong" userId="c6662185-7318-410f-97e5-d6e77f6614a1" providerId="ADAL" clId="{5548A7CD-5A98-43C2-9FFC-42E6F61C0AB9}" dt="2023-11-07T08:55:10.090" v="8251" actId="20577"/>
          <ac:spMkLst>
            <pc:docMk/>
            <pc:sldMk cId="4291992622" sldId="318"/>
            <ac:spMk id="2" creationId="{B680D0C0-4477-9177-C362-1D9934468AA5}"/>
          </ac:spMkLst>
        </pc:spChg>
      </pc:sldChg>
      <pc:sldChg chg="del">
        <pc:chgData name="Long, Weitong" userId="c6662185-7318-410f-97e5-d6e77f6614a1" providerId="ADAL" clId="{5548A7CD-5A98-43C2-9FFC-42E6F61C0AB9}" dt="2023-11-03T02:07:46.677" v="333" actId="47"/>
        <pc:sldMkLst>
          <pc:docMk/>
          <pc:sldMk cId="3973691500" sldId="380"/>
        </pc:sldMkLst>
      </pc:sldChg>
      <pc:sldChg chg="modSp mod ord">
        <pc:chgData name="Long, Weitong" userId="c6662185-7318-410f-97e5-d6e77f6614a1" providerId="ADAL" clId="{5548A7CD-5A98-43C2-9FFC-42E6F61C0AB9}" dt="2023-11-07T08:55:25.918" v="8252" actId="207"/>
        <pc:sldMkLst>
          <pc:docMk/>
          <pc:sldMk cId="3189140600" sldId="388"/>
        </pc:sldMkLst>
        <pc:graphicFrameChg chg="modGraphic">
          <ac:chgData name="Long, Weitong" userId="c6662185-7318-410f-97e5-d6e77f6614a1" providerId="ADAL" clId="{5548A7CD-5A98-43C2-9FFC-42E6F61C0AB9}" dt="2023-11-07T08:55:25.918" v="8252" actId="207"/>
          <ac:graphicFrameMkLst>
            <pc:docMk/>
            <pc:sldMk cId="3189140600" sldId="388"/>
            <ac:graphicFrameMk id="5" creationId="{60432D8B-6C85-A0A6-CD2B-C9BBBEC75B29}"/>
          </ac:graphicFrameMkLst>
        </pc:graphicFrameChg>
      </pc:sldChg>
      <pc:sldChg chg="delSp modSp mod">
        <pc:chgData name="Long, Weitong" userId="c6662185-7318-410f-97e5-d6e77f6614a1" providerId="ADAL" clId="{5548A7CD-5A98-43C2-9FFC-42E6F61C0AB9}" dt="2023-11-03T11:45:19.125" v="7606" actId="20577"/>
        <pc:sldMkLst>
          <pc:docMk/>
          <pc:sldMk cId="146448867" sldId="390"/>
        </pc:sldMkLst>
        <pc:spChg chg="mod">
          <ac:chgData name="Long, Weitong" userId="c6662185-7318-410f-97e5-d6e77f6614a1" providerId="ADAL" clId="{5548A7CD-5A98-43C2-9FFC-42E6F61C0AB9}" dt="2023-11-03T11:45:19.125" v="7606" actId="20577"/>
          <ac:spMkLst>
            <pc:docMk/>
            <pc:sldMk cId="146448867" sldId="390"/>
            <ac:spMk id="2" creationId="{E93C393D-C402-DCBE-0B0C-822E620937D4}"/>
          </ac:spMkLst>
        </pc:spChg>
        <pc:spChg chg="mod">
          <ac:chgData name="Long, Weitong" userId="c6662185-7318-410f-97e5-d6e77f6614a1" providerId="ADAL" clId="{5548A7CD-5A98-43C2-9FFC-42E6F61C0AB9}" dt="2023-11-03T10:30:56.366" v="5398" actId="20577"/>
          <ac:spMkLst>
            <pc:docMk/>
            <pc:sldMk cId="146448867" sldId="390"/>
            <ac:spMk id="5" creationId="{BF55C7B4-B3BB-99FD-9331-0FF5AEC4C579}"/>
          </ac:spMkLst>
        </pc:spChg>
        <pc:spChg chg="del">
          <ac:chgData name="Long, Weitong" userId="c6662185-7318-410f-97e5-d6e77f6614a1" providerId="ADAL" clId="{5548A7CD-5A98-43C2-9FFC-42E6F61C0AB9}" dt="2023-11-03T01:55:02.343" v="40" actId="478"/>
          <ac:spMkLst>
            <pc:docMk/>
            <pc:sldMk cId="146448867" sldId="390"/>
            <ac:spMk id="7" creationId="{B52855BE-A5C5-3862-CEB3-28EEB653E8CB}"/>
          </ac:spMkLst>
        </pc:spChg>
      </pc:sldChg>
      <pc:sldChg chg="addSp delSp modSp mod ord modClrScheme chgLayout">
        <pc:chgData name="Long, Weitong" userId="c6662185-7318-410f-97e5-d6e77f6614a1" providerId="ADAL" clId="{5548A7CD-5A98-43C2-9FFC-42E6F61C0AB9}" dt="2023-11-03T10:20:56.057" v="5163" actId="20577"/>
        <pc:sldMkLst>
          <pc:docMk/>
          <pc:sldMk cId="799271668" sldId="391"/>
        </pc:sldMkLst>
        <pc:spChg chg="mod">
          <ac:chgData name="Long, Weitong" userId="c6662185-7318-410f-97e5-d6e77f6614a1" providerId="ADAL" clId="{5548A7CD-5A98-43C2-9FFC-42E6F61C0AB9}" dt="2023-11-03T10:15:57.592" v="5074" actId="26606"/>
          <ac:spMkLst>
            <pc:docMk/>
            <pc:sldMk cId="799271668" sldId="391"/>
            <ac:spMk id="4" creationId="{60CDF28C-0AB5-DC8F-0B5F-30F655AEE989}"/>
          </ac:spMkLst>
        </pc:spChg>
        <pc:spChg chg="mod">
          <ac:chgData name="Long, Weitong" userId="c6662185-7318-410f-97e5-d6e77f6614a1" providerId="ADAL" clId="{5548A7CD-5A98-43C2-9FFC-42E6F61C0AB9}" dt="2023-11-03T10:20:56.057" v="5163" actId="20577"/>
          <ac:spMkLst>
            <pc:docMk/>
            <pc:sldMk cId="799271668" sldId="391"/>
            <ac:spMk id="7" creationId="{49C973E9-69D5-3C20-74E2-25613D648BFB}"/>
          </ac:spMkLst>
        </pc:spChg>
        <pc:spChg chg="mod">
          <ac:chgData name="Long, Weitong" userId="c6662185-7318-410f-97e5-d6e77f6614a1" providerId="ADAL" clId="{5548A7CD-5A98-43C2-9FFC-42E6F61C0AB9}" dt="2023-11-03T10:15:57.592" v="5074" actId="26606"/>
          <ac:spMkLst>
            <pc:docMk/>
            <pc:sldMk cId="799271668" sldId="391"/>
            <ac:spMk id="10" creationId="{66F02D3D-2ECB-07BB-BFF7-26E1B617DAFA}"/>
          </ac:spMkLst>
        </pc:spChg>
        <pc:picChg chg="add mod">
          <ac:chgData name="Long, Weitong" userId="c6662185-7318-410f-97e5-d6e77f6614a1" providerId="ADAL" clId="{5548A7CD-5A98-43C2-9FFC-42E6F61C0AB9}" dt="2023-11-03T10:16:07.562" v="5079" actId="14100"/>
          <ac:picMkLst>
            <pc:docMk/>
            <pc:sldMk cId="799271668" sldId="391"/>
            <ac:picMk id="2" creationId="{B7E5FB53-37C8-8599-1570-43E5B1EA0922}"/>
          </ac:picMkLst>
        </pc:picChg>
        <pc:picChg chg="del">
          <ac:chgData name="Long, Weitong" userId="c6662185-7318-410f-97e5-d6e77f6614a1" providerId="ADAL" clId="{5548A7CD-5A98-43C2-9FFC-42E6F61C0AB9}" dt="2023-11-03T10:15:48.360" v="5069" actId="478"/>
          <ac:picMkLst>
            <pc:docMk/>
            <pc:sldMk cId="799271668" sldId="391"/>
            <ac:picMk id="3" creationId="{0F9392B6-4847-C554-6E12-39BD967B4A40}"/>
          </ac:picMkLst>
        </pc:picChg>
      </pc:sldChg>
      <pc:sldChg chg="modSp mod ord modNotesTx">
        <pc:chgData name="Long, Weitong" userId="c6662185-7318-410f-97e5-d6e77f6614a1" providerId="ADAL" clId="{5548A7CD-5A98-43C2-9FFC-42E6F61C0AB9}" dt="2023-11-07T08:53:13.941" v="8238"/>
        <pc:sldMkLst>
          <pc:docMk/>
          <pc:sldMk cId="3577120164" sldId="392"/>
        </pc:sldMkLst>
        <pc:spChg chg="mod">
          <ac:chgData name="Long, Weitong" userId="c6662185-7318-410f-97e5-d6e77f6614a1" providerId="ADAL" clId="{5548A7CD-5A98-43C2-9FFC-42E6F61C0AB9}" dt="2023-11-07T08:53:13.941" v="8238"/>
          <ac:spMkLst>
            <pc:docMk/>
            <pc:sldMk cId="3577120164" sldId="392"/>
            <ac:spMk id="5" creationId="{3EEC270C-7E14-990A-375F-83A274C27381}"/>
          </ac:spMkLst>
        </pc:spChg>
      </pc:sldChg>
      <pc:sldChg chg="del">
        <pc:chgData name="Long, Weitong" userId="c6662185-7318-410f-97e5-d6e77f6614a1" providerId="ADAL" clId="{5548A7CD-5A98-43C2-9FFC-42E6F61C0AB9}" dt="2023-11-03T01:58:05.426" v="207" actId="47"/>
        <pc:sldMkLst>
          <pc:docMk/>
          <pc:sldMk cId="3338843943" sldId="396"/>
        </pc:sldMkLst>
      </pc:sldChg>
      <pc:sldChg chg="modSp del mod">
        <pc:chgData name="Long, Weitong" userId="c6662185-7318-410f-97e5-d6e77f6614a1" providerId="ADAL" clId="{5548A7CD-5A98-43C2-9FFC-42E6F61C0AB9}" dt="2023-11-03T02:03:20.227" v="252" actId="47"/>
        <pc:sldMkLst>
          <pc:docMk/>
          <pc:sldMk cId="436832708" sldId="397"/>
        </pc:sldMkLst>
        <pc:spChg chg="mod">
          <ac:chgData name="Long, Weitong" userId="c6662185-7318-410f-97e5-d6e77f6614a1" providerId="ADAL" clId="{5548A7CD-5A98-43C2-9FFC-42E6F61C0AB9}" dt="2023-11-03T01:58:57.459" v="214" actId="207"/>
          <ac:spMkLst>
            <pc:docMk/>
            <pc:sldMk cId="436832708" sldId="397"/>
            <ac:spMk id="18" creationId="{EE27E3FB-99CB-3802-777A-EEEEA3343190}"/>
          </ac:spMkLst>
        </pc:spChg>
        <pc:spChg chg="mod">
          <ac:chgData name="Long, Weitong" userId="c6662185-7318-410f-97e5-d6e77f6614a1" providerId="ADAL" clId="{5548A7CD-5A98-43C2-9FFC-42E6F61C0AB9}" dt="2023-11-03T01:58:57.459" v="214" actId="207"/>
          <ac:spMkLst>
            <pc:docMk/>
            <pc:sldMk cId="436832708" sldId="397"/>
            <ac:spMk id="19" creationId="{F8B3EFE3-716D-D728-E076-3BFDEC8908B2}"/>
          </ac:spMkLst>
        </pc:spChg>
        <pc:spChg chg="mod">
          <ac:chgData name="Long, Weitong" userId="c6662185-7318-410f-97e5-d6e77f6614a1" providerId="ADAL" clId="{5548A7CD-5A98-43C2-9FFC-42E6F61C0AB9}" dt="2023-11-03T01:58:57.459" v="214" actId="207"/>
          <ac:spMkLst>
            <pc:docMk/>
            <pc:sldMk cId="436832708" sldId="397"/>
            <ac:spMk id="21" creationId="{0B4095D9-461F-F7CE-489F-7452EB9F116C}"/>
          </ac:spMkLst>
        </pc:spChg>
        <pc:spChg chg="mod">
          <ac:chgData name="Long, Weitong" userId="c6662185-7318-410f-97e5-d6e77f6614a1" providerId="ADAL" clId="{5548A7CD-5A98-43C2-9FFC-42E6F61C0AB9}" dt="2023-11-03T01:58:57.459" v="214" actId="207"/>
          <ac:spMkLst>
            <pc:docMk/>
            <pc:sldMk cId="436832708" sldId="397"/>
            <ac:spMk id="22" creationId="{C85278A4-B237-92CA-9E92-92DBD21B71C0}"/>
          </ac:spMkLst>
        </pc:spChg>
      </pc:sldChg>
      <pc:sldChg chg="modSp mod ord">
        <pc:chgData name="Long, Weitong" userId="c6662185-7318-410f-97e5-d6e77f6614a1" providerId="ADAL" clId="{5548A7CD-5A98-43C2-9FFC-42E6F61C0AB9}" dt="2023-11-07T08:44:23.430" v="7960"/>
        <pc:sldMkLst>
          <pc:docMk/>
          <pc:sldMk cId="226720078" sldId="398"/>
        </pc:sldMkLst>
        <pc:spChg chg="mod">
          <ac:chgData name="Long, Weitong" userId="c6662185-7318-410f-97e5-d6e77f6614a1" providerId="ADAL" clId="{5548A7CD-5A98-43C2-9FFC-42E6F61C0AB9}" dt="2023-11-03T11:48:37.614" v="7655" actId="1076"/>
          <ac:spMkLst>
            <pc:docMk/>
            <pc:sldMk cId="226720078" sldId="398"/>
            <ac:spMk id="2" creationId="{0777B41F-3C71-88E1-0BF9-936BF4B0CB86}"/>
          </ac:spMkLst>
        </pc:spChg>
        <pc:spChg chg="mod">
          <ac:chgData name="Long, Weitong" userId="c6662185-7318-410f-97e5-d6e77f6614a1" providerId="ADAL" clId="{5548A7CD-5A98-43C2-9FFC-42E6F61C0AB9}" dt="2023-11-03T02:06:05.295" v="275" actId="20577"/>
          <ac:spMkLst>
            <pc:docMk/>
            <pc:sldMk cId="226720078" sldId="398"/>
            <ac:spMk id="3" creationId="{717662E5-D2B6-3209-4A8E-B8C8B7E7DC70}"/>
          </ac:spMkLst>
        </pc:spChg>
      </pc:sldChg>
      <pc:sldChg chg="delSp modSp del mod">
        <pc:chgData name="Long, Weitong" userId="c6662185-7318-410f-97e5-d6e77f6614a1" providerId="ADAL" clId="{5548A7CD-5A98-43C2-9FFC-42E6F61C0AB9}" dt="2023-11-03T02:16:47.336" v="513" actId="47"/>
        <pc:sldMkLst>
          <pc:docMk/>
          <pc:sldMk cId="3775901170" sldId="399"/>
        </pc:sldMkLst>
        <pc:spChg chg="mod">
          <ac:chgData name="Long, Weitong" userId="c6662185-7318-410f-97e5-d6e77f6614a1" providerId="ADAL" clId="{5548A7CD-5A98-43C2-9FFC-42E6F61C0AB9}" dt="2023-11-03T02:07:30.365" v="332" actId="1076"/>
          <ac:spMkLst>
            <pc:docMk/>
            <pc:sldMk cId="3775901170" sldId="399"/>
            <ac:spMk id="22" creationId="{B1377D71-E29B-60DC-F2E3-5753D39F0DAF}"/>
          </ac:spMkLst>
        </pc:spChg>
        <pc:spChg chg="del">
          <ac:chgData name="Long, Weitong" userId="c6662185-7318-410f-97e5-d6e77f6614a1" providerId="ADAL" clId="{5548A7CD-5A98-43C2-9FFC-42E6F61C0AB9}" dt="2023-11-03T02:07:15.329" v="328" actId="478"/>
          <ac:spMkLst>
            <pc:docMk/>
            <pc:sldMk cId="3775901170" sldId="399"/>
            <ac:spMk id="38" creationId="{43B677D2-A861-0F41-D06A-7D2326D2887B}"/>
          </ac:spMkLst>
        </pc:spChg>
        <pc:spChg chg="mod">
          <ac:chgData name="Long, Weitong" userId="c6662185-7318-410f-97e5-d6e77f6614a1" providerId="ADAL" clId="{5548A7CD-5A98-43C2-9FFC-42E6F61C0AB9}" dt="2023-11-03T02:07:22.409" v="330" actId="1076"/>
          <ac:spMkLst>
            <pc:docMk/>
            <pc:sldMk cId="3775901170" sldId="399"/>
            <ac:spMk id="39" creationId="{15853C39-C3E9-0BB1-6485-F99BD9AE51A8}"/>
          </ac:spMkLst>
        </pc:spChg>
        <pc:spChg chg="mod">
          <ac:chgData name="Long, Weitong" userId="c6662185-7318-410f-97e5-d6e77f6614a1" providerId="ADAL" clId="{5548A7CD-5A98-43C2-9FFC-42E6F61C0AB9}" dt="2023-11-03T02:07:26.613" v="331" actId="1076"/>
          <ac:spMkLst>
            <pc:docMk/>
            <pc:sldMk cId="3775901170" sldId="399"/>
            <ac:spMk id="42" creationId="{69A9FD55-0385-4B62-A271-942033DBFE0C}"/>
          </ac:spMkLst>
        </pc:spChg>
        <pc:cxnChg chg="mod">
          <ac:chgData name="Long, Weitong" userId="c6662185-7318-410f-97e5-d6e77f6614a1" providerId="ADAL" clId="{5548A7CD-5A98-43C2-9FFC-42E6F61C0AB9}" dt="2023-11-03T02:07:26.613" v="331" actId="1076"/>
          <ac:cxnSpMkLst>
            <pc:docMk/>
            <pc:sldMk cId="3775901170" sldId="399"/>
            <ac:cxnSpMk id="23" creationId="{6622438F-40C0-CC0B-46FC-4C2A6007A05F}"/>
          </ac:cxnSpMkLst>
        </pc:cxnChg>
        <pc:cxnChg chg="mod">
          <ac:chgData name="Long, Weitong" userId="c6662185-7318-410f-97e5-d6e77f6614a1" providerId="ADAL" clId="{5548A7CD-5A98-43C2-9FFC-42E6F61C0AB9}" dt="2023-11-03T02:07:26.613" v="331" actId="1076"/>
          <ac:cxnSpMkLst>
            <pc:docMk/>
            <pc:sldMk cId="3775901170" sldId="399"/>
            <ac:cxnSpMk id="24" creationId="{D8F30C17-77CD-DE33-B990-B0FFC0716677}"/>
          </ac:cxnSpMkLst>
        </pc:cxnChg>
        <pc:cxnChg chg="mod">
          <ac:chgData name="Long, Weitong" userId="c6662185-7318-410f-97e5-d6e77f6614a1" providerId="ADAL" clId="{5548A7CD-5A98-43C2-9FFC-42E6F61C0AB9}" dt="2023-11-03T02:07:26.613" v="331" actId="1076"/>
          <ac:cxnSpMkLst>
            <pc:docMk/>
            <pc:sldMk cId="3775901170" sldId="399"/>
            <ac:cxnSpMk id="29" creationId="{79A047F8-6CF5-B331-CF43-BC852D1C1C79}"/>
          </ac:cxnSpMkLst>
        </pc:cxnChg>
        <pc:cxnChg chg="mod">
          <ac:chgData name="Long, Weitong" userId="c6662185-7318-410f-97e5-d6e77f6614a1" providerId="ADAL" clId="{5548A7CD-5A98-43C2-9FFC-42E6F61C0AB9}" dt="2023-11-03T02:07:26.613" v="331" actId="1076"/>
          <ac:cxnSpMkLst>
            <pc:docMk/>
            <pc:sldMk cId="3775901170" sldId="399"/>
            <ac:cxnSpMk id="30" creationId="{E2BCF28D-B7CF-45D8-C6B6-F50308812971}"/>
          </ac:cxnSpMkLst>
        </pc:cxnChg>
        <pc:cxnChg chg="mod">
          <ac:chgData name="Long, Weitong" userId="c6662185-7318-410f-97e5-d6e77f6614a1" providerId="ADAL" clId="{5548A7CD-5A98-43C2-9FFC-42E6F61C0AB9}" dt="2023-11-03T02:07:26.613" v="331" actId="1076"/>
          <ac:cxnSpMkLst>
            <pc:docMk/>
            <pc:sldMk cId="3775901170" sldId="399"/>
            <ac:cxnSpMk id="33" creationId="{CB56A23D-967F-9F99-7C49-C7454C39C6F5}"/>
          </ac:cxnSpMkLst>
        </pc:cxnChg>
        <pc:cxnChg chg="mod">
          <ac:chgData name="Long, Weitong" userId="c6662185-7318-410f-97e5-d6e77f6614a1" providerId="ADAL" clId="{5548A7CD-5A98-43C2-9FFC-42E6F61C0AB9}" dt="2023-11-03T02:07:26.613" v="331" actId="1076"/>
          <ac:cxnSpMkLst>
            <pc:docMk/>
            <pc:sldMk cId="3775901170" sldId="399"/>
            <ac:cxnSpMk id="34" creationId="{4FFCA554-E910-AD3B-B41C-898655A1A3F0}"/>
          </ac:cxnSpMkLst>
        </pc:cxnChg>
        <pc:cxnChg chg="mod">
          <ac:chgData name="Long, Weitong" userId="c6662185-7318-410f-97e5-d6e77f6614a1" providerId="ADAL" clId="{5548A7CD-5A98-43C2-9FFC-42E6F61C0AB9}" dt="2023-11-03T02:07:26.613" v="331" actId="1076"/>
          <ac:cxnSpMkLst>
            <pc:docMk/>
            <pc:sldMk cId="3775901170" sldId="399"/>
            <ac:cxnSpMk id="40" creationId="{15299831-EA07-C8DF-B20A-70DF83F7D7CB}"/>
          </ac:cxnSpMkLst>
        </pc:cxnChg>
        <pc:cxnChg chg="mod">
          <ac:chgData name="Long, Weitong" userId="c6662185-7318-410f-97e5-d6e77f6614a1" providerId="ADAL" clId="{5548A7CD-5A98-43C2-9FFC-42E6F61C0AB9}" dt="2023-11-03T02:07:26.613" v="331" actId="1076"/>
          <ac:cxnSpMkLst>
            <pc:docMk/>
            <pc:sldMk cId="3775901170" sldId="399"/>
            <ac:cxnSpMk id="50" creationId="{7121BD1E-E77B-5406-A990-1F18E124E5D0}"/>
          </ac:cxnSpMkLst>
        </pc:cxnChg>
        <pc:cxnChg chg="mod">
          <ac:chgData name="Long, Weitong" userId="c6662185-7318-410f-97e5-d6e77f6614a1" providerId="ADAL" clId="{5548A7CD-5A98-43C2-9FFC-42E6F61C0AB9}" dt="2023-11-03T02:07:26.613" v="331" actId="1076"/>
          <ac:cxnSpMkLst>
            <pc:docMk/>
            <pc:sldMk cId="3775901170" sldId="399"/>
            <ac:cxnSpMk id="53" creationId="{1A627F7D-5098-BE0F-72DC-5CB87E3FD1C3}"/>
          </ac:cxnSpMkLst>
        </pc:cxnChg>
        <pc:cxnChg chg="mod">
          <ac:chgData name="Long, Weitong" userId="c6662185-7318-410f-97e5-d6e77f6614a1" providerId="ADAL" clId="{5548A7CD-5A98-43C2-9FFC-42E6F61C0AB9}" dt="2023-11-03T02:07:26.613" v="331" actId="1076"/>
          <ac:cxnSpMkLst>
            <pc:docMk/>
            <pc:sldMk cId="3775901170" sldId="399"/>
            <ac:cxnSpMk id="54" creationId="{20719265-6CA7-6A1D-E469-83093B928960}"/>
          </ac:cxnSpMkLst>
        </pc:cxnChg>
        <pc:cxnChg chg="del mod">
          <ac:chgData name="Long, Weitong" userId="c6662185-7318-410f-97e5-d6e77f6614a1" providerId="ADAL" clId="{5548A7CD-5A98-43C2-9FFC-42E6F61C0AB9}" dt="2023-11-03T02:07:18.070" v="329" actId="478"/>
          <ac:cxnSpMkLst>
            <pc:docMk/>
            <pc:sldMk cId="3775901170" sldId="399"/>
            <ac:cxnSpMk id="55" creationId="{4FB03CD6-DF34-4552-F518-43D89B288AED}"/>
          </ac:cxnSpMkLst>
        </pc:cxnChg>
      </pc:sldChg>
      <pc:sldChg chg="addSp delSp modSp mod ord">
        <pc:chgData name="Long, Weitong" userId="c6662185-7318-410f-97e5-d6e77f6614a1" providerId="ADAL" clId="{5548A7CD-5A98-43C2-9FFC-42E6F61C0AB9}" dt="2023-11-03T10:41:01.078" v="5661" actId="5793"/>
        <pc:sldMkLst>
          <pc:docMk/>
          <pc:sldMk cId="2747774693" sldId="400"/>
        </pc:sldMkLst>
        <pc:spChg chg="mod">
          <ac:chgData name="Long, Weitong" userId="c6662185-7318-410f-97e5-d6e77f6614a1" providerId="ADAL" clId="{5548A7CD-5A98-43C2-9FFC-42E6F61C0AB9}" dt="2023-11-03T02:14:08.802" v="473" actId="20577"/>
          <ac:spMkLst>
            <pc:docMk/>
            <pc:sldMk cId="2747774693" sldId="400"/>
            <ac:spMk id="3" creationId="{8A85DEE7-3272-F78B-3049-8164FBE3F173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5" creationId="{BB3DE62E-404C-1D4B-043F-AF0DAE688B7C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6" creationId="{BD40C4D8-0CD7-FBDC-24E2-AA6F6CA6B0AE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7" creationId="{940E1906-9052-C2AA-0874-214A2FFBCA06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16" creationId="{36E4F246-7DCA-DD1C-45DE-F15212D7E2A3}"/>
          </ac:spMkLst>
        </pc:spChg>
        <pc:spChg chg="del mod topLvl">
          <ac:chgData name="Long, Weitong" userId="c6662185-7318-410f-97e5-d6e77f6614a1" providerId="ADAL" clId="{5548A7CD-5A98-43C2-9FFC-42E6F61C0AB9}" dt="2023-11-03T02:08:26.727" v="342" actId="478"/>
          <ac:spMkLst>
            <pc:docMk/>
            <pc:sldMk cId="2747774693" sldId="400"/>
            <ac:spMk id="19" creationId="{7136D877-03D1-89FE-DE48-DE81D38DA3CA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32" creationId="{4E2A5A2A-EF59-BDC5-2ABC-52DA0BB186FD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44" creationId="{34571F96-1ECA-7055-B0AD-ACAFA8AED0A6}"/>
          </ac:spMkLst>
        </pc:spChg>
        <pc:spChg chg="del mod topLvl">
          <ac:chgData name="Long, Weitong" userId="c6662185-7318-410f-97e5-d6e77f6614a1" providerId="ADAL" clId="{5548A7CD-5A98-43C2-9FFC-42E6F61C0AB9}" dt="2023-11-03T02:08:28.248" v="343" actId="478"/>
          <ac:spMkLst>
            <pc:docMk/>
            <pc:sldMk cId="2747774693" sldId="400"/>
            <ac:spMk id="45" creationId="{9B01C3D8-63BC-1C46-1D00-F5BFBA33AC89}"/>
          </ac:spMkLst>
        </pc:spChg>
        <pc:spChg chg="add mod topLvl">
          <ac:chgData name="Long, Weitong" userId="c6662185-7318-410f-97e5-d6e77f6614a1" providerId="ADAL" clId="{5548A7CD-5A98-43C2-9FFC-42E6F61C0AB9}" dt="2023-11-03T10:41:01.078" v="5661" actId="5793"/>
          <ac:spMkLst>
            <pc:docMk/>
            <pc:sldMk cId="2747774693" sldId="400"/>
            <ac:spMk id="49" creationId="{B200DF23-2039-1024-EF92-52A2355CD618}"/>
          </ac:spMkLst>
        </pc:spChg>
        <pc:spChg chg="add 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50" creationId="{69FC35C0-FE67-06D1-F1C1-9888AF358ADE}"/>
          </ac:spMkLst>
        </pc:spChg>
        <pc:spChg chg="add 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51" creationId="{56DCF58E-27BD-0D86-B281-C35DFB09A8A8}"/>
          </ac:spMkLst>
        </pc:spChg>
        <pc:spChg chg="add 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52" creationId="{18E6B563-5094-E8BC-6293-9DDCF09B412D}"/>
          </ac:spMkLst>
        </pc:spChg>
        <pc:spChg chg="add 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79" creationId="{AB9EA00F-9064-39AB-285A-E006E97D060B}"/>
          </ac:spMkLst>
        </pc:spChg>
        <pc:spChg chg="add 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85" creationId="{38A9C183-C245-F420-85A0-855D76198959}"/>
          </ac:spMkLst>
        </pc:spChg>
        <pc:spChg chg="mod topLvl">
          <ac:chgData name="Long, Weitong" userId="c6662185-7318-410f-97e5-d6e77f6614a1" providerId="ADAL" clId="{5548A7CD-5A98-43C2-9FFC-42E6F61C0AB9}" dt="2023-11-03T02:16:55.130" v="515" actId="1076"/>
          <ac:spMkLst>
            <pc:docMk/>
            <pc:sldMk cId="2747774693" sldId="400"/>
            <ac:spMk id="93" creationId="{A4EF1B2B-1C05-8013-1B27-EDF79B114943}"/>
          </ac:spMkLst>
        </pc:spChg>
        <pc:spChg chg="del mod topLvl">
          <ac:chgData name="Long, Weitong" userId="c6662185-7318-410f-97e5-d6e77f6614a1" providerId="ADAL" clId="{5548A7CD-5A98-43C2-9FFC-42E6F61C0AB9}" dt="2023-11-03T02:08:24.618" v="340" actId="478"/>
          <ac:spMkLst>
            <pc:docMk/>
            <pc:sldMk cId="2747774693" sldId="400"/>
            <ac:spMk id="111" creationId="{78FEF470-5F2B-6806-1C60-D453832E0572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240" creationId="{09922691-1A7F-309D-FD5B-893538E4F41E}"/>
          </ac:spMkLst>
        </pc:spChg>
        <pc:spChg chg="mod topLvl">
          <ac:chgData name="Long, Weitong" userId="c6662185-7318-410f-97e5-d6e77f6614a1" providerId="ADAL" clId="{5548A7CD-5A98-43C2-9FFC-42E6F61C0AB9}" dt="2023-11-03T10:40:53.682" v="5652" actId="20577"/>
          <ac:spMkLst>
            <pc:docMk/>
            <pc:sldMk cId="2747774693" sldId="400"/>
            <ac:spMk id="241" creationId="{87D85AB3-7F36-9311-9F3C-76E80C1160C6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242" creationId="{DF8A84EB-E98A-5A1D-1AEE-E697E41F4138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243" creationId="{7FE1E36C-BB16-2180-E5CD-2D09B0B0D525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244" creationId="{01D96DDC-ED8B-F1EC-34BE-08D2E7B3482F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245" creationId="{5F1F4088-458D-1310-8BAA-6F4775034705}"/>
          </ac:spMkLst>
        </pc:spChg>
        <pc:spChg chg="add del mod">
          <ac:chgData name="Long, Weitong" userId="c6662185-7318-410f-97e5-d6e77f6614a1" providerId="ADAL" clId="{5548A7CD-5A98-43C2-9FFC-42E6F61C0AB9}" dt="2023-11-03T02:16:50.188" v="514" actId="478"/>
          <ac:spMkLst>
            <pc:docMk/>
            <pc:sldMk cId="2747774693" sldId="400"/>
            <ac:spMk id="322" creationId="{E1378014-7269-23C7-39D4-A44B7418BFF8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347" creationId="{3BAD6B53-60C8-CE75-737C-20B4E0E2C068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352" creationId="{CB5C7205-064F-68DD-085C-2EFA80587A69}"/>
          </ac:spMkLst>
        </pc:spChg>
        <pc:spChg chg="mod topLvl">
          <ac:chgData name="Long, Weitong" userId="c6662185-7318-410f-97e5-d6e77f6614a1" providerId="ADAL" clId="{5548A7CD-5A98-43C2-9FFC-42E6F61C0AB9}" dt="2023-11-03T02:14:59.320" v="503" actId="164"/>
          <ac:spMkLst>
            <pc:docMk/>
            <pc:sldMk cId="2747774693" sldId="400"/>
            <ac:spMk id="353" creationId="{1CF570C4-A63D-5D3D-312F-F10A53E6DBFC}"/>
          </ac:spMkLst>
        </pc:spChg>
        <pc:grpChg chg="del">
          <ac:chgData name="Long, Weitong" userId="c6662185-7318-410f-97e5-d6e77f6614a1" providerId="ADAL" clId="{5548A7CD-5A98-43C2-9FFC-42E6F61C0AB9}" dt="2023-11-03T02:08:17.479" v="337" actId="165"/>
          <ac:grpSpMkLst>
            <pc:docMk/>
            <pc:sldMk cId="2747774693" sldId="400"/>
            <ac:grpSpMk id="62" creationId="{262CD486-35BB-958A-726C-4E0430A3EF21}"/>
          </ac:grpSpMkLst>
        </pc:grpChg>
        <pc:grpChg chg="add del mod">
          <ac:chgData name="Long, Weitong" userId="c6662185-7318-410f-97e5-d6e77f6614a1" providerId="ADAL" clId="{5548A7CD-5A98-43C2-9FFC-42E6F61C0AB9}" dt="2023-11-03T02:14:45.260" v="501" actId="165"/>
          <ac:grpSpMkLst>
            <pc:docMk/>
            <pc:sldMk cId="2747774693" sldId="400"/>
            <ac:grpSpMk id="114" creationId="{7B2ABB33-80A9-0629-9D89-00BB83123569}"/>
          </ac:grpSpMkLst>
        </pc:grpChg>
        <pc:grpChg chg="add mod">
          <ac:chgData name="Long, Weitong" userId="c6662185-7318-410f-97e5-d6e77f6614a1" providerId="ADAL" clId="{5548A7CD-5A98-43C2-9FFC-42E6F61C0AB9}" dt="2023-11-03T02:15:10.284" v="506" actId="14100"/>
          <ac:grpSpMkLst>
            <pc:docMk/>
            <pc:sldMk cId="2747774693" sldId="400"/>
            <ac:grpSpMk id="321" creationId="{4933781F-D417-F3B3-061F-C650789B4B72}"/>
          </ac:grpSpMkLst>
        </pc:grpChg>
        <pc:cxnChg chg="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9" creationId="{1D6191F1-6C01-51E4-BEC8-7B7A1309B852}"/>
          </ac:cxnSpMkLst>
        </pc:cxnChg>
        <pc:cxnChg chg="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13" creationId="{3965DD7F-BFFC-89A0-B3B1-525018A944A1}"/>
          </ac:cxnSpMkLst>
        </pc:cxnChg>
        <pc:cxnChg chg="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17" creationId="{B6A8C36F-7766-0285-7887-BF9E3FD4D84B}"/>
          </ac:cxnSpMkLst>
        </pc:cxnChg>
        <pc:cxnChg chg="del mod topLvl">
          <ac:chgData name="Long, Weitong" userId="c6662185-7318-410f-97e5-d6e77f6614a1" providerId="ADAL" clId="{5548A7CD-5A98-43C2-9FFC-42E6F61C0AB9}" dt="2023-11-03T02:08:29.198" v="344" actId="478"/>
          <ac:cxnSpMkLst>
            <pc:docMk/>
            <pc:sldMk cId="2747774693" sldId="400"/>
            <ac:cxnSpMk id="20" creationId="{18DED8E7-D8AC-32CB-E722-A82DAB79F251}"/>
          </ac:cxnSpMkLst>
        </pc:cxnChg>
        <pc:cxnChg chg="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37" creationId="{A9175699-5E0A-EDCD-9389-64547DF537B8}"/>
          </ac:cxnSpMkLst>
        </pc:cxnChg>
        <pc:cxnChg chg="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38" creationId="{CB0EB0C7-A483-BEA0-15E2-AAA6D72AFB74}"/>
          </ac:cxnSpMkLst>
        </pc:cxnChg>
        <pc:cxnChg chg="add mod topLvl">
          <ac:chgData name="Long, Weitong" userId="c6662185-7318-410f-97e5-d6e77f6614a1" providerId="ADAL" clId="{5548A7CD-5A98-43C2-9FFC-42E6F61C0AB9}" dt="2023-11-03T10:41:01.078" v="5660" actId="20577"/>
          <ac:cxnSpMkLst>
            <pc:docMk/>
            <pc:sldMk cId="2747774693" sldId="400"/>
            <ac:cxnSpMk id="53" creationId="{778DD34C-F047-32C1-C5F2-A752625ACFDF}"/>
          </ac:cxnSpMkLst>
        </pc:cxnChg>
        <pc:cxnChg chg="add 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56" creationId="{3BCE6F17-E976-52F9-06D5-DBF35DDABC7D}"/>
          </ac:cxnSpMkLst>
        </pc:cxnChg>
        <pc:cxnChg chg="add 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59" creationId="{F8B188BF-5960-FB34-2C57-EBF14225D7E6}"/>
          </ac:cxnSpMkLst>
        </pc:cxnChg>
        <pc:cxnChg chg="del mod topLvl">
          <ac:chgData name="Long, Weitong" userId="c6662185-7318-410f-97e5-d6e77f6614a1" providerId="ADAL" clId="{5548A7CD-5A98-43C2-9FFC-42E6F61C0AB9}" dt="2023-11-03T02:08:26.042" v="341" actId="478"/>
          <ac:cxnSpMkLst>
            <pc:docMk/>
            <pc:sldMk cId="2747774693" sldId="400"/>
            <ac:cxnSpMk id="63" creationId="{88A2FDB5-A03A-7F39-AC82-60F4307AB4CD}"/>
          </ac:cxnSpMkLst>
        </pc:cxnChg>
        <pc:cxnChg chg="add 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64" creationId="{BF0EE394-851F-77D0-7D79-79B4F059A1AC}"/>
          </ac:cxnSpMkLst>
        </pc:cxnChg>
        <pc:cxnChg chg="add 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71" creationId="{85EECCF3-8E16-BCCB-E66C-883C157BF309}"/>
          </ac:cxnSpMkLst>
        </pc:cxnChg>
        <pc:cxnChg chg="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72" creationId="{7922A29A-E068-1521-5F21-5FD0622828DC}"/>
          </ac:cxnSpMkLst>
        </pc:cxnChg>
        <pc:cxnChg chg="add 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75" creationId="{C005E768-EF47-B803-6D58-CAD6C46688E5}"/>
          </ac:cxnSpMkLst>
        </pc:cxnChg>
        <pc:cxnChg chg="mod topLvl">
          <ac:chgData name="Long, Weitong" userId="c6662185-7318-410f-97e5-d6e77f6614a1" providerId="ADAL" clId="{5548A7CD-5A98-43C2-9FFC-42E6F61C0AB9}" dt="2023-11-03T10:40:53.682" v="5652" actId="20577"/>
          <ac:cxnSpMkLst>
            <pc:docMk/>
            <pc:sldMk cId="2747774693" sldId="400"/>
            <ac:cxnSpMk id="113" creationId="{AB5BEF1E-6DA1-FD89-7C0F-09BC5ADBA69A}"/>
          </ac:cxnSpMkLst>
        </pc:cxnChg>
        <pc:cxnChg chg="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116" creationId="{2CE04D18-8DBD-7C43-7AE0-EB2625C3EF8D}"/>
          </ac:cxnSpMkLst>
        </pc:cxnChg>
        <pc:cxnChg chg="del mod topLvl">
          <ac:chgData name="Long, Weitong" userId="c6662185-7318-410f-97e5-d6e77f6614a1" providerId="ADAL" clId="{5548A7CD-5A98-43C2-9FFC-42E6F61C0AB9}" dt="2023-11-03T02:08:22.045" v="339" actId="478"/>
          <ac:cxnSpMkLst>
            <pc:docMk/>
            <pc:sldMk cId="2747774693" sldId="400"/>
            <ac:cxnSpMk id="121" creationId="{DD58C060-2333-1F50-8656-F113A991127A}"/>
          </ac:cxnSpMkLst>
        </pc:cxnChg>
        <pc:cxnChg chg="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248" creationId="{16418335-3331-DD24-FC90-FEB34429601A}"/>
          </ac:cxnSpMkLst>
        </pc:cxnChg>
        <pc:cxnChg chg="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249" creationId="{A8B6EB45-5FA5-909A-18B7-497AE9A0B2C2}"/>
          </ac:cxnSpMkLst>
        </pc:cxnChg>
        <pc:cxnChg chg="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348" creationId="{AB71D4A1-0031-4D3B-D7C9-0EB941EE5DE1}"/>
          </ac:cxnSpMkLst>
        </pc:cxnChg>
        <pc:cxnChg chg="mod topLvl">
          <ac:chgData name="Long, Weitong" userId="c6662185-7318-410f-97e5-d6e77f6614a1" providerId="ADAL" clId="{5548A7CD-5A98-43C2-9FFC-42E6F61C0AB9}" dt="2023-11-03T02:14:59.320" v="503" actId="164"/>
          <ac:cxnSpMkLst>
            <pc:docMk/>
            <pc:sldMk cId="2747774693" sldId="400"/>
            <ac:cxnSpMk id="349" creationId="{E95F9D0B-CE8B-2A1C-B0D4-4A87EEAA1E82}"/>
          </ac:cxnSpMkLst>
        </pc:cxnChg>
      </pc:sldChg>
      <pc:sldChg chg="addSp delSp modSp add mod delAnim modAnim">
        <pc:chgData name="Long, Weitong" userId="c6662185-7318-410f-97e5-d6e77f6614a1" providerId="ADAL" clId="{5548A7CD-5A98-43C2-9FFC-42E6F61C0AB9}" dt="2023-11-06T09:59:03.103" v="7926" actId="478"/>
        <pc:sldMkLst>
          <pc:docMk/>
          <pc:sldMk cId="68416397" sldId="401"/>
        </pc:sldMkLst>
        <pc:spChg chg="add mod">
          <ac:chgData name="Long, Weitong" userId="c6662185-7318-410f-97e5-d6e77f6614a1" providerId="ADAL" clId="{5548A7CD-5A98-43C2-9FFC-42E6F61C0AB9}" dt="2023-11-03T02:04:50.630" v="261" actId="1076"/>
          <ac:spMkLst>
            <pc:docMk/>
            <pc:sldMk cId="68416397" sldId="401"/>
            <ac:spMk id="16" creationId="{F70933B9-248B-50CD-6692-082658EC1BE3}"/>
          </ac:spMkLst>
        </pc:spChg>
        <pc:spChg chg="mod">
          <ac:chgData name="Long, Weitong" userId="c6662185-7318-410f-97e5-d6e77f6614a1" providerId="ADAL" clId="{5548A7CD-5A98-43C2-9FFC-42E6F61C0AB9}" dt="2023-11-03T02:01:47.618" v="242" actId="1076"/>
          <ac:spMkLst>
            <pc:docMk/>
            <pc:sldMk cId="68416397" sldId="401"/>
            <ac:spMk id="17" creationId="{5F09DC9C-FB96-C596-BFB9-0480CD609B24}"/>
          </ac:spMkLst>
        </pc:spChg>
        <pc:spChg chg="mod">
          <ac:chgData name="Long, Weitong" userId="c6662185-7318-410f-97e5-d6e77f6614a1" providerId="ADAL" clId="{5548A7CD-5A98-43C2-9FFC-42E6F61C0AB9}" dt="2023-11-03T02:01:54.389" v="243" actId="1076"/>
          <ac:spMkLst>
            <pc:docMk/>
            <pc:sldMk cId="68416397" sldId="401"/>
            <ac:spMk id="19" creationId="{F8B3EFE3-716D-D728-E076-3BFDEC8908B2}"/>
          </ac:spMkLst>
        </pc:spChg>
        <pc:spChg chg="mod">
          <ac:chgData name="Long, Weitong" userId="c6662185-7318-410f-97e5-d6e77f6614a1" providerId="ADAL" clId="{5548A7CD-5A98-43C2-9FFC-42E6F61C0AB9}" dt="2023-11-03T02:02:09.980" v="245" actId="1076"/>
          <ac:spMkLst>
            <pc:docMk/>
            <pc:sldMk cId="68416397" sldId="401"/>
            <ac:spMk id="24" creationId="{DAC6A630-E595-FCE5-6E51-EF8779A49A25}"/>
          </ac:spMkLst>
        </pc:spChg>
        <pc:spChg chg="mod">
          <ac:chgData name="Long, Weitong" userId="c6662185-7318-410f-97e5-d6e77f6614a1" providerId="ADAL" clId="{5548A7CD-5A98-43C2-9FFC-42E6F61C0AB9}" dt="2023-11-03T02:01:35.319" v="239" actId="1076"/>
          <ac:spMkLst>
            <pc:docMk/>
            <pc:sldMk cId="68416397" sldId="401"/>
            <ac:spMk id="25" creationId="{6A2B3979-93D8-3559-38B6-54BC40F83B04}"/>
          </ac:spMkLst>
        </pc:spChg>
        <pc:spChg chg="mod">
          <ac:chgData name="Long, Weitong" userId="c6662185-7318-410f-97e5-d6e77f6614a1" providerId="ADAL" clId="{5548A7CD-5A98-43C2-9FFC-42E6F61C0AB9}" dt="2023-11-03T01:59:15.543" v="216" actId="207"/>
          <ac:spMkLst>
            <pc:docMk/>
            <pc:sldMk cId="68416397" sldId="401"/>
            <ac:spMk id="27" creationId="{96430483-CF47-5F03-B7A3-3523A6E3673C}"/>
          </ac:spMkLst>
        </pc:spChg>
        <pc:spChg chg="mod">
          <ac:chgData name="Long, Weitong" userId="c6662185-7318-410f-97e5-d6e77f6614a1" providerId="ADAL" clId="{5548A7CD-5A98-43C2-9FFC-42E6F61C0AB9}" dt="2023-11-03T01:59:15.543" v="216" actId="207"/>
          <ac:spMkLst>
            <pc:docMk/>
            <pc:sldMk cId="68416397" sldId="401"/>
            <ac:spMk id="28" creationId="{55BA5F3B-EA1C-F2C3-1C53-612B2FBD882B}"/>
          </ac:spMkLst>
        </pc:spChg>
        <pc:spChg chg="mod">
          <ac:chgData name="Long, Weitong" userId="c6662185-7318-410f-97e5-d6e77f6614a1" providerId="ADAL" clId="{5548A7CD-5A98-43C2-9FFC-42E6F61C0AB9}" dt="2023-11-03T01:59:15.543" v="216" actId="207"/>
          <ac:spMkLst>
            <pc:docMk/>
            <pc:sldMk cId="68416397" sldId="401"/>
            <ac:spMk id="29" creationId="{7AF6C238-3B0C-7162-8230-FD59F7C53473}"/>
          </ac:spMkLst>
        </pc:spChg>
        <pc:spChg chg="mod">
          <ac:chgData name="Long, Weitong" userId="c6662185-7318-410f-97e5-d6e77f6614a1" providerId="ADAL" clId="{5548A7CD-5A98-43C2-9FFC-42E6F61C0AB9}" dt="2023-11-03T02:04:47.494" v="260" actId="1076"/>
          <ac:spMkLst>
            <pc:docMk/>
            <pc:sldMk cId="68416397" sldId="401"/>
            <ac:spMk id="134" creationId="{2941170E-BAF5-6361-8301-5B6F5A60559F}"/>
          </ac:spMkLst>
        </pc:spChg>
        <pc:spChg chg="del topLvl">
          <ac:chgData name="Long, Weitong" userId="c6662185-7318-410f-97e5-d6e77f6614a1" providerId="ADAL" clId="{5548A7CD-5A98-43C2-9FFC-42E6F61C0AB9}" dt="2023-11-06T09:59:03.103" v="7926" actId="478"/>
          <ac:spMkLst>
            <pc:docMk/>
            <pc:sldMk cId="68416397" sldId="401"/>
            <ac:spMk id="218" creationId="{5FB03A68-3C8B-F064-E147-A22DBCD5F998}"/>
          </ac:spMkLst>
        </pc:spChg>
        <pc:grpChg chg="topLvl">
          <ac:chgData name="Long, Weitong" userId="c6662185-7318-410f-97e5-d6e77f6614a1" providerId="ADAL" clId="{5548A7CD-5A98-43C2-9FFC-42E6F61C0AB9}" dt="2023-11-06T09:59:03.103" v="7926" actId="478"/>
          <ac:grpSpMkLst>
            <pc:docMk/>
            <pc:sldMk cId="68416397" sldId="401"/>
            <ac:grpSpMk id="213" creationId="{BBA189A7-A6B3-AC71-9BD4-596E8AC101D4}"/>
          </ac:grpSpMkLst>
        </pc:grpChg>
        <pc:grpChg chg="mod">
          <ac:chgData name="Long, Weitong" userId="c6662185-7318-410f-97e5-d6e77f6614a1" providerId="ADAL" clId="{5548A7CD-5A98-43C2-9FFC-42E6F61C0AB9}" dt="2023-11-03T02:01:08.629" v="228" actId="14100"/>
          <ac:grpSpMkLst>
            <pc:docMk/>
            <pc:sldMk cId="68416397" sldId="401"/>
            <ac:grpSpMk id="216" creationId="{660F978E-742F-1EE3-EE4E-527F53BE5485}"/>
          </ac:grpSpMkLst>
        </pc:grpChg>
        <pc:grpChg chg="del mod">
          <ac:chgData name="Long, Weitong" userId="c6662185-7318-410f-97e5-d6e77f6614a1" providerId="ADAL" clId="{5548A7CD-5A98-43C2-9FFC-42E6F61C0AB9}" dt="2023-11-06T09:59:03.103" v="7926" actId="478"/>
          <ac:grpSpMkLst>
            <pc:docMk/>
            <pc:sldMk cId="68416397" sldId="401"/>
            <ac:grpSpMk id="219" creationId="{61A4398B-5075-2429-B54E-0307FD3BDA72}"/>
          </ac:grpSpMkLst>
        </pc:grpChg>
        <pc:cxnChg chg="mod">
          <ac:chgData name="Long, Weitong" userId="c6662185-7318-410f-97e5-d6e77f6614a1" providerId="ADAL" clId="{5548A7CD-5A98-43C2-9FFC-42E6F61C0AB9}" dt="2023-11-03T02:01:47.618" v="242" actId="1076"/>
          <ac:cxnSpMkLst>
            <pc:docMk/>
            <pc:sldMk cId="68416397" sldId="401"/>
            <ac:cxnSpMk id="48" creationId="{E80F56D7-82FF-B5C0-DDB3-BB0FC4637E09}"/>
          </ac:cxnSpMkLst>
        </pc:cxnChg>
        <pc:cxnChg chg="mod">
          <ac:chgData name="Long, Weitong" userId="c6662185-7318-410f-97e5-d6e77f6614a1" providerId="ADAL" clId="{5548A7CD-5A98-43C2-9FFC-42E6F61C0AB9}" dt="2023-11-03T02:01:15.948" v="234" actId="14100"/>
          <ac:cxnSpMkLst>
            <pc:docMk/>
            <pc:sldMk cId="68416397" sldId="401"/>
            <ac:cxnSpMk id="150" creationId="{79904783-4515-7064-07F1-7D8B16EDA5C9}"/>
          </ac:cxnSpMkLst>
        </pc:cxnChg>
        <pc:cxnChg chg="mod">
          <ac:chgData name="Long, Weitong" userId="c6662185-7318-410f-97e5-d6e77f6614a1" providerId="ADAL" clId="{5548A7CD-5A98-43C2-9FFC-42E6F61C0AB9}" dt="2023-11-03T02:03:03.525" v="251" actId="14100"/>
          <ac:cxnSpMkLst>
            <pc:docMk/>
            <pc:sldMk cId="68416397" sldId="401"/>
            <ac:cxnSpMk id="176" creationId="{91074FC5-D5A5-E0FE-A4EA-8408B27917BA}"/>
          </ac:cxnSpMkLst>
        </pc:cxnChg>
        <pc:cxnChg chg="mod">
          <ac:chgData name="Long, Weitong" userId="c6662185-7318-410f-97e5-d6e77f6614a1" providerId="ADAL" clId="{5548A7CD-5A98-43C2-9FFC-42E6F61C0AB9}" dt="2023-11-03T02:02:35.185" v="249" actId="14100"/>
          <ac:cxnSpMkLst>
            <pc:docMk/>
            <pc:sldMk cId="68416397" sldId="401"/>
            <ac:cxnSpMk id="178" creationId="{51EADABF-0DB3-CF58-5A02-8F9084AA22CA}"/>
          </ac:cxnSpMkLst>
        </pc:cxnChg>
        <pc:cxnChg chg="mod">
          <ac:chgData name="Long, Weitong" userId="c6662185-7318-410f-97e5-d6e77f6614a1" providerId="ADAL" clId="{5548A7CD-5A98-43C2-9FFC-42E6F61C0AB9}" dt="2023-11-03T02:02:35.185" v="249" actId="14100"/>
          <ac:cxnSpMkLst>
            <pc:docMk/>
            <pc:sldMk cId="68416397" sldId="401"/>
            <ac:cxnSpMk id="179" creationId="{9A9281FB-F7D3-71EB-886C-786ACF743155}"/>
          </ac:cxnSpMkLst>
        </pc:cxnChg>
        <pc:cxnChg chg="mod">
          <ac:chgData name="Long, Weitong" userId="c6662185-7318-410f-97e5-d6e77f6614a1" providerId="ADAL" clId="{5548A7CD-5A98-43C2-9FFC-42E6F61C0AB9}" dt="2023-11-03T02:02:09.980" v="245" actId="1076"/>
          <ac:cxnSpMkLst>
            <pc:docMk/>
            <pc:sldMk cId="68416397" sldId="401"/>
            <ac:cxnSpMk id="183" creationId="{77536E04-1245-E09C-93A5-99E45FBB730C}"/>
          </ac:cxnSpMkLst>
        </pc:cxnChg>
      </pc:sldChg>
      <pc:sldChg chg="delSp add del mod">
        <pc:chgData name="Long, Weitong" userId="c6662185-7318-410f-97e5-d6e77f6614a1" providerId="ADAL" clId="{5548A7CD-5A98-43C2-9FFC-42E6F61C0AB9}" dt="2023-11-03T02:04:33.067" v="257" actId="47"/>
        <pc:sldMkLst>
          <pc:docMk/>
          <pc:sldMk cId="195202890" sldId="402"/>
        </pc:sldMkLst>
        <pc:spChg chg="del">
          <ac:chgData name="Long, Weitong" userId="c6662185-7318-410f-97e5-d6e77f6614a1" providerId="ADAL" clId="{5548A7CD-5A98-43C2-9FFC-42E6F61C0AB9}" dt="2023-11-03T02:04:22.830" v="256" actId="478"/>
          <ac:spMkLst>
            <pc:docMk/>
            <pc:sldMk cId="195202890" sldId="402"/>
            <ac:spMk id="16" creationId="{F70933B9-248B-50CD-6692-082658EC1BE3}"/>
          </ac:spMkLst>
        </pc:spChg>
      </pc:sldChg>
      <pc:sldChg chg="delSp modSp new mod">
        <pc:chgData name="Long, Weitong" userId="c6662185-7318-410f-97e5-d6e77f6614a1" providerId="ADAL" clId="{5548A7CD-5A98-43C2-9FFC-42E6F61C0AB9}" dt="2023-11-03T02:22:11.608" v="563" actId="20577"/>
        <pc:sldMkLst>
          <pc:docMk/>
          <pc:sldMk cId="2788159388" sldId="402"/>
        </pc:sldMkLst>
        <pc:spChg chg="del">
          <ac:chgData name="Long, Weitong" userId="c6662185-7318-410f-97e5-d6e77f6614a1" providerId="ADAL" clId="{5548A7CD-5A98-43C2-9FFC-42E6F61C0AB9}" dt="2023-11-03T02:21:42.885" v="527" actId="478"/>
          <ac:spMkLst>
            <pc:docMk/>
            <pc:sldMk cId="2788159388" sldId="402"/>
            <ac:spMk id="2" creationId="{D290EA12-E5A1-47EB-EEBD-A799EDFA0E8D}"/>
          </ac:spMkLst>
        </pc:spChg>
        <pc:spChg chg="mod">
          <ac:chgData name="Long, Weitong" userId="c6662185-7318-410f-97e5-d6e77f6614a1" providerId="ADAL" clId="{5548A7CD-5A98-43C2-9FFC-42E6F61C0AB9}" dt="2023-11-03T02:22:11.608" v="563" actId="20577"/>
          <ac:spMkLst>
            <pc:docMk/>
            <pc:sldMk cId="2788159388" sldId="402"/>
            <ac:spMk id="3" creationId="{78D03D99-35BA-6859-0F8D-76ED0D7784AD}"/>
          </ac:spMkLst>
        </pc:spChg>
      </pc:sldChg>
      <pc:sldChg chg="new del">
        <pc:chgData name="Long, Weitong" userId="c6662185-7318-410f-97e5-d6e77f6614a1" providerId="ADAL" clId="{5548A7CD-5A98-43C2-9FFC-42E6F61C0AB9}" dt="2023-11-03T02:22:26.344" v="565" actId="47"/>
        <pc:sldMkLst>
          <pc:docMk/>
          <pc:sldMk cId="2931657623" sldId="403"/>
        </pc:sldMkLst>
      </pc:sldChg>
      <pc:sldChg chg="addSp modSp add mod">
        <pc:chgData name="Long, Weitong" userId="c6662185-7318-410f-97e5-d6e77f6614a1" providerId="ADAL" clId="{5548A7CD-5A98-43C2-9FFC-42E6F61C0AB9}" dt="2023-11-03T11:09:13.468" v="6773" actId="20577"/>
        <pc:sldMkLst>
          <pc:docMk/>
          <pc:sldMk cId="3325939328" sldId="403"/>
        </pc:sldMkLst>
        <pc:spChg chg="add mod">
          <ac:chgData name="Long, Weitong" userId="c6662185-7318-410f-97e5-d6e77f6614a1" providerId="ADAL" clId="{5548A7CD-5A98-43C2-9FFC-42E6F61C0AB9}" dt="2023-11-03T11:09:13.468" v="6773" actId="20577"/>
          <ac:spMkLst>
            <pc:docMk/>
            <pc:sldMk cId="3325939328" sldId="403"/>
            <ac:spMk id="2" creationId="{A00966C7-CCCE-B944-7ABB-AB2A880C40ED}"/>
          </ac:spMkLst>
        </pc:spChg>
        <pc:spChg chg="mod">
          <ac:chgData name="Long, Weitong" userId="c6662185-7318-410f-97e5-d6e77f6614a1" providerId="ADAL" clId="{5548A7CD-5A98-43C2-9FFC-42E6F61C0AB9}" dt="2023-11-03T04:02:42.330" v="2936" actId="1076"/>
          <ac:spMkLst>
            <pc:docMk/>
            <pc:sldMk cId="3325939328" sldId="403"/>
            <ac:spMk id="3" creationId="{78D03D99-35BA-6859-0F8D-76ED0D7784AD}"/>
          </ac:spMkLst>
        </pc:spChg>
      </pc:sldChg>
      <pc:sldChg chg="modSp add mod">
        <pc:chgData name="Long, Weitong" userId="c6662185-7318-410f-97e5-d6e77f6614a1" providerId="ADAL" clId="{5548A7CD-5A98-43C2-9FFC-42E6F61C0AB9}" dt="2023-11-03T02:25:17.808" v="766" actId="20577"/>
        <pc:sldMkLst>
          <pc:docMk/>
          <pc:sldMk cId="470309615" sldId="404"/>
        </pc:sldMkLst>
        <pc:spChg chg="mod">
          <ac:chgData name="Long, Weitong" userId="c6662185-7318-410f-97e5-d6e77f6614a1" providerId="ADAL" clId="{5548A7CD-5A98-43C2-9FFC-42E6F61C0AB9}" dt="2023-11-03T02:25:17.808" v="766" actId="20577"/>
          <ac:spMkLst>
            <pc:docMk/>
            <pc:sldMk cId="470309615" sldId="404"/>
            <ac:spMk id="3" creationId="{78D03D99-35BA-6859-0F8D-76ED0D7784AD}"/>
          </ac:spMkLst>
        </pc:spChg>
      </pc:sldChg>
      <pc:sldChg chg="modSp add mod">
        <pc:chgData name="Long, Weitong" userId="c6662185-7318-410f-97e5-d6e77f6614a1" providerId="ADAL" clId="{5548A7CD-5A98-43C2-9FFC-42E6F61C0AB9}" dt="2023-11-03T02:26:12.750" v="802" actId="113"/>
        <pc:sldMkLst>
          <pc:docMk/>
          <pc:sldMk cId="2344014883" sldId="405"/>
        </pc:sldMkLst>
        <pc:spChg chg="mod">
          <ac:chgData name="Long, Weitong" userId="c6662185-7318-410f-97e5-d6e77f6614a1" providerId="ADAL" clId="{5548A7CD-5A98-43C2-9FFC-42E6F61C0AB9}" dt="2023-11-03T02:26:12.750" v="802" actId="113"/>
          <ac:spMkLst>
            <pc:docMk/>
            <pc:sldMk cId="2344014883" sldId="405"/>
            <ac:spMk id="3" creationId="{78D03D99-35BA-6859-0F8D-76ED0D7784AD}"/>
          </ac:spMkLst>
        </pc:spChg>
      </pc:sldChg>
      <pc:sldChg chg="addSp delSp modSp new mod modAnim">
        <pc:chgData name="Long, Weitong" userId="c6662185-7318-410f-97e5-d6e77f6614a1" providerId="ADAL" clId="{5548A7CD-5A98-43C2-9FFC-42E6F61C0AB9}" dt="2023-11-03T10:00:29.411" v="4928" actId="14100"/>
        <pc:sldMkLst>
          <pc:docMk/>
          <pc:sldMk cId="1306296478" sldId="406"/>
        </pc:sldMkLst>
        <pc:spChg chg="del">
          <ac:chgData name="Long, Weitong" userId="c6662185-7318-410f-97e5-d6e77f6614a1" providerId="ADAL" clId="{5548A7CD-5A98-43C2-9FFC-42E6F61C0AB9}" dt="2023-11-03T09:23:20.465" v="4028" actId="478"/>
          <ac:spMkLst>
            <pc:docMk/>
            <pc:sldMk cId="1306296478" sldId="406"/>
            <ac:spMk id="2" creationId="{2D44949A-283B-7160-AB70-FC78F4417C8A}"/>
          </ac:spMkLst>
        </pc:spChg>
        <pc:spChg chg="mod">
          <ac:chgData name="Long, Weitong" userId="c6662185-7318-410f-97e5-d6e77f6614a1" providerId="ADAL" clId="{5548A7CD-5A98-43C2-9FFC-42E6F61C0AB9}" dt="2023-11-03T09:43:01.483" v="4356" actId="20577"/>
          <ac:spMkLst>
            <pc:docMk/>
            <pc:sldMk cId="1306296478" sldId="406"/>
            <ac:spMk id="3" creationId="{C0155671-D90C-BED7-EEA8-0FE0D71E149A}"/>
          </ac:spMkLst>
        </pc:spChg>
        <pc:spChg chg="add del">
          <ac:chgData name="Long, Weitong" userId="c6662185-7318-410f-97e5-d6e77f6614a1" providerId="ADAL" clId="{5548A7CD-5A98-43C2-9FFC-42E6F61C0AB9}" dt="2023-11-03T09:27:38.484" v="4128" actId="22"/>
          <ac:spMkLst>
            <pc:docMk/>
            <pc:sldMk cId="1306296478" sldId="406"/>
            <ac:spMk id="6" creationId="{26E3B63B-8103-99B3-AFA3-9C9F8D188A22}"/>
          </ac:spMkLst>
        </pc:spChg>
        <pc:spChg chg="add mod">
          <ac:chgData name="Long, Weitong" userId="c6662185-7318-410f-97e5-d6e77f6614a1" providerId="ADAL" clId="{5548A7CD-5A98-43C2-9FFC-42E6F61C0AB9}" dt="2023-11-03T09:42:43.284" v="4351" actId="164"/>
          <ac:spMkLst>
            <pc:docMk/>
            <pc:sldMk cId="1306296478" sldId="406"/>
            <ac:spMk id="19" creationId="{D470B8CC-1908-A907-20A0-5732F948BC63}"/>
          </ac:spMkLst>
        </pc:spChg>
        <pc:spChg chg="add mod">
          <ac:chgData name="Long, Weitong" userId="c6662185-7318-410f-97e5-d6e77f6614a1" providerId="ADAL" clId="{5548A7CD-5A98-43C2-9FFC-42E6F61C0AB9}" dt="2023-11-03T09:42:43.284" v="4351" actId="164"/>
          <ac:spMkLst>
            <pc:docMk/>
            <pc:sldMk cId="1306296478" sldId="406"/>
            <ac:spMk id="20" creationId="{C282BEA3-1A9E-9377-6B0C-65C5509143B1}"/>
          </ac:spMkLst>
        </pc:spChg>
        <pc:spChg chg="add mod">
          <ac:chgData name="Long, Weitong" userId="c6662185-7318-410f-97e5-d6e77f6614a1" providerId="ADAL" clId="{5548A7CD-5A98-43C2-9FFC-42E6F61C0AB9}" dt="2023-11-03T09:42:32.589" v="4350" actId="164"/>
          <ac:spMkLst>
            <pc:docMk/>
            <pc:sldMk cId="1306296478" sldId="406"/>
            <ac:spMk id="24" creationId="{D4E5F981-F7E2-482C-7F1F-DC15E6D3D4B1}"/>
          </ac:spMkLst>
        </pc:spChg>
        <pc:spChg chg="add mod">
          <ac:chgData name="Long, Weitong" userId="c6662185-7318-410f-97e5-d6e77f6614a1" providerId="ADAL" clId="{5548A7CD-5A98-43C2-9FFC-42E6F61C0AB9}" dt="2023-11-03T09:56:41.631" v="4861" actId="1076"/>
          <ac:spMkLst>
            <pc:docMk/>
            <pc:sldMk cId="1306296478" sldId="406"/>
            <ac:spMk id="30" creationId="{4EA6ED7D-514A-64AF-9B71-F6A6568844B0}"/>
          </ac:spMkLst>
        </pc:spChg>
        <pc:spChg chg="add mod">
          <ac:chgData name="Long, Weitong" userId="c6662185-7318-410f-97e5-d6e77f6614a1" providerId="ADAL" clId="{5548A7CD-5A98-43C2-9FFC-42E6F61C0AB9}" dt="2023-11-03T09:48:12.193" v="4656"/>
          <ac:spMkLst>
            <pc:docMk/>
            <pc:sldMk cId="1306296478" sldId="406"/>
            <ac:spMk id="31" creationId="{D32A32AF-E22B-9FC1-B674-96D4174698A9}"/>
          </ac:spMkLst>
        </pc:spChg>
        <pc:grpChg chg="add mod">
          <ac:chgData name="Long, Weitong" userId="c6662185-7318-410f-97e5-d6e77f6614a1" providerId="ADAL" clId="{5548A7CD-5A98-43C2-9FFC-42E6F61C0AB9}" dt="2023-11-03T09:48:56.564" v="4662" actId="14100"/>
          <ac:grpSpMkLst>
            <pc:docMk/>
            <pc:sldMk cId="1306296478" sldId="406"/>
            <ac:grpSpMk id="13" creationId="{50F4F4A2-8048-0E51-0B86-F9CE57C5EC6B}"/>
          </ac:grpSpMkLst>
        </pc:grpChg>
        <pc:grpChg chg="add mod">
          <ac:chgData name="Long, Weitong" userId="c6662185-7318-410f-97e5-d6e77f6614a1" providerId="ADAL" clId="{5548A7CD-5A98-43C2-9FFC-42E6F61C0AB9}" dt="2023-11-03T09:49:16.656" v="4665" actId="1076"/>
          <ac:grpSpMkLst>
            <pc:docMk/>
            <pc:sldMk cId="1306296478" sldId="406"/>
            <ac:grpSpMk id="28" creationId="{FDE485EC-5AD8-6285-28A8-5A6133C8DC8A}"/>
          </ac:grpSpMkLst>
        </pc:grpChg>
        <pc:grpChg chg="add mod">
          <ac:chgData name="Long, Weitong" userId="c6662185-7318-410f-97e5-d6e77f6614a1" providerId="ADAL" clId="{5548A7CD-5A98-43C2-9FFC-42E6F61C0AB9}" dt="2023-11-03T09:50:10.304" v="4675" actId="14100"/>
          <ac:grpSpMkLst>
            <pc:docMk/>
            <pc:sldMk cId="1306296478" sldId="406"/>
            <ac:grpSpMk id="29" creationId="{307BEF7D-81A6-6E49-6FDF-DBF6F764197B}"/>
          </ac:grpSpMkLst>
        </pc:grpChg>
        <pc:graphicFrameChg chg="add mod">
          <ac:chgData name="Long, Weitong" userId="c6662185-7318-410f-97e5-d6e77f6614a1" providerId="ADAL" clId="{5548A7CD-5A98-43C2-9FFC-42E6F61C0AB9}" dt="2023-11-03T09:29:13.085" v="4190"/>
          <ac:graphicFrameMkLst>
            <pc:docMk/>
            <pc:sldMk cId="1306296478" sldId="406"/>
            <ac:graphicFrameMk id="9" creationId="{64210A14-6DBD-4D77-AF02-82D2D4443E33}"/>
          </ac:graphicFrameMkLst>
        </pc:graphicFrameChg>
        <pc:graphicFrameChg chg="add mod">
          <ac:chgData name="Long, Weitong" userId="c6662185-7318-410f-97e5-d6e77f6614a1" providerId="ADAL" clId="{5548A7CD-5A98-43C2-9FFC-42E6F61C0AB9}" dt="2023-11-03T09:32:07.564" v="4206"/>
          <ac:graphicFrameMkLst>
            <pc:docMk/>
            <pc:sldMk cId="1306296478" sldId="406"/>
            <ac:graphicFrameMk id="11" creationId="{AF125148-5717-4CE1-AFDE-3D029FC26CA2}"/>
          </ac:graphicFrameMkLst>
        </pc:graphicFrameChg>
        <pc:picChg chg="add del">
          <ac:chgData name="Long, Weitong" userId="c6662185-7318-410f-97e5-d6e77f6614a1" providerId="ADAL" clId="{5548A7CD-5A98-43C2-9FFC-42E6F61C0AB9}" dt="2023-11-03T09:28:41.520" v="4184"/>
          <ac:picMkLst>
            <pc:docMk/>
            <pc:sldMk cId="1306296478" sldId="406"/>
            <ac:picMk id="7" creationId="{7ED870DA-2480-9D07-03AC-9D05D6481240}"/>
          </ac:picMkLst>
        </pc:picChg>
        <pc:picChg chg="add del">
          <ac:chgData name="Long, Weitong" userId="c6662185-7318-410f-97e5-d6e77f6614a1" providerId="ADAL" clId="{5548A7CD-5A98-43C2-9FFC-42E6F61C0AB9}" dt="2023-11-03T09:32:00.468" v="4203" actId="478"/>
          <ac:picMkLst>
            <pc:docMk/>
            <pc:sldMk cId="1306296478" sldId="406"/>
            <ac:picMk id="8" creationId="{DBBE9357-521D-EE37-BD2C-6DADEA70E2AC}"/>
          </ac:picMkLst>
        </pc:picChg>
        <pc:picChg chg="add mod modCrop">
          <ac:chgData name="Long, Weitong" userId="c6662185-7318-410f-97e5-d6e77f6614a1" providerId="ADAL" clId="{5548A7CD-5A98-43C2-9FFC-42E6F61C0AB9}" dt="2023-11-03T09:32:57.133" v="4223" actId="164"/>
          <ac:picMkLst>
            <pc:docMk/>
            <pc:sldMk cId="1306296478" sldId="406"/>
            <ac:picMk id="10" creationId="{ED3FA6E9-1724-EB7C-85C9-90E84C466006}"/>
          </ac:picMkLst>
        </pc:picChg>
        <pc:picChg chg="add mod modCrop">
          <ac:chgData name="Long, Weitong" userId="c6662185-7318-410f-97e5-d6e77f6614a1" providerId="ADAL" clId="{5548A7CD-5A98-43C2-9FFC-42E6F61C0AB9}" dt="2023-11-03T09:32:57.133" v="4223" actId="164"/>
          <ac:picMkLst>
            <pc:docMk/>
            <pc:sldMk cId="1306296478" sldId="406"/>
            <ac:picMk id="12" creationId="{AE3DA5BC-7B71-22DF-6A31-D2CE51277CB2}"/>
          </ac:picMkLst>
        </pc:picChg>
        <pc:cxnChg chg="add mod">
          <ac:chgData name="Long, Weitong" userId="c6662185-7318-410f-97e5-d6e77f6614a1" providerId="ADAL" clId="{5548A7CD-5A98-43C2-9FFC-42E6F61C0AB9}" dt="2023-11-03T09:50:32.977" v="4679" actId="14100"/>
          <ac:cxnSpMkLst>
            <pc:docMk/>
            <pc:sldMk cId="1306296478" sldId="406"/>
            <ac:cxnSpMk id="15" creationId="{F6BC359C-5B24-F4F8-3C5F-D1C3446E57F5}"/>
          </ac:cxnSpMkLst>
        </pc:cxnChg>
        <pc:cxnChg chg="add mod">
          <ac:chgData name="Long, Weitong" userId="c6662185-7318-410f-97e5-d6e77f6614a1" providerId="ADAL" clId="{5548A7CD-5A98-43C2-9FFC-42E6F61C0AB9}" dt="2023-11-03T10:00:29.411" v="4928" actId="14100"/>
          <ac:cxnSpMkLst>
            <pc:docMk/>
            <pc:sldMk cId="1306296478" sldId="406"/>
            <ac:cxnSpMk id="18" creationId="{485A229F-96F9-A803-177D-CBC7C3F84A6A}"/>
          </ac:cxnSpMkLst>
        </pc:cxnChg>
        <pc:cxnChg chg="add mod">
          <ac:chgData name="Long, Weitong" userId="c6662185-7318-410f-97e5-d6e77f6614a1" providerId="ADAL" clId="{5548A7CD-5A98-43C2-9FFC-42E6F61C0AB9}" dt="2023-11-03T09:42:32.589" v="4350" actId="164"/>
          <ac:cxnSpMkLst>
            <pc:docMk/>
            <pc:sldMk cId="1306296478" sldId="406"/>
            <ac:cxnSpMk id="21" creationId="{732204C6-A5E7-9A9B-5CEF-8635D9923830}"/>
          </ac:cxnSpMkLst>
        </pc:cxnChg>
      </pc:sldChg>
      <pc:sldChg chg="modSp add mod ord">
        <pc:chgData name="Long, Weitong" userId="c6662185-7318-410f-97e5-d6e77f6614a1" providerId="ADAL" clId="{5548A7CD-5A98-43C2-9FFC-42E6F61C0AB9}" dt="2023-11-03T11:25:35.695" v="7061"/>
        <pc:sldMkLst>
          <pc:docMk/>
          <pc:sldMk cId="1123665557" sldId="407"/>
        </pc:sldMkLst>
        <pc:spChg chg="mod">
          <ac:chgData name="Long, Weitong" userId="c6662185-7318-410f-97e5-d6e77f6614a1" providerId="ADAL" clId="{5548A7CD-5A98-43C2-9FFC-42E6F61C0AB9}" dt="2023-11-03T11:15:03.129" v="6849"/>
          <ac:spMkLst>
            <pc:docMk/>
            <pc:sldMk cId="1123665557" sldId="407"/>
            <ac:spMk id="3" creationId="{F9973130-7079-CC38-F0AC-45CE33B1151E}"/>
          </ac:spMkLst>
        </pc:spChg>
        <pc:spChg chg="mod">
          <ac:chgData name="Long, Weitong" userId="c6662185-7318-410f-97e5-d6e77f6614a1" providerId="ADAL" clId="{5548A7CD-5A98-43C2-9FFC-42E6F61C0AB9}" dt="2023-11-03T11:23:23.490" v="7024"/>
          <ac:spMkLst>
            <pc:docMk/>
            <pc:sldMk cId="1123665557" sldId="407"/>
            <ac:spMk id="5" creationId="{3EEC270C-7E14-990A-375F-83A274C27381}"/>
          </ac:spMkLst>
        </pc:spChg>
      </pc:sldChg>
      <pc:sldChg chg="new del">
        <pc:chgData name="Long, Weitong" userId="c6662185-7318-410f-97e5-d6e77f6614a1" providerId="ADAL" clId="{5548A7CD-5A98-43C2-9FFC-42E6F61C0AB9}" dt="2023-11-03T02:26:32.561" v="805" actId="47"/>
        <pc:sldMkLst>
          <pc:docMk/>
          <pc:sldMk cId="1199214069" sldId="407"/>
        </pc:sldMkLst>
      </pc:sldChg>
      <pc:sldChg chg="addSp delSp modSp new mod modClrScheme chgLayout">
        <pc:chgData name="Long, Weitong" userId="c6662185-7318-410f-97e5-d6e77f6614a1" providerId="ADAL" clId="{5548A7CD-5A98-43C2-9FFC-42E6F61C0AB9}" dt="2023-11-03T04:00:03.626" v="2767" actId="20577"/>
        <pc:sldMkLst>
          <pc:docMk/>
          <pc:sldMk cId="1329396127" sldId="408"/>
        </pc:sldMkLst>
        <pc:spChg chg="del">
          <ac:chgData name="Long, Weitong" userId="c6662185-7318-410f-97e5-d6e77f6614a1" providerId="ADAL" clId="{5548A7CD-5A98-43C2-9FFC-42E6F61C0AB9}" dt="2023-11-03T02:27:17.189" v="820" actId="478"/>
          <ac:spMkLst>
            <pc:docMk/>
            <pc:sldMk cId="1329396127" sldId="408"/>
            <ac:spMk id="2" creationId="{241BEBA1-D037-52B3-2682-D1B71895C130}"/>
          </ac:spMkLst>
        </pc:spChg>
        <pc:spChg chg="del">
          <ac:chgData name="Long, Weitong" userId="c6662185-7318-410f-97e5-d6e77f6614a1" providerId="ADAL" clId="{5548A7CD-5A98-43C2-9FFC-42E6F61C0AB9}" dt="2023-11-03T02:27:22.337" v="822" actId="26606"/>
          <ac:spMkLst>
            <pc:docMk/>
            <pc:sldMk cId="1329396127" sldId="408"/>
            <ac:spMk id="3" creationId="{7A3375E9-1187-8508-1761-9DBEB538D155}"/>
          </ac:spMkLst>
        </pc:spChg>
        <pc:spChg chg="mod">
          <ac:chgData name="Long, Weitong" userId="c6662185-7318-410f-97e5-d6e77f6614a1" providerId="ADAL" clId="{5548A7CD-5A98-43C2-9FFC-42E6F61C0AB9}" dt="2023-11-03T02:27:22.337" v="822" actId="26606"/>
          <ac:spMkLst>
            <pc:docMk/>
            <pc:sldMk cId="1329396127" sldId="408"/>
            <ac:spMk id="4" creationId="{E170E05F-292A-71AE-0C3C-FE4D4EBE77E0}"/>
          </ac:spMkLst>
        </pc:spChg>
        <pc:spChg chg="add mod">
          <ac:chgData name="Long, Weitong" userId="c6662185-7318-410f-97e5-d6e77f6614a1" providerId="ADAL" clId="{5548A7CD-5A98-43C2-9FFC-42E6F61C0AB9}" dt="2023-11-03T02:35:04.936" v="1040" actId="1076"/>
          <ac:spMkLst>
            <pc:docMk/>
            <pc:sldMk cId="1329396127" sldId="408"/>
            <ac:spMk id="6" creationId="{BEB2292F-265F-C748-1033-CAB34E5D396A}"/>
          </ac:spMkLst>
        </pc:spChg>
        <pc:spChg chg="add mod">
          <ac:chgData name="Long, Weitong" userId="c6662185-7318-410f-97e5-d6e77f6614a1" providerId="ADAL" clId="{5548A7CD-5A98-43C2-9FFC-42E6F61C0AB9}" dt="2023-11-03T03:36:01.890" v="2447" actId="20577"/>
          <ac:spMkLst>
            <pc:docMk/>
            <pc:sldMk cId="1329396127" sldId="408"/>
            <ac:spMk id="7" creationId="{B409B1FA-93EB-2138-C2D0-6D415F19F943}"/>
          </ac:spMkLst>
        </pc:spChg>
        <pc:spChg chg="add mod">
          <ac:chgData name="Long, Weitong" userId="c6662185-7318-410f-97e5-d6e77f6614a1" providerId="ADAL" clId="{5548A7CD-5A98-43C2-9FFC-42E6F61C0AB9}" dt="2023-11-03T04:00:03.626" v="2767" actId="20577"/>
          <ac:spMkLst>
            <pc:docMk/>
            <pc:sldMk cId="1329396127" sldId="408"/>
            <ac:spMk id="10" creationId="{52D594B0-8491-8628-31AB-41C4EEF17B43}"/>
          </ac:spMkLst>
        </pc:spChg>
        <pc:picChg chg="add del mod">
          <ac:chgData name="Long, Weitong" userId="c6662185-7318-410f-97e5-d6e77f6614a1" providerId="ADAL" clId="{5548A7CD-5A98-43C2-9FFC-42E6F61C0AB9}" dt="2023-11-03T03:07:17.811" v="1967" actId="478"/>
          <ac:picMkLst>
            <pc:docMk/>
            <pc:sldMk cId="1329396127" sldId="408"/>
            <ac:picMk id="5" creationId="{F7B70202-1C71-C1CB-2D61-D6942C79AFDF}"/>
          </ac:picMkLst>
        </pc:picChg>
        <pc:picChg chg="add del mod">
          <ac:chgData name="Long, Weitong" userId="c6662185-7318-410f-97e5-d6e77f6614a1" providerId="ADAL" clId="{5548A7CD-5A98-43C2-9FFC-42E6F61C0AB9}" dt="2023-11-03T03:10:40.490" v="1989" actId="478"/>
          <ac:picMkLst>
            <pc:docMk/>
            <pc:sldMk cId="1329396127" sldId="408"/>
            <ac:picMk id="8" creationId="{AB56DAA6-A162-FCCA-E000-1293043D39B5}"/>
          </ac:picMkLst>
        </pc:picChg>
        <pc:picChg chg="add mod">
          <ac:chgData name="Long, Weitong" userId="c6662185-7318-410f-97e5-d6e77f6614a1" providerId="ADAL" clId="{5548A7CD-5A98-43C2-9FFC-42E6F61C0AB9}" dt="2023-11-03T03:11:07.810" v="1998" actId="1076"/>
          <ac:picMkLst>
            <pc:docMk/>
            <pc:sldMk cId="1329396127" sldId="408"/>
            <ac:picMk id="9" creationId="{8F428F45-B61F-9DC8-E27C-899A924034CD}"/>
          </ac:picMkLst>
        </pc:picChg>
      </pc:sldChg>
      <pc:sldChg chg="delSp modSp add mod ord">
        <pc:chgData name="Long, Weitong" userId="c6662185-7318-410f-97e5-d6e77f6614a1" providerId="ADAL" clId="{5548A7CD-5A98-43C2-9FFC-42E6F61C0AB9}" dt="2023-11-07T08:44:23.430" v="7960"/>
        <pc:sldMkLst>
          <pc:docMk/>
          <pc:sldMk cId="1977470364" sldId="409"/>
        </pc:sldMkLst>
        <pc:spChg chg="mod">
          <ac:chgData name="Long, Weitong" userId="c6662185-7318-410f-97e5-d6e77f6614a1" providerId="ADAL" clId="{5548A7CD-5A98-43C2-9FFC-42E6F61C0AB9}" dt="2023-11-03T11:49:49.857" v="7658" actId="20577"/>
          <ac:spMkLst>
            <pc:docMk/>
            <pc:sldMk cId="1977470364" sldId="409"/>
            <ac:spMk id="2" creationId="{E93C393D-C402-DCBE-0B0C-822E620937D4}"/>
          </ac:spMkLst>
        </pc:spChg>
        <pc:spChg chg="mod">
          <ac:chgData name="Long, Weitong" userId="c6662185-7318-410f-97e5-d6e77f6614a1" providerId="ADAL" clId="{5548A7CD-5A98-43C2-9FFC-42E6F61C0AB9}" dt="2023-11-03T02:28:40.379" v="848" actId="20577"/>
          <ac:spMkLst>
            <pc:docMk/>
            <pc:sldMk cId="1977470364" sldId="409"/>
            <ac:spMk id="3" creationId="{FE399CCA-6164-E4F0-6E15-407FE96E0C32}"/>
          </ac:spMkLst>
        </pc:spChg>
        <pc:spChg chg="del">
          <ac:chgData name="Long, Weitong" userId="c6662185-7318-410f-97e5-d6e77f6614a1" providerId="ADAL" clId="{5548A7CD-5A98-43C2-9FFC-42E6F61C0AB9}" dt="2023-11-03T02:28:09.763" v="832" actId="478"/>
          <ac:spMkLst>
            <pc:docMk/>
            <pc:sldMk cId="1977470364" sldId="409"/>
            <ac:spMk id="5" creationId="{BF55C7B4-B3BB-99FD-9331-0FF5AEC4C579}"/>
          </ac:spMkLst>
        </pc:spChg>
      </pc:sldChg>
      <pc:sldChg chg="addSp delSp modSp add mod">
        <pc:chgData name="Long, Weitong" userId="c6662185-7318-410f-97e5-d6e77f6614a1" providerId="ADAL" clId="{5548A7CD-5A98-43C2-9FFC-42E6F61C0AB9}" dt="2023-11-03T09:53:41.886" v="4814" actId="113"/>
        <pc:sldMkLst>
          <pc:docMk/>
          <pc:sldMk cId="427328549" sldId="410"/>
        </pc:sldMkLst>
        <pc:spChg chg="mod">
          <ac:chgData name="Long, Weitong" userId="c6662185-7318-410f-97e5-d6e77f6614a1" providerId="ADAL" clId="{5548A7CD-5A98-43C2-9FFC-42E6F61C0AB9}" dt="2023-11-03T09:53:41.886" v="4814" actId="113"/>
          <ac:spMkLst>
            <pc:docMk/>
            <pc:sldMk cId="427328549" sldId="410"/>
            <ac:spMk id="7" creationId="{B409B1FA-93EB-2138-C2D0-6D415F19F943}"/>
          </ac:spMkLst>
        </pc:spChg>
        <pc:spChg chg="mod">
          <ac:chgData name="Long, Weitong" userId="c6662185-7318-410f-97e5-d6e77f6614a1" providerId="ADAL" clId="{5548A7CD-5A98-43C2-9FFC-42E6F61C0AB9}" dt="2023-11-03T04:00:22.143" v="2771" actId="20577"/>
          <ac:spMkLst>
            <pc:docMk/>
            <pc:sldMk cId="427328549" sldId="410"/>
            <ac:spMk id="10" creationId="{52D594B0-8491-8628-31AB-41C4EEF17B43}"/>
          </ac:spMkLst>
        </pc:spChg>
        <pc:picChg chg="add del mod">
          <ac:chgData name="Long, Weitong" userId="c6662185-7318-410f-97e5-d6e77f6614a1" providerId="ADAL" clId="{5548A7CD-5A98-43C2-9FFC-42E6F61C0AB9}" dt="2023-11-03T03:10:06.088" v="1979" actId="478"/>
          <ac:picMkLst>
            <pc:docMk/>
            <pc:sldMk cId="427328549" sldId="410"/>
            <ac:picMk id="2" creationId="{E2B66FDF-A933-4AA9-0B57-AE51C0AC7B23}"/>
          </ac:picMkLst>
        </pc:picChg>
        <pc:picChg chg="add del mod">
          <ac:chgData name="Long, Weitong" userId="c6662185-7318-410f-97e5-d6e77f6614a1" providerId="ADAL" clId="{5548A7CD-5A98-43C2-9FFC-42E6F61C0AB9}" dt="2023-11-03T03:10:36.896" v="1988" actId="21"/>
          <ac:picMkLst>
            <pc:docMk/>
            <pc:sldMk cId="427328549" sldId="410"/>
            <ac:picMk id="3" creationId="{252AB78F-88DB-7D11-1D11-D5BB8B956D78}"/>
          </ac:picMkLst>
        </pc:picChg>
        <pc:picChg chg="del">
          <ac:chgData name="Long, Weitong" userId="c6662185-7318-410f-97e5-d6e77f6614a1" providerId="ADAL" clId="{5548A7CD-5A98-43C2-9FFC-42E6F61C0AB9}" dt="2023-11-03T02:52:02.134" v="1541" actId="478"/>
          <ac:picMkLst>
            <pc:docMk/>
            <pc:sldMk cId="427328549" sldId="410"/>
            <ac:picMk id="5" creationId="{F7B70202-1C71-C1CB-2D61-D6942C79AFDF}"/>
          </ac:picMkLst>
        </pc:picChg>
        <pc:picChg chg="add mod">
          <ac:chgData name="Long, Weitong" userId="c6662185-7318-410f-97e5-d6e77f6614a1" providerId="ADAL" clId="{5548A7CD-5A98-43C2-9FFC-42E6F61C0AB9}" dt="2023-11-03T03:11:14.185" v="2000" actId="14100"/>
          <ac:picMkLst>
            <pc:docMk/>
            <pc:sldMk cId="427328549" sldId="410"/>
            <ac:picMk id="8" creationId="{048EFDE8-CAFE-3371-1FF6-C1EBF97CE276}"/>
          </ac:picMkLst>
        </pc:picChg>
      </pc:sldChg>
      <pc:sldChg chg="addSp delSp modSp new mod ord modAnim">
        <pc:chgData name="Long, Weitong" userId="c6662185-7318-410f-97e5-d6e77f6614a1" providerId="ADAL" clId="{5548A7CD-5A98-43C2-9FFC-42E6F61C0AB9}" dt="2023-11-03T08:41:19.282" v="3361"/>
        <pc:sldMkLst>
          <pc:docMk/>
          <pc:sldMk cId="2092119010" sldId="411"/>
        </pc:sldMkLst>
        <pc:spChg chg="mod">
          <ac:chgData name="Long, Weitong" userId="c6662185-7318-410f-97e5-d6e77f6614a1" providerId="ADAL" clId="{5548A7CD-5A98-43C2-9FFC-42E6F61C0AB9}" dt="2023-11-03T08:39:36.650" v="3351" actId="20577"/>
          <ac:spMkLst>
            <pc:docMk/>
            <pc:sldMk cId="2092119010" sldId="411"/>
            <ac:spMk id="2" creationId="{23329D20-CF58-6438-F345-C580EA1B1BEC}"/>
          </ac:spMkLst>
        </pc:spChg>
        <pc:spChg chg="del">
          <ac:chgData name="Long, Weitong" userId="c6662185-7318-410f-97e5-d6e77f6614a1" providerId="ADAL" clId="{5548A7CD-5A98-43C2-9FFC-42E6F61C0AB9}" dt="2023-11-03T02:54:30.342" v="1633" actId="478"/>
          <ac:spMkLst>
            <pc:docMk/>
            <pc:sldMk cId="2092119010" sldId="411"/>
            <ac:spMk id="4" creationId="{7C8B8371-884E-B523-7ECC-3EC9FA6E0EA7}"/>
          </ac:spMkLst>
        </pc:spChg>
        <pc:spChg chg="add del mod">
          <ac:chgData name="Long, Weitong" userId="c6662185-7318-410f-97e5-d6e77f6614a1" providerId="ADAL" clId="{5548A7CD-5A98-43C2-9FFC-42E6F61C0AB9}" dt="2023-11-03T02:56:25.763" v="1708" actId="478"/>
          <ac:spMkLst>
            <pc:docMk/>
            <pc:sldMk cId="2092119010" sldId="411"/>
            <ac:spMk id="5" creationId="{84DB4FD4-EE22-09F9-AD16-D8E012FD4C6B}"/>
          </ac:spMkLst>
        </pc:spChg>
        <pc:spChg chg="add mod">
          <ac:chgData name="Long, Weitong" userId="c6662185-7318-410f-97e5-d6e77f6614a1" providerId="ADAL" clId="{5548A7CD-5A98-43C2-9FFC-42E6F61C0AB9}" dt="2023-11-03T08:00:35.752" v="3086" actId="108"/>
          <ac:spMkLst>
            <pc:docMk/>
            <pc:sldMk cId="2092119010" sldId="411"/>
            <ac:spMk id="6" creationId="{00D352B5-7DCD-590A-A682-6704D45FB873}"/>
          </ac:spMkLst>
        </pc:spChg>
        <pc:spChg chg="add mod">
          <ac:chgData name="Long, Weitong" userId="c6662185-7318-410f-97e5-d6e77f6614a1" providerId="ADAL" clId="{5548A7CD-5A98-43C2-9FFC-42E6F61C0AB9}" dt="2023-11-03T03:37:46.353" v="2448" actId="1076"/>
          <ac:spMkLst>
            <pc:docMk/>
            <pc:sldMk cId="2092119010" sldId="411"/>
            <ac:spMk id="7" creationId="{2FD2C447-42D5-8FF2-D125-B837FD552760}"/>
          </ac:spMkLst>
        </pc:spChg>
        <pc:spChg chg="add mod">
          <ac:chgData name="Long, Weitong" userId="c6662185-7318-410f-97e5-d6e77f6614a1" providerId="ADAL" clId="{5548A7CD-5A98-43C2-9FFC-42E6F61C0AB9}" dt="2023-11-03T03:37:48.303" v="2449" actId="1076"/>
          <ac:spMkLst>
            <pc:docMk/>
            <pc:sldMk cId="2092119010" sldId="411"/>
            <ac:spMk id="8" creationId="{EEB06859-1EDC-4597-F2F6-AADAE9B1E2D3}"/>
          </ac:spMkLst>
        </pc:spChg>
        <pc:spChg chg="add del mod">
          <ac:chgData name="Long, Weitong" userId="c6662185-7318-410f-97e5-d6e77f6614a1" providerId="ADAL" clId="{5548A7CD-5A98-43C2-9FFC-42E6F61C0AB9}" dt="2023-11-03T03:00:06.854" v="1837" actId="478"/>
          <ac:spMkLst>
            <pc:docMk/>
            <pc:sldMk cId="2092119010" sldId="411"/>
            <ac:spMk id="9" creationId="{36042508-AA35-155A-E873-FB718594DECF}"/>
          </ac:spMkLst>
        </pc:spChg>
        <pc:spChg chg="add del mod">
          <ac:chgData name="Long, Weitong" userId="c6662185-7318-410f-97e5-d6e77f6614a1" providerId="ADAL" clId="{5548A7CD-5A98-43C2-9FFC-42E6F61C0AB9}" dt="2023-11-03T03:00:08.179" v="1838" actId="478"/>
          <ac:spMkLst>
            <pc:docMk/>
            <pc:sldMk cId="2092119010" sldId="411"/>
            <ac:spMk id="10" creationId="{43F17EC7-CDE6-9FA7-DDD9-B731E4690A69}"/>
          </ac:spMkLst>
        </pc:spChg>
        <pc:spChg chg="add mod">
          <ac:chgData name="Long, Weitong" userId="c6662185-7318-410f-97e5-d6e77f6614a1" providerId="ADAL" clId="{5548A7CD-5A98-43C2-9FFC-42E6F61C0AB9}" dt="2023-11-03T08:20:10.978" v="3226" actId="164"/>
          <ac:spMkLst>
            <pc:docMk/>
            <pc:sldMk cId="2092119010" sldId="411"/>
            <ac:spMk id="11" creationId="{059CD049-A548-54BE-B334-42F8405056D7}"/>
          </ac:spMkLst>
        </pc:spChg>
        <pc:spChg chg="add mod">
          <ac:chgData name="Long, Weitong" userId="c6662185-7318-410f-97e5-d6e77f6614a1" providerId="ADAL" clId="{5548A7CD-5A98-43C2-9FFC-42E6F61C0AB9}" dt="2023-11-03T08:20:10.978" v="3226" actId="164"/>
          <ac:spMkLst>
            <pc:docMk/>
            <pc:sldMk cId="2092119010" sldId="411"/>
            <ac:spMk id="12" creationId="{DAD8A965-DB26-8C2E-8071-E8AA44B6A963}"/>
          </ac:spMkLst>
        </pc:spChg>
        <pc:spChg chg="add del mod">
          <ac:chgData name="Long, Weitong" userId="c6662185-7318-410f-97e5-d6e77f6614a1" providerId="ADAL" clId="{5548A7CD-5A98-43C2-9FFC-42E6F61C0AB9}" dt="2023-11-03T03:12:45.406" v="2008" actId="478"/>
          <ac:spMkLst>
            <pc:docMk/>
            <pc:sldMk cId="2092119010" sldId="411"/>
            <ac:spMk id="13" creationId="{25588E35-43FD-8B1E-9F35-DC61BAD247F8}"/>
          </ac:spMkLst>
        </pc:spChg>
        <pc:spChg chg="add del mod">
          <ac:chgData name="Long, Weitong" userId="c6662185-7318-410f-97e5-d6e77f6614a1" providerId="ADAL" clId="{5548A7CD-5A98-43C2-9FFC-42E6F61C0AB9}" dt="2023-11-03T03:12:46.642" v="2009" actId="478"/>
          <ac:spMkLst>
            <pc:docMk/>
            <pc:sldMk cId="2092119010" sldId="411"/>
            <ac:spMk id="14" creationId="{153404D8-D9DA-C18D-6E56-B33729A60EC6}"/>
          </ac:spMkLst>
        </pc:spChg>
        <pc:spChg chg="add mod">
          <ac:chgData name="Long, Weitong" userId="c6662185-7318-410f-97e5-d6e77f6614a1" providerId="ADAL" clId="{5548A7CD-5A98-43C2-9FFC-42E6F61C0AB9}" dt="2023-11-03T08:20:30.133" v="3228" actId="164"/>
          <ac:spMkLst>
            <pc:docMk/>
            <pc:sldMk cId="2092119010" sldId="411"/>
            <ac:spMk id="15" creationId="{09D3B19D-8562-2957-29CC-70C829BB7520}"/>
          </ac:spMkLst>
        </pc:spChg>
        <pc:spChg chg="add mod">
          <ac:chgData name="Long, Weitong" userId="c6662185-7318-410f-97e5-d6e77f6614a1" providerId="ADAL" clId="{5548A7CD-5A98-43C2-9FFC-42E6F61C0AB9}" dt="2023-11-03T08:20:30.133" v="3228" actId="164"/>
          <ac:spMkLst>
            <pc:docMk/>
            <pc:sldMk cId="2092119010" sldId="411"/>
            <ac:spMk id="16" creationId="{A05AB5B9-78C4-D295-03AD-46F8BEAAC569}"/>
          </ac:spMkLst>
        </pc:spChg>
        <pc:spChg chg="add mod">
          <ac:chgData name="Long, Weitong" userId="c6662185-7318-410f-97e5-d6e77f6614a1" providerId="ADAL" clId="{5548A7CD-5A98-43C2-9FFC-42E6F61C0AB9}" dt="2023-11-03T08:00:31.448" v="3085" actId="108"/>
          <ac:spMkLst>
            <pc:docMk/>
            <pc:sldMk cId="2092119010" sldId="411"/>
            <ac:spMk id="17" creationId="{129C5AD2-6C49-3856-5EBA-7988A1BADC71}"/>
          </ac:spMkLst>
        </pc:spChg>
        <pc:spChg chg="add mod">
          <ac:chgData name="Long, Weitong" userId="c6662185-7318-410f-97e5-d6e77f6614a1" providerId="ADAL" clId="{5548A7CD-5A98-43C2-9FFC-42E6F61C0AB9}" dt="2023-11-03T03:04:53.472" v="1950" actId="21"/>
          <ac:spMkLst>
            <pc:docMk/>
            <pc:sldMk cId="2092119010" sldId="411"/>
            <ac:spMk id="18" creationId="{3DE39774-FD3A-7F3F-7364-785B55CFE9BC}"/>
          </ac:spMkLst>
        </pc:spChg>
        <pc:spChg chg="add del mod">
          <ac:chgData name="Long, Weitong" userId="c6662185-7318-410f-97e5-d6e77f6614a1" providerId="ADAL" clId="{5548A7CD-5A98-43C2-9FFC-42E6F61C0AB9}" dt="2023-11-03T03:12:59.962" v="2012" actId="21"/>
          <ac:spMkLst>
            <pc:docMk/>
            <pc:sldMk cId="2092119010" sldId="411"/>
            <ac:spMk id="19" creationId="{4117904E-7968-724F-6C39-15CFFD1A57BE}"/>
          </ac:spMkLst>
        </pc:spChg>
        <pc:spChg chg="add mod">
          <ac:chgData name="Long, Weitong" userId="c6662185-7318-410f-97e5-d6e77f6614a1" providerId="ADAL" clId="{5548A7CD-5A98-43C2-9FFC-42E6F61C0AB9}" dt="2023-11-03T08:21:33.479" v="3241" actId="164"/>
          <ac:spMkLst>
            <pc:docMk/>
            <pc:sldMk cId="2092119010" sldId="411"/>
            <ac:spMk id="20" creationId="{A914E7FE-85D1-3994-31EF-537B2780E85D}"/>
          </ac:spMkLst>
        </pc:spChg>
        <pc:spChg chg="add mod">
          <ac:chgData name="Long, Weitong" userId="c6662185-7318-410f-97e5-d6e77f6614a1" providerId="ADAL" clId="{5548A7CD-5A98-43C2-9FFC-42E6F61C0AB9}" dt="2023-11-03T08:21:33.479" v="3241" actId="164"/>
          <ac:spMkLst>
            <pc:docMk/>
            <pc:sldMk cId="2092119010" sldId="411"/>
            <ac:spMk id="21" creationId="{2274F70A-947E-6D47-1B71-B833638814BE}"/>
          </ac:spMkLst>
        </pc:spChg>
        <pc:spChg chg="add mod">
          <ac:chgData name="Long, Weitong" userId="c6662185-7318-410f-97e5-d6e77f6614a1" providerId="ADAL" clId="{5548A7CD-5A98-43C2-9FFC-42E6F61C0AB9}" dt="2023-11-03T08:21:38.669" v="3243" actId="164"/>
          <ac:spMkLst>
            <pc:docMk/>
            <pc:sldMk cId="2092119010" sldId="411"/>
            <ac:spMk id="22" creationId="{26BB2D54-0A5C-D808-F752-E944FEA809FD}"/>
          </ac:spMkLst>
        </pc:spChg>
        <pc:spChg chg="add mod">
          <ac:chgData name="Long, Weitong" userId="c6662185-7318-410f-97e5-d6e77f6614a1" providerId="ADAL" clId="{5548A7CD-5A98-43C2-9FFC-42E6F61C0AB9}" dt="2023-11-03T08:21:38.669" v="3243" actId="164"/>
          <ac:spMkLst>
            <pc:docMk/>
            <pc:sldMk cId="2092119010" sldId="411"/>
            <ac:spMk id="23" creationId="{05E50362-DB6C-42C6-2D4A-44FB05CBAFCE}"/>
          </ac:spMkLst>
        </pc:spChg>
        <pc:spChg chg="add del mod">
          <ac:chgData name="Long, Weitong" userId="c6662185-7318-410f-97e5-d6e77f6614a1" providerId="ADAL" clId="{5548A7CD-5A98-43C2-9FFC-42E6F61C0AB9}" dt="2023-11-03T03:25:19.650" v="2292" actId="1076"/>
          <ac:spMkLst>
            <pc:docMk/>
            <pc:sldMk cId="2092119010" sldId="411"/>
            <ac:spMk id="24" creationId="{8B60709D-E00E-E88D-D3BA-64C5CA206698}"/>
          </ac:spMkLst>
        </pc:spChg>
        <pc:spChg chg="add mod">
          <ac:chgData name="Long, Weitong" userId="c6662185-7318-410f-97e5-d6e77f6614a1" providerId="ADAL" clId="{5548A7CD-5A98-43C2-9FFC-42E6F61C0AB9}" dt="2023-11-03T03:55:16.478" v="2667" actId="1076"/>
          <ac:spMkLst>
            <pc:docMk/>
            <pc:sldMk cId="2092119010" sldId="411"/>
            <ac:spMk id="25" creationId="{366177FC-0F60-F1E5-CC09-4C951BE3CEA1}"/>
          </ac:spMkLst>
        </pc:spChg>
        <pc:spChg chg="add mod">
          <ac:chgData name="Long, Weitong" userId="c6662185-7318-410f-97e5-d6e77f6614a1" providerId="ADAL" clId="{5548A7CD-5A98-43C2-9FFC-42E6F61C0AB9}" dt="2023-11-03T08:00:23.558" v="3082" actId="108"/>
          <ac:spMkLst>
            <pc:docMk/>
            <pc:sldMk cId="2092119010" sldId="411"/>
            <ac:spMk id="26" creationId="{4A62D019-BEB4-B9CE-F457-9C253F6EA771}"/>
          </ac:spMkLst>
        </pc:spChg>
        <pc:spChg chg="add mod">
          <ac:chgData name="Long, Weitong" userId="c6662185-7318-410f-97e5-d6e77f6614a1" providerId="ADAL" clId="{5548A7CD-5A98-43C2-9FFC-42E6F61C0AB9}" dt="2023-11-03T07:16:55.232" v="2979" actId="1076"/>
          <ac:spMkLst>
            <pc:docMk/>
            <pc:sldMk cId="2092119010" sldId="411"/>
            <ac:spMk id="27" creationId="{5DDD5F2D-1276-46CE-4A6A-5DACFE18F94C}"/>
          </ac:spMkLst>
        </pc:spChg>
        <pc:spChg chg="add mod">
          <ac:chgData name="Long, Weitong" userId="c6662185-7318-410f-97e5-d6e77f6614a1" providerId="ADAL" clId="{5548A7CD-5A98-43C2-9FFC-42E6F61C0AB9}" dt="2023-11-03T08:20:10.978" v="3226" actId="164"/>
          <ac:spMkLst>
            <pc:docMk/>
            <pc:sldMk cId="2092119010" sldId="411"/>
            <ac:spMk id="28" creationId="{29AF6642-50B7-F5DB-2D30-2DF4B20701B4}"/>
          </ac:spMkLst>
        </pc:spChg>
        <pc:spChg chg="add mod">
          <ac:chgData name="Long, Weitong" userId="c6662185-7318-410f-97e5-d6e77f6614a1" providerId="ADAL" clId="{5548A7CD-5A98-43C2-9FFC-42E6F61C0AB9}" dt="2023-11-03T08:20:10.978" v="3226" actId="164"/>
          <ac:spMkLst>
            <pc:docMk/>
            <pc:sldMk cId="2092119010" sldId="411"/>
            <ac:spMk id="29" creationId="{9426B485-7E79-BD79-3366-38F2F4CC8947}"/>
          </ac:spMkLst>
        </pc:spChg>
        <pc:spChg chg="add mod">
          <ac:chgData name="Long, Weitong" userId="c6662185-7318-410f-97e5-d6e77f6614a1" providerId="ADAL" clId="{5548A7CD-5A98-43C2-9FFC-42E6F61C0AB9}" dt="2023-11-03T08:20:30.133" v="3228" actId="164"/>
          <ac:spMkLst>
            <pc:docMk/>
            <pc:sldMk cId="2092119010" sldId="411"/>
            <ac:spMk id="30" creationId="{ADE57E0A-8C56-FD11-2859-9B5596B25A12}"/>
          </ac:spMkLst>
        </pc:spChg>
        <pc:spChg chg="add mod">
          <ac:chgData name="Long, Weitong" userId="c6662185-7318-410f-97e5-d6e77f6614a1" providerId="ADAL" clId="{5548A7CD-5A98-43C2-9FFC-42E6F61C0AB9}" dt="2023-11-03T08:20:30.133" v="3228" actId="164"/>
          <ac:spMkLst>
            <pc:docMk/>
            <pc:sldMk cId="2092119010" sldId="411"/>
            <ac:spMk id="31" creationId="{5C7FE86B-197A-2AE6-0D75-0DD8A8A61598}"/>
          </ac:spMkLst>
        </pc:spChg>
        <pc:spChg chg="add mod">
          <ac:chgData name="Long, Weitong" userId="c6662185-7318-410f-97e5-d6e77f6614a1" providerId="ADAL" clId="{5548A7CD-5A98-43C2-9FFC-42E6F61C0AB9}" dt="2023-11-03T08:20:36.447" v="3230" actId="164"/>
          <ac:spMkLst>
            <pc:docMk/>
            <pc:sldMk cId="2092119010" sldId="411"/>
            <ac:spMk id="32" creationId="{B0ADD5ED-A87A-3E12-0430-291AB72AA5A2}"/>
          </ac:spMkLst>
        </pc:spChg>
        <pc:spChg chg="add mod">
          <ac:chgData name="Long, Weitong" userId="c6662185-7318-410f-97e5-d6e77f6614a1" providerId="ADAL" clId="{5548A7CD-5A98-43C2-9FFC-42E6F61C0AB9}" dt="2023-11-03T08:20:36.447" v="3230" actId="164"/>
          <ac:spMkLst>
            <pc:docMk/>
            <pc:sldMk cId="2092119010" sldId="411"/>
            <ac:spMk id="33" creationId="{F6BD6E3A-6816-AEAD-DBA8-664B969A82D1}"/>
          </ac:spMkLst>
        </pc:spChg>
        <pc:spChg chg="add mod">
          <ac:chgData name="Long, Weitong" userId="c6662185-7318-410f-97e5-d6e77f6614a1" providerId="ADAL" clId="{5548A7CD-5A98-43C2-9FFC-42E6F61C0AB9}" dt="2023-11-03T08:20:36.447" v="3230" actId="164"/>
          <ac:spMkLst>
            <pc:docMk/>
            <pc:sldMk cId="2092119010" sldId="411"/>
            <ac:spMk id="34" creationId="{FD01168D-2D62-9477-EDF6-AE4FD85CDDBA}"/>
          </ac:spMkLst>
        </pc:spChg>
        <pc:spChg chg="add mod">
          <ac:chgData name="Long, Weitong" userId="c6662185-7318-410f-97e5-d6e77f6614a1" providerId="ADAL" clId="{5548A7CD-5A98-43C2-9FFC-42E6F61C0AB9}" dt="2023-11-03T08:20:36.447" v="3230" actId="164"/>
          <ac:spMkLst>
            <pc:docMk/>
            <pc:sldMk cId="2092119010" sldId="411"/>
            <ac:spMk id="35" creationId="{EED77245-3A3D-72C5-8BC7-9CA2EDC8DAD0}"/>
          </ac:spMkLst>
        </pc:spChg>
        <pc:spChg chg="add mod">
          <ac:chgData name="Long, Weitong" userId="c6662185-7318-410f-97e5-d6e77f6614a1" providerId="ADAL" clId="{5548A7CD-5A98-43C2-9FFC-42E6F61C0AB9}" dt="2023-11-03T08:21:33.479" v="3241" actId="164"/>
          <ac:spMkLst>
            <pc:docMk/>
            <pc:sldMk cId="2092119010" sldId="411"/>
            <ac:spMk id="36" creationId="{B088CC9D-8FB9-EAF8-1422-98653E4A3C0E}"/>
          </ac:spMkLst>
        </pc:spChg>
        <pc:spChg chg="add mod">
          <ac:chgData name="Long, Weitong" userId="c6662185-7318-410f-97e5-d6e77f6614a1" providerId="ADAL" clId="{5548A7CD-5A98-43C2-9FFC-42E6F61C0AB9}" dt="2023-11-03T08:21:33.479" v="3241" actId="164"/>
          <ac:spMkLst>
            <pc:docMk/>
            <pc:sldMk cId="2092119010" sldId="411"/>
            <ac:spMk id="37" creationId="{346CE4F4-3F5D-0C3B-C3FE-7BBC77370695}"/>
          </ac:spMkLst>
        </pc:spChg>
        <pc:spChg chg="add mod">
          <ac:chgData name="Long, Weitong" userId="c6662185-7318-410f-97e5-d6e77f6614a1" providerId="ADAL" clId="{5548A7CD-5A98-43C2-9FFC-42E6F61C0AB9}" dt="2023-11-03T08:41:19.282" v="3361"/>
          <ac:spMkLst>
            <pc:docMk/>
            <pc:sldMk cId="2092119010" sldId="411"/>
            <ac:spMk id="44" creationId="{E8CAC746-A881-92AD-72A8-9778CDE8F209}"/>
          </ac:spMkLst>
        </pc:spChg>
        <pc:grpChg chg="add mod">
          <ac:chgData name="Long, Weitong" userId="c6662185-7318-410f-97e5-d6e77f6614a1" providerId="ADAL" clId="{5548A7CD-5A98-43C2-9FFC-42E6F61C0AB9}" dt="2023-11-03T08:20:02.959" v="3225" actId="164"/>
          <ac:grpSpMkLst>
            <pc:docMk/>
            <pc:sldMk cId="2092119010" sldId="411"/>
            <ac:grpSpMk id="38" creationId="{CDDD39D6-7CFC-1E4D-D06C-7490ADBD5426}"/>
          </ac:grpSpMkLst>
        </pc:grpChg>
        <pc:grpChg chg="add mod">
          <ac:chgData name="Long, Weitong" userId="c6662185-7318-410f-97e5-d6e77f6614a1" providerId="ADAL" clId="{5548A7CD-5A98-43C2-9FFC-42E6F61C0AB9}" dt="2023-11-03T08:20:10.978" v="3226" actId="164"/>
          <ac:grpSpMkLst>
            <pc:docMk/>
            <pc:sldMk cId="2092119010" sldId="411"/>
            <ac:grpSpMk id="39" creationId="{CB0D12E4-942F-2633-EAAC-648A89FE360D}"/>
          </ac:grpSpMkLst>
        </pc:grpChg>
        <pc:grpChg chg="add mod">
          <ac:chgData name="Long, Weitong" userId="c6662185-7318-410f-97e5-d6e77f6614a1" providerId="ADAL" clId="{5548A7CD-5A98-43C2-9FFC-42E6F61C0AB9}" dt="2023-11-03T08:20:30.133" v="3228" actId="164"/>
          <ac:grpSpMkLst>
            <pc:docMk/>
            <pc:sldMk cId="2092119010" sldId="411"/>
            <ac:grpSpMk id="40" creationId="{320301B8-4F0C-EC3C-68EF-90870E370CFD}"/>
          </ac:grpSpMkLst>
        </pc:grpChg>
        <pc:grpChg chg="add mod">
          <ac:chgData name="Long, Weitong" userId="c6662185-7318-410f-97e5-d6e77f6614a1" providerId="ADAL" clId="{5548A7CD-5A98-43C2-9FFC-42E6F61C0AB9}" dt="2023-11-03T08:20:36.447" v="3230" actId="164"/>
          <ac:grpSpMkLst>
            <pc:docMk/>
            <pc:sldMk cId="2092119010" sldId="411"/>
            <ac:grpSpMk id="41" creationId="{18B49ECF-019A-059D-2BE6-5201832FC15E}"/>
          </ac:grpSpMkLst>
        </pc:grpChg>
        <pc:grpChg chg="add mod">
          <ac:chgData name="Long, Weitong" userId="c6662185-7318-410f-97e5-d6e77f6614a1" providerId="ADAL" clId="{5548A7CD-5A98-43C2-9FFC-42E6F61C0AB9}" dt="2023-11-03T08:21:33.479" v="3241" actId="164"/>
          <ac:grpSpMkLst>
            <pc:docMk/>
            <pc:sldMk cId="2092119010" sldId="411"/>
            <ac:grpSpMk id="42" creationId="{E5133821-918C-C250-3EA3-62DA57237661}"/>
          </ac:grpSpMkLst>
        </pc:grpChg>
        <pc:grpChg chg="add mod">
          <ac:chgData name="Long, Weitong" userId="c6662185-7318-410f-97e5-d6e77f6614a1" providerId="ADAL" clId="{5548A7CD-5A98-43C2-9FFC-42E6F61C0AB9}" dt="2023-11-03T08:21:38.669" v="3243" actId="164"/>
          <ac:grpSpMkLst>
            <pc:docMk/>
            <pc:sldMk cId="2092119010" sldId="411"/>
            <ac:grpSpMk id="43" creationId="{8C355C16-2FCC-4BC3-52FB-ABE59F2193CE}"/>
          </ac:grpSpMkLst>
        </pc:grpChg>
      </pc:sldChg>
      <pc:sldChg chg="new del">
        <pc:chgData name="Long, Weitong" userId="c6662185-7318-410f-97e5-d6e77f6614a1" providerId="ADAL" clId="{5548A7CD-5A98-43C2-9FFC-42E6F61C0AB9}" dt="2023-11-03T02:56:31.336" v="1710" actId="47"/>
        <pc:sldMkLst>
          <pc:docMk/>
          <pc:sldMk cId="1863256912" sldId="412"/>
        </pc:sldMkLst>
      </pc:sldChg>
      <pc:sldChg chg="addSp delSp modSp add mod ord">
        <pc:chgData name="Long, Weitong" userId="c6662185-7318-410f-97e5-d6e77f6614a1" providerId="ADAL" clId="{5548A7CD-5A98-43C2-9FFC-42E6F61C0AB9}" dt="2023-11-03T09:25:37.947" v="4116" actId="1076"/>
        <pc:sldMkLst>
          <pc:docMk/>
          <pc:sldMk cId="3124250872" sldId="412"/>
        </pc:sldMkLst>
        <pc:spChg chg="mod">
          <ac:chgData name="Long, Weitong" userId="c6662185-7318-410f-97e5-d6e77f6614a1" providerId="ADAL" clId="{5548A7CD-5A98-43C2-9FFC-42E6F61C0AB9}" dt="2023-11-03T08:47:04.473" v="3462" actId="1076"/>
          <ac:spMkLst>
            <pc:docMk/>
            <pc:sldMk cId="3124250872" sldId="412"/>
            <ac:spMk id="7" creationId="{B409B1FA-93EB-2138-C2D0-6D415F19F943}"/>
          </ac:spMkLst>
        </pc:spChg>
        <pc:spChg chg="mod">
          <ac:chgData name="Long, Weitong" userId="c6662185-7318-410f-97e5-d6e77f6614a1" providerId="ADAL" clId="{5548A7CD-5A98-43C2-9FFC-42E6F61C0AB9}" dt="2023-11-03T09:25:34.118" v="4115" actId="20577"/>
          <ac:spMkLst>
            <pc:docMk/>
            <pc:sldMk cId="3124250872" sldId="412"/>
            <ac:spMk id="10" creationId="{52D594B0-8491-8628-31AB-41C4EEF17B43}"/>
          </ac:spMkLst>
        </pc:spChg>
        <pc:picChg chg="add mod">
          <ac:chgData name="Long, Weitong" userId="c6662185-7318-410f-97e5-d6e77f6614a1" providerId="ADAL" clId="{5548A7CD-5A98-43C2-9FFC-42E6F61C0AB9}" dt="2023-11-03T09:25:37.947" v="4116" actId="1076"/>
          <ac:picMkLst>
            <pc:docMk/>
            <pc:sldMk cId="3124250872" sldId="412"/>
            <ac:picMk id="2" creationId="{B090965D-7D9F-8891-8AB3-A9BF4711C87E}"/>
          </ac:picMkLst>
        </pc:picChg>
        <pc:picChg chg="del">
          <ac:chgData name="Long, Weitong" userId="c6662185-7318-410f-97e5-d6e77f6614a1" providerId="ADAL" clId="{5548A7CD-5A98-43C2-9FFC-42E6F61C0AB9}" dt="2023-11-03T03:26:39.413" v="2315" actId="478"/>
          <ac:picMkLst>
            <pc:docMk/>
            <pc:sldMk cId="3124250872" sldId="412"/>
            <ac:picMk id="8" creationId="{048EFDE8-CAFE-3371-1FF6-C1EBF97CE276}"/>
          </ac:picMkLst>
        </pc:picChg>
      </pc:sldChg>
      <pc:sldChg chg="addSp delSp modSp add mod ord modAnim">
        <pc:chgData name="Long, Weitong" userId="c6662185-7318-410f-97e5-d6e77f6614a1" providerId="ADAL" clId="{5548A7CD-5A98-43C2-9FFC-42E6F61C0AB9}" dt="2023-11-03T08:45:41.820" v="3374" actId="115"/>
        <pc:sldMkLst>
          <pc:docMk/>
          <pc:sldMk cId="2016142404" sldId="413"/>
        </pc:sldMkLst>
        <pc:spChg chg="mod">
          <ac:chgData name="Long, Weitong" userId="c6662185-7318-410f-97e5-d6e77f6614a1" providerId="ADAL" clId="{5548A7CD-5A98-43C2-9FFC-42E6F61C0AB9}" dt="2023-11-03T08:39:41.012" v="3355" actId="20577"/>
          <ac:spMkLst>
            <pc:docMk/>
            <pc:sldMk cId="2016142404" sldId="413"/>
            <ac:spMk id="2" creationId="{23329D20-CF58-6438-F345-C580EA1B1BEC}"/>
          </ac:spMkLst>
        </pc:spChg>
        <pc:spChg chg="add del mod">
          <ac:chgData name="Long, Weitong" userId="c6662185-7318-410f-97e5-d6e77f6614a1" providerId="ADAL" clId="{5548A7CD-5A98-43C2-9FFC-42E6F61C0AB9}" dt="2023-11-03T03:34:23.949" v="2404" actId="478"/>
          <ac:spMkLst>
            <pc:docMk/>
            <pc:sldMk cId="2016142404" sldId="413"/>
            <ac:spMk id="4" creationId="{35D35651-9DCB-9EF5-9D5C-11BCA3794025}"/>
          </ac:spMkLst>
        </pc:spChg>
        <pc:spChg chg="add mod">
          <ac:chgData name="Long, Weitong" userId="c6662185-7318-410f-97e5-d6e77f6614a1" providerId="ADAL" clId="{5548A7CD-5A98-43C2-9FFC-42E6F61C0AB9}" dt="2023-11-03T08:39:00.351" v="3335" actId="164"/>
          <ac:spMkLst>
            <pc:docMk/>
            <pc:sldMk cId="2016142404" sldId="413"/>
            <ac:spMk id="5" creationId="{C3AE3230-9D30-0E43-FDEC-AD4711C7BF7C}"/>
          </ac:spMkLst>
        </pc:spChg>
        <pc:spChg chg="mod">
          <ac:chgData name="Long, Weitong" userId="c6662185-7318-410f-97e5-d6e77f6614a1" providerId="ADAL" clId="{5548A7CD-5A98-43C2-9FFC-42E6F61C0AB9}" dt="2023-11-03T08:28:38.179" v="3279" actId="20577"/>
          <ac:spMkLst>
            <pc:docMk/>
            <pc:sldMk cId="2016142404" sldId="413"/>
            <ac:spMk id="6" creationId="{00D352B5-7DCD-590A-A682-6704D45FB873}"/>
          </ac:spMkLst>
        </pc:spChg>
        <pc:spChg chg="mod">
          <ac:chgData name="Long, Weitong" userId="c6662185-7318-410f-97e5-d6e77f6614a1" providerId="ADAL" clId="{5548A7CD-5A98-43C2-9FFC-42E6F61C0AB9}" dt="2023-11-03T08:23:38.256" v="3261" actId="1076"/>
          <ac:spMkLst>
            <pc:docMk/>
            <pc:sldMk cId="2016142404" sldId="413"/>
            <ac:spMk id="7" creationId="{2FD2C447-42D5-8FF2-D125-B837FD552760}"/>
          </ac:spMkLst>
        </pc:spChg>
        <pc:spChg chg="mod">
          <ac:chgData name="Long, Weitong" userId="c6662185-7318-410f-97e5-d6e77f6614a1" providerId="ADAL" clId="{5548A7CD-5A98-43C2-9FFC-42E6F61C0AB9}" dt="2023-11-03T08:23:38.256" v="3261" actId="1076"/>
          <ac:spMkLst>
            <pc:docMk/>
            <pc:sldMk cId="2016142404" sldId="413"/>
            <ac:spMk id="8" creationId="{EEB06859-1EDC-4597-F2F6-AADAE9B1E2D3}"/>
          </ac:spMkLst>
        </pc:spChg>
        <pc:spChg chg="add mod">
          <ac:chgData name="Long, Weitong" userId="c6662185-7318-410f-97e5-d6e77f6614a1" providerId="ADAL" clId="{5548A7CD-5A98-43C2-9FFC-42E6F61C0AB9}" dt="2023-11-03T08:38:53.153" v="3333" actId="164"/>
          <ac:spMkLst>
            <pc:docMk/>
            <pc:sldMk cId="2016142404" sldId="413"/>
            <ac:spMk id="9" creationId="{08B29A6F-B63C-1D7F-B619-00023DC7A197}"/>
          </ac:spMkLst>
        </pc:spChg>
        <pc:spChg chg="add del mod">
          <ac:chgData name="Long, Weitong" userId="c6662185-7318-410f-97e5-d6e77f6614a1" providerId="ADAL" clId="{5548A7CD-5A98-43C2-9FFC-42E6F61C0AB9}" dt="2023-11-03T08:45:41.820" v="3374" actId="115"/>
          <ac:spMkLst>
            <pc:docMk/>
            <pc:sldMk cId="2016142404" sldId="413"/>
            <ac:spMk id="10" creationId="{188D86FB-A505-3AF6-3E23-32F8E889BB9B}"/>
          </ac:spMkLst>
        </pc:spChg>
        <pc:spChg chg="mod">
          <ac:chgData name="Long, Weitong" userId="c6662185-7318-410f-97e5-d6e77f6614a1" providerId="ADAL" clId="{5548A7CD-5A98-43C2-9FFC-42E6F61C0AB9}" dt="2023-11-03T08:38:38.847" v="3331" actId="164"/>
          <ac:spMkLst>
            <pc:docMk/>
            <pc:sldMk cId="2016142404" sldId="413"/>
            <ac:spMk id="11" creationId="{059CD049-A548-54BE-B334-42F8405056D7}"/>
          </ac:spMkLst>
        </pc:spChg>
        <pc:spChg chg="mod">
          <ac:chgData name="Long, Weitong" userId="c6662185-7318-410f-97e5-d6e77f6614a1" providerId="ADAL" clId="{5548A7CD-5A98-43C2-9FFC-42E6F61C0AB9}" dt="2023-11-03T08:38:38.847" v="3331" actId="164"/>
          <ac:spMkLst>
            <pc:docMk/>
            <pc:sldMk cId="2016142404" sldId="413"/>
            <ac:spMk id="12" creationId="{DAD8A965-DB26-8C2E-8071-E8AA44B6A963}"/>
          </ac:spMkLst>
        </pc:spChg>
        <pc:spChg chg="add del mod">
          <ac:chgData name="Long, Weitong" userId="c6662185-7318-410f-97e5-d6e77f6614a1" providerId="ADAL" clId="{5548A7CD-5A98-43C2-9FFC-42E6F61C0AB9}" dt="2023-11-03T03:57:03.409" v="2689" actId="478"/>
          <ac:spMkLst>
            <pc:docMk/>
            <pc:sldMk cId="2016142404" sldId="413"/>
            <ac:spMk id="13" creationId="{23EEB16E-85A3-9976-22E6-9190927A4621}"/>
          </ac:spMkLst>
        </pc:spChg>
        <pc:spChg chg="add del mod">
          <ac:chgData name="Long, Weitong" userId="c6662185-7318-410f-97e5-d6e77f6614a1" providerId="ADAL" clId="{5548A7CD-5A98-43C2-9FFC-42E6F61C0AB9}" dt="2023-11-03T04:00:54.284" v="2777"/>
          <ac:spMkLst>
            <pc:docMk/>
            <pc:sldMk cId="2016142404" sldId="413"/>
            <ac:spMk id="14" creationId="{707B3485-1F92-4BC6-F3F5-ADC0F1B40844}"/>
          </ac:spMkLst>
        </pc:spChg>
        <pc:spChg chg="mod">
          <ac:chgData name="Long, Weitong" userId="c6662185-7318-410f-97e5-d6e77f6614a1" providerId="ADAL" clId="{5548A7CD-5A98-43C2-9FFC-42E6F61C0AB9}" dt="2023-11-03T08:39:00.351" v="3335" actId="164"/>
          <ac:spMkLst>
            <pc:docMk/>
            <pc:sldMk cId="2016142404" sldId="413"/>
            <ac:spMk id="15" creationId="{09D3B19D-8562-2957-29CC-70C829BB7520}"/>
          </ac:spMkLst>
        </pc:spChg>
        <pc:spChg chg="del mod">
          <ac:chgData name="Long, Weitong" userId="c6662185-7318-410f-97e5-d6e77f6614a1" providerId="ADAL" clId="{5548A7CD-5A98-43C2-9FFC-42E6F61C0AB9}" dt="2023-11-03T03:33:36.120" v="2392" actId="478"/>
          <ac:spMkLst>
            <pc:docMk/>
            <pc:sldMk cId="2016142404" sldId="413"/>
            <ac:spMk id="16" creationId="{A05AB5B9-78C4-D295-03AD-46F8BEAAC569}"/>
          </ac:spMkLst>
        </pc:spChg>
        <pc:spChg chg="del mod">
          <ac:chgData name="Long, Weitong" userId="c6662185-7318-410f-97e5-d6e77f6614a1" providerId="ADAL" clId="{5548A7CD-5A98-43C2-9FFC-42E6F61C0AB9}" dt="2023-11-03T08:00:59.844" v="3090" actId="478"/>
          <ac:spMkLst>
            <pc:docMk/>
            <pc:sldMk cId="2016142404" sldId="413"/>
            <ac:spMk id="17" creationId="{129C5AD2-6C49-3856-5EBA-7988A1BADC71}"/>
          </ac:spMkLst>
        </pc:spChg>
        <pc:spChg chg="del mod">
          <ac:chgData name="Long, Weitong" userId="c6662185-7318-410f-97e5-d6e77f6614a1" providerId="ADAL" clId="{5548A7CD-5A98-43C2-9FFC-42E6F61C0AB9}" dt="2023-11-03T03:31:27.623" v="2376" actId="478"/>
          <ac:spMkLst>
            <pc:docMk/>
            <pc:sldMk cId="2016142404" sldId="413"/>
            <ac:spMk id="18" creationId="{3DE39774-FD3A-7F3F-7364-785B55CFE9BC}"/>
          </ac:spMkLst>
        </pc:spChg>
        <pc:spChg chg="add mod">
          <ac:chgData name="Long, Weitong" userId="c6662185-7318-410f-97e5-d6e77f6614a1" providerId="ADAL" clId="{5548A7CD-5A98-43C2-9FFC-42E6F61C0AB9}" dt="2023-11-03T08:01:12.903" v="3093" actId="1076"/>
          <ac:spMkLst>
            <pc:docMk/>
            <pc:sldMk cId="2016142404" sldId="413"/>
            <ac:spMk id="19" creationId="{8ED2659B-D83C-5019-02AF-7634340E2A90}"/>
          </ac:spMkLst>
        </pc:spChg>
        <pc:spChg chg="mod">
          <ac:chgData name="Long, Weitong" userId="c6662185-7318-410f-97e5-d6e77f6614a1" providerId="ADAL" clId="{5548A7CD-5A98-43C2-9FFC-42E6F61C0AB9}" dt="2023-11-03T08:38:53.153" v="3333" actId="164"/>
          <ac:spMkLst>
            <pc:docMk/>
            <pc:sldMk cId="2016142404" sldId="413"/>
            <ac:spMk id="20" creationId="{A914E7FE-85D1-3994-31EF-537B2780E85D}"/>
          </ac:spMkLst>
        </pc:spChg>
        <pc:spChg chg="del">
          <ac:chgData name="Long, Weitong" userId="c6662185-7318-410f-97e5-d6e77f6614a1" providerId="ADAL" clId="{5548A7CD-5A98-43C2-9FFC-42E6F61C0AB9}" dt="2023-11-03T03:32:37.353" v="2388" actId="478"/>
          <ac:spMkLst>
            <pc:docMk/>
            <pc:sldMk cId="2016142404" sldId="413"/>
            <ac:spMk id="21" creationId="{2274F70A-947E-6D47-1B71-B833638814BE}"/>
          </ac:spMkLst>
        </pc:spChg>
        <pc:spChg chg="del mod">
          <ac:chgData name="Long, Weitong" userId="c6662185-7318-410f-97e5-d6e77f6614a1" providerId="ADAL" clId="{5548A7CD-5A98-43C2-9FFC-42E6F61C0AB9}" dt="2023-11-03T03:32:37.353" v="2388" actId="478"/>
          <ac:spMkLst>
            <pc:docMk/>
            <pc:sldMk cId="2016142404" sldId="413"/>
            <ac:spMk id="22" creationId="{26BB2D54-0A5C-D808-F752-E944FEA809FD}"/>
          </ac:spMkLst>
        </pc:spChg>
        <pc:spChg chg="del mod">
          <ac:chgData name="Long, Weitong" userId="c6662185-7318-410f-97e5-d6e77f6614a1" providerId="ADAL" clId="{5548A7CD-5A98-43C2-9FFC-42E6F61C0AB9}" dt="2023-11-03T03:39:29.298" v="2452" actId="478"/>
          <ac:spMkLst>
            <pc:docMk/>
            <pc:sldMk cId="2016142404" sldId="413"/>
            <ac:spMk id="23" creationId="{05E50362-DB6C-42C6-2D4A-44FB05CBAFCE}"/>
          </ac:spMkLst>
        </pc:spChg>
        <pc:spChg chg="del">
          <ac:chgData name="Long, Weitong" userId="c6662185-7318-410f-97e5-d6e77f6614a1" providerId="ADAL" clId="{5548A7CD-5A98-43C2-9FFC-42E6F61C0AB9}" dt="2023-11-03T03:31:48.683" v="2382" actId="478"/>
          <ac:spMkLst>
            <pc:docMk/>
            <pc:sldMk cId="2016142404" sldId="413"/>
            <ac:spMk id="24" creationId="{8B60709D-E00E-E88D-D3BA-64C5CA206698}"/>
          </ac:spMkLst>
        </pc:spChg>
        <pc:spChg chg="add mod">
          <ac:chgData name="Long, Weitong" userId="c6662185-7318-410f-97e5-d6e77f6614a1" providerId="ADAL" clId="{5548A7CD-5A98-43C2-9FFC-42E6F61C0AB9}" dt="2023-11-03T08:01:19.432" v="3095" actId="20577"/>
          <ac:spMkLst>
            <pc:docMk/>
            <pc:sldMk cId="2016142404" sldId="413"/>
            <ac:spMk id="25" creationId="{D4D0CDF4-5306-2FCF-0ADB-027F2B202C40}"/>
          </ac:spMkLst>
        </pc:spChg>
        <pc:spChg chg="add mod">
          <ac:chgData name="Long, Weitong" userId="c6662185-7318-410f-97e5-d6e77f6614a1" providerId="ADAL" clId="{5548A7CD-5A98-43C2-9FFC-42E6F61C0AB9}" dt="2023-11-03T08:38:38.847" v="3331" actId="164"/>
          <ac:spMkLst>
            <pc:docMk/>
            <pc:sldMk cId="2016142404" sldId="413"/>
            <ac:spMk id="26" creationId="{ECBC4856-9C48-B0AB-F12D-A108FF183582}"/>
          </ac:spMkLst>
        </pc:spChg>
        <pc:spChg chg="add mod">
          <ac:chgData name="Long, Weitong" userId="c6662185-7318-410f-97e5-d6e77f6614a1" providerId="ADAL" clId="{5548A7CD-5A98-43C2-9FFC-42E6F61C0AB9}" dt="2023-11-03T08:38:38.847" v="3331" actId="164"/>
          <ac:spMkLst>
            <pc:docMk/>
            <pc:sldMk cId="2016142404" sldId="413"/>
            <ac:spMk id="27" creationId="{44F91B46-DE34-9E3D-26AF-33EA175A4004}"/>
          </ac:spMkLst>
        </pc:spChg>
        <pc:spChg chg="add mod">
          <ac:chgData name="Long, Weitong" userId="c6662185-7318-410f-97e5-d6e77f6614a1" providerId="ADAL" clId="{5548A7CD-5A98-43C2-9FFC-42E6F61C0AB9}" dt="2023-11-03T08:38:53.153" v="3333" actId="164"/>
          <ac:spMkLst>
            <pc:docMk/>
            <pc:sldMk cId="2016142404" sldId="413"/>
            <ac:spMk id="28" creationId="{E7B1654C-55BA-133C-4FDF-F8D145F81000}"/>
          </ac:spMkLst>
        </pc:spChg>
        <pc:spChg chg="add mod">
          <ac:chgData name="Long, Weitong" userId="c6662185-7318-410f-97e5-d6e77f6614a1" providerId="ADAL" clId="{5548A7CD-5A98-43C2-9FFC-42E6F61C0AB9}" dt="2023-11-03T08:38:53.153" v="3333" actId="164"/>
          <ac:spMkLst>
            <pc:docMk/>
            <pc:sldMk cId="2016142404" sldId="413"/>
            <ac:spMk id="29" creationId="{F9790DB0-4E63-DA04-24B9-34F4176A9485}"/>
          </ac:spMkLst>
        </pc:spChg>
        <pc:spChg chg="add mod">
          <ac:chgData name="Long, Weitong" userId="c6662185-7318-410f-97e5-d6e77f6614a1" providerId="ADAL" clId="{5548A7CD-5A98-43C2-9FFC-42E6F61C0AB9}" dt="2023-11-03T08:41:21.046" v="3362"/>
          <ac:spMkLst>
            <pc:docMk/>
            <pc:sldMk cId="2016142404" sldId="413"/>
            <ac:spMk id="33" creationId="{EF1A6AC0-5360-9C60-37A6-E9194873B10E}"/>
          </ac:spMkLst>
        </pc:spChg>
        <pc:grpChg chg="add mod">
          <ac:chgData name="Long, Weitong" userId="c6662185-7318-410f-97e5-d6e77f6614a1" providerId="ADAL" clId="{5548A7CD-5A98-43C2-9FFC-42E6F61C0AB9}" dt="2023-11-03T08:38:38.847" v="3331" actId="164"/>
          <ac:grpSpMkLst>
            <pc:docMk/>
            <pc:sldMk cId="2016142404" sldId="413"/>
            <ac:grpSpMk id="30" creationId="{6290E65D-4555-4FF5-5BDE-FF530126340E}"/>
          </ac:grpSpMkLst>
        </pc:grpChg>
        <pc:grpChg chg="add mod">
          <ac:chgData name="Long, Weitong" userId="c6662185-7318-410f-97e5-d6e77f6614a1" providerId="ADAL" clId="{5548A7CD-5A98-43C2-9FFC-42E6F61C0AB9}" dt="2023-11-03T08:38:53.153" v="3333" actId="164"/>
          <ac:grpSpMkLst>
            <pc:docMk/>
            <pc:sldMk cId="2016142404" sldId="413"/>
            <ac:grpSpMk id="31" creationId="{9E986CD9-906A-69D5-F655-1A8D361EC42C}"/>
          </ac:grpSpMkLst>
        </pc:grpChg>
        <pc:grpChg chg="add mod">
          <ac:chgData name="Long, Weitong" userId="c6662185-7318-410f-97e5-d6e77f6614a1" providerId="ADAL" clId="{5548A7CD-5A98-43C2-9FFC-42E6F61C0AB9}" dt="2023-11-03T08:39:00.351" v="3335" actId="164"/>
          <ac:grpSpMkLst>
            <pc:docMk/>
            <pc:sldMk cId="2016142404" sldId="413"/>
            <ac:grpSpMk id="32" creationId="{A7A2D7F5-15F7-BFC5-28A5-01EA670D7FB0}"/>
          </ac:grpSpMkLst>
        </pc:grpChg>
      </pc:sldChg>
      <pc:sldChg chg="addSp delSp modSp add mod ord addAnim delAnim modAnim">
        <pc:chgData name="Long, Weitong" userId="c6662185-7318-410f-97e5-d6e77f6614a1" providerId="ADAL" clId="{5548A7CD-5A98-43C2-9FFC-42E6F61C0AB9}" dt="2023-11-03T08:41:17.205" v="3360"/>
        <pc:sldMkLst>
          <pc:docMk/>
          <pc:sldMk cId="3970384191" sldId="414"/>
        </pc:sldMkLst>
        <pc:spChg chg="mod">
          <ac:chgData name="Long, Weitong" userId="c6662185-7318-410f-97e5-d6e77f6614a1" providerId="ADAL" clId="{5548A7CD-5A98-43C2-9FFC-42E6F61C0AB9}" dt="2023-11-03T08:39:31.093" v="3347" actId="20577"/>
          <ac:spMkLst>
            <pc:docMk/>
            <pc:sldMk cId="3970384191" sldId="414"/>
            <ac:spMk id="2" creationId="{23329D20-CF58-6438-F345-C580EA1B1BEC}"/>
          </ac:spMkLst>
        </pc:spChg>
        <pc:spChg chg="add del mod">
          <ac:chgData name="Long, Weitong" userId="c6662185-7318-410f-97e5-d6e77f6614a1" providerId="ADAL" clId="{5548A7CD-5A98-43C2-9FFC-42E6F61C0AB9}" dt="2023-11-03T03:29:16.711" v="2345" actId="478"/>
          <ac:spMkLst>
            <pc:docMk/>
            <pc:sldMk cId="3970384191" sldId="414"/>
            <ac:spMk id="4" creationId="{7BC180FD-A9EA-1B4D-391B-30C9E52A3D4A}"/>
          </ac:spMkLst>
        </pc:spChg>
        <pc:spChg chg="mod">
          <ac:chgData name="Long, Weitong" userId="c6662185-7318-410f-97e5-d6e77f6614a1" providerId="ADAL" clId="{5548A7CD-5A98-43C2-9FFC-42E6F61C0AB9}" dt="2023-11-03T08:00:03.865" v="3080" actId="108"/>
          <ac:spMkLst>
            <pc:docMk/>
            <pc:sldMk cId="3970384191" sldId="414"/>
            <ac:spMk id="6" creationId="{00D352B5-7DCD-590A-A682-6704D45FB873}"/>
          </ac:spMkLst>
        </pc:spChg>
        <pc:spChg chg="mod topLvl">
          <ac:chgData name="Long, Weitong" userId="c6662185-7318-410f-97e5-d6e77f6614a1" providerId="ADAL" clId="{5548A7CD-5A98-43C2-9FFC-42E6F61C0AB9}" dt="2023-11-03T08:20:57.171" v="3234" actId="165"/>
          <ac:spMkLst>
            <pc:docMk/>
            <pc:sldMk cId="3970384191" sldId="414"/>
            <ac:spMk id="7" creationId="{2FD2C447-42D5-8FF2-D125-B837FD552760}"/>
          </ac:spMkLst>
        </pc:spChg>
        <pc:spChg chg="mod topLvl">
          <ac:chgData name="Long, Weitong" userId="c6662185-7318-410f-97e5-d6e77f6614a1" providerId="ADAL" clId="{5548A7CD-5A98-43C2-9FFC-42E6F61C0AB9}" dt="2023-11-03T08:20:57.171" v="3234" actId="165"/>
          <ac:spMkLst>
            <pc:docMk/>
            <pc:sldMk cId="3970384191" sldId="414"/>
            <ac:spMk id="8" creationId="{EEB06859-1EDC-4597-F2F6-AADAE9B1E2D3}"/>
          </ac:spMkLst>
        </pc:spChg>
        <pc:spChg chg="add mod">
          <ac:chgData name="Long, Weitong" userId="c6662185-7318-410f-97e5-d6e77f6614a1" providerId="ADAL" clId="{5548A7CD-5A98-43C2-9FFC-42E6F61C0AB9}" dt="2023-11-03T08:03:40.254" v="3138" actId="164"/>
          <ac:spMkLst>
            <pc:docMk/>
            <pc:sldMk cId="3970384191" sldId="414"/>
            <ac:spMk id="9" creationId="{85D72F67-23FA-7845-C438-6B60663154CE}"/>
          </ac:spMkLst>
        </pc:spChg>
        <pc:spChg chg="add mod">
          <ac:chgData name="Long, Weitong" userId="c6662185-7318-410f-97e5-d6e77f6614a1" providerId="ADAL" clId="{5548A7CD-5A98-43C2-9FFC-42E6F61C0AB9}" dt="2023-11-03T08:03:40.254" v="3138" actId="164"/>
          <ac:spMkLst>
            <pc:docMk/>
            <pc:sldMk cId="3970384191" sldId="414"/>
            <ac:spMk id="10" creationId="{C5E6EF02-05D4-0AE6-5B32-A1C35B94A71A}"/>
          </ac:spMkLst>
        </pc:spChg>
        <pc:spChg chg="del">
          <ac:chgData name="Long, Weitong" userId="c6662185-7318-410f-97e5-d6e77f6614a1" providerId="ADAL" clId="{5548A7CD-5A98-43C2-9FFC-42E6F61C0AB9}" dt="2023-11-03T03:28:13.004" v="2337" actId="478"/>
          <ac:spMkLst>
            <pc:docMk/>
            <pc:sldMk cId="3970384191" sldId="414"/>
            <ac:spMk id="11" creationId="{059CD049-A548-54BE-B334-42F8405056D7}"/>
          </ac:spMkLst>
        </pc:spChg>
        <pc:spChg chg="del mod">
          <ac:chgData name="Long, Weitong" userId="c6662185-7318-410f-97e5-d6e77f6614a1" providerId="ADAL" clId="{5548A7CD-5A98-43C2-9FFC-42E6F61C0AB9}" dt="2023-11-03T03:29:18.602" v="2346" actId="478"/>
          <ac:spMkLst>
            <pc:docMk/>
            <pc:sldMk cId="3970384191" sldId="414"/>
            <ac:spMk id="12" creationId="{DAD8A965-DB26-8C2E-8071-E8AA44B6A963}"/>
          </ac:spMkLst>
        </pc:spChg>
        <pc:spChg chg="add mod">
          <ac:chgData name="Long, Weitong" userId="c6662185-7318-410f-97e5-d6e77f6614a1" providerId="ADAL" clId="{5548A7CD-5A98-43C2-9FFC-42E6F61C0AB9}" dt="2023-11-03T07:59:37.377" v="3078" actId="108"/>
          <ac:spMkLst>
            <pc:docMk/>
            <pc:sldMk cId="3970384191" sldId="414"/>
            <ac:spMk id="13" creationId="{3E4FD2A3-ADD9-910F-2A13-FAEB78488BC2}"/>
          </ac:spMkLst>
        </pc:spChg>
        <pc:spChg chg="add mod">
          <ac:chgData name="Long, Weitong" userId="c6662185-7318-410f-97e5-d6e77f6614a1" providerId="ADAL" clId="{5548A7CD-5A98-43C2-9FFC-42E6F61C0AB9}" dt="2023-11-03T07:59:57.221" v="3079" actId="108"/>
          <ac:spMkLst>
            <pc:docMk/>
            <pc:sldMk cId="3970384191" sldId="414"/>
            <ac:spMk id="14" creationId="{590B677E-C4E4-BFAA-8565-22B5FF624647}"/>
          </ac:spMkLst>
        </pc:spChg>
        <pc:spChg chg="del">
          <ac:chgData name="Long, Weitong" userId="c6662185-7318-410f-97e5-d6e77f6614a1" providerId="ADAL" clId="{5548A7CD-5A98-43C2-9FFC-42E6F61C0AB9}" dt="2023-11-03T03:28:14.549" v="2338" actId="478"/>
          <ac:spMkLst>
            <pc:docMk/>
            <pc:sldMk cId="3970384191" sldId="414"/>
            <ac:spMk id="15" creationId="{09D3B19D-8562-2957-29CC-70C829BB7520}"/>
          </ac:spMkLst>
        </pc:spChg>
        <pc:spChg chg="del">
          <ac:chgData name="Long, Weitong" userId="c6662185-7318-410f-97e5-d6e77f6614a1" providerId="ADAL" clId="{5548A7CD-5A98-43C2-9FFC-42E6F61C0AB9}" dt="2023-11-03T03:28:15.327" v="2339" actId="478"/>
          <ac:spMkLst>
            <pc:docMk/>
            <pc:sldMk cId="3970384191" sldId="414"/>
            <ac:spMk id="16" creationId="{A05AB5B9-78C4-D295-03AD-46F8BEAAC569}"/>
          </ac:spMkLst>
        </pc:spChg>
        <pc:spChg chg="del mod">
          <ac:chgData name="Long, Weitong" userId="c6662185-7318-410f-97e5-d6e77f6614a1" providerId="ADAL" clId="{5548A7CD-5A98-43C2-9FFC-42E6F61C0AB9}" dt="2023-11-03T03:29:53.844" v="2356" actId="478"/>
          <ac:spMkLst>
            <pc:docMk/>
            <pc:sldMk cId="3970384191" sldId="414"/>
            <ac:spMk id="17" creationId="{129C5AD2-6C49-3856-5EBA-7988A1BADC71}"/>
          </ac:spMkLst>
        </pc:spChg>
        <pc:spChg chg="add mod topLvl">
          <ac:chgData name="Long, Weitong" userId="c6662185-7318-410f-97e5-d6e77f6614a1" providerId="ADAL" clId="{5548A7CD-5A98-43C2-9FFC-42E6F61C0AB9}" dt="2023-11-03T08:21:08.815" v="3235" actId="164"/>
          <ac:spMkLst>
            <pc:docMk/>
            <pc:sldMk cId="3970384191" sldId="414"/>
            <ac:spMk id="19" creationId="{8110657C-C995-5B1D-2776-AEA67DD54974}"/>
          </ac:spMkLst>
        </pc:spChg>
        <pc:spChg chg="del">
          <ac:chgData name="Long, Weitong" userId="c6662185-7318-410f-97e5-d6e77f6614a1" providerId="ADAL" clId="{5548A7CD-5A98-43C2-9FFC-42E6F61C0AB9}" dt="2023-11-03T03:29:25.821" v="2347" actId="478"/>
          <ac:spMkLst>
            <pc:docMk/>
            <pc:sldMk cId="3970384191" sldId="414"/>
            <ac:spMk id="20" creationId="{A914E7FE-85D1-3994-31EF-537B2780E85D}"/>
          </ac:spMkLst>
        </pc:spChg>
        <pc:spChg chg="del">
          <ac:chgData name="Long, Weitong" userId="c6662185-7318-410f-97e5-d6e77f6614a1" providerId="ADAL" clId="{5548A7CD-5A98-43C2-9FFC-42E6F61C0AB9}" dt="2023-11-03T03:29:25.821" v="2347" actId="478"/>
          <ac:spMkLst>
            <pc:docMk/>
            <pc:sldMk cId="3970384191" sldId="414"/>
            <ac:spMk id="21" creationId="{2274F70A-947E-6D47-1B71-B833638814BE}"/>
          </ac:spMkLst>
        </pc:spChg>
        <pc:spChg chg="del mod">
          <ac:chgData name="Long, Weitong" userId="c6662185-7318-410f-97e5-d6e77f6614a1" providerId="ADAL" clId="{5548A7CD-5A98-43C2-9FFC-42E6F61C0AB9}" dt="2023-11-03T07:57:57.826" v="3038" actId="21"/>
          <ac:spMkLst>
            <pc:docMk/>
            <pc:sldMk cId="3970384191" sldId="414"/>
            <ac:spMk id="22" creationId="{26BB2D54-0A5C-D808-F752-E944FEA809FD}"/>
          </ac:spMkLst>
        </pc:spChg>
        <pc:spChg chg="del mod">
          <ac:chgData name="Long, Weitong" userId="c6662185-7318-410f-97e5-d6e77f6614a1" providerId="ADAL" clId="{5548A7CD-5A98-43C2-9FFC-42E6F61C0AB9}" dt="2023-11-03T07:57:57.826" v="3038" actId="21"/>
          <ac:spMkLst>
            <pc:docMk/>
            <pc:sldMk cId="3970384191" sldId="414"/>
            <ac:spMk id="23" creationId="{05E50362-DB6C-42C6-2D4A-44FB05CBAFCE}"/>
          </ac:spMkLst>
        </pc:spChg>
        <pc:spChg chg="del mod">
          <ac:chgData name="Long, Weitong" userId="c6662185-7318-410f-97e5-d6e77f6614a1" providerId="ADAL" clId="{5548A7CD-5A98-43C2-9FFC-42E6F61C0AB9}" dt="2023-11-03T03:28:03.449" v="2334" actId="478"/>
          <ac:spMkLst>
            <pc:docMk/>
            <pc:sldMk cId="3970384191" sldId="414"/>
            <ac:spMk id="24" creationId="{8B60709D-E00E-E88D-D3BA-64C5CA206698}"/>
          </ac:spMkLst>
        </pc:spChg>
        <pc:spChg chg="add mod topLvl">
          <ac:chgData name="Long, Weitong" userId="c6662185-7318-410f-97e5-d6e77f6614a1" providerId="ADAL" clId="{5548A7CD-5A98-43C2-9FFC-42E6F61C0AB9}" dt="2023-11-03T08:21:08.815" v="3235" actId="164"/>
          <ac:spMkLst>
            <pc:docMk/>
            <pc:sldMk cId="3970384191" sldId="414"/>
            <ac:spMk id="25" creationId="{BA87FEF5-0FA3-895C-FD42-FEF3838D0283}"/>
          </ac:spMkLst>
        </pc:spChg>
        <pc:spChg chg="add mod topLvl">
          <ac:chgData name="Long, Weitong" userId="c6662185-7318-410f-97e5-d6e77f6614a1" providerId="ADAL" clId="{5548A7CD-5A98-43C2-9FFC-42E6F61C0AB9}" dt="2023-11-03T08:21:08.815" v="3235" actId="164"/>
          <ac:spMkLst>
            <pc:docMk/>
            <pc:sldMk cId="3970384191" sldId="414"/>
            <ac:spMk id="26" creationId="{E921BDA1-7231-D347-F377-EF3235E6C067}"/>
          </ac:spMkLst>
        </pc:spChg>
        <pc:spChg chg="add mod topLvl">
          <ac:chgData name="Long, Weitong" userId="c6662185-7318-410f-97e5-d6e77f6614a1" providerId="ADAL" clId="{5548A7CD-5A98-43C2-9FFC-42E6F61C0AB9}" dt="2023-11-03T08:21:08.815" v="3235" actId="164"/>
          <ac:spMkLst>
            <pc:docMk/>
            <pc:sldMk cId="3970384191" sldId="414"/>
            <ac:spMk id="27" creationId="{F8D546E3-EF0D-AFAD-404B-49AC2E1D3A92}"/>
          </ac:spMkLst>
        </pc:spChg>
        <pc:spChg chg="add mod">
          <ac:chgData name="Long, Weitong" userId="c6662185-7318-410f-97e5-d6e77f6614a1" providerId="ADAL" clId="{5548A7CD-5A98-43C2-9FFC-42E6F61C0AB9}" dt="2023-11-03T08:17:04.871" v="3207" actId="207"/>
          <ac:spMkLst>
            <pc:docMk/>
            <pc:sldMk cId="3970384191" sldId="414"/>
            <ac:spMk id="28" creationId="{1FFBD4C5-F088-7522-9F52-6E772D1536FB}"/>
          </ac:spMkLst>
        </pc:spChg>
        <pc:spChg chg="add mod">
          <ac:chgData name="Long, Weitong" userId="c6662185-7318-410f-97e5-d6e77f6614a1" providerId="ADAL" clId="{5548A7CD-5A98-43C2-9FFC-42E6F61C0AB9}" dt="2023-11-03T08:17:12.042" v="3208" actId="207"/>
          <ac:spMkLst>
            <pc:docMk/>
            <pc:sldMk cId="3970384191" sldId="414"/>
            <ac:spMk id="29" creationId="{C8B2B3FB-2E98-6FEF-8316-C0AFF977553C}"/>
          </ac:spMkLst>
        </pc:spChg>
        <pc:spChg chg="add mod">
          <ac:chgData name="Long, Weitong" userId="c6662185-7318-410f-97e5-d6e77f6614a1" providerId="ADAL" clId="{5548A7CD-5A98-43C2-9FFC-42E6F61C0AB9}" dt="2023-11-03T08:41:17.205" v="3360"/>
          <ac:spMkLst>
            <pc:docMk/>
            <pc:sldMk cId="3970384191" sldId="414"/>
            <ac:spMk id="34" creationId="{A7260C19-626C-A356-DD58-DE0244054210}"/>
          </ac:spMkLst>
        </pc:spChg>
        <pc:grpChg chg="add del mod">
          <ac:chgData name="Long, Weitong" userId="c6662185-7318-410f-97e5-d6e77f6614a1" providerId="ADAL" clId="{5548A7CD-5A98-43C2-9FFC-42E6F61C0AB9}" dt="2023-11-03T08:20:57.171" v="3234" actId="165"/>
          <ac:grpSpMkLst>
            <pc:docMk/>
            <pc:sldMk cId="3970384191" sldId="414"/>
            <ac:grpSpMk id="30" creationId="{06A35894-DA1B-8DB8-CDBF-DFFF6FADC45E}"/>
          </ac:grpSpMkLst>
        </pc:grpChg>
        <pc:grpChg chg="add mod">
          <ac:chgData name="Long, Weitong" userId="c6662185-7318-410f-97e5-d6e77f6614a1" providerId="ADAL" clId="{5548A7CD-5A98-43C2-9FFC-42E6F61C0AB9}" dt="2023-11-03T08:03:34.045" v="3136" actId="164"/>
          <ac:grpSpMkLst>
            <pc:docMk/>
            <pc:sldMk cId="3970384191" sldId="414"/>
            <ac:grpSpMk id="31" creationId="{57009855-2467-5A7F-F157-6F82E74F5639}"/>
          </ac:grpSpMkLst>
        </pc:grpChg>
        <pc:grpChg chg="add mod">
          <ac:chgData name="Long, Weitong" userId="c6662185-7318-410f-97e5-d6e77f6614a1" providerId="ADAL" clId="{5548A7CD-5A98-43C2-9FFC-42E6F61C0AB9}" dt="2023-11-03T08:03:40.254" v="3138" actId="164"/>
          <ac:grpSpMkLst>
            <pc:docMk/>
            <pc:sldMk cId="3970384191" sldId="414"/>
            <ac:grpSpMk id="32" creationId="{A4353713-968B-4018-736C-F464E37E4BA9}"/>
          </ac:grpSpMkLst>
        </pc:grpChg>
        <pc:grpChg chg="add mod">
          <ac:chgData name="Long, Weitong" userId="c6662185-7318-410f-97e5-d6e77f6614a1" providerId="ADAL" clId="{5548A7CD-5A98-43C2-9FFC-42E6F61C0AB9}" dt="2023-11-03T08:21:08.815" v="3235" actId="164"/>
          <ac:grpSpMkLst>
            <pc:docMk/>
            <pc:sldMk cId="3970384191" sldId="414"/>
            <ac:grpSpMk id="33" creationId="{B2157FA0-E1B5-8E08-BE4D-A3AB333E57FB}"/>
          </ac:grpSpMkLst>
        </pc:grpChg>
      </pc:sldChg>
      <pc:sldChg chg="addSp delSp modSp add mod">
        <pc:chgData name="Long, Weitong" userId="c6662185-7318-410f-97e5-d6e77f6614a1" providerId="ADAL" clId="{5548A7CD-5A98-43C2-9FFC-42E6F61C0AB9}" dt="2023-11-03T11:10:08.869" v="6792" actId="1076"/>
        <pc:sldMkLst>
          <pc:docMk/>
          <pc:sldMk cId="2709803408" sldId="415"/>
        </pc:sldMkLst>
        <pc:spChg chg="mod">
          <ac:chgData name="Long, Weitong" userId="c6662185-7318-410f-97e5-d6e77f6614a1" providerId="ADAL" clId="{5548A7CD-5A98-43C2-9FFC-42E6F61C0AB9}" dt="2023-11-03T11:10:08.869" v="6792" actId="1076"/>
          <ac:spMkLst>
            <pc:docMk/>
            <pc:sldMk cId="2709803408" sldId="415"/>
            <ac:spMk id="7" creationId="{B409B1FA-93EB-2138-C2D0-6D415F19F943}"/>
          </ac:spMkLst>
        </pc:spChg>
        <pc:spChg chg="mod">
          <ac:chgData name="Long, Weitong" userId="c6662185-7318-410f-97e5-d6e77f6614a1" providerId="ADAL" clId="{5548A7CD-5A98-43C2-9FFC-42E6F61C0AB9}" dt="2023-11-03T09:24:30.711" v="4082" actId="20577"/>
          <ac:spMkLst>
            <pc:docMk/>
            <pc:sldMk cId="2709803408" sldId="415"/>
            <ac:spMk id="10" creationId="{52D594B0-8491-8628-31AB-41C4EEF17B43}"/>
          </ac:spMkLst>
        </pc:spChg>
        <pc:picChg chg="add mod">
          <ac:chgData name="Long, Weitong" userId="c6662185-7318-410f-97e5-d6e77f6614a1" providerId="ADAL" clId="{5548A7CD-5A98-43C2-9FFC-42E6F61C0AB9}" dt="2023-11-03T09:24:25.286" v="4079" actId="1076"/>
          <ac:picMkLst>
            <pc:docMk/>
            <pc:sldMk cId="2709803408" sldId="415"/>
            <ac:picMk id="2" creationId="{A19C2260-2AAE-9A7E-ACCF-42983FAA5958}"/>
          </ac:picMkLst>
        </pc:picChg>
        <pc:picChg chg="del">
          <ac:chgData name="Long, Weitong" userId="c6662185-7318-410f-97e5-d6e77f6614a1" providerId="ADAL" clId="{5548A7CD-5A98-43C2-9FFC-42E6F61C0AB9}" dt="2023-11-03T08:48:12.523" v="3470" actId="478"/>
          <ac:picMkLst>
            <pc:docMk/>
            <pc:sldMk cId="2709803408" sldId="415"/>
            <ac:picMk id="9" creationId="{8F428F45-B61F-9DC8-E27C-899A924034CD}"/>
          </ac:picMkLst>
        </pc:picChg>
      </pc:sldChg>
      <pc:sldChg chg="addSp delSp modSp add mod ord delAnim modAnim">
        <pc:chgData name="Long, Weitong" userId="c6662185-7318-410f-97e5-d6e77f6614a1" providerId="ADAL" clId="{5548A7CD-5A98-43C2-9FFC-42E6F61C0AB9}" dt="2023-11-03T11:08:15.953" v="6752"/>
        <pc:sldMkLst>
          <pc:docMk/>
          <pc:sldMk cId="2489681205" sldId="416"/>
        </pc:sldMkLst>
        <pc:spChg chg="mod">
          <ac:chgData name="Long, Weitong" userId="c6662185-7318-410f-97e5-d6e77f6614a1" providerId="ADAL" clId="{5548A7CD-5A98-43C2-9FFC-42E6F61C0AB9}" dt="2023-11-03T08:39:52.734" v="3359" actId="20577"/>
          <ac:spMkLst>
            <pc:docMk/>
            <pc:sldMk cId="2489681205" sldId="416"/>
            <ac:spMk id="2" creationId="{23329D20-CF58-6438-F345-C580EA1B1BEC}"/>
          </ac:spMkLst>
        </pc:spChg>
        <pc:spChg chg="add mod">
          <ac:chgData name="Long, Weitong" userId="c6662185-7318-410f-97e5-d6e77f6614a1" providerId="ADAL" clId="{5548A7CD-5A98-43C2-9FFC-42E6F61C0AB9}" dt="2023-11-03T09:10:30.981" v="3717" actId="1076"/>
          <ac:spMkLst>
            <pc:docMk/>
            <pc:sldMk cId="2489681205" sldId="416"/>
            <ac:spMk id="4" creationId="{57D54713-6011-7847-DA05-6DA719021CC8}"/>
          </ac:spMkLst>
        </pc:spChg>
        <pc:spChg chg="add mod">
          <ac:chgData name="Long, Weitong" userId="c6662185-7318-410f-97e5-d6e77f6614a1" providerId="ADAL" clId="{5548A7CD-5A98-43C2-9FFC-42E6F61C0AB9}" dt="2023-11-03T09:10:39.496" v="3719" actId="1076"/>
          <ac:spMkLst>
            <pc:docMk/>
            <pc:sldMk cId="2489681205" sldId="416"/>
            <ac:spMk id="5" creationId="{527C547C-0757-8EE4-8CC1-01F685FC24F8}"/>
          </ac:spMkLst>
        </pc:spChg>
        <pc:spChg chg="mod">
          <ac:chgData name="Long, Weitong" userId="c6662185-7318-410f-97e5-d6e77f6614a1" providerId="ADAL" clId="{5548A7CD-5A98-43C2-9FFC-42E6F61C0AB9}" dt="2023-11-03T09:10:37.092" v="3718" actId="14100"/>
          <ac:spMkLst>
            <pc:docMk/>
            <pc:sldMk cId="2489681205" sldId="416"/>
            <ac:spMk id="6" creationId="{00D352B5-7DCD-590A-A682-6704D45FB873}"/>
          </ac:spMkLst>
        </pc:spChg>
        <pc:spChg chg="mod">
          <ac:chgData name="Long, Weitong" userId="c6662185-7318-410f-97e5-d6e77f6614a1" providerId="ADAL" clId="{5548A7CD-5A98-43C2-9FFC-42E6F61C0AB9}" dt="2023-11-03T09:14:09.703" v="3826" actId="1076"/>
          <ac:spMkLst>
            <pc:docMk/>
            <pc:sldMk cId="2489681205" sldId="416"/>
            <ac:spMk id="7" creationId="{2FD2C447-42D5-8FF2-D125-B837FD552760}"/>
          </ac:spMkLst>
        </pc:spChg>
        <pc:spChg chg="mod">
          <ac:chgData name="Long, Weitong" userId="c6662185-7318-410f-97e5-d6e77f6614a1" providerId="ADAL" clId="{5548A7CD-5A98-43C2-9FFC-42E6F61C0AB9}" dt="2023-11-03T09:15:55.512" v="3855" actId="1076"/>
          <ac:spMkLst>
            <pc:docMk/>
            <pc:sldMk cId="2489681205" sldId="416"/>
            <ac:spMk id="8" creationId="{EEB06859-1EDC-4597-F2F6-AADAE9B1E2D3}"/>
          </ac:spMkLst>
        </pc:spChg>
        <pc:spChg chg="del mod">
          <ac:chgData name="Long, Weitong" userId="c6662185-7318-410f-97e5-d6e77f6614a1" providerId="ADAL" clId="{5548A7CD-5A98-43C2-9FFC-42E6F61C0AB9}" dt="2023-11-03T09:03:39.389" v="3534" actId="478"/>
          <ac:spMkLst>
            <pc:docMk/>
            <pc:sldMk cId="2489681205" sldId="416"/>
            <ac:spMk id="9" creationId="{85D72F67-23FA-7845-C438-6B60663154CE}"/>
          </ac:spMkLst>
        </pc:spChg>
        <pc:spChg chg="del mod">
          <ac:chgData name="Long, Weitong" userId="c6662185-7318-410f-97e5-d6e77f6614a1" providerId="ADAL" clId="{5548A7CD-5A98-43C2-9FFC-42E6F61C0AB9}" dt="2023-11-03T09:03:20.430" v="3533" actId="478"/>
          <ac:spMkLst>
            <pc:docMk/>
            <pc:sldMk cId="2489681205" sldId="416"/>
            <ac:spMk id="10" creationId="{C5E6EF02-05D4-0AE6-5B32-A1C35B94A71A}"/>
          </ac:spMkLst>
        </pc:spChg>
        <pc:spChg chg="add mod">
          <ac:chgData name="Long, Weitong" userId="c6662185-7318-410f-97e5-d6e77f6614a1" providerId="ADAL" clId="{5548A7CD-5A98-43C2-9FFC-42E6F61C0AB9}" dt="2023-11-03T08:41:47.482" v="3370"/>
          <ac:spMkLst>
            <pc:docMk/>
            <pc:sldMk cId="2489681205" sldId="416"/>
            <ac:spMk id="11" creationId="{6F49CA13-CD0C-7016-8417-D07558C20212}"/>
          </ac:spMkLst>
        </pc:spChg>
        <pc:spChg chg="add mod">
          <ac:chgData name="Long, Weitong" userId="c6662185-7318-410f-97e5-d6e77f6614a1" providerId="ADAL" clId="{5548A7CD-5A98-43C2-9FFC-42E6F61C0AB9}" dt="2023-11-03T09:16:29.992" v="3856" actId="164"/>
          <ac:spMkLst>
            <pc:docMk/>
            <pc:sldMk cId="2489681205" sldId="416"/>
            <ac:spMk id="12" creationId="{E8449F83-3411-FFA3-D323-E66F230059C7}"/>
          </ac:spMkLst>
        </pc:spChg>
        <pc:spChg chg="add mod">
          <ac:chgData name="Long, Weitong" userId="c6662185-7318-410f-97e5-d6e77f6614a1" providerId="ADAL" clId="{5548A7CD-5A98-43C2-9FFC-42E6F61C0AB9}" dt="2023-11-03T09:16:29.992" v="3856" actId="164"/>
          <ac:spMkLst>
            <pc:docMk/>
            <pc:sldMk cId="2489681205" sldId="416"/>
            <ac:spMk id="13" creationId="{BC84549D-B1C1-5280-8E69-D2C0E2605E79}"/>
          </ac:spMkLst>
        </pc:spChg>
        <pc:spChg chg="add mod">
          <ac:chgData name="Long, Weitong" userId="c6662185-7318-410f-97e5-d6e77f6614a1" providerId="ADAL" clId="{5548A7CD-5A98-43C2-9FFC-42E6F61C0AB9}" dt="2023-11-03T09:05:24.826" v="3548" actId="164"/>
          <ac:spMkLst>
            <pc:docMk/>
            <pc:sldMk cId="2489681205" sldId="416"/>
            <ac:spMk id="14" creationId="{72F1D715-918E-8CDA-C568-ACD9A2F4DF24}"/>
          </ac:spMkLst>
        </pc:spChg>
        <pc:spChg chg="add mod">
          <ac:chgData name="Long, Weitong" userId="c6662185-7318-410f-97e5-d6e77f6614a1" providerId="ADAL" clId="{5548A7CD-5A98-43C2-9FFC-42E6F61C0AB9}" dt="2023-11-03T09:05:24.826" v="3548" actId="164"/>
          <ac:spMkLst>
            <pc:docMk/>
            <pc:sldMk cId="2489681205" sldId="416"/>
            <ac:spMk id="15" creationId="{C6F08C4F-0CB2-65B6-C829-FDC4E2CE97A6}"/>
          </ac:spMkLst>
        </pc:spChg>
        <pc:spChg chg="add mod">
          <ac:chgData name="Long, Weitong" userId="c6662185-7318-410f-97e5-d6e77f6614a1" providerId="ADAL" clId="{5548A7CD-5A98-43C2-9FFC-42E6F61C0AB9}" dt="2023-11-03T09:05:24.826" v="3548" actId="164"/>
          <ac:spMkLst>
            <pc:docMk/>
            <pc:sldMk cId="2489681205" sldId="416"/>
            <ac:spMk id="16" creationId="{293C5B77-B734-00A3-C1CB-EFBBEE1B0D4B}"/>
          </ac:spMkLst>
        </pc:spChg>
        <pc:spChg chg="add mod">
          <ac:chgData name="Long, Weitong" userId="c6662185-7318-410f-97e5-d6e77f6614a1" providerId="ADAL" clId="{5548A7CD-5A98-43C2-9FFC-42E6F61C0AB9}" dt="2023-11-03T09:05:24.826" v="3548" actId="164"/>
          <ac:spMkLst>
            <pc:docMk/>
            <pc:sldMk cId="2489681205" sldId="416"/>
            <ac:spMk id="17" creationId="{04D10065-D540-A205-F155-22A8DC257857}"/>
          </ac:spMkLst>
        </pc:spChg>
        <pc:spChg chg="mod">
          <ac:chgData name="Long, Weitong" userId="c6662185-7318-410f-97e5-d6e77f6614a1" providerId="ADAL" clId="{5548A7CD-5A98-43C2-9FFC-42E6F61C0AB9}" dt="2023-11-03T09:10:41.909" v="3720" actId="1076"/>
          <ac:spMkLst>
            <pc:docMk/>
            <pc:sldMk cId="2489681205" sldId="416"/>
            <ac:spMk id="18" creationId="{3DE39774-FD3A-7F3F-7364-785B55CFE9BC}"/>
          </ac:spMkLst>
        </pc:spChg>
        <pc:spChg chg="add mod">
          <ac:chgData name="Long, Weitong" userId="c6662185-7318-410f-97e5-d6e77f6614a1" providerId="ADAL" clId="{5548A7CD-5A98-43C2-9FFC-42E6F61C0AB9}" dt="2023-11-03T09:16:37.442" v="3858" actId="164"/>
          <ac:spMkLst>
            <pc:docMk/>
            <pc:sldMk cId="2489681205" sldId="416"/>
            <ac:spMk id="19" creationId="{FE519BB6-5416-AE42-019F-95652B414201}"/>
          </ac:spMkLst>
        </pc:spChg>
        <pc:spChg chg="add mod">
          <ac:chgData name="Long, Weitong" userId="c6662185-7318-410f-97e5-d6e77f6614a1" providerId="ADAL" clId="{5548A7CD-5A98-43C2-9FFC-42E6F61C0AB9}" dt="2023-11-03T09:16:37.442" v="3858" actId="164"/>
          <ac:spMkLst>
            <pc:docMk/>
            <pc:sldMk cId="2489681205" sldId="416"/>
            <ac:spMk id="20" creationId="{49880DD5-1FF2-CF99-82C1-572585FD939C}"/>
          </ac:spMkLst>
        </pc:spChg>
        <pc:spChg chg="mod">
          <ac:chgData name="Long, Weitong" userId="c6662185-7318-410f-97e5-d6e77f6614a1" providerId="ADAL" clId="{5548A7CD-5A98-43C2-9FFC-42E6F61C0AB9}" dt="2023-11-03T09:16:29.992" v="3856" actId="164"/>
          <ac:spMkLst>
            <pc:docMk/>
            <pc:sldMk cId="2489681205" sldId="416"/>
            <ac:spMk id="22" creationId="{26BB2D54-0A5C-D808-F752-E944FEA809FD}"/>
          </ac:spMkLst>
        </pc:spChg>
        <pc:spChg chg="mod">
          <ac:chgData name="Long, Weitong" userId="c6662185-7318-410f-97e5-d6e77f6614a1" providerId="ADAL" clId="{5548A7CD-5A98-43C2-9FFC-42E6F61C0AB9}" dt="2023-11-03T09:16:29.992" v="3856" actId="164"/>
          <ac:spMkLst>
            <pc:docMk/>
            <pc:sldMk cId="2489681205" sldId="416"/>
            <ac:spMk id="23" creationId="{05E50362-DB6C-42C6-2D4A-44FB05CBAFCE}"/>
          </ac:spMkLst>
        </pc:spChg>
        <pc:spChg chg="add mod">
          <ac:chgData name="Long, Weitong" userId="c6662185-7318-410f-97e5-d6e77f6614a1" providerId="ADAL" clId="{5548A7CD-5A98-43C2-9FFC-42E6F61C0AB9}" dt="2023-11-03T09:07:33.968" v="3650" actId="1076"/>
          <ac:spMkLst>
            <pc:docMk/>
            <pc:sldMk cId="2489681205" sldId="416"/>
            <ac:spMk id="24" creationId="{8A46DDCE-5CF5-9B3F-B411-33AACEBD0514}"/>
          </ac:spMkLst>
        </pc:spChg>
        <pc:spChg chg="add mod">
          <ac:chgData name="Long, Weitong" userId="c6662185-7318-410f-97e5-d6e77f6614a1" providerId="ADAL" clId="{5548A7CD-5A98-43C2-9FFC-42E6F61C0AB9}" dt="2023-11-03T09:16:48.955" v="3861" actId="1076"/>
          <ac:spMkLst>
            <pc:docMk/>
            <pc:sldMk cId="2489681205" sldId="416"/>
            <ac:spMk id="26" creationId="{ED257A1D-467A-E9DC-C53B-BD30D27678A6}"/>
          </ac:spMkLst>
        </pc:spChg>
        <pc:spChg chg="add mod">
          <ac:chgData name="Long, Weitong" userId="c6662185-7318-410f-97e5-d6e77f6614a1" providerId="ADAL" clId="{5548A7CD-5A98-43C2-9FFC-42E6F61C0AB9}" dt="2023-11-03T09:16:29.992" v="3856" actId="164"/>
          <ac:spMkLst>
            <pc:docMk/>
            <pc:sldMk cId="2489681205" sldId="416"/>
            <ac:spMk id="27" creationId="{81637DDE-A2A0-F142-6D8D-00B4B3B8212A}"/>
          </ac:spMkLst>
        </pc:spChg>
        <pc:spChg chg="add mod">
          <ac:chgData name="Long, Weitong" userId="c6662185-7318-410f-97e5-d6e77f6614a1" providerId="ADAL" clId="{5548A7CD-5A98-43C2-9FFC-42E6F61C0AB9}" dt="2023-11-03T09:16:29.992" v="3856" actId="164"/>
          <ac:spMkLst>
            <pc:docMk/>
            <pc:sldMk cId="2489681205" sldId="416"/>
            <ac:spMk id="28" creationId="{1A0962E1-931F-EB94-9D14-1D57DDE06FAD}"/>
          </ac:spMkLst>
        </pc:spChg>
        <pc:grpChg chg="add mod">
          <ac:chgData name="Long, Weitong" userId="c6662185-7318-410f-97e5-d6e77f6614a1" providerId="ADAL" clId="{5548A7CD-5A98-43C2-9FFC-42E6F61C0AB9}" dt="2023-11-03T09:07:29.014" v="3648" actId="164"/>
          <ac:grpSpMkLst>
            <pc:docMk/>
            <pc:sldMk cId="2489681205" sldId="416"/>
            <ac:grpSpMk id="21" creationId="{B0016C50-16E9-16DE-2DFD-0CF2B31C76D5}"/>
          </ac:grpSpMkLst>
        </pc:grpChg>
        <pc:grpChg chg="add mod">
          <ac:chgData name="Long, Weitong" userId="c6662185-7318-410f-97e5-d6e77f6614a1" providerId="ADAL" clId="{5548A7CD-5A98-43C2-9FFC-42E6F61C0AB9}" dt="2023-11-03T09:10:30.981" v="3717" actId="1076"/>
          <ac:grpSpMkLst>
            <pc:docMk/>
            <pc:sldMk cId="2489681205" sldId="416"/>
            <ac:grpSpMk id="25" creationId="{79246210-AED8-26B2-5478-3A1960F57314}"/>
          </ac:grpSpMkLst>
        </pc:grpChg>
        <pc:grpChg chg="add mod">
          <ac:chgData name="Long, Weitong" userId="c6662185-7318-410f-97e5-d6e77f6614a1" providerId="ADAL" clId="{5548A7CD-5A98-43C2-9FFC-42E6F61C0AB9}" dt="2023-11-03T09:16:29.992" v="3856" actId="164"/>
          <ac:grpSpMkLst>
            <pc:docMk/>
            <pc:sldMk cId="2489681205" sldId="416"/>
            <ac:grpSpMk id="29" creationId="{FCA5BE1A-DD0F-500A-16D9-7FA7A26EF223}"/>
          </ac:grpSpMkLst>
        </pc:grpChg>
        <pc:grpChg chg="add mod">
          <ac:chgData name="Long, Weitong" userId="c6662185-7318-410f-97e5-d6e77f6614a1" providerId="ADAL" clId="{5548A7CD-5A98-43C2-9FFC-42E6F61C0AB9}" dt="2023-11-03T09:16:37.442" v="3858" actId="164"/>
          <ac:grpSpMkLst>
            <pc:docMk/>
            <pc:sldMk cId="2489681205" sldId="416"/>
            <ac:grpSpMk id="30" creationId="{F2F58DDE-9ED5-877A-CC5F-01F9900BB75C}"/>
          </ac:grpSpMkLst>
        </pc:grpChg>
      </pc:sldChg>
      <pc:sldChg chg="addSp delSp modSp add mod modAnim">
        <pc:chgData name="Long, Weitong" userId="c6662185-7318-410f-97e5-d6e77f6614a1" providerId="ADAL" clId="{5548A7CD-5A98-43C2-9FFC-42E6F61C0AB9}" dt="2023-11-07T09:37:17.469" v="8259" actId="1076"/>
        <pc:sldMkLst>
          <pc:docMk/>
          <pc:sldMk cId="69425757" sldId="417"/>
        </pc:sldMkLst>
        <pc:spChg chg="mod">
          <ac:chgData name="Long, Weitong" userId="c6662185-7318-410f-97e5-d6e77f6614a1" providerId="ADAL" clId="{5548A7CD-5A98-43C2-9FFC-42E6F61C0AB9}" dt="2023-11-03T09:50:57.266" v="4706" actId="20577"/>
          <ac:spMkLst>
            <pc:docMk/>
            <pc:sldMk cId="69425757" sldId="417"/>
            <ac:spMk id="3" creationId="{C0155671-D90C-BED7-EEA8-0FE0D71E149A}"/>
          </ac:spMkLst>
        </pc:spChg>
        <pc:spChg chg="add mod">
          <ac:chgData name="Long, Weitong" userId="c6662185-7318-410f-97e5-d6e77f6614a1" providerId="ADAL" clId="{5548A7CD-5A98-43C2-9FFC-42E6F61C0AB9}" dt="2023-11-03T09:48:13.601" v="4657"/>
          <ac:spMkLst>
            <pc:docMk/>
            <pc:sldMk cId="69425757" sldId="417"/>
            <ac:spMk id="8" creationId="{34FB07BC-6125-A528-3509-65D868728CAC}"/>
          </ac:spMkLst>
        </pc:spChg>
        <pc:spChg chg="add mod">
          <ac:chgData name="Long, Weitong" userId="c6662185-7318-410f-97e5-d6e77f6614a1" providerId="ADAL" clId="{5548A7CD-5A98-43C2-9FFC-42E6F61C0AB9}" dt="2023-11-03T10:00:39.930" v="4929" actId="20577"/>
          <ac:spMkLst>
            <pc:docMk/>
            <pc:sldMk cId="69425757" sldId="417"/>
            <ac:spMk id="9" creationId="{F41210D1-B049-8081-3DFC-E76FBBFAB71E}"/>
          </ac:spMkLst>
        </pc:spChg>
        <pc:spChg chg="mod topLvl">
          <ac:chgData name="Long, Weitong" userId="c6662185-7318-410f-97e5-d6e77f6614a1" providerId="ADAL" clId="{5548A7CD-5A98-43C2-9FFC-42E6F61C0AB9}" dt="2023-11-03T10:02:33.289" v="4989" actId="164"/>
          <ac:spMkLst>
            <pc:docMk/>
            <pc:sldMk cId="69425757" sldId="417"/>
            <ac:spMk id="12" creationId="{55C18B40-D0D3-82DC-7448-08E5AF7F2BDA}"/>
          </ac:spMkLst>
        </pc:spChg>
        <pc:spChg chg="add mod">
          <ac:chgData name="Long, Weitong" userId="c6662185-7318-410f-97e5-d6e77f6614a1" providerId="ADAL" clId="{5548A7CD-5A98-43C2-9FFC-42E6F61C0AB9}" dt="2023-11-03T10:03:48.010" v="5000" actId="1076"/>
          <ac:spMkLst>
            <pc:docMk/>
            <pc:sldMk cId="69425757" sldId="417"/>
            <ac:spMk id="14" creationId="{CE72F22E-6010-6B29-96BC-0F09FCD506BE}"/>
          </ac:spMkLst>
        </pc:spChg>
        <pc:spChg chg="mod">
          <ac:chgData name="Long, Weitong" userId="c6662185-7318-410f-97e5-d6e77f6614a1" providerId="ADAL" clId="{5548A7CD-5A98-43C2-9FFC-42E6F61C0AB9}" dt="2023-11-07T09:37:02.626" v="8255" actId="1076"/>
          <ac:spMkLst>
            <pc:docMk/>
            <pc:sldMk cId="69425757" sldId="417"/>
            <ac:spMk id="25" creationId="{8AEDCCFB-305E-12B0-9446-8D7CC7288577}"/>
          </ac:spMkLst>
        </pc:spChg>
        <pc:spChg chg="mod">
          <ac:chgData name="Long, Weitong" userId="c6662185-7318-410f-97e5-d6e77f6614a1" providerId="ADAL" clId="{5548A7CD-5A98-43C2-9FFC-42E6F61C0AB9}" dt="2023-11-07T09:37:17.469" v="8259" actId="1076"/>
          <ac:spMkLst>
            <pc:docMk/>
            <pc:sldMk cId="69425757" sldId="417"/>
            <ac:spMk id="26" creationId="{E43511AE-C684-02D9-604D-A5A8C4D0E89F}"/>
          </ac:spMkLst>
        </pc:spChg>
        <pc:grpChg chg="add mod">
          <ac:chgData name="Long, Weitong" userId="c6662185-7318-410f-97e5-d6e77f6614a1" providerId="ADAL" clId="{5548A7CD-5A98-43C2-9FFC-42E6F61C0AB9}" dt="2023-11-07T09:36:58.653" v="8254" actId="1076"/>
          <ac:grpSpMkLst>
            <pc:docMk/>
            <pc:sldMk cId="69425757" sldId="417"/>
            <ac:grpSpMk id="7" creationId="{5B9B8BA3-FC9B-22BA-527F-5401AD3FD899}"/>
          </ac:grpSpMkLst>
        </pc:grpChg>
        <pc:grpChg chg="add del mod">
          <ac:chgData name="Long, Weitong" userId="c6662185-7318-410f-97e5-d6e77f6614a1" providerId="ADAL" clId="{5548A7CD-5A98-43C2-9FFC-42E6F61C0AB9}" dt="2023-11-03T09:52:59.129" v="4787" actId="165"/>
          <ac:grpSpMkLst>
            <pc:docMk/>
            <pc:sldMk cId="69425757" sldId="417"/>
            <ac:grpSpMk id="10" creationId="{1E78FA11-8F41-6D71-1A6D-80F6A3EEF6C4}"/>
          </ac:grpSpMkLst>
        </pc:grpChg>
        <pc:grpChg chg="add mod">
          <ac:chgData name="Long, Weitong" userId="c6662185-7318-410f-97e5-d6e77f6614a1" providerId="ADAL" clId="{5548A7CD-5A98-43C2-9FFC-42E6F61C0AB9}" dt="2023-11-03T10:02:46.871" v="4992" actId="1076"/>
          <ac:grpSpMkLst>
            <pc:docMk/>
            <pc:sldMk cId="69425757" sldId="417"/>
            <ac:grpSpMk id="21" creationId="{D8CFAC9B-CF92-E1E2-01E8-9133F13D8336}"/>
          </ac:grpSpMkLst>
        </pc:grpChg>
        <pc:grpChg chg="add mod">
          <ac:chgData name="Long, Weitong" userId="c6662185-7318-410f-97e5-d6e77f6614a1" providerId="ADAL" clId="{5548A7CD-5A98-43C2-9FFC-42E6F61C0AB9}" dt="2023-11-07T09:36:54.518" v="8253" actId="1076"/>
          <ac:grpSpMkLst>
            <pc:docMk/>
            <pc:sldMk cId="69425757" sldId="417"/>
            <ac:grpSpMk id="22" creationId="{2B0DE997-952A-6BBD-F87F-8F4C3B189D62}"/>
          </ac:grpSpMkLst>
        </pc:grpChg>
        <pc:graphicFrameChg chg="add mod">
          <ac:chgData name="Long, Weitong" userId="c6662185-7318-410f-97e5-d6e77f6614a1" providerId="ADAL" clId="{5548A7CD-5A98-43C2-9FFC-42E6F61C0AB9}" dt="2023-11-03T09:28:41.168" v="4183"/>
          <ac:graphicFrameMkLst>
            <pc:docMk/>
            <pc:sldMk cId="69425757" sldId="417"/>
            <ac:graphicFrameMk id="2" creationId="{D5890FFE-5CE7-4E3B-B94A-49825652C06B}"/>
          </ac:graphicFrameMkLst>
        </pc:graphicFrameChg>
        <pc:picChg chg="add del mod modCrop">
          <ac:chgData name="Long, Weitong" userId="c6662185-7318-410f-97e5-d6e77f6614a1" providerId="ADAL" clId="{5548A7CD-5A98-43C2-9FFC-42E6F61C0AB9}" dt="2023-11-03T09:33:36.391" v="4236" actId="164"/>
          <ac:picMkLst>
            <pc:docMk/>
            <pc:sldMk cId="69425757" sldId="417"/>
            <ac:picMk id="5" creationId="{7FBEDA4F-0117-7D82-AFC2-9E6C42F5A6AE}"/>
          </ac:picMkLst>
        </pc:picChg>
        <pc:picChg chg="add mod">
          <ac:chgData name="Long, Weitong" userId="c6662185-7318-410f-97e5-d6e77f6614a1" providerId="ADAL" clId="{5548A7CD-5A98-43C2-9FFC-42E6F61C0AB9}" dt="2023-11-03T09:33:36.391" v="4236" actId="164"/>
          <ac:picMkLst>
            <pc:docMk/>
            <pc:sldMk cId="69425757" sldId="417"/>
            <ac:picMk id="6" creationId="{A48323BB-1DAF-3C6A-2D0F-080B96F5FE64}"/>
          </ac:picMkLst>
        </pc:picChg>
        <pc:cxnChg chg="mod topLvl">
          <ac:chgData name="Long, Weitong" userId="c6662185-7318-410f-97e5-d6e77f6614a1" providerId="ADAL" clId="{5548A7CD-5A98-43C2-9FFC-42E6F61C0AB9}" dt="2023-11-03T10:02:33.289" v="4989" actId="164"/>
          <ac:cxnSpMkLst>
            <pc:docMk/>
            <pc:sldMk cId="69425757" sldId="417"/>
            <ac:cxnSpMk id="11" creationId="{90E46B8A-6A57-DD02-AF5C-509312A4A03B}"/>
          </ac:cxnSpMkLst>
        </pc:cxnChg>
        <pc:cxnChg chg="add mod">
          <ac:chgData name="Long, Weitong" userId="c6662185-7318-410f-97e5-d6e77f6614a1" providerId="ADAL" clId="{5548A7CD-5A98-43C2-9FFC-42E6F61C0AB9}" dt="2023-11-03T10:02:33.289" v="4989" actId="164"/>
          <ac:cxnSpMkLst>
            <pc:docMk/>
            <pc:sldMk cId="69425757" sldId="417"/>
            <ac:cxnSpMk id="13" creationId="{AE45787A-297D-6E68-A2B7-BE24CB6D6669}"/>
          </ac:cxnSpMkLst>
        </pc:cxnChg>
        <pc:cxnChg chg="add del mod">
          <ac:chgData name="Long, Weitong" userId="c6662185-7318-410f-97e5-d6e77f6614a1" providerId="ADAL" clId="{5548A7CD-5A98-43C2-9FFC-42E6F61C0AB9}" dt="2023-11-03T10:02:28.672" v="4988" actId="478"/>
          <ac:cxnSpMkLst>
            <pc:docMk/>
            <pc:sldMk cId="69425757" sldId="417"/>
            <ac:cxnSpMk id="20" creationId="{DD1B6AAA-28CC-BD39-79C3-DA6BF98BB053}"/>
          </ac:cxnSpMkLst>
        </pc:cxnChg>
        <pc:cxnChg chg="mod">
          <ac:chgData name="Long, Weitong" userId="c6662185-7318-410f-97e5-d6e77f6614a1" providerId="ADAL" clId="{5548A7CD-5A98-43C2-9FFC-42E6F61C0AB9}" dt="2023-11-07T09:37:10.603" v="8257" actId="14100"/>
          <ac:cxnSpMkLst>
            <pc:docMk/>
            <pc:sldMk cId="69425757" sldId="417"/>
            <ac:cxnSpMk id="23" creationId="{3B495E87-57C9-90F7-C76F-7F543A259E11}"/>
          </ac:cxnSpMkLst>
        </pc:cxnChg>
        <pc:cxnChg chg="mod">
          <ac:chgData name="Long, Weitong" userId="c6662185-7318-410f-97e5-d6e77f6614a1" providerId="ADAL" clId="{5548A7CD-5A98-43C2-9FFC-42E6F61C0AB9}" dt="2023-11-07T09:37:14.401" v="8258" actId="14100"/>
          <ac:cxnSpMkLst>
            <pc:docMk/>
            <pc:sldMk cId="69425757" sldId="417"/>
            <ac:cxnSpMk id="24" creationId="{CCAC2778-A4E4-5A31-7BD2-3FD50B524758}"/>
          </ac:cxnSpMkLst>
        </pc:cxnChg>
      </pc:sldChg>
      <pc:sldChg chg="addSp delSp modSp add mod modAnim">
        <pc:chgData name="Long, Weitong" userId="c6662185-7318-410f-97e5-d6e77f6614a1" providerId="ADAL" clId="{5548A7CD-5A98-43C2-9FFC-42E6F61C0AB9}" dt="2023-11-03T10:39:34.348" v="5601"/>
        <pc:sldMkLst>
          <pc:docMk/>
          <pc:sldMk cId="2902178450" sldId="418"/>
        </pc:sldMkLst>
        <pc:spChg chg="mod">
          <ac:chgData name="Long, Weitong" userId="c6662185-7318-410f-97e5-d6e77f6614a1" providerId="ADAL" clId="{5548A7CD-5A98-43C2-9FFC-42E6F61C0AB9}" dt="2023-11-03T09:51:13.275" v="4710" actId="20577"/>
          <ac:spMkLst>
            <pc:docMk/>
            <pc:sldMk cId="2902178450" sldId="418"/>
            <ac:spMk id="3" creationId="{C0155671-D90C-BED7-EEA8-0FE0D71E149A}"/>
          </ac:spMkLst>
        </pc:spChg>
        <pc:spChg chg="add mod">
          <ac:chgData name="Long, Weitong" userId="c6662185-7318-410f-97e5-d6e77f6614a1" providerId="ADAL" clId="{5548A7CD-5A98-43C2-9FFC-42E6F61C0AB9}" dt="2023-11-03T10:00:42.826" v="4930" actId="20577"/>
          <ac:spMkLst>
            <pc:docMk/>
            <pc:sldMk cId="2902178450" sldId="418"/>
            <ac:spMk id="7" creationId="{F7A19207-34AE-A66F-2098-59F7BCF1E947}"/>
          </ac:spMkLst>
        </pc:spChg>
        <pc:spChg chg="mod">
          <ac:chgData name="Long, Weitong" userId="c6662185-7318-410f-97e5-d6e77f6614a1" providerId="ADAL" clId="{5548A7CD-5A98-43C2-9FFC-42E6F61C0AB9}" dt="2023-11-03T10:03:13.646" v="4995"/>
          <ac:spMkLst>
            <pc:docMk/>
            <pc:sldMk cId="2902178450" sldId="418"/>
            <ac:spMk id="10" creationId="{46371104-D61C-0FA4-0560-B849A88EA8E0}"/>
          </ac:spMkLst>
        </pc:spChg>
        <pc:spChg chg="mod">
          <ac:chgData name="Long, Weitong" userId="c6662185-7318-410f-97e5-d6e77f6614a1" providerId="ADAL" clId="{5548A7CD-5A98-43C2-9FFC-42E6F61C0AB9}" dt="2023-11-03T10:03:38.538" v="4997" actId="1076"/>
          <ac:spMkLst>
            <pc:docMk/>
            <pc:sldMk cId="2902178450" sldId="418"/>
            <ac:spMk id="12" creationId="{1A291C24-7CB3-B853-1360-61A61F26DB0A}"/>
          </ac:spMkLst>
        </pc:spChg>
        <pc:spChg chg="mod">
          <ac:chgData name="Long, Weitong" userId="c6662185-7318-410f-97e5-d6e77f6614a1" providerId="ADAL" clId="{5548A7CD-5A98-43C2-9FFC-42E6F61C0AB9}" dt="2023-11-03T10:03:13.646" v="4995"/>
          <ac:spMkLst>
            <pc:docMk/>
            <pc:sldMk cId="2902178450" sldId="418"/>
            <ac:spMk id="16" creationId="{8632E1C4-77CD-2E59-F0A5-1C632C20A7F0}"/>
          </ac:spMkLst>
        </pc:spChg>
        <pc:spChg chg="mod">
          <ac:chgData name="Long, Weitong" userId="c6662185-7318-410f-97e5-d6e77f6614a1" providerId="ADAL" clId="{5548A7CD-5A98-43C2-9FFC-42E6F61C0AB9}" dt="2023-11-03T10:03:13.646" v="4995"/>
          <ac:spMkLst>
            <pc:docMk/>
            <pc:sldMk cId="2902178450" sldId="418"/>
            <ac:spMk id="17" creationId="{649B4957-96AA-BE72-D3A1-E88742DF6166}"/>
          </ac:spMkLst>
        </pc:spChg>
        <pc:spChg chg="add mod">
          <ac:chgData name="Long, Weitong" userId="c6662185-7318-410f-97e5-d6e77f6614a1" providerId="ADAL" clId="{5548A7CD-5A98-43C2-9FFC-42E6F61C0AB9}" dt="2023-11-03T10:39:34.348" v="5601"/>
          <ac:spMkLst>
            <pc:docMk/>
            <pc:sldMk cId="2902178450" sldId="418"/>
            <ac:spMk id="22" creationId="{010AA2E8-CA31-DCB7-83F4-7FAB3225D776}"/>
          </ac:spMkLst>
        </pc:spChg>
        <pc:grpChg chg="add mod">
          <ac:chgData name="Long, Weitong" userId="c6662185-7318-410f-97e5-d6e77f6614a1" providerId="ADAL" clId="{5548A7CD-5A98-43C2-9FFC-42E6F61C0AB9}" dt="2023-11-03T09:34:43.901" v="4262" actId="1076"/>
          <ac:grpSpMkLst>
            <pc:docMk/>
            <pc:sldMk cId="2902178450" sldId="418"/>
            <ac:grpSpMk id="6" creationId="{FBD6D10F-786B-6B4D-1628-BEF9290A0CC9}"/>
          </ac:grpSpMkLst>
        </pc:grpChg>
        <pc:grpChg chg="add mod">
          <ac:chgData name="Long, Weitong" userId="c6662185-7318-410f-97e5-d6e77f6614a1" providerId="ADAL" clId="{5548A7CD-5A98-43C2-9FFC-42E6F61C0AB9}" dt="2023-11-03T10:03:13.646" v="4995"/>
          <ac:grpSpMkLst>
            <pc:docMk/>
            <pc:sldMk cId="2902178450" sldId="418"/>
            <ac:grpSpMk id="8" creationId="{9125AD96-741E-0611-87CB-73C5CAC132BC}"/>
          </ac:grpSpMkLst>
        </pc:grpChg>
        <pc:grpChg chg="add mod">
          <ac:chgData name="Long, Weitong" userId="c6662185-7318-410f-97e5-d6e77f6614a1" providerId="ADAL" clId="{5548A7CD-5A98-43C2-9FFC-42E6F61C0AB9}" dt="2023-11-03T10:04:12.390" v="5003" actId="14100"/>
          <ac:grpSpMkLst>
            <pc:docMk/>
            <pc:sldMk cId="2902178450" sldId="418"/>
            <ac:grpSpMk id="13" creationId="{D7D80487-82E4-33BC-18F8-0D79B835DA2A}"/>
          </ac:grpSpMkLst>
        </pc:grpChg>
        <pc:picChg chg="add del mod modCrop">
          <ac:chgData name="Long, Weitong" userId="c6662185-7318-410f-97e5-d6e77f6614a1" providerId="ADAL" clId="{5548A7CD-5A98-43C2-9FFC-42E6F61C0AB9}" dt="2023-11-03T09:34:37.470" v="4258" actId="164"/>
          <ac:picMkLst>
            <pc:docMk/>
            <pc:sldMk cId="2902178450" sldId="418"/>
            <ac:picMk id="2" creationId="{60D6C379-C754-C2EE-68CE-9971EA8B3902}"/>
          </ac:picMkLst>
        </pc:picChg>
        <pc:picChg chg="add mod">
          <ac:chgData name="Long, Weitong" userId="c6662185-7318-410f-97e5-d6e77f6614a1" providerId="ADAL" clId="{5548A7CD-5A98-43C2-9FFC-42E6F61C0AB9}" dt="2023-11-03T09:34:37.470" v="4258" actId="164"/>
          <ac:picMkLst>
            <pc:docMk/>
            <pc:sldMk cId="2902178450" sldId="418"/>
            <ac:picMk id="5" creationId="{B8E0FC56-DCDC-EC28-D385-C08E83310FA9}"/>
          </ac:picMkLst>
        </pc:picChg>
        <pc:cxnChg chg="mod">
          <ac:chgData name="Long, Weitong" userId="c6662185-7318-410f-97e5-d6e77f6614a1" providerId="ADAL" clId="{5548A7CD-5A98-43C2-9FFC-42E6F61C0AB9}" dt="2023-11-03T10:03:35.588" v="4996" actId="14100"/>
          <ac:cxnSpMkLst>
            <pc:docMk/>
            <pc:sldMk cId="2902178450" sldId="418"/>
            <ac:cxnSpMk id="9" creationId="{99799D07-FC30-A120-18E5-E1CFFC649627}"/>
          </ac:cxnSpMkLst>
        </pc:cxnChg>
        <pc:cxnChg chg="mod">
          <ac:chgData name="Long, Weitong" userId="c6662185-7318-410f-97e5-d6e77f6614a1" providerId="ADAL" clId="{5548A7CD-5A98-43C2-9FFC-42E6F61C0AB9}" dt="2023-11-03T10:04:02.107" v="5001" actId="14100"/>
          <ac:cxnSpMkLst>
            <pc:docMk/>
            <pc:sldMk cId="2902178450" sldId="418"/>
            <ac:cxnSpMk id="11" creationId="{13A965BB-D815-4EA3-218D-EC3906562041}"/>
          </ac:cxnSpMkLst>
        </pc:cxnChg>
        <pc:cxnChg chg="mod">
          <ac:chgData name="Long, Weitong" userId="c6662185-7318-410f-97e5-d6e77f6614a1" providerId="ADAL" clId="{5548A7CD-5A98-43C2-9FFC-42E6F61C0AB9}" dt="2023-11-03T10:03:13.646" v="4995"/>
          <ac:cxnSpMkLst>
            <pc:docMk/>
            <pc:sldMk cId="2902178450" sldId="418"/>
            <ac:cxnSpMk id="14" creationId="{3464B7D9-8AD3-50B7-5EE0-D409A346B2BA}"/>
          </ac:cxnSpMkLst>
        </pc:cxnChg>
        <pc:cxnChg chg="mod">
          <ac:chgData name="Long, Weitong" userId="c6662185-7318-410f-97e5-d6e77f6614a1" providerId="ADAL" clId="{5548A7CD-5A98-43C2-9FFC-42E6F61C0AB9}" dt="2023-11-03T10:03:13.646" v="4995"/>
          <ac:cxnSpMkLst>
            <pc:docMk/>
            <pc:sldMk cId="2902178450" sldId="418"/>
            <ac:cxnSpMk id="15" creationId="{A24EC4D7-D08E-6F2C-D112-BD033EEB2AAD}"/>
          </ac:cxnSpMkLst>
        </pc:cxnChg>
      </pc:sldChg>
      <pc:sldChg chg="addSp delSp modSp add mod ord">
        <pc:chgData name="Long, Weitong" userId="c6662185-7318-410f-97e5-d6e77f6614a1" providerId="ADAL" clId="{5548A7CD-5A98-43C2-9FFC-42E6F61C0AB9}" dt="2023-11-03T10:46:33.964" v="5825"/>
        <pc:sldMkLst>
          <pc:docMk/>
          <pc:sldMk cId="3220358548" sldId="419"/>
        </pc:sldMkLst>
        <pc:spChg chg="add del mod">
          <ac:chgData name="Long, Weitong" userId="c6662185-7318-410f-97e5-d6e77f6614a1" providerId="ADAL" clId="{5548A7CD-5A98-43C2-9FFC-42E6F61C0AB9}" dt="2023-11-03T10:18:18.635" v="5125" actId="478"/>
          <ac:spMkLst>
            <pc:docMk/>
            <pc:sldMk cId="3220358548" sldId="419"/>
            <ac:spMk id="2" creationId="{ABEF739A-C0B9-7060-FDE8-2B2EE83B09E4}"/>
          </ac:spMkLst>
        </pc:spChg>
        <pc:spChg chg="mod">
          <ac:chgData name="Long, Weitong" userId="c6662185-7318-410f-97e5-d6e77f6614a1" providerId="ADAL" clId="{5548A7CD-5A98-43C2-9FFC-42E6F61C0AB9}" dt="2023-11-03T10:21:56.022" v="5177" actId="20577"/>
          <ac:spMkLst>
            <pc:docMk/>
            <pc:sldMk cId="3220358548" sldId="419"/>
            <ac:spMk id="3" creationId="{F9973130-7079-CC38-F0AC-45CE33B1151E}"/>
          </ac:spMkLst>
        </pc:spChg>
        <pc:spChg chg="del">
          <ac:chgData name="Long, Weitong" userId="c6662185-7318-410f-97e5-d6e77f6614a1" providerId="ADAL" clId="{5548A7CD-5A98-43C2-9FFC-42E6F61C0AB9}" dt="2023-11-03T10:18:14.615" v="5124" actId="478"/>
          <ac:spMkLst>
            <pc:docMk/>
            <pc:sldMk cId="3220358548" sldId="419"/>
            <ac:spMk id="5" creationId="{3EEC270C-7E14-990A-375F-83A274C27381}"/>
          </ac:spMkLst>
        </pc:spChg>
        <pc:spChg chg="add del mod">
          <ac:chgData name="Long, Weitong" userId="c6662185-7318-410f-97e5-d6e77f6614a1" providerId="ADAL" clId="{5548A7CD-5A98-43C2-9FFC-42E6F61C0AB9}" dt="2023-11-03T10:40:03.491" v="5610" actId="478"/>
          <ac:spMkLst>
            <pc:docMk/>
            <pc:sldMk cId="3220358548" sldId="419"/>
            <ac:spMk id="7" creationId="{0DF3361E-8A33-BDBB-9EA0-8BBE1D6DAB4C}"/>
          </ac:spMkLst>
        </pc:spChg>
        <pc:spChg chg="add mod">
          <ac:chgData name="Long, Weitong" userId="c6662185-7318-410f-97e5-d6e77f6614a1" providerId="ADAL" clId="{5548A7CD-5A98-43C2-9FFC-42E6F61C0AB9}" dt="2023-11-03T10:39:37.921" v="5602"/>
          <ac:spMkLst>
            <pc:docMk/>
            <pc:sldMk cId="3220358548" sldId="419"/>
            <ac:spMk id="8" creationId="{19377388-855B-19FF-CA64-E1FC21CCD9FD}"/>
          </ac:spMkLst>
        </pc:spChg>
        <pc:spChg chg="add mod">
          <ac:chgData name="Long, Weitong" userId="c6662185-7318-410f-97e5-d6e77f6614a1" providerId="ADAL" clId="{5548A7CD-5A98-43C2-9FFC-42E6F61C0AB9}" dt="2023-11-03T10:45:23.555" v="5820" actId="20577"/>
          <ac:spMkLst>
            <pc:docMk/>
            <pc:sldMk cId="3220358548" sldId="419"/>
            <ac:spMk id="9" creationId="{9B50DFDA-F401-43DD-EC44-C09DCE0414C7}"/>
          </ac:spMkLst>
        </pc:spChg>
        <pc:graphicFrameChg chg="add mod modGraphic">
          <ac:chgData name="Long, Weitong" userId="c6662185-7318-410f-97e5-d6e77f6614a1" providerId="ADAL" clId="{5548A7CD-5A98-43C2-9FFC-42E6F61C0AB9}" dt="2023-11-03T10:42:12.420" v="5727" actId="14100"/>
          <ac:graphicFrameMkLst>
            <pc:docMk/>
            <pc:sldMk cId="3220358548" sldId="419"/>
            <ac:graphicFrameMk id="6" creationId="{BBF35F91-2C12-F3F1-D531-C8298190687A}"/>
          </ac:graphicFrameMkLst>
        </pc:graphicFrameChg>
      </pc:sldChg>
      <pc:sldChg chg="new del">
        <pc:chgData name="Long, Weitong" userId="c6662185-7318-410f-97e5-d6e77f6614a1" providerId="ADAL" clId="{5548A7CD-5A98-43C2-9FFC-42E6F61C0AB9}" dt="2023-11-03T10:16:20.948" v="5081" actId="47"/>
        <pc:sldMkLst>
          <pc:docMk/>
          <pc:sldMk cId="3418850018" sldId="419"/>
        </pc:sldMkLst>
      </pc:sldChg>
      <pc:sldChg chg="addSp modSp add mod ord">
        <pc:chgData name="Long, Weitong" userId="c6662185-7318-410f-97e5-d6e77f6614a1" providerId="ADAL" clId="{5548A7CD-5A98-43C2-9FFC-42E6F61C0AB9}" dt="2023-11-03T10:46:15.086" v="5823" actId="108"/>
        <pc:sldMkLst>
          <pc:docMk/>
          <pc:sldMk cId="586029358" sldId="420"/>
        </pc:sldMkLst>
        <pc:spChg chg="mod">
          <ac:chgData name="Long, Weitong" userId="c6662185-7318-410f-97e5-d6e77f6614a1" providerId="ADAL" clId="{5548A7CD-5A98-43C2-9FFC-42E6F61C0AB9}" dt="2023-11-03T10:21:51.334" v="5176" actId="20577"/>
          <ac:spMkLst>
            <pc:docMk/>
            <pc:sldMk cId="586029358" sldId="420"/>
            <ac:spMk id="3" creationId="{F9973130-7079-CC38-F0AC-45CE33B1151E}"/>
          </ac:spMkLst>
        </pc:spChg>
        <pc:spChg chg="add mod">
          <ac:chgData name="Long, Weitong" userId="c6662185-7318-410f-97e5-d6e77f6614a1" providerId="ADAL" clId="{5548A7CD-5A98-43C2-9FFC-42E6F61C0AB9}" dt="2023-11-03T10:46:15.086" v="5823" actId="108"/>
          <ac:spMkLst>
            <pc:docMk/>
            <pc:sldMk cId="586029358" sldId="420"/>
            <ac:spMk id="6" creationId="{80AAFCA1-953C-E7D6-C7C8-B4945C68E2DD}"/>
          </ac:spMkLst>
        </pc:spChg>
        <pc:spChg chg="add mod">
          <ac:chgData name="Long, Weitong" userId="c6662185-7318-410f-97e5-d6e77f6614a1" providerId="ADAL" clId="{5548A7CD-5A98-43C2-9FFC-42E6F61C0AB9}" dt="2023-11-03T10:39:40.245" v="5603"/>
          <ac:spMkLst>
            <pc:docMk/>
            <pc:sldMk cId="586029358" sldId="420"/>
            <ac:spMk id="7" creationId="{55D3D48E-9181-37D5-69B2-D4C462A0238A}"/>
          </ac:spMkLst>
        </pc:spChg>
        <pc:graphicFrameChg chg="add mod modGraphic">
          <ac:chgData name="Long, Weitong" userId="c6662185-7318-410f-97e5-d6e77f6614a1" providerId="ADAL" clId="{5548A7CD-5A98-43C2-9FFC-42E6F61C0AB9}" dt="2023-11-03T10:42:19.261" v="5730" actId="14100"/>
          <ac:graphicFrameMkLst>
            <pc:docMk/>
            <pc:sldMk cId="586029358" sldId="420"/>
            <ac:graphicFrameMk id="2" creationId="{9A6D6C3D-AD70-8228-633F-34E4040CF852}"/>
          </ac:graphicFrameMkLst>
        </pc:graphicFrameChg>
      </pc:sldChg>
      <pc:sldChg chg="addSp delSp modSp add mod ord">
        <pc:chgData name="Long, Weitong" userId="c6662185-7318-410f-97e5-d6e77f6614a1" providerId="ADAL" clId="{5548A7CD-5A98-43C2-9FFC-42E6F61C0AB9}" dt="2023-11-03T11:25:42.056" v="7063"/>
        <pc:sldMkLst>
          <pc:docMk/>
          <pc:sldMk cId="1955079528" sldId="421"/>
        </pc:sldMkLst>
        <pc:spChg chg="add del mod">
          <ac:chgData name="Long, Weitong" userId="c6662185-7318-410f-97e5-d6e77f6614a1" providerId="ADAL" clId="{5548A7CD-5A98-43C2-9FFC-42E6F61C0AB9}" dt="2023-11-03T10:51:32.136" v="6080" actId="478"/>
          <ac:spMkLst>
            <pc:docMk/>
            <pc:sldMk cId="1955079528" sldId="421"/>
            <ac:spMk id="2" creationId="{0A627DF7-D84E-2C43-EA86-C5CD2EBCAEDC}"/>
          </ac:spMkLst>
        </pc:spChg>
        <pc:spChg chg="mod">
          <ac:chgData name="Long, Weitong" userId="c6662185-7318-410f-97e5-d6e77f6614a1" providerId="ADAL" clId="{5548A7CD-5A98-43C2-9FFC-42E6F61C0AB9}" dt="2023-11-03T11:14:56.836" v="6848" actId="20577"/>
          <ac:spMkLst>
            <pc:docMk/>
            <pc:sldMk cId="1955079528" sldId="421"/>
            <ac:spMk id="3" creationId="{F9973130-7079-CC38-F0AC-45CE33B1151E}"/>
          </ac:spMkLst>
        </pc:spChg>
        <pc:spChg chg="del">
          <ac:chgData name="Long, Weitong" userId="c6662185-7318-410f-97e5-d6e77f6614a1" providerId="ADAL" clId="{5548A7CD-5A98-43C2-9FFC-42E6F61C0AB9}" dt="2023-11-03T10:51:28.574" v="6077" actId="478"/>
          <ac:spMkLst>
            <pc:docMk/>
            <pc:sldMk cId="1955079528" sldId="421"/>
            <ac:spMk id="5" creationId="{3EEC270C-7E14-990A-375F-83A274C27381}"/>
          </ac:spMkLst>
        </pc:spChg>
        <pc:spChg chg="add del mod">
          <ac:chgData name="Long, Weitong" userId="c6662185-7318-410f-97e5-d6e77f6614a1" providerId="ADAL" clId="{5548A7CD-5A98-43C2-9FFC-42E6F61C0AB9}" dt="2023-11-03T10:51:30.233" v="6079"/>
          <ac:spMkLst>
            <pc:docMk/>
            <pc:sldMk cId="1955079528" sldId="421"/>
            <ac:spMk id="6" creationId="{D8838D41-7EE8-9154-6BB5-E30770C27788}"/>
          </ac:spMkLst>
        </pc:spChg>
        <pc:spChg chg="add mod">
          <ac:chgData name="Long, Weitong" userId="c6662185-7318-410f-97e5-d6e77f6614a1" providerId="ADAL" clId="{5548A7CD-5A98-43C2-9FFC-42E6F61C0AB9}" dt="2023-11-03T11:23:54.611" v="7040" actId="20577"/>
          <ac:spMkLst>
            <pc:docMk/>
            <pc:sldMk cId="1955079528" sldId="421"/>
            <ac:spMk id="7" creationId="{F9DEBB7E-EA6E-F326-55BC-9C183CA167DD}"/>
          </ac:spMkLst>
        </pc:spChg>
      </pc:sldChg>
      <pc:sldChg chg="modSp add mod ord">
        <pc:chgData name="Long, Weitong" userId="c6662185-7318-410f-97e5-d6e77f6614a1" providerId="ADAL" clId="{5548A7CD-5A98-43C2-9FFC-42E6F61C0AB9}" dt="2023-11-03T16:15:19.207" v="7925" actId="20577"/>
        <pc:sldMkLst>
          <pc:docMk/>
          <pc:sldMk cId="1016034027" sldId="422"/>
        </pc:sldMkLst>
        <pc:spChg chg="mod">
          <ac:chgData name="Long, Weitong" userId="c6662185-7318-410f-97e5-d6e77f6614a1" providerId="ADAL" clId="{5548A7CD-5A98-43C2-9FFC-42E6F61C0AB9}" dt="2023-11-03T11:15:08.426" v="6850"/>
          <ac:spMkLst>
            <pc:docMk/>
            <pc:sldMk cId="1016034027" sldId="422"/>
            <ac:spMk id="3" creationId="{F9973130-7079-CC38-F0AC-45CE33B1151E}"/>
          </ac:spMkLst>
        </pc:spChg>
        <pc:spChg chg="mod">
          <ac:chgData name="Long, Weitong" userId="c6662185-7318-410f-97e5-d6e77f6614a1" providerId="ADAL" clId="{5548A7CD-5A98-43C2-9FFC-42E6F61C0AB9}" dt="2023-11-03T16:15:19.207" v="7925" actId="20577"/>
          <ac:spMkLst>
            <pc:docMk/>
            <pc:sldMk cId="1016034027" sldId="422"/>
            <ac:spMk id="5" creationId="{3EEC270C-7E14-990A-375F-83A274C27381}"/>
          </ac:spMkLst>
        </pc:spChg>
      </pc:sldChg>
      <pc:sldChg chg="modSp add del mod">
        <pc:chgData name="Long, Weitong" userId="c6662185-7318-410f-97e5-d6e77f6614a1" providerId="ADAL" clId="{5548A7CD-5A98-43C2-9FFC-42E6F61C0AB9}" dt="2023-11-03T11:14:48.873" v="6841" actId="47"/>
        <pc:sldMkLst>
          <pc:docMk/>
          <pc:sldMk cId="1313171043" sldId="423"/>
        </pc:sldMkLst>
        <pc:spChg chg="mod">
          <ac:chgData name="Long, Weitong" userId="c6662185-7318-410f-97e5-d6e77f6614a1" providerId="ADAL" clId="{5548A7CD-5A98-43C2-9FFC-42E6F61C0AB9}" dt="2023-11-03T11:11:05.195" v="6816" actId="20577"/>
          <ac:spMkLst>
            <pc:docMk/>
            <pc:sldMk cId="1313171043" sldId="423"/>
            <ac:spMk id="3" creationId="{F9973130-7079-CC38-F0AC-45CE33B1151E}"/>
          </ac:spMkLst>
        </pc:spChg>
        <pc:spChg chg="mod">
          <ac:chgData name="Long, Weitong" userId="c6662185-7318-410f-97e5-d6e77f6614a1" providerId="ADAL" clId="{5548A7CD-5A98-43C2-9FFC-42E6F61C0AB9}" dt="2023-11-03T11:11:13.733" v="6835" actId="20577"/>
          <ac:spMkLst>
            <pc:docMk/>
            <pc:sldMk cId="1313171043" sldId="423"/>
            <ac:spMk id="5" creationId="{3EEC270C-7E14-990A-375F-83A274C27381}"/>
          </ac:spMkLst>
        </pc:spChg>
      </pc:sldChg>
      <pc:sldChg chg="modSp add mod ord">
        <pc:chgData name="Long, Weitong" userId="c6662185-7318-410f-97e5-d6e77f6614a1" providerId="ADAL" clId="{5548A7CD-5A98-43C2-9FFC-42E6F61C0AB9}" dt="2023-11-07T08:52:20.860" v="8211"/>
        <pc:sldMkLst>
          <pc:docMk/>
          <pc:sldMk cId="2433572961" sldId="424"/>
        </pc:sldMkLst>
        <pc:spChg chg="mod">
          <ac:chgData name="Long, Weitong" userId="c6662185-7318-410f-97e5-d6e77f6614a1" providerId="ADAL" clId="{5548A7CD-5A98-43C2-9FFC-42E6F61C0AB9}" dt="2023-11-03T11:43:29.683" v="7538" actId="20577"/>
          <ac:spMkLst>
            <pc:docMk/>
            <pc:sldMk cId="2433572961" sldId="424"/>
            <ac:spMk id="3" creationId="{F9973130-7079-CC38-F0AC-45CE33B1151E}"/>
          </ac:spMkLst>
        </pc:spChg>
        <pc:spChg chg="mod">
          <ac:chgData name="Long, Weitong" userId="c6662185-7318-410f-97e5-d6e77f6614a1" providerId="ADAL" clId="{5548A7CD-5A98-43C2-9FFC-42E6F61C0AB9}" dt="2023-11-07T08:52:20.860" v="8211"/>
          <ac:spMkLst>
            <pc:docMk/>
            <pc:sldMk cId="2433572961" sldId="424"/>
            <ac:spMk id="5" creationId="{3EEC270C-7E14-990A-375F-83A274C27381}"/>
          </ac:spMkLst>
        </pc:spChg>
      </pc:sldChg>
      <pc:sldChg chg="addSp delSp modSp add mod">
        <pc:chgData name="Long, Weitong" userId="c6662185-7318-410f-97e5-d6e77f6614a1" providerId="ADAL" clId="{5548A7CD-5A98-43C2-9FFC-42E6F61C0AB9}" dt="2023-11-03T11:44:04.846" v="7582" actId="20577"/>
        <pc:sldMkLst>
          <pc:docMk/>
          <pc:sldMk cId="1915507467" sldId="425"/>
        </pc:sldMkLst>
        <pc:spChg chg="add mod">
          <ac:chgData name="Long, Weitong" userId="c6662185-7318-410f-97e5-d6e77f6614a1" providerId="ADAL" clId="{5548A7CD-5A98-43C2-9FFC-42E6F61C0AB9}" dt="2023-11-03T11:43:59.083" v="7566" actId="20577"/>
          <ac:spMkLst>
            <pc:docMk/>
            <pc:sldMk cId="1915507467" sldId="425"/>
            <ac:spMk id="2" creationId="{CE17C54E-F0D0-D585-32D4-7B53F1FF4978}"/>
          </ac:spMkLst>
        </pc:spChg>
        <pc:spChg chg="mod">
          <ac:chgData name="Long, Weitong" userId="c6662185-7318-410f-97e5-d6e77f6614a1" providerId="ADAL" clId="{5548A7CD-5A98-43C2-9FFC-42E6F61C0AB9}" dt="2023-11-03T11:44:04.846" v="7582" actId="20577"/>
          <ac:spMkLst>
            <pc:docMk/>
            <pc:sldMk cId="1915507467" sldId="425"/>
            <ac:spMk id="3" creationId="{F9973130-7079-CC38-F0AC-45CE33B1151E}"/>
          </ac:spMkLst>
        </pc:spChg>
        <pc:spChg chg="del mod">
          <ac:chgData name="Long, Weitong" userId="c6662185-7318-410f-97e5-d6e77f6614a1" providerId="ADAL" clId="{5548A7CD-5A98-43C2-9FFC-42E6F61C0AB9}" dt="2023-11-03T11:43:52.372" v="7547" actId="478"/>
          <ac:spMkLst>
            <pc:docMk/>
            <pc:sldMk cId="1915507467" sldId="425"/>
            <ac:spMk id="5" creationId="{3EEC270C-7E14-990A-375F-83A274C27381}"/>
          </ac:spMkLst>
        </pc:spChg>
      </pc:sldChg>
      <pc:sldChg chg="add">
        <pc:chgData name="Long, Weitong" userId="c6662185-7318-410f-97e5-d6e77f6614a1" providerId="ADAL" clId="{5548A7CD-5A98-43C2-9FFC-42E6F61C0AB9}" dt="2023-11-07T08:42:30.740" v="7927"/>
        <pc:sldMkLst>
          <pc:docMk/>
          <pc:sldMk cId="303997833" sldId="426"/>
        </pc:sldMkLst>
      </pc:sldChg>
      <pc:sldChg chg="add">
        <pc:chgData name="Long, Weitong" userId="c6662185-7318-410f-97e5-d6e77f6614a1" providerId="ADAL" clId="{5548A7CD-5A98-43C2-9FFC-42E6F61C0AB9}" dt="2023-11-07T08:43:57.350" v="7956"/>
        <pc:sldMkLst>
          <pc:docMk/>
          <pc:sldMk cId="1200512716" sldId="427"/>
        </pc:sldMkLst>
      </pc:sldChg>
    </pc:docChg>
  </pc:docChgLst>
  <pc:docChgLst>
    <pc:chgData name="Long, Weitong" userId="c6662185-7318-410f-97e5-d6e77f6614a1" providerId="ADAL" clId="{169124CB-BD63-4C1B-90FE-ED2B82775112}"/>
    <pc:docChg chg="undo custSel addSld delSld modSld sldOrd">
      <pc:chgData name="Long, Weitong" userId="c6662185-7318-410f-97e5-d6e77f6614a1" providerId="ADAL" clId="{169124CB-BD63-4C1B-90FE-ED2B82775112}" dt="2023-05-30T09:32:40.827" v="605" actId="20577"/>
      <pc:docMkLst>
        <pc:docMk/>
      </pc:docMkLst>
      <pc:sldChg chg="modSp mod">
        <pc:chgData name="Long, Weitong" userId="c6662185-7318-410f-97e5-d6e77f6614a1" providerId="ADAL" clId="{169124CB-BD63-4C1B-90FE-ED2B82775112}" dt="2023-04-24T15:32:07.306" v="19" actId="20577"/>
        <pc:sldMkLst>
          <pc:docMk/>
          <pc:sldMk cId="1983885521" sldId="256"/>
        </pc:sldMkLst>
        <pc:spChg chg="mod">
          <ac:chgData name="Long, Weitong" userId="c6662185-7318-410f-97e5-d6e77f6614a1" providerId="ADAL" clId="{169124CB-BD63-4C1B-90FE-ED2B82775112}" dt="2023-04-24T15:31:30.119" v="8" actId="20577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169124CB-BD63-4C1B-90FE-ED2B82775112}" dt="2023-04-24T15:32:07.306" v="19" actId="20577"/>
          <ac:spMkLst>
            <pc:docMk/>
            <pc:sldMk cId="1983885521" sldId="256"/>
            <ac:spMk id="5" creationId="{00000000-0000-0000-0000-000000000000}"/>
          </ac:spMkLst>
        </pc:spChg>
      </pc:sldChg>
      <pc:sldChg chg="add del">
        <pc:chgData name="Long, Weitong" userId="c6662185-7318-410f-97e5-d6e77f6614a1" providerId="ADAL" clId="{169124CB-BD63-4C1B-90FE-ED2B82775112}" dt="2023-04-24T15:32:21.954" v="20" actId="47"/>
        <pc:sldMkLst>
          <pc:docMk/>
          <pc:sldMk cId="429363621" sldId="301"/>
        </pc:sldMkLst>
      </pc:sldChg>
      <pc:sldChg chg="del">
        <pc:chgData name="Long, Weitong" userId="c6662185-7318-410f-97e5-d6e77f6614a1" providerId="ADAL" clId="{169124CB-BD63-4C1B-90FE-ED2B82775112}" dt="2023-04-24T15:32:25.804" v="21" actId="47"/>
        <pc:sldMkLst>
          <pc:docMk/>
          <pc:sldMk cId="4131314420" sldId="310"/>
        </pc:sldMkLst>
      </pc:sldChg>
      <pc:sldChg chg="add del">
        <pc:chgData name="Long, Weitong" userId="c6662185-7318-410f-97e5-d6e77f6614a1" providerId="ADAL" clId="{169124CB-BD63-4C1B-90FE-ED2B82775112}" dt="2023-04-24T15:32:28.046" v="22" actId="47"/>
        <pc:sldMkLst>
          <pc:docMk/>
          <pc:sldMk cId="3467080423" sldId="312"/>
        </pc:sldMkLst>
      </pc:sldChg>
      <pc:sldChg chg="del">
        <pc:chgData name="Long, Weitong" userId="c6662185-7318-410f-97e5-d6e77f6614a1" providerId="ADAL" clId="{169124CB-BD63-4C1B-90FE-ED2B82775112}" dt="2023-04-24T15:32:47.091" v="23" actId="47"/>
        <pc:sldMkLst>
          <pc:docMk/>
          <pc:sldMk cId="958888576" sldId="313"/>
        </pc:sldMkLst>
      </pc:sldChg>
      <pc:sldChg chg="modSp mod">
        <pc:chgData name="Long, Weitong" userId="c6662185-7318-410f-97e5-d6e77f6614a1" providerId="ADAL" clId="{169124CB-BD63-4C1B-90FE-ED2B82775112}" dt="2023-04-24T15:43:36.955" v="134" actId="20577"/>
        <pc:sldMkLst>
          <pc:docMk/>
          <pc:sldMk cId="3494406550" sldId="315"/>
        </pc:sldMkLst>
        <pc:spChg chg="mod">
          <ac:chgData name="Long, Weitong" userId="c6662185-7318-410f-97e5-d6e77f6614a1" providerId="ADAL" clId="{169124CB-BD63-4C1B-90FE-ED2B82775112}" dt="2023-04-24T15:43:36.955" v="134" actId="20577"/>
          <ac:spMkLst>
            <pc:docMk/>
            <pc:sldMk cId="3494406550" sldId="315"/>
            <ac:spMk id="3" creationId="{38F0B748-E2CE-3DAD-1F5B-BA5B5BD91888}"/>
          </ac:spMkLst>
        </pc:spChg>
      </pc:sldChg>
      <pc:sldChg chg="del">
        <pc:chgData name="Long, Weitong" userId="c6662185-7318-410f-97e5-d6e77f6614a1" providerId="ADAL" clId="{169124CB-BD63-4C1B-90FE-ED2B82775112}" dt="2023-04-24T15:32:51.208" v="25" actId="47"/>
        <pc:sldMkLst>
          <pc:docMk/>
          <pc:sldMk cId="2531435981" sldId="316"/>
        </pc:sldMkLst>
      </pc:sldChg>
      <pc:sldChg chg="modSp mod">
        <pc:chgData name="Long, Weitong" userId="c6662185-7318-410f-97e5-d6e77f6614a1" providerId="ADAL" clId="{169124CB-BD63-4C1B-90FE-ED2B82775112}" dt="2023-04-24T15:46:28.997" v="182" actId="20577"/>
        <pc:sldMkLst>
          <pc:docMk/>
          <pc:sldMk cId="2058564711" sldId="317"/>
        </pc:sldMkLst>
        <pc:spChg chg="mod">
          <ac:chgData name="Long, Weitong" userId="c6662185-7318-410f-97e5-d6e77f6614a1" providerId="ADAL" clId="{169124CB-BD63-4C1B-90FE-ED2B82775112}" dt="2023-04-24T15:46:28.997" v="182" actId="20577"/>
          <ac:spMkLst>
            <pc:docMk/>
            <pc:sldMk cId="2058564711" sldId="317"/>
            <ac:spMk id="3" creationId="{73A64C4C-6AE6-EDE1-F861-DBAD2AD640E9}"/>
          </ac:spMkLst>
        </pc:spChg>
      </pc:sldChg>
      <pc:sldChg chg="modSp mod">
        <pc:chgData name="Long, Weitong" userId="c6662185-7318-410f-97e5-d6e77f6614a1" providerId="ADAL" clId="{169124CB-BD63-4C1B-90FE-ED2B82775112}" dt="2023-04-24T15:47:04.425" v="199" actId="20577"/>
        <pc:sldMkLst>
          <pc:docMk/>
          <pc:sldMk cId="4291992622" sldId="318"/>
        </pc:sldMkLst>
        <pc:spChg chg="mod">
          <ac:chgData name="Long, Weitong" userId="c6662185-7318-410f-97e5-d6e77f6614a1" providerId="ADAL" clId="{169124CB-BD63-4C1B-90FE-ED2B82775112}" dt="2023-04-24T15:47:04.425" v="199" actId="20577"/>
          <ac:spMkLst>
            <pc:docMk/>
            <pc:sldMk cId="4291992622" sldId="318"/>
            <ac:spMk id="2" creationId="{B680D0C0-4477-9177-C362-1D9934468AA5}"/>
          </ac:spMkLst>
        </pc:spChg>
      </pc:sldChg>
      <pc:sldChg chg="modSp mod">
        <pc:chgData name="Long, Weitong" userId="c6662185-7318-410f-97e5-d6e77f6614a1" providerId="ADAL" clId="{169124CB-BD63-4C1B-90FE-ED2B82775112}" dt="2023-04-24T15:48:09.586" v="210" actId="113"/>
        <pc:sldMkLst>
          <pc:docMk/>
          <pc:sldMk cId="2344867093" sldId="319"/>
        </pc:sldMkLst>
        <pc:spChg chg="mod">
          <ac:chgData name="Long, Weitong" userId="c6662185-7318-410f-97e5-d6e77f6614a1" providerId="ADAL" clId="{169124CB-BD63-4C1B-90FE-ED2B82775112}" dt="2023-04-24T15:48:09.586" v="210" actId="113"/>
          <ac:spMkLst>
            <pc:docMk/>
            <pc:sldMk cId="2344867093" sldId="319"/>
            <ac:spMk id="2" creationId="{FD95F7AF-CF38-68CA-7AE5-C81FD9215288}"/>
          </ac:spMkLst>
        </pc:spChg>
        <pc:spChg chg="mod">
          <ac:chgData name="Long, Weitong" userId="c6662185-7318-410f-97e5-d6e77f6614a1" providerId="ADAL" clId="{169124CB-BD63-4C1B-90FE-ED2B82775112}" dt="2023-04-24T15:46:37" v="195" actId="20577"/>
          <ac:spMkLst>
            <pc:docMk/>
            <pc:sldMk cId="2344867093" sldId="319"/>
            <ac:spMk id="3" creationId="{EC2BA178-E0C2-5B1A-BE0D-3EA2B2291ADC}"/>
          </ac:spMkLst>
        </pc:spChg>
      </pc:sldChg>
      <pc:sldChg chg="del">
        <pc:chgData name="Long, Weitong" userId="c6662185-7318-410f-97e5-d6e77f6614a1" providerId="ADAL" clId="{169124CB-BD63-4C1B-90FE-ED2B82775112}" dt="2023-04-24T15:32:49.206" v="24" actId="47"/>
        <pc:sldMkLst>
          <pc:docMk/>
          <pc:sldMk cId="301903955" sldId="321"/>
        </pc:sldMkLst>
      </pc:sldChg>
      <pc:sldChg chg="modSp add mod">
        <pc:chgData name="Long, Weitong" userId="c6662185-7318-410f-97e5-d6e77f6614a1" providerId="ADAL" clId="{169124CB-BD63-4C1B-90FE-ED2B82775112}" dt="2023-04-24T15:33:21.130" v="37" actId="1076"/>
        <pc:sldMkLst>
          <pc:docMk/>
          <pc:sldMk cId="2812821878" sldId="321"/>
        </pc:sldMkLst>
        <pc:spChg chg="mod">
          <ac:chgData name="Long, Weitong" userId="c6662185-7318-410f-97e5-d6e77f6614a1" providerId="ADAL" clId="{169124CB-BD63-4C1B-90FE-ED2B82775112}" dt="2023-04-24T15:33:21.130" v="37" actId="1076"/>
          <ac:spMkLst>
            <pc:docMk/>
            <pc:sldMk cId="2812821878" sldId="321"/>
            <ac:spMk id="3" creationId="{73A64C4C-6AE6-EDE1-F861-DBAD2AD640E9}"/>
          </ac:spMkLst>
        </pc:spChg>
      </pc:sldChg>
      <pc:sldChg chg="modSp add mod">
        <pc:chgData name="Long, Weitong" userId="c6662185-7318-410f-97e5-d6e77f6614a1" providerId="ADAL" clId="{169124CB-BD63-4C1B-90FE-ED2B82775112}" dt="2023-04-24T15:33:35.824" v="48" actId="20577"/>
        <pc:sldMkLst>
          <pc:docMk/>
          <pc:sldMk cId="709515967" sldId="322"/>
        </pc:sldMkLst>
        <pc:spChg chg="mod">
          <ac:chgData name="Long, Weitong" userId="c6662185-7318-410f-97e5-d6e77f6614a1" providerId="ADAL" clId="{169124CB-BD63-4C1B-90FE-ED2B82775112}" dt="2023-04-24T15:33:35.824" v="48" actId="20577"/>
          <ac:spMkLst>
            <pc:docMk/>
            <pc:sldMk cId="709515967" sldId="322"/>
            <ac:spMk id="3" creationId="{73A64C4C-6AE6-EDE1-F861-DBAD2AD640E9}"/>
          </ac:spMkLst>
        </pc:spChg>
      </pc:sldChg>
      <pc:sldChg chg="addSp delSp modSp new mod modClrScheme chgLayout">
        <pc:chgData name="Long, Weitong" userId="c6662185-7318-410f-97e5-d6e77f6614a1" providerId="ADAL" clId="{169124CB-BD63-4C1B-90FE-ED2B82775112}" dt="2023-05-30T09:32:12.307" v="591" actId="20577"/>
        <pc:sldMkLst>
          <pc:docMk/>
          <pc:sldMk cId="351212461" sldId="323"/>
        </pc:sldMkLst>
        <pc:spChg chg="del">
          <ac:chgData name="Long, Weitong" userId="c6662185-7318-410f-97e5-d6e77f6614a1" providerId="ADAL" clId="{169124CB-BD63-4C1B-90FE-ED2B82775112}" dt="2023-04-24T15:44:41.458" v="136" actId="478"/>
          <ac:spMkLst>
            <pc:docMk/>
            <pc:sldMk cId="351212461" sldId="323"/>
            <ac:spMk id="2" creationId="{9F2492BC-EC46-4FC8-9E8D-1A8007ECE014}"/>
          </ac:spMkLst>
        </pc:spChg>
        <pc:spChg chg="del">
          <ac:chgData name="Long, Weitong" userId="c6662185-7318-410f-97e5-d6e77f6614a1" providerId="ADAL" clId="{169124CB-BD63-4C1B-90FE-ED2B82775112}" dt="2023-04-24T15:44:48.874" v="138" actId="26606"/>
          <ac:spMkLst>
            <pc:docMk/>
            <pc:sldMk cId="351212461" sldId="323"/>
            <ac:spMk id="3" creationId="{231CF52B-B1F1-E1DA-9F9A-C0CE8AEF6609}"/>
          </ac:spMkLst>
        </pc:spChg>
        <pc:spChg chg="mod">
          <ac:chgData name="Long, Weitong" userId="c6662185-7318-410f-97e5-d6e77f6614a1" providerId="ADAL" clId="{169124CB-BD63-4C1B-90FE-ED2B82775112}" dt="2023-04-24T15:44:48.874" v="138" actId="26606"/>
          <ac:spMkLst>
            <pc:docMk/>
            <pc:sldMk cId="351212461" sldId="323"/>
            <ac:spMk id="4" creationId="{C678D93E-B338-F77A-0C03-28B6DFC5647F}"/>
          </ac:spMkLst>
        </pc:spChg>
        <pc:spChg chg="add mod">
          <ac:chgData name="Long, Weitong" userId="c6662185-7318-410f-97e5-d6e77f6614a1" providerId="ADAL" clId="{169124CB-BD63-4C1B-90FE-ED2B82775112}" dt="2023-05-30T09:32:12.307" v="591" actId="20577"/>
          <ac:spMkLst>
            <pc:docMk/>
            <pc:sldMk cId="351212461" sldId="323"/>
            <ac:spMk id="7" creationId="{4A64BB81-B147-6612-C652-3E3086DAB01D}"/>
          </ac:spMkLst>
        </pc:spChg>
        <pc:spChg chg="add mod">
          <ac:chgData name="Long, Weitong" userId="c6662185-7318-410f-97e5-d6e77f6614a1" providerId="ADAL" clId="{169124CB-BD63-4C1B-90FE-ED2B82775112}" dt="2023-04-24T15:45:26.038" v="163"/>
          <ac:spMkLst>
            <pc:docMk/>
            <pc:sldMk cId="351212461" sldId="323"/>
            <ac:spMk id="11" creationId="{852F9AE9-C084-62CB-F1AC-1D9192DF6D49}"/>
          </ac:spMkLst>
        </pc:spChg>
        <pc:picChg chg="add mod">
          <ac:chgData name="Long, Weitong" userId="c6662185-7318-410f-97e5-d6e77f6614a1" providerId="ADAL" clId="{169124CB-BD63-4C1B-90FE-ED2B82775112}" dt="2023-04-24T15:45:30.032" v="164" actId="1076"/>
          <ac:picMkLst>
            <pc:docMk/>
            <pc:sldMk cId="351212461" sldId="323"/>
            <ac:picMk id="6" creationId="{E76550F7-E8BD-6832-EC29-1E8851F11B31}"/>
          </ac:picMkLst>
        </pc:picChg>
      </pc:sldChg>
      <pc:sldChg chg="addSp delSp modSp add mod ord">
        <pc:chgData name="Long, Weitong" userId="c6662185-7318-410f-97e5-d6e77f6614a1" providerId="ADAL" clId="{169124CB-BD63-4C1B-90FE-ED2B82775112}" dt="2023-05-30T09:32:27.325" v="599" actId="20577"/>
        <pc:sldMkLst>
          <pc:docMk/>
          <pc:sldMk cId="1468765058" sldId="324"/>
        </pc:sldMkLst>
        <pc:spChg chg="mod">
          <ac:chgData name="Long, Weitong" userId="c6662185-7318-410f-97e5-d6e77f6614a1" providerId="ADAL" clId="{169124CB-BD63-4C1B-90FE-ED2B82775112}" dt="2023-05-30T09:32:27.325" v="599" actId="20577"/>
          <ac:spMkLst>
            <pc:docMk/>
            <pc:sldMk cId="1468765058" sldId="324"/>
            <ac:spMk id="7" creationId="{4A64BB81-B147-6612-C652-3E3086DAB01D}"/>
          </ac:spMkLst>
        </pc:spChg>
        <pc:spChg chg="mod">
          <ac:chgData name="Long, Weitong" userId="c6662185-7318-410f-97e5-d6e77f6614a1" providerId="ADAL" clId="{169124CB-BD63-4C1B-90FE-ED2B82775112}" dt="2023-04-24T15:49:49.468" v="214"/>
          <ac:spMkLst>
            <pc:docMk/>
            <pc:sldMk cId="1468765058" sldId="324"/>
            <ac:spMk id="11" creationId="{852F9AE9-C084-62CB-F1AC-1D9192DF6D49}"/>
          </ac:spMkLst>
        </pc:spChg>
        <pc:picChg chg="add mod">
          <ac:chgData name="Long, Weitong" userId="c6662185-7318-410f-97e5-d6e77f6614a1" providerId="ADAL" clId="{169124CB-BD63-4C1B-90FE-ED2B82775112}" dt="2023-04-24T15:50:02.010" v="216" actId="1076"/>
          <ac:picMkLst>
            <pc:docMk/>
            <pc:sldMk cId="1468765058" sldId="324"/>
            <ac:picMk id="3" creationId="{8753DCCE-5976-1C39-6968-9E7076BCB5C1}"/>
          </ac:picMkLst>
        </pc:picChg>
        <pc:picChg chg="del">
          <ac:chgData name="Long, Weitong" userId="c6662185-7318-410f-97e5-d6e77f6614a1" providerId="ADAL" clId="{169124CB-BD63-4C1B-90FE-ED2B82775112}" dt="2023-04-24T15:45:38.846" v="166" actId="478"/>
          <ac:picMkLst>
            <pc:docMk/>
            <pc:sldMk cId="1468765058" sldId="324"/>
            <ac:picMk id="6" creationId="{E76550F7-E8BD-6832-EC29-1E8851F11B31}"/>
          </ac:picMkLst>
        </pc:picChg>
      </pc:sldChg>
      <pc:sldChg chg="addSp delSp modSp add mod ord">
        <pc:chgData name="Long, Weitong" userId="c6662185-7318-410f-97e5-d6e77f6614a1" providerId="ADAL" clId="{169124CB-BD63-4C1B-90FE-ED2B82775112}" dt="2023-05-30T09:32:15.541" v="593" actId="20577"/>
        <pc:sldMkLst>
          <pc:docMk/>
          <pc:sldMk cId="1984382011" sldId="325"/>
        </pc:sldMkLst>
        <pc:spChg chg="add del mod">
          <ac:chgData name="Long, Weitong" userId="c6662185-7318-410f-97e5-d6e77f6614a1" providerId="ADAL" clId="{169124CB-BD63-4C1B-90FE-ED2B82775112}" dt="2023-05-30T08:08:35.036" v="579" actId="21"/>
          <ac:spMkLst>
            <pc:docMk/>
            <pc:sldMk cId="1984382011" sldId="325"/>
            <ac:spMk id="2" creationId="{C677A6E3-107C-99EC-6C13-CCF36D95CA6E}"/>
          </ac:spMkLst>
        </pc:spChg>
        <pc:spChg chg="add del mod">
          <ac:chgData name="Long, Weitong" userId="c6662185-7318-410f-97e5-d6e77f6614a1" providerId="ADAL" clId="{169124CB-BD63-4C1B-90FE-ED2B82775112}" dt="2023-05-30T08:08:35.036" v="579" actId="21"/>
          <ac:spMkLst>
            <pc:docMk/>
            <pc:sldMk cId="1984382011" sldId="325"/>
            <ac:spMk id="5" creationId="{2A7F15CA-01E4-C195-781F-02DB2736915F}"/>
          </ac:spMkLst>
        </pc:spChg>
        <pc:spChg chg="add mod">
          <ac:chgData name="Long, Weitong" userId="c6662185-7318-410f-97e5-d6e77f6614a1" providerId="ADAL" clId="{169124CB-BD63-4C1B-90FE-ED2B82775112}" dt="2023-05-30T08:08:38.916" v="581" actId="164"/>
          <ac:spMkLst>
            <pc:docMk/>
            <pc:sldMk cId="1984382011" sldId="325"/>
            <ac:spMk id="6" creationId="{6A9ED272-9BB7-F6CF-574A-DC5E2407D9AC}"/>
          </ac:spMkLst>
        </pc:spChg>
        <pc:spChg chg="mod">
          <ac:chgData name="Long, Weitong" userId="c6662185-7318-410f-97e5-d6e77f6614a1" providerId="ADAL" clId="{169124CB-BD63-4C1B-90FE-ED2B82775112}" dt="2023-05-30T09:32:15.541" v="593" actId="20577"/>
          <ac:spMkLst>
            <pc:docMk/>
            <pc:sldMk cId="1984382011" sldId="325"/>
            <ac:spMk id="7" creationId="{4A64BB81-B147-6612-C652-3E3086DAB01D}"/>
          </ac:spMkLst>
        </pc:spChg>
        <pc:spChg chg="add mod">
          <ac:chgData name="Long, Weitong" userId="c6662185-7318-410f-97e5-d6e77f6614a1" providerId="ADAL" clId="{169124CB-BD63-4C1B-90FE-ED2B82775112}" dt="2023-05-30T08:08:38.916" v="581" actId="164"/>
          <ac:spMkLst>
            <pc:docMk/>
            <pc:sldMk cId="1984382011" sldId="325"/>
            <ac:spMk id="8" creationId="{643E7EB6-9E08-9878-D17D-7945537FDC8C}"/>
          </ac:spMkLst>
        </pc:spChg>
        <pc:spChg chg="mod">
          <ac:chgData name="Long, Weitong" userId="c6662185-7318-410f-97e5-d6e77f6614a1" providerId="ADAL" clId="{169124CB-BD63-4C1B-90FE-ED2B82775112}" dt="2023-04-24T15:53:07.967" v="222" actId="20577"/>
          <ac:spMkLst>
            <pc:docMk/>
            <pc:sldMk cId="1984382011" sldId="325"/>
            <ac:spMk id="11" creationId="{852F9AE9-C084-62CB-F1AC-1D9192DF6D49}"/>
          </ac:spMkLst>
        </pc:spChg>
        <pc:grpChg chg="add mod">
          <ac:chgData name="Long, Weitong" userId="c6662185-7318-410f-97e5-d6e77f6614a1" providerId="ADAL" clId="{169124CB-BD63-4C1B-90FE-ED2B82775112}" dt="2023-05-30T08:08:38.916" v="581" actId="164"/>
          <ac:grpSpMkLst>
            <pc:docMk/>
            <pc:sldMk cId="1984382011" sldId="325"/>
            <ac:grpSpMk id="9" creationId="{5070E202-955F-A6D7-D756-34DA445D33D2}"/>
          </ac:grpSpMkLst>
        </pc:grpChg>
        <pc:picChg chg="add mod">
          <ac:chgData name="Long, Weitong" userId="c6662185-7318-410f-97e5-d6e77f6614a1" providerId="ADAL" clId="{169124CB-BD63-4C1B-90FE-ED2B82775112}" dt="2023-05-30T08:08:38.916" v="581" actId="164"/>
          <ac:picMkLst>
            <pc:docMk/>
            <pc:sldMk cId="1984382011" sldId="325"/>
            <ac:picMk id="3" creationId="{F08176DB-B2F2-ED05-F250-A01CA3830970}"/>
          </ac:picMkLst>
        </pc:picChg>
      </pc:sldChg>
      <pc:sldChg chg="addSp modSp add mod ord">
        <pc:chgData name="Long, Weitong" userId="c6662185-7318-410f-97e5-d6e77f6614a1" providerId="ADAL" clId="{169124CB-BD63-4C1B-90FE-ED2B82775112}" dt="2023-05-30T09:32:20.373" v="595" actId="20577"/>
        <pc:sldMkLst>
          <pc:docMk/>
          <pc:sldMk cId="4248737080" sldId="326"/>
        </pc:sldMkLst>
        <pc:spChg chg="mod">
          <ac:chgData name="Long, Weitong" userId="c6662185-7318-410f-97e5-d6e77f6614a1" providerId="ADAL" clId="{169124CB-BD63-4C1B-90FE-ED2B82775112}" dt="2023-05-30T09:32:20.373" v="595" actId="20577"/>
          <ac:spMkLst>
            <pc:docMk/>
            <pc:sldMk cId="4248737080" sldId="326"/>
            <ac:spMk id="7" creationId="{4A64BB81-B147-6612-C652-3E3086DAB01D}"/>
          </ac:spMkLst>
        </pc:spChg>
        <pc:spChg chg="mod">
          <ac:chgData name="Long, Weitong" userId="c6662185-7318-410f-97e5-d6e77f6614a1" providerId="ADAL" clId="{169124CB-BD63-4C1B-90FE-ED2B82775112}" dt="2023-04-24T15:54:46.754" v="229"/>
          <ac:spMkLst>
            <pc:docMk/>
            <pc:sldMk cId="4248737080" sldId="326"/>
            <ac:spMk id="11" creationId="{852F9AE9-C084-62CB-F1AC-1D9192DF6D49}"/>
          </ac:spMkLst>
        </pc:spChg>
        <pc:picChg chg="add mod">
          <ac:chgData name="Long, Weitong" userId="c6662185-7318-410f-97e5-d6e77f6614a1" providerId="ADAL" clId="{169124CB-BD63-4C1B-90FE-ED2B82775112}" dt="2023-04-24T15:54:33.766" v="228" actId="1076"/>
          <ac:picMkLst>
            <pc:docMk/>
            <pc:sldMk cId="4248737080" sldId="326"/>
            <ac:picMk id="3" creationId="{FCCAD6B9-4F48-F84E-1E25-1E79E00221D6}"/>
          </ac:picMkLst>
        </pc:picChg>
      </pc:sldChg>
      <pc:sldChg chg="addSp delSp modSp add mod">
        <pc:chgData name="Long, Weitong" userId="c6662185-7318-410f-97e5-d6e77f6614a1" providerId="ADAL" clId="{169124CB-BD63-4C1B-90FE-ED2B82775112}" dt="2023-05-30T09:32:23.653" v="597" actId="20577"/>
        <pc:sldMkLst>
          <pc:docMk/>
          <pc:sldMk cId="616304844" sldId="327"/>
        </pc:sldMkLst>
        <pc:spChg chg="mod">
          <ac:chgData name="Long, Weitong" userId="c6662185-7318-410f-97e5-d6e77f6614a1" providerId="ADAL" clId="{169124CB-BD63-4C1B-90FE-ED2B82775112}" dt="2023-05-30T09:32:23.653" v="597" actId="20577"/>
          <ac:spMkLst>
            <pc:docMk/>
            <pc:sldMk cId="616304844" sldId="327"/>
            <ac:spMk id="7" creationId="{4A64BB81-B147-6612-C652-3E3086DAB01D}"/>
          </ac:spMkLst>
        </pc:spChg>
        <pc:spChg chg="mod">
          <ac:chgData name="Long, Weitong" userId="c6662185-7318-410f-97e5-d6e77f6614a1" providerId="ADAL" clId="{169124CB-BD63-4C1B-90FE-ED2B82775112}" dt="2023-04-24T15:56:27.217" v="237" actId="20577"/>
          <ac:spMkLst>
            <pc:docMk/>
            <pc:sldMk cId="616304844" sldId="327"/>
            <ac:spMk id="11" creationId="{852F9AE9-C084-62CB-F1AC-1D9192DF6D49}"/>
          </ac:spMkLst>
        </pc:spChg>
        <pc:picChg chg="del">
          <ac:chgData name="Long, Weitong" userId="c6662185-7318-410f-97e5-d6e77f6614a1" providerId="ADAL" clId="{169124CB-BD63-4C1B-90FE-ED2B82775112}" dt="2023-04-24T15:55:04.855" v="233" actId="478"/>
          <ac:picMkLst>
            <pc:docMk/>
            <pc:sldMk cId="616304844" sldId="327"/>
            <ac:picMk id="3" creationId="{FCCAD6B9-4F48-F84E-1E25-1E79E00221D6}"/>
          </ac:picMkLst>
        </pc:picChg>
        <pc:picChg chg="add mod modCrop">
          <ac:chgData name="Long, Weitong" userId="c6662185-7318-410f-97e5-d6e77f6614a1" providerId="ADAL" clId="{169124CB-BD63-4C1B-90FE-ED2B82775112}" dt="2023-04-24T15:56:51.534" v="243" actId="1076"/>
          <ac:picMkLst>
            <pc:docMk/>
            <pc:sldMk cId="616304844" sldId="327"/>
            <ac:picMk id="5" creationId="{73807D46-4979-8477-0439-28E1C004F509}"/>
          </ac:picMkLst>
        </pc:picChg>
      </pc:sldChg>
      <pc:sldChg chg="addSp delSp modSp add mod">
        <pc:chgData name="Long, Weitong" userId="c6662185-7318-410f-97e5-d6e77f6614a1" providerId="ADAL" clId="{169124CB-BD63-4C1B-90FE-ED2B82775112}" dt="2023-05-30T09:32:32.923" v="601" actId="20577"/>
        <pc:sldMkLst>
          <pc:docMk/>
          <pc:sldMk cId="1065495941" sldId="328"/>
        </pc:sldMkLst>
        <pc:spChg chg="mod">
          <ac:chgData name="Long, Weitong" userId="c6662185-7318-410f-97e5-d6e77f6614a1" providerId="ADAL" clId="{169124CB-BD63-4C1B-90FE-ED2B82775112}" dt="2023-05-30T09:32:32.923" v="601" actId="20577"/>
          <ac:spMkLst>
            <pc:docMk/>
            <pc:sldMk cId="1065495941" sldId="328"/>
            <ac:spMk id="7" creationId="{4A64BB81-B147-6612-C652-3E3086DAB01D}"/>
          </ac:spMkLst>
        </pc:spChg>
        <pc:spChg chg="mod">
          <ac:chgData name="Long, Weitong" userId="c6662185-7318-410f-97e5-d6e77f6614a1" providerId="ADAL" clId="{169124CB-BD63-4C1B-90FE-ED2B82775112}" dt="2023-04-24T16:00:00.729" v="262" actId="20577"/>
          <ac:spMkLst>
            <pc:docMk/>
            <pc:sldMk cId="1065495941" sldId="328"/>
            <ac:spMk id="11" creationId="{852F9AE9-C084-62CB-F1AC-1D9192DF6D49}"/>
          </ac:spMkLst>
        </pc:spChg>
        <pc:picChg chg="add mod">
          <ac:chgData name="Long, Weitong" userId="c6662185-7318-410f-97e5-d6e77f6614a1" providerId="ADAL" clId="{169124CB-BD63-4C1B-90FE-ED2B82775112}" dt="2023-04-24T16:00:13.280" v="265" actId="1076"/>
          <ac:picMkLst>
            <pc:docMk/>
            <pc:sldMk cId="1065495941" sldId="328"/>
            <ac:picMk id="3" creationId="{2E249B01-BC4D-A430-F41A-D6ED7DEE8B4E}"/>
          </ac:picMkLst>
        </pc:picChg>
        <pc:picChg chg="del">
          <ac:chgData name="Long, Weitong" userId="c6662185-7318-410f-97e5-d6e77f6614a1" providerId="ADAL" clId="{169124CB-BD63-4C1B-90FE-ED2B82775112}" dt="2023-04-24T15:58:48.927" v="245" actId="478"/>
          <ac:picMkLst>
            <pc:docMk/>
            <pc:sldMk cId="1065495941" sldId="328"/>
            <ac:picMk id="5" creationId="{73807D46-4979-8477-0439-28E1C004F509}"/>
          </ac:picMkLst>
        </pc:picChg>
      </pc:sldChg>
      <pc:sldChg chg="modSp new mod">
        <pc:chgData name="Long, Weitong" userId="c6662185-7318-410f-97e5-d6e77f6614a1" providerId="ADAL" clId="{169124CB-BD63-4C1B-90FE-ED2B82775112}" dt="2023-04-30T07:46:39.114" v="440" actId="115"/>
        <pc:sldMkLst>
          <pc:docMk/>
          <pc:sldMk cId="571060005" sldId="329"/>
        </pc:sldMkLst>
        <pc:spChg chg="mod">
          <ac:chgData name="Long, Weitong" userId="c6662185-7318-410f-97e5-d6e77f6614a1" providerId="ADAL" clId="{169124CB-BD63-4C1B-90FE-ED2B82775112}" dt="2023-04-30T07:46:39.114" v="440" actId="115"/>
          <ac:spMkLst>
            <pc:docMk/>
            <pc:sldMk cId="571060005" sldId="329"/>
            <ac:spMk id="2" creationId="{1ED3EA16-50DB-1C7C-7A7F-ED5F777803F2}"/>
          </ac:spMkLst>
        </pc:spChg>
        <pc:spChg chg="mod">
          <ac:chgData name="Long, Weitong" userId="c6662185-7318-410f-97e5-d6e77f6614a1" providerId="ADAL" clId="{169124CB-BD63-4C1B-90FE-ED2B82775112}" dt="2023-04-30T07:43:09.418" v="327" actId="20577"/>
          <ac:spMkLst>
            <pc:docMk/>
            <pc:sldMk cId="571060005" sldId="329"/>
            <ac:spMk id="3" creationId="{79E13D6D-A8A9-0411-3C40-DAE70C247BF5}"/>
          </ac:spMkLst>
        </pc:spChg>
      </pc:sldChg>
      <pc:sldChg chg="modSp new mod">
        <pc:chgData name="Long, Weitong" userId="c6662185-7318-410f-97e5-d6e77f6614a1" providerId="ADAL" clId="{169124CB-BD63-4C1B-90FE-ED2B82775112}" dt="2023-04-30T07:46:59.340" v="441" actId="20577"/>
        <pc:sldMkLst>
          <pc:docMk/>
          <pc:sldMk cId="3403533474" sldId="330"/>
        </pc:sldMkLst>
        <pc:spChg chg="mod">
          <ac:chgData name="Long, Weitong" userId="c6662185-7318-410f-97e5-d6e77f6614a1" providerId="ADAL" clId="{169124CB-BD63-4C1B-90FE-ED2B82775112}" dt="2023-04-30T07:46:59.340" v="441" actId="20577"/>
          <ac:spMkLst>
            <pc:docMk/>
            <pc:sldMk cId="3403533474" sldId="330"/>
            <ac:spMk id="2" creationId="{22C4A15F-4EE8-7AE1-E3D0-AB9DF23F3EC0}"/>
          </ac:spMkLst>
        </pc:spChg>
        <pc:spChg chg="mod">
          <ac:chgData name="Long, Weitong" userId="c6662185-7318-410f-97e5-d6e77f6614a1" providerId="ADAL" clId="{169124CB-BD63-4C1B-90FE-ED2B82775112}" dt="2023-04-30T07:43:39.167" v="341" actId="5793"/>
          <ac:spMkLst>
            <pc:docMk/>
            <pc:sldMk cId="3403533474" sldId="330"/>
            <ac:spMk id="3" creationId="{C95A5112-98AA-6A4A-E889-F269494B194C}"/>
          </ac:spMkLst>
        </pc:spChg>
      </pc:sldChg>
      <pc:sldChg chg="addSp delSp modSp new mod">
        <pc:chgData name="Long, Weitong" userId="c6662185-7318-410f-97e5-d6e77f6614a1" providerId="ADAL" clId="{169124CB-BD63-4C1B-90FE-ED2B82775112}" dt="2023-05-30T09:09:45.868" v="589" actId="20577"/>
        <pc:sldMkLst>
          <pc:docMk/>
          <pc:sldMk cId="978949510" sldId="331"/>
        </pc:sldMkLst>
        <pc:spChg chg="mod">
          <ac:chgData name="Long, Weitong" userId="c6662185-7318-410f-97e5-d6e77f6614a1" providerId="ADAL" clId="{169124CB-BD63-4C1B-90FE-ED2B82775112}" dt="2023-05-30T08:08:03.560" v="575" actId="14100"/>
          <ac:spMkLst>
            <pc:docMk/>
            <pc:sldMk cId="978949510" sldId="331"/>
            <ac:spMk id="2" creationId="{3E582AA1-006D-0C55-40A2-EA1B375C813C}"/>
          </ac:spMkLst>
        </pc:spChg>
        <pc:spChg chg="mod">
          <ac:chgData name="Long, Weitong" userId="c6662185-7318-410f-97e5-d6e77f6614a1" providerId="ADAL" clId="{169124CB-BD63-4C1B-90FE-ED2B82775112}" dt="2023-05-30T07:47:27.388" v="492" actId="26606"/>
          <ac:spMkLst>
            <pc:docMk/>
            <pc:sldMk cId="978949510" sldId="331"/>
            <ac:spMk id="3" creationId="{1DAB65CE-6B8D-76F9-AC12-F9F8F19B3B78}"/>
          </ac:spMkLst>
        </pc:spChg>
        <pc:spChg chg="del">
          <ac:chgData name="Long, Weitong" userId="c6662185-7318-410f-97e5-d6e77f6614a1" providerId="ADAL" clId="{169124CB-BD63-4C1B-90FE-ED2B82775112}" dt="2023-05-30T07:45:10.188" v="460" actId="478"/>
          <ac:spMkLst>
            <pc:docMk/>
            <pc:sldMk cId="978949510" sldId="331"/>
            <ac:spMk id="4" creationId="{64BB4555-2A0A-636C-16C5-8EFD92B7E4E1}"/>
          </ac:spMkLst>
        </pc:spChg>
        <pc:spChg chg="add mod">
          <ac:chgData name="Long, Weitong" userId="c6662185-7318-410f-97e5-d6e77f6614a1" providerId="ADAL" clId="{169124CB-BD63-4C1B-90FE-ED2B82775112}" dt="2023-05-30T08:16:36.076" v="582" actId="14100"/>
          <ac:spMkLst>
            <pc:docMk/>
            <pc:sldMk cId="978949510" sldId="331"/>
            <ac:spMk id="9" creationId="{B62208A2-5839-2509-242C-5E19359FAF52}"/>
          </ac:spMkLst>
        </pc:spChg>
        <pc:spChg chg="add del mod">
          <ac:chgData name="Long, Weitong" userId="c6662185-7318-410f-97e5-d6e77f6614a1" providerId="ADAL" clId="{169124CB-BD63-4C1B-90FE-ED2B82775112}" dt="2023-05-30T07:48:06.395" v="505"/>
          <ac:spMkLst>
            <pc:docMk/>
            <pc:sldMk cId="978949510" sldId="331"/>
            <ac:spMk id="10" creationId="{084AACBF-F69B-0DE6-C37D-1249396F05C8}"/>
          </ac:spMkLst>
        </pc:spChg>
        <pc:spChg chg="add mod">
          <ac:chgData name="Long, Weitong" userId="c6662185-7318-410f-97e5-d6e77f6614a1" providerId="ADAL" clId="{169124CB-BD63-4C1B-90FE-ED2B82775112}" dt="2023-05-30T08:16:43.554" v="585" actId="14100"/>
          <ac:spMkLst>
            <pc:docMk/>
            <pc:sldMk cId="978949510" sldId="331"/>
            <ac:spMk id="11" creationId="{608B3185-6AF3-6F17-F6B9-5E5160635D8C}"/>
          </ac:spMkLst>
        </pc:spChg>
        <pc:spChg chg="add mod">
          <ac:chgData name="Long, Weitong" userId="c6662185-7318-410f-97e5-d6e77f6614a1" providerId="ADAL" clId="{169124CB-BD63-4C1B-90FE-ED2B82775112}" dt="2023-05-30T08:16:47.923" v="586" actId="14100"/>
          <ac:spMkLst>
            <pc:docMk/>
            <pc:sldMk cId="978949510" sldId="331"/>
            <ac:spMk id="12" creationId="{BBB40FD5-550C-96ED-C52E-9E7558941580}"/>
          </ac:spMkLst>
        </pc:spChg>
        <pc:spChg chg="add mod">
          <ac:chgData name="Long, Weitong" userId="c6662185-7318-410f-97e5-d6e77f6614a1" providerId="ADAL" clId="{169124CB-BD63-4C1B-90FE-ED2B82775112}" dt="2023-05-30T09:09:45.868" v="589" actId="20577"/>
          <ac:spMkLst>
            <pc:docMk/>
            <pc:sldMk cId="978949510" sldId="331"/>
            <ac:spMk id="13" creationId="{68633EBC-DA9A-B6F7-3611-F1A63420ACA3}"/>
          </ac:spMkLst>
        </pc:spChg>
        <pc:grpChg chg="add mod">
          <ac:chgData name="Long, Weitong" userId="c6662185-7318-410f-97e5-d6e77f6614a1" providerId="ADAL" clId="{169124CB-BD63-4C1B-90FE-ED2B82775112}" dt="2023-05-30T08:56:55.728" v="587" actId="14100"/>
          <ac:grpSpMkLst>
            <pc:docMk/>
            <pc:sldMk cId="978949510" sldId="331"/>
            <ac:grpSpMk id="14" creationId="{764847CA-70FC-5AB4-6944-23020E9CEFDC}"/>
          </ac:grpSpMkLst>
        </pc:grpChg>
        <pc:picChg chg="add del mod">
          <ac:chgData name="Long, Weitong" userId="c6662185-7318-410f-97e5-d6e77f6614a1" providerId="ADAL" clId="{169124CB-BD63-4C1B-90FE-ED2B82775112}" dt="2023-05-30T07:47:23.035" v="490" actId="478"/>
          <ac:picMkLst>
            <pc:docMk/>
            <pc:sldMk cId="978949510" sldId="331"/>
            <ac:picMk id="6" creationId="{9E40206C-ACF7-2524-21A6-2674E67CC581}"/>
          </ac:picMkLst>
        </pc:picChg>
        <pc:picChg chg="add mod">
          <ac:chgData name="Long, Weitong" userId="c6662185-7318-410f-97e5-d6e77f6614a1" providerId="ADAL" clId="{169124CB-BD63-4C1B-90FE-ED2B82775112}" dt="2023-05-30T08:16:39.061" v="584" actId="1076"/>
          <ac:picMkLst>
            <pc:docMk/>
            <pc:sldMk cId="978949510" sldId="331"/>
            <ac:picMk id="8" creationId="{E2933ABB-180E-F8AB-29D7-AD66EF054F43}"/>
          </ac:picMkLst>
        </pc:picChg>
      </pc:sldChg>
      <pc:sldChg chg="addSp delSp modSp new del mod">
        <pc:chgData name="Long, Weitong" userId="c6662185-7318-410f-97e5-d6e77f6614a1" providerId="ADAL" clId="{169124CB-BD63-4C1B-90FE-ED2B82775112}" dt="2023-05-30T07:38:34.132" v="458" actId="47"/>
        <pc:sldMkLst>
          <pc:docMk/>
          <pc:sldMk cId="2299907566" sldId="331"/>
        </pc:sldMkLst>
        <pc:spChg chg="del">
          <ac:chgData name="Long, Weitong" userId="c6662185-7318-410f-97e5-d6e77f6614a1" providerId="ADAL" clId="{169124CB-BD63-4C1B-90FE-ED2B82775112}" dt="2023-05-30T07:15:04.932" v="445" actId="478"/>
          <ac:spMkLst>
            <pc:docMk/>
            <pc:sldMk cId="2299907566" sldId="331"/>
            <ac:spMk id="2" creationId="{1B216C69-5309-840A-2369-E980C72EC8D1}"/>
          </ac:spMkLst>
        </pc:spChg>
        <pc:spChg chg="add mod">
          <ac:chgData name="Long, Weitong" userId="c6662185-7318-410f-97e5-d6e77f6614a1" providerId="ADAL" clId="{169124CB-BD63-4C1B-90FE-ED2B82775112}" dt="2023-05-30T07:17:14.701" v="457" actId="1076"/>
          <ac:spMkLst>
            <pc:docMk/>
            <pc:sldMk cId="2299907566" sldId="331"/>
            <ac:spMk id="5" creationId="{FCA4ACF7-A4E6-9FF7-CDD4-3CA384C1BB1D}"/>
          </ac:spMkLst>
        </pc:spChg>
      </pc:sldChg>
      <pc:sldChg chg="addSp delSp modSp add mod modClrScheme chgLayout">
        <pc:chgData name="Long, Weitong" userId="c6662185-7318-410f-97e5-d6e77f6614a1" providerId="ADAL" clId="{169124CB-BD63-4C1B-90FE-ED2B82775112}" dt="2023-05-30T09:32:36.573" v="603" actId="20577"/>
        <pc:sldMkLst>
          <pc:docMk/>
          <pc:sldMk cId="4011530279" sldId="332"/>
        </pc:sldMkLst>
        <pc:spChg chg="mod">
          <ac:chgData name="Long, Weitong" userId="c6662185-7318-410f-97e5-d6e77f6614a1" providerId="ADAL" clId="{169124CB-BD63-4C1B-90FE-ED2B82775112}" dt="2023-05-30T08:02:52.553" v="542" actId="26606"/>
          <ac:spMkLst>
            <pc:docMk/>
            <pc:sldMk cId="4011530279" sldId="332"/>
            <ac:spMk id="4" creationId="{C678D93E-B338-F77A-0C03-28B6DFC5647F}"/>
          </ac:spMkLst>
        </pc:spChg>
        <pc:spChg chg="mod">
          <ac:chgData name="Long, Weitong" userId="c6662185-7318-410f-97e5-d6e77f6614a1" providerId="ADAL" clId="{169124CB-BD63-4C1B-90FE-ED2B82775112}" dt="2023-05-30T09:32:36.573" v="603" actId="20577"/>
          <ac:spMkLst>
            <pc:docMk/>
            <pc:sldMk cId="4011530279" sldId="332"/>
            <ac:spMk id="7" creationId="{4A64BB81-B147-6612-C652-3E3086DAB01D}"/>
          </ac:spMkLst>
        </pc:spChg>
        <pc:spChg chg="mod">
          <ac:chgData name="Long, Weitong" userId="c6662185-7318-410f-97e5-d6e77f6614a1" providerId="ADAL" clId="{169124CB-BD63-4C1B-90FE-ED2B82775112}" dt="2023-05-30T08:02:52.553" v="542" actId="26606"/>
          <ac:spMkLst>
            <pc:docMk/>
            <pc:sldMk cId="4011530279" sldId="332"/>
            <ac:spMk id="11" creationId="{852F9AE9-C084-62CB-F1AC-1D9192DF6D49}"/>
          </ac:spMkLst>
        </pc:spChg>
        <pc:picChg chg="del">
          <ac:chgData name="Long, Weitong" userId="c6662185-7318-410f-97e5-d6e77f6614a1" providerId="ADAL" clId="{169124CB-BD63-4C1B-90FE-ED2B82775112}" dt="2023-05-30T08:02:02.416" v="522" actId="478"/>
          <ac:picMkLst>
            <pc:docMk/>
            <pc:sldMk cId="4011530279" sldId="332"/>
            <ac:picMk id="3" creationId="{2E249B01-BC4D-A430-F41A-D6ED7DEE8B4E}"/>
          </ac:picMkLst>
        </pc:picChg>
        <pc:picChg chg="add mod">
          <ac:chgData name="Long, Weitong" userId="c6662185-7318-410f-97e5-d6e77f6614a1" providerId="ADAL" clId="{169124CB-BD63-4C1B-90FE-ED2B82775112}" dt="2023-05-30T08:03:02.503" v="547" actId="14100"/>
          <ac:picMkLst>
            <pc:docMk/>
            <pc:sldMk cId="4011530279" sldId="332"/>
            <ac:picMk id="5" creationId="{0182A25E-6608-D57E-C2DB-8D29CA5073F7}"/>
          </ac:picMkLst>
        </pc:picChg>
      </pc:sldChg>
      <pc:sldChg chg="addSp delSp modSp add mod">
        <pc:chgData name="Long, Weitong" userId="c6662185-7318-410f-97e5-d6e77f6614a1" providerId="ADAL" clId="{169124CB-BD63-4C1B-90FE-ED2B82775112}" dt="2023-05-30T09:32:40.827" v="605" actId="20577"/>
        <pc:sldMkLst>
          <pc:docMk/>
          <pc:sldMk cId="3458133853" sldId="333"/>
        </pc:sldMkLst>
        <pc:spChg chg="mod">
          <ac:chgData name="Long, Weitong" userId="c6662185-7318-410f-97e5-d6e77f6614a1" providerId="ADAL" clId="{169124CB-BD63-4C1B-90FE-ED2B82775112}" dt="2023-05-30T09:32:40.827" v="605" actId="20577"/>
          <ac:spMkLst>
            <pc:docMk/>
            <pc:sldMk cId="3458133853" sldId="333"/>
            <ac:spMk id="7" creationId="{4A64BB81-B147-6612-C652-3E3086DAB01D}"/>
          </ac:spMkLst>
        </pc:spChg>
        <pc:spChg chg="mod">
          <ac:chgData name="Long, Weitong" userId="c6662185-7318-410f-97e5-d6e77f6614a1" providerId="ADAL" clId="{169124CB-BD63-4C1B-90FE-ED2B82775112}" dt="2023-05-30T08:03:16.763" v="562" actId="404"/>
          <ac:spMkLst>
            <pc:docMk/>
            <pc:sldMk cId="3458133853" sldId="333"/>
            <ac:spMk id="11" creationId="{852F9AE9-C084-62CB-F1AC-1D9192DF6D49}"/>
          </ac:spMkLst>
        </pc:spChg>
        <pc:picChg chg="del">
          <ac:chgData name="Long, Weitong" userId="c6662185-7318-410f-97e5-d6e77f6614a1" providerId="ADAL" clId="{169124CB-BD63-4C1B-90FE-ED2B82775112}" dt="2023-05-30T08:02:04.146" v="523" actId="478"/>
          <ac:picMkLst>
            <pc:docMk/>
            <pc:sldMk cId="3458133853" sldId="333"/>
            <ac:picMk id="3" creationId="{2E249B01-BC4D-A430-F41A-D6ED7DEE8B4E}"/>
          </ac:picMkLst>
        </pc:picChg>
        <pc:picChg chg="add mod">
          <ac:chgData name="Long, Weitong" userId="c6662185-7318-410f-97e5-d6e77f6614a1" providerId="ADAL" clId="{169124CB-BD63-4C1B-90FE-ED2B82775112}" dt="2023-05-30T08:05:12.459" v="569" actId="14100"/>
          <ac:picMkLst>
            <pc:docMk/>
            <pc:sldMk cId="3458133853" sldId="333"/>
            <ac:picMk id="5" creationId="{C3B38AFD-E425-C1F6-3916-0D57ACA43FDE}"/>
          </ac:picMkLst>
        </pc:picChg>
      </pc:sldChg>
    </pc:docChg>
  </pc:docChgLst>
  <pc:docChgLst>
    <pc:chgData name="Long, Weitong" userId="c6662185-7318-410f-97e5-d6e77f6614a1" providerId="ADAL" clId="{24FA3FBC-BDBA-4C67-B069-6363650B8E6C}"/>
    <pc:docChg chg="undo custSel addSld delSld modSld sldOrd">
      <pc:chgData name="Long, Weitong" userId="c6662185-7318-410f-97e5-d6e77f6614a1" providerId="ADAL" clId="{24FA3FBC-BDBA-4C67-B069-6363650B8E6C}" dt="2023-03-24T08:03:51.899" v="2138" actId="20577"/>
      <pc:docMkLst>
        <pc:docMk/>
      </pc:docMkLst>
      <pc:sldChg chg="modSp mod">
        <pc:chgData name="Long, Weitong" userId="c6662185-7318-410f-97e5-d6e77f6614a1" providerId="ADAL" clId="{24FA3FBC-BDBA-4C67-B069-6363650B8E6C}" dt="2023-03-22T08:40:21.942" v="5" actId="20577"/>
        <pc:sldMkLst>
          <pc:docMk/>
          <pc:sldMk cId="1983885521" sldId="256"/>
        </pc:sldMkLst>
        <pc:spChg chg="mod">
          <ac:chgData name="Long, Weitong" userId="c6662185-7318-410f-97e5-d6e77f6614a1" providerId="ADAL" clId="{24FA3FBC-BDBA-4C67-B069-6363650B8E6C}" dt="2023-03-22T08:40:14.958" v="0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24FA3FBC-BDBA-4C67-B069-6363650B8E6C}" dt="2023-03-22T08:40:21.942" v="5" actId="20577"/>
          <ac:spMkLst>
            <pc:docMk/>
            <pc:sldMk cId="1983885521" sldId="256"/>
            <ac:spMk id="5" creationId="{00000000-0000-0000-0000-000000000000}"/>
          </ac:spMkLst>
        </pc:spChg>
      </pc:sldChg>
      <pc:sldChg chg="ord">
        <pc:chgData name="Long, Weitong" userId="c6662185-7318-410f-97e5-d6e77f6614a1" providerId="ADAL" clId="{24FA3FBC-BDBA-4C67-B069-6363650B8E6C}" dt="2023-03-22T08:49:34.482" v="66"/>
        <pc:sldMkLst>
          <pc:docMk/>
          <pc:sldMk cId="3037661831" sldId="278"/>
        </pc:sldMkLst>
      </pc:sldChg>
      <pc:sldChg chg="modSp mod">
        <pc:chgData name="Long, Weitong" userId="c6662185-7318-410f-97e5-d6e77f6614a1" providerId="ADAL" clId="{24FA3FBC-BDBA-4C67-B069-6363650B8E6C}" dt="2023-03-22T09:05:04.744" v="328" actId="20577"/>
        <pc:sldMkLst>
          <pc:docMk/>
          <pc:sldMk cId="411829800" sldId="279"/>
        </pc:sldMkLst>
        <pc:spChg chg="mod">
          <ac:chgData name="Long, Weitong" userId="c6662185-7318-410f-97e5-d6e77f6614a1" providerId="ADAL" clId="{24FA3FBC-BDBA-4C67-B069-6363650B8E6C}" dt="2023-03-22T09:05:04.744" v="328" actId="20577"/>
          <ac:spMkLst>
            <pc:docMk/>
            <pc:sldMk cId="411829800" sldId="279"/>
            <ac:spMk id="2" creationId="{C1775FDF-BCFD-64B8-AF2E-C0F5C17C3BB8}"/>
          </ac:spMkLst>
        </pc:spChg>
        <pc:spChg chg="mod">
          <ac:chgData name="Long, Weitong" userId="c6662185-7318-410f-97e5-d6e77f6614a1" providerId="ADAL" clId="{24FA3FBC-BDBA-4C67-B069-6363650B8E6C}" dt="2023-03-22T09:03:34.551" v="275" actId="20577"/>
          <ac:spMkLst>
            <pc:docMk/>
            <pc:sldMk cId="411829800" sldId="279"/>
            <ac:spMk id="3" creationId="{59AD346B-F020-92C1-FF67-053E00640056}"/>
          </ac:spMkLst>
        </pc:spChg>
      </pc:sldChg>
      <pc:sldChg chg="add del">
        <pc:chgData name="Long, Weitong" userId="c6662185-7318-410f-97e5-d6e77f6614a1" providerId="ADAL" clId="{24FA3FBC-BDBA-4C67-B069-6363650B8E6C}" dt="2023-03-22T08:45:11.801" v="32" actId="47"/>
        <pc:sldMkLst>
          <pc:docMk/>
          <pc:sldMk cId="2349191939" sldId="281"/>
        </pc:sldMkLst>
      </pc:sldChg>
      <pc:sldChg chg="modSp mod">
        <pc:chgData name="Long, Weitong" userId="c6662185-7318-410f-97e5-d6e77f6614a1" providerId="ADAL" clId="{24FA3FBC-BDBA-4C67-B069-6363650B8E6C}" dt="2023-03-22T09:07:09.807" v="354" actId="20577"/>
        <pc:sldMkLst>
          <pc:docMk/>
          <pc:sldMk cId="309160870" sldId="283"/>
        </pc:sldMkLst>
        <pc:spChg chg="mod">
          <ac:chgData name="Long, Weitong" userId="c6662185-7318-410f-97e5-d6e77f6614a1" providerId="ADAL" clId="{24FA3FBC-BDBA-4C67-B069-6363650B8E6C}" dt="2023-03-22T09:07:09.807" v="354" actId="20577"/>
          <ac:spMkLst>
            <pc:docMk/>
            <pc:sldMk cId="309160870" sldId="283"/>
            <ac:spMk id="2" creationId="{A2EF2B5D-03F2-ACBA-6223-1D405DD2BCDF}"/>
          </ac:spMkLst>
        </pc:spChg>
      </pc:sldChg>
      <pc:sldChg chg="del">
        <pc:chgData name="Long, Weitong" userId="c6662185-7318-410f-97e5-d6e77f6614a1" providerId="ADAL" clId="{24FA3FBC-BDBA-4C67-B069-6363650B8E6C}" dt="2023-03-22T08:45:13.001" v="33" actId="47"/>
        <pc:sldMkLst>
          <pc:docMk/>
          <pc:sldMk cId="4100675295" sldId="288"/>
        </pc:sldMkLst>
      </pc:sldChg>
      <pc:sldChg chg="del">
        <pc:chgData name="Long, Weitong" userId="c6662185-7318-410f-97e5-d6e77f6614a1" providerId="ADAL" clId="{24FA3FBC-BDBA-4C67-B069-6363650B8E6C}" dt="2023-03-22T08:45:06.711" v="29" actId="47"/>
        <pc:sldMkLst>
          <pc:docMk/>
          <pc:sldMk cId="3542593693" sldId="289"/>
        </pc:sldMkLst>
      </pc:sldChg>
      <pc:sldChg chg="del">
        <pc:chgData name="Long, Weitong" userId="c6662185-7318-410f-97e5-d6e77f6614a1" providerId="ADAL" clId="{24FA3FBC-BDBA-4C67-B069-6363650B8E6C}" dt="2023-03-22T08:45:02.600" v="25" actId="47"/>
        <pc:sldMkLst>
          <pc:docMk/>
          <pc:sldMk cId="3923346499" sldId="290"/>
        </pc:sldMkLst>
      </pc:sldChg>
      <pc:sldChg chg="del">
        <pc:chgData name="Long, Weitong" userId="c6662185-7318-410f-97e5-d6e77f6614a1" providerId="ADAL" clId="{24FA3FBC-BDBA-4C67-B069-6363650B8E6C}" dt="2023-03-22T08:45:01.601" v="24" actId="47"/>
        <pc:sldMkLst>
          <pc:docMk/>
          <pc:sldMk cId="1456431994" sldId="291"/>
        </pc:sldMkLst>
      </pc:sldChg>
      <pc:sldChg chg="del">
        <pc:chgData name="Long, Weitong" userId="c6662185-7318-410f-97e5-d6e77f6614a1" providerId="ADAL" clId="{24FA3FBC-BDBA-4C67-B069-6363650B8E6C}" dt="2023-03-22T08:45:04.731" v="27" actId="47"/>
        <pc:sldMkLst>
          <pc:docMk/>
          <pc:sldMk cId="1343190441" sldId="293"/>
        </pc:sldMkLst>
      </pc:sldChg>
      <pc:sldChg chg="del">
        <pc:chgData name="Long, Weitong" userId="c6662185-7318-410f-97e5-d6e77f6614a1" providerId="ADAL" clId="{24FA3FBC-BDBA-4C67-B069-6363650B8E6C}" dt="2023-03-22T08:45:03.409" v="26" actId="47"/>
        <pc:sldMkLst>
          <pc:docMk/>
          <pc:sldMk cId="3731274770" sldId="294"/>
        </pc:sldMkLst>
      </pc:sldChg>
      <pc:sldChg chg="add del ord">
        <pc:chgData name="Long, Weitong" userId="c6662185-7318-410f-97e5-d6e77f6614a1" providerId="ADAL" clId="{24FA3FBC-BDBA-4C67-B069-6363650B8E6C}" dt="2023-03-22T13:36:37.354" v="356"/>
        <pc:sldMkLst>
          <pc:docMk/>
          <pc:sldMk cId="725618753" sldId="295"/>
        </pc:sldMkLst>
      </pc:sldChg>
      <pc:sldChg chg="del">
        <pc:chgData name="Long, Weitong" userId="c6662185-7318-410f-97e5-d6e77f6614a1" providerId="ADAL" clId="{24FA3FBC-BDBA-4C67-B069-6363650B8E6C}" dt="2023-03-22T09:04:08.047" v="276" actId="47"/>
        <pc:sldMkLst>
          <pc:docMk/>
          <pc:sldMk cId="309130745" sldId="298"/>
        </pc:sldMkLst>
      </pc:sldChg>
      <pc:sldChg chg="modSp mod ord">
        <pc:chgData name="Long, Weitong" userId="c6662185-7318-410f-97e5-d6e77f6614a1" providerId="ADAL" clId="{24FA3FBC-BDBA-4C67-B069-6363650B8E6C}" dt="2023-03-22T09:07:01.851" v="353" actId="113"/>
        <pc:sldMkLst>
          <pc:docMk/>
          <pc:sldMk cId="3382410622" sldId="299"/>
        </pc:sldMkLst>
        <pc:spChg chg="mod">
          <ac:chgData name="Long, Weitong" userId="c6662185-7318-410f-97e5-d6e77f6614a1" providerId="ADAL" clId="{24FA3FBC-BDBA-4C67-B069-6363650B8E6C}" dt="2023-03-22T09:07:01.851" v="353" actId="113"/>
          <ac:spMkLst>
            <pc:docMk/>
            <pc:sldMk cId="3382410622" sldId="299"/>
            <ac:spMk id="2" creationId="{C1775FDF-BCFD-64B8-AF2E-C0F5C17C3BB8}"/>
          </ac:spMkLst>
        </pc:spChg>
      </pc:sldChg>
      <pc:sldChg chg="del">
        <pc:chgData name="Long, Weitong" userId="c6662185-7318-410f-97e5-d6e77f6614a1" providerId="ADAL" clId="{24FA3FBC-BDBA-4C67-B069-6363650B8E6C}" dt="2023-03-22T08:45:05.909" v="28" actId="47"/>
        <pc:sldMkLst>
          <pc:docMk/>
          <pc:sldMk cId="2844507184" sldId="300"/>
        </pc:sldMkLst>
      </pc:sldChg>
      <pc:sldChg chg="addSp modSp new mod">
        <pc:chgData name="Long, Weitong" userId="c6662185-7318-410f-97e5-d6e77f6614a1" providerId="ADAL" clId="{24FA3FBC-BDBA-4C67-B069-6363650B8E6C}" dt="2023-03-22T08:59:46.097" v="233" actId="20577"/>
        <pc:sldMkLst>
          <pc:docMk/>
          <pc:sldMk cId="429363621" sldId="301"/>
        </pc:sldMkLst>
        <pc:spChg chg="mod">
          <ac:chgData name="Long, Weitong" userId="c6662185-7318-410f-97e5-d6e77f6614a1" providerId="ADAL" clId="{24FA3FBC-BDBA-4C67-B069-6363650B8E6C}" dt="2023-03-22T08:54:19.666" v="153" actId="20577"/>
          <ac:spMkLst>
            <pc:docMk/>
            <pc:sldMk cId="429363621" sldId="301"/>
            <ac:spMk id="2" creationId="{455B6AFD-D117-940C-12C3-16BA74469418}"/>
          </ac:spMkLst>
        </pc:spChg>
        <pc:spChg chg="mod">
          <ac:chgData name="Long, Weitong" userId="c6662185-7318-410f-97e5-d6e77f6614a1" providerId="ADAL" clId="{24FA3FBC-BDBA-4C67-B069-6363650B8E6C}" dt="2023-03-22T08:40:35.671" v="16" actId="20577"/>
          <ac:spMkLst>
            <pc:docMk/>
            <pc:sldMk cId="429363621" sldId="301"/>
            <ac:spMk id="3" creationId="{EE1FECE5-5B66-5693-50B5-F2055CFF9649}"/>
          </ac:spMkLst>
        </pc:spChg>
        <pc:spChg chg="add mod">
          <ac:chgData name="Long, Weitong" userId="c6662185-7318-410f-97e5-d6e77f6614a1" providerId="ADAL" clId="{24FA3FBC-BDBA-4C67-B069-6363650B8E6C}" dt="2023-03-22T08:59:46.097" v="233" actId="20577"/>
          <ac:spMkLst>
            <pc:docMk/>
            <pc:sldMk cId="429363621" sldId="301"/>
            <ac:spMk id="5" creationId="{F082EE31-CF60-F8A1-5655-7C5939DD19F0}"/>
          </ac:spMkLst>
        </pc:spChg>
      </pc:sldChg>
      <pc:sldChg chg="addSp delSp modSp new mod ord modClrScheme chgLayout">
        <pc:chgData name="Long, Weitong" userId="c6662185-7318-410f-97e5-d6e77f6614a1" providerId="ADAL" clId="{24FA3FBC-BDBA-4C67-B069-6363650B8E6C}" dt="2023-03-22T08:49:16.160" v="59"/>
        <pc:sldMkLst>
          <pc:docMk/>
          <pc:sldMk cId="425099201" sldId="302"/>
        </pc:sldMkLst>
        <pc:spChg chg="del">
          <ac:chgData name="Long, Weitong" userId="c6662185-7318-410f-97e5-d6e77f6614a1" providerId="ADAL" clId="{24FA3FBC-BDBA-4C67-B069-6363650B8E6C}" dt="2023-03-22T08:46:19.940" v="36" actId="478"/>
          <ac:spMkLst>
            <pc:docMk/>
            <pc:sldMk cId="425099201" sldId="302"/>
            <ac:spMk id="2" creationId="{B15FF944-4F4D-B2A5-4F54-71F3A3A13495}"/>
          </ac:spMkLst>
        </pc:spChg>
        <pc:spChg chg="mod">
          <ac:chgData name="Long, Weitong" userId="c6662185-7318-410f-97e5-d6e77f6614a1" providerId="ADAL" clId="{24FA3FBC-BDBA-4C67-B069-6363650B8E6C}" dt="2023-03-22T08:46:29.635" v="39" actId="26606"/>
          <ac:spMkLst>
            <pc:docMk/>
            <pc:sldMk cId="425099201" sldId="302"/>
            <ac:spMk id="3" creationId="{1BF83256-4C32-6A64-0F54-DE6676D206AF}"/>
          </ac:spMkLst>
        </pc:spChg>
        <pc:spChg chg="mod">
          <ac:chgData name="Long, Weitong" userId="c6662185-7318-410f-97e5-d6e77f6614a1" providerId="ADAL" clId="{24FA3FBC-BDBA-4C67-B069-6363650B8E6C}" dt="2023-03-22T08:46:29.635" v="39" actId="26606"/>
          <ac:spMkLst>
            <pc:docMk/>
            <pc:sldMk cId="425099201" sldId="302"/>
            <ac:spMk id="4" creationId="{B0F3B624-232C-9240-E7D3-E03DE09FF5B6}"/>
          </ac:spMkLst>
        </pc:spChg>
        <pc:spChg chg="add mod">
          <ac:chgData name="Long, Weitong" userId="c6662185-7318-410f-97e5-d6e77f6614a1" providerId="ADAL" clId="{24FA3FBC-BDBA-4C67-B069-6363650B8E6C}" dt="2023-03-22T08:47:15.706" v="55" actId="14100"/>
          <ac:spMkLst>
            <pc:docMk/>
            <pc:sldMk cId="425099201" sldId="302"/>
            <ac:spMk id="6" creationId="{3E1E6FB8-65EB-894A-C2A1-06E5C2A35315}"/>
          </ac:spMkLst>
        </pc:spChg>
        <pc:picChg chg="add mod">
          <ac:chgData name="Long, Weitong" userId="c6662185-7318-410f-97e5-d6e77f6614a1" providerId="ADAL" clId="{24FA3FBC-BDBA-4C67-B069-6363650B8E6C}" dt="2023-03-22T08:46:29.635" v="39" actId="26606"/>
          <ac:picMkLst>
            <pc:docMk/>
            <pc:sldMk cId="425099201" sldId="302"/>
            <ac:picMk id="5" creationId="{1102D18D-897A-434F-25BE-287CFD981071}"/>
          </ac:picMkLst>
        </pc:picChg>
      </pc:sldChg>
      <pc:sldChg chg="addSp modSp new mod ord">
        <pc:chgData name="Long, Weitong" userId="c6662185-7318-410f-97e5-d6e77f6614a1" providerId="ADAL" clId="{24FA3FBC-BDBA-4C67-B069-6363650B8E6C}" dt="2023-03-22T09:01:55.837" v="257" actId="14100"/>
        <pc:sldMkLst>
          <pc:docMk/>
          <pc:sldMk cId="1615220085" sldId="303"/>
        </pc:sldMkLst>
        <pc:spChg chg="mod">
          <ac:chgData name="Long, Weitong" userId="c6662185-7318-410f-97e5-d6e77f6614a1" providerId="ADAL" clId="{24FA3FBC-BDBA-4C67-B069-6363650B8E6C}" dt="2023-03-22T08:53:52.145" v="151" actId="20577"/>
          <ac:spMkLst>
            <pc:docMk/>
            <pc:sldMk cId="1615220085" sldId="303"/>
            <ac:spMk id="2" creationId="{600A3499-A98D-34F3-9DA2-6ED1BCE0DBFD}"/>
          </ac:spMkLst>
        </pc:spChg>
        <pc:spChg chg="mod">
          <ac:chgData name="Long, Weitong" userId="c6662185-7318-410f-97e5-d6e77f6614a1" providerId="ADAL" clId="{24FA3FBC-BDBA-4C67-B069-6363650B8E6C}" dt="2023-03-22T08:49:49.145" v="99" actId="20577"/>
          <ac:spMkLst>
            <pc:docMk/>
            <pc:sldMk cId="1615220085" sldId="303"/>
            <ac:spMk id="3" creationId="{467C5318-9193-94DB-2731-FBBCA1462902}"/>
          </ac:spMkLst>
        </pc:spChg>
        <pc:spChg chg="add mod">
          <ac:chgData name="Long, Weitong" userId="c6662185-7318-410f-97e5-d6e77f6614a1" providerId="ADAL" clId="{24FA3FBC-BDBA-4C67-B069-6363650B8E6C}" dt="2023-03-22T09:01:55.837" v="257" actId="14100"/>
          <ac:spMkLst>
            <pc:docMk/>
            <pc:sldMk cId="1615220085" sldId="303"/>
            <ac:spMk id="5" creationId="{989B2339-54EA-2ACD-82DA-2F752DC84298}"/>
          </ac:spMkLst>
        </pc:spChg>
      </pc:sldChg>
      <pc:sldChg chg="addSp modSp new mod">
        <pc:chgData name="Long, Weitong" userId="c6662185-7318-410f-97e5-d6e77f6614a1" providerId="ADAL" clId="{24FA3FBC-BDBA-4C67-B069-6363650B8E6C}" dt="2023-03-22T09:02:04.583" v="258" actId="20577"/>
        <pc:sldMkLst>
          <pc:docMk/>
          <pc:sldMk cId="2624297050" sldId="304"/>
        </pc:sldMkLst>
        <pc:spChg chg="mod">
          <ac:chgData name="Long, Weitong" userId="c6662185-7318-410f-97e5-d6e77f6614a1" providerId="ADAL" clId="{24FA3FBC-BDBA-4C67-B069-6363650B8E6C}" dt="2023-03-22T09:02:04.583" v="258" actId="20577"/>
          <ac:spMkLst>
            <pc:docMk/>
            <pc:sldMk cId="2624297050" sldId="304"/>
            <ac:spMk id="2" creationId="{746DAA95-D7EF-BF92-5621-CDE625819394}"/>
          </ac:spMkLst>
        </pc:spChg>
        <pc:spChg chg="mod">
          <ac:chgData name="Long, Weitong" userId="c6662185-7318-410f-97e5-d6e77f6614a1" providerId="ADAL" clId="{24FA3FBC-BDBA-4C67-B069-6363650B8E6C}" dt="2023-03-22T08:56:26.302" v="190" actId="20577"/>
          <ac:spMkLst>
            <pc:docMk/>
            <pc:sldMk cId="2624297050" sldId="304"/>
            <ac:spMk id="3" creationId="{64B0B3F8-84BA-CF61-B480-C711A1152856}"/>
          </ac:spMkLst>
        </pc:spChg>
        <pc:spChg chg="add mod">
          <ac:chgData name="Long, Weitong" userId="c6662185-7318-410f-97e5-d6e77f6614a1" providerId="ADAL" clId="{24FA3FBC-BDBA-4C67-B069-6363650B8E6C}" dt="2023-03-22T09:01:00.607" v="248" actId="20577"/>
          <ac:spMkLst>
            <pc:docMk/>
            <pc:sldMk cId="2624297050" sldId="304"/>
            <ac:spMk id="5" creationId="{2A7C58BA-6426-167F-28B5-D07F3E195A7A}"/>
          </ac:spMkLst>
        </pc:spChg>
      </pc:sldChg>
      <pc:sldChg chg="addSp modSp add mod">
        <pc:chgData name="Long, Weitong" userId="c6662185-7318-410f-97e5-d6e77f6614a1" providerId="ADAL" clId="{24FA3FBC-BDBA-4C67-B069-6363650B8E6C}" dt="2023-03-22T09:01:22.457" v="249"/>
        <pc:sldMkLst>
          <pc:docMk/>
          <pc:sldMk cId="3894560265" sldId="305"/>
        </pc:sldMkLst>
        <pc:spChg chg="mod">
          <ac:chgData name="Long, Weitong" userId="c6662185-7318-410f-97e5-d6e77f6614a1" providerId="ADAL" clId="{24FA3FBC-BDBA-4C67-B069-6363650B8E6C}" dt="2023-03-22T08:58:18.036" v="207" actId="20577"/>
          <ac:spMkLst>
            <pc:docMk/>
            <pc:sldMk cId="3894560265" sldId="305"/>
            <ac:spMk id="2" creationId="{746DAA95-D7EF-BF92-5621-CDE625819394}"/>
          </ac:spMkLst>
        </pc:spChg>
        <pc:spChg chg="mod">
          <ac:chgData name="Long, Weitong" userId="c6662185-7318-410f-97e5-d6e77f6614a1" providerId="ADAL" clId="{24FA3FBC-BDBA-4C67-B069-6363650B8E6C}" dt="2023-03-22T08:58:51.163" v="229" actId="20577"/>
          <ac:spMkLst>
            <pc:docMk/>
            <pc:sldMk cId="3894560265" sldId="305"/>
            <ac:spMk id="3" creationId="{64B0B3F8-84BA-CF61-B480-C711A1152856}"/>
          </ac:spMkLst>
        </pc:spChg>
        <pc:spChg chg="add mod">
          <ac:chgData name="Long, Weitong" userId="c6662185-7318-410f-97e5-d6e77f6614a1" providerId="ADAL" clId="{24FA3FBC-BDBA-4C67-B069-6363650B8E6C}" dt="2023-03-22T09:01:22.457" v="249"/>
          <ac:spMkLst>
            <pc:docMk/>
            <pc:sldMk cId="3894560265" sldId="305"/>
            <ac:spMk id="5" creationId="{92E60CCD-6940-95F8-976B-EA4133CEA806}"/>
          </ac:spMkLst>
        </pc:spChg>
      </pc:sldChg>
      <pc:sldChg chg="modSp new mod">
        <pc:chgData name="Long, Weitong" userId="c6662185-7318-410f-97e5-d6e77f6614a1" providerId="ADAL" clId="{24FA3FBC-BDBA-4C67-B069-6363650B8E6C}" dt="2023-03-22T09:04:52.727" v="309" actId="20577"/>
        <pc:sldMkLst>
          <pc:docMk/>
          <pc:sldMk cId="888593927" sldId="306"/>
        </pc:sldMkLst>
        <pc:spChg chg="mod">
          <ac:chgData name="Long, Weitong" userId="c6662185-7318-410f-97e5-d6e77f6614a1" providerId="ADAL" clId="{24FA3FBC-BDBA-4C67-B069-6363650B8E6C}" dt="2023-03-22T09:04:52.727" v="309" actId="20577"/>
          <ac:spMkLst>
            <pc:docMk/>
            <pc:sldMk cId="888593927" sldId="306"/>
            <ac:spMk id="2" creationId="{84189819-C0C6-6774-D270-A6265DB7644B}"/>
          </ac:spMkLst>
        </pc:spChg>
        <pc:spChg chg="mod">
          <ac:chgData name="Long, Weitong" userId="c6662185-7318-410f-97e5-d6e77f6614a1" providerId="ADAL" clId="{24FA3FBC-BDBA-4C67-B069-6363650B8E6C}" dt="2023-03-22T09:04:30.494" v="298" actId="20577"/>
          <ac:spMkLst>
            <pc:docMk/>
            <pc:sldMk cId="888593927" sldId="306"/>
            <ac:spMk id="3" creationId="{A5E61B5A-65EE-96F8-81EA-D564D0E59467}"/>
          </ac:spMkLst>
        </pc:spChg>
      </pc:sldChg>
      <pc:sldChg chg="add del">
        <pc:chgData name="Long, Weitong" userId="c6662185-7318-410f-97e5-d6e77f6614a1" providerId="ADAL" clId="{24FA3FBC-BDBA-4C67-B069-6363650B8E6C}" dt="2023-03-22T09:04:19.576" v="278" actId="47"/>
        <pc:sldMkLst>
          <pc:docMk/>
          <pc:sldMk cId="4111492775" sldId="306"/>
        </pc:sldMkLst>
      </pc:sldChg>
      <pc:sldChg chg="modSp add mod">
        <pc:chgData name="Long, Weitong" userId="c6662185-7318-410f-97e5-d6e77f6614a1" providerId="ADAL" clId="{24FA3FBC-BDBA-4C67-B069-6363650B8E6C}" dt="2023-03-22T14:24:23.954" v="1858" actId="20577"/>
        <pc:sldMkLst>
          <pc:docMk/>
          <pc:sldMk cId="161747311" sldId="307"/>
        </pc:sldMkLst>
        <pc:spChg chg="mod">
          <ac:chgData name="Long, Weitong" userId="c6662185-7318-410f-97e5-d6e77f6614a1" providerId="ADAL" clId="{24FA3FBC-BDBA-4C67-B069-6363650B8E6C}" dt="2023-03-22T14:24:23.954" v="1858" actId="20577"/>
          <ac:spMkLst>
            <pc:docMk/>
            <pc:sldMk cId="161747311" sldId="307"/>
            <ac:spMk id="2" creationId="{15590898-1648-7A73-80AA-6D65052D89B2}"/>
          </ac:spMkLst>
        </pc:spChg>
        <pc:spChg chg="mod">
          <ac:chgData name="Long, Weitong" userId="c6662185-7318-410f-97e5-d6e77f6614a1" providerId="ADAL" clId="{24FA3FBC-BDBA-4C67-B069-6363650B8E6C}" dt="2023-03-22T14:20:16.075" v="1785" actId="20577"/>
          <ac:spMkLst>
            <pc:docMk/>
            <pc:sldMk cId="161747311" sldId="307"/>
            <ac:spMk id="3" creationId="{DA686FBA-BC63-2DA2-53F5-E0F30A813BCB}"/>
          </ac:spMkLst>
        </pc:spChg>
      </pc:sldChg>
      <pc:sldChg chg="modSp new del mod">
        <pc:chgData name="Long, Weitong" userId="c6662185-7318-410f-97e5-d6e77f6614a1" providerId="ADAL" clId="{24FA3FBC-BDBA-4C67-B069-6363650B8E6C}" dt="2023-03-22T14:18:49.024" v="1652" actId="2696"/>
        <pc:sldMkLst>
          <pc:docMk/>
          <pc:sldMk cId="1050173860" sldId="307"/>
        </pc:sldMkLst>
        <pc:spChg chg="mod">
          <ac:chgData name="Long, Weitong" userId="c6662185-7318-410f-97e5-d6e77f6614a1" providerId="ADAL" clId="{24FA3FBC-BDBA-4C67-B069-6363650B8E6C}" dt="2023-03-22T14:07:22.590" v="1651" actId="20577"/>
          <ac:spMkLst>
            <pc:docMk/>
            <pc:sldMk cId="1050173860" sldId="307"/>
            <ac:spMk id="2" creationId="{15590898-1648-7A73-80AA-6D65052D89B2}"/>
          </ac:spMkLst>
        </pc:spChg>
      </pc:sldChg>
      <pc:sldChg chg="new del">
        <pc:chgData name="Long, Weitong" userId="c6662185-7318-410f-97e5-d6e77f6614a1" providerId="ADAL" clId="{24FA3FBC-BDBA-4C67-B069-6363650B8E6C}" dt="2023-03-22T13:36:54.252" v="358" actId="47"/>
        <pc:sldMkLst>
          <pc:docMk/>
          <pc:sldMk cId="2939122829" sldId="307"/>
        </pc:sldMkLst>
      </pc:sldChg>
      <pc:sldChg chg="modSp add mod">
        <pc:chgData name="Long, Weitong" userId="c6662185-7318-410f-97e5-d6e77f6614a1" providerId="ADAL" clId="{24FA3FBC-BDBA-4C67-B069-6363650B8E6C}" dt="2023-03-22T14:20:20.204" v="1789" actId="20577"/>
        <pc:sldMkLst>
          <pc:docMk/>
          <pc:sldMk cId="3411443347" sldId="308"/>
        </pc:sldMkLst>
        <pc:spChg chg="mod">
          <ac:chgData name="Long, Weitong" userId="c6662185-7318-410f-97e5-d6e77f6614a1" providerId="ADAL" clId="{24FA3FBC-BDBA-4C67-B069-6363650B8E6C}" dt="2023-03-22T14:20:20.204" v="1789" actId="20577"/>
          <ac:spMkLst>
            <pc:docMk/>
            <pc:sldMk cId="3411443347" sldId="308"/>
            <ac:spMk id="3" creationId="{F8A32FA5-DEC5-265A-1F6C-C225EA2E7109}"/>
          </ac:spMkLst>
        </pc:spChg>
      </pc:sldChg>
      <pc:sldChg chg="modSp new del mod">
        <pc:chgData name="Long, Weitong" userId="c6662185-7318-410f-97e5-d6e77f6614a1" providerId="ADAL" clId="{24FA3FBC-BDBA-4C67-B069-6363650B8E6C}" dt="2023-03-22T14:18:49.024" v="1652" actId="2696"/>
        <pc:sldMkLst>
          <pc:docMk/>
          <pc:sldMk cId="4125593233" sldId="308"/>
        </pc:sldMkLst>
        <pc:spChg chg="mod">
          <ac:chgData name="Long, Weitong" userId="c6662185-7318-410f-97e5-d6e77f6614a1" providerId="ADAL" clId="{24FA3FBC-BDBA-4C67-B069-6363650B8E6C}" dt="2023-03-22T13:53:01.460" v="1123" actId="20577"/>
          <ac:spMkLst>
            <pc:docMk/>
            <pc:sldMk cId="4125593233" sldId="308"/>
            <ac:spMk id="2" creationId="{DEAB2547-AD5E-7104-793B-708678EACA07}"/>
          </ac:spMkLst>
        </pc:spChg>
      </pc:sldChg>
      <pc:sldChg chg="modSp add mod">
        <pc:chgData name="Long, Weitong" userId="c6662185-7318-410f-97e5-d6e77f6614a1" providerId="ADAL" clId="{24FA3FBC-BDBA-4C67-B069-6363650B8E6C}" dt="2023-03-22T14:20:25.510" v="1794" actId="20577"/>
        <pc:sldMkLst>
          <pc:docMk/>
          <pc:sldMk cId="1740081303" sldId="309"/>
        </pc:sldMkLst>
        <pc:spChg chg="mod">
          <ac:chgData name="Long, Weitong" userId="c6662185-7318-410f-97e5-d6e77f6614a1" providerId="ADAL" clId="{24FA3FBC-BDBA-4C67-B069-6363650B8E6C}" dt="2023-03-22T14:19:42.898" v="1722" actId="20577"/>
          <ac:spMkLst>
            <pc:docMk/>
            <pc:sldMk cId="1740081303" sldId="309"/>
            <ac:spMk id="2" creationId="{125E6251-3A94-0F94-A54A-0AEF0FA87570}"/>
          </ac:spMkLst>
        </pc:spChg>
        <pc:spChg chg="mod">
          <ac:chgData name="Long, Weitong" userId="c6662185-7318-410f-97e5-d6e77f6614a1" providerId="ADAL" clId="{24FA3FBC-BDBA-4C67-B069-6363650B8E6C}" dt="2023-03-22T14:20:25.510" v="1794" actId="20577"/>
          <ac:spMkLst>
            <pc:docMk/>
            <pc:sldMk cId="1740081303" sldId="309"/>
            <ac:spMk id="3" creationId="{40F88697-E1D6-5994-37B3-F95D4569A2DA}"/>
          </ac:spMkLst>
        </pc:spChg>
      </pc:sldChg>
      <pc:sldChg chg="modSp new del mod">
        <pc:chgData name="Long, Weitong" userId="c6662185-7318-410f-97e5-d6e77f6614a1" providerId="ADAL" clId="{24FA3FBC-BDBA-4C67-B069-6363650B8E6C}" dt="2023-03-22T14:18:49.024" v="1652" actId="2696"/>
        <pc:sldMkLst>
          <pc:docMk/>
          <pc:sldMk cId="4063540321" sldId="309"/>
        </pc:sldMkLst>
        <pc:spChg chg="mod">
          <ac:chgData name="Long, Weitong" userId="c6662185-7318-410f-97e5-d6e77f6614a1" providerId="ADAL" clId="{24FA3FBC-BDBA-4C67-B069-6363650B8E6C}" dt="2023-03-22T14:04:45.184" v="1605" actId="14100"/>
          <ac:spMkLst>
            <pc:docMk/>
            <pc:sldMk cId="4063540321" sldId="309"/>
            <ac:spMk id="2" creationId="{125E6251-3A94-0F94-A54A-0AEF0FA87570}"/>
          </ac:spMkLst>
        </pc:spChg>
      </pc:sldChg>
      <pc:sldChg chg="modSp new mod">
        <pc:chgData name="Long, Weitong" userId="c6662185-7318-410f-97e5-d6e77f6614a1" providerId="ADAL" clId="{24FA3FBC-BDBA-4C67-B069-6363650B8E6C}" dt="2023-03-24T08:03:51.899" v="2138" actId="20577"/>
        <pc:sldMkLst>
          <pc:docMk/>
          <pc:sldMk cId="2132551615" sldId="310"/>
        </pc:sldMkLst>
        <pc:spChg chg="mod">
          <ac:chgData name="Long, Weitong" userId="c6662185-7318-410f-97e5-d6e77f6614a1" providerId="ADAL" clId="{24FA3FBC-BDBA-4C67-B069-6363650B8E6C}" dt="2023-03-24T08:03:43.915" v="2134" actId="20577"/>
          <ac:spMkLst>
            <pc:docMk/>
            <pc:sldMk cId="2132551615" sldId="310"/>
            <ac:spMk id="2" creationId="{2F7D4E32-AE8C-12FC-BA1B-CE4BA2BF2272}"/>
          </ac:spMkLst>
        </pc:spChg>
        <pc:spChg chg="mod">
          <ac:chgData name="Long, Weitong" userId="c6662185-7318-410f-97e5-d6e77f6614a1" providerId="ADAL" clId="{24FA3FBC-BDBA-4C67-B069-6363650B8E6C}" dt="2023-03-24T08:03:51.899" v="2138" actId="20577"/>
          <ac:spMkLst>
            <pc:docMk/>
            <pc:sldMk cId="2132551615" sldId="310"/>
            <ac:spMk id="3" creationId="{AF19CA7C-188E-20D3-B043-97B9FC9000DD}"/>
          </ac:spMkLst>
        </pc:spChg>
      </pc:sldChg>
    </pc:docChg>
  </pc:docChgLst>
  <pc:docChgLst>
    <pc:chgData name="Long, Weitong" userId="c6662185-7318-410f-97e5-d6e77f6614a1" providerId="ADAL" clId="{9DC8091B-E1E5-4808-8D18-819ACFC6464D}"/>
    <pc:docChg chg="undo custSel addSld delSld modSld sldOrd">
      <pc:chgData name="Long, Weitong" userId="c6662185-7318-410f-97e5-d6e77f6614a1" providerId="ADAL" clId="{9DC8091B-E1E5-4808-8D18-819ACFC6464D}" dt="2023-03-15T01:08:44.174" v="8513" actId="20577"/>
      <pc:docMkLst>
        <pc:docMk/>
      </pc:docMkLst>
      <pc:sldChg chg="modSp mod">
        <pc:chgData name="Long, Weitong" userId="c6662185-7318-410f-97e5-d6e77f6614a1" providerId="ADAL" clId="{9DC8091B-E1E5-4808-8D18-819ACFC6464D}" dt="2023-03-13T23:26:06.001" v="6183" actId="20577"/>
        <pc:sldMkLst>
          <pc:docMk/>
          <pc:sldMk cId="1983885521" sldId="256"/>
        </pc:sldMkLst>
        <pc:spChg chg="mod">
          <ac:chgData name="Long, Weitong" userId="c6662185-7318-410f-97e5-d6e77f6614a1" providerId="ADAL" clId="{9DC8091B-E1E5-4808-8D18-819ACFC6464D}" dt="2023-03-13T16:37:40.204" v="4789" actId="20577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9DC8091B-E1E5-4808-8D18-819ACFC6464D}" dt="2023-03-13T23:26:06.001" v="6183" actId="20577"/>
          <ac:spMkLst>
            <pc:docMk/>
            <pc:sldMk cId="1983885521" sldId="256"/>
            <ac:spMk id="5" creationId="{00000000-0000-0000-0000-000000000000}"/>
          </ac:spMkLst>
        </pc:spChg>
      </pc:sldChg>
      <pc:sldChg chg="del">
        <pc:chgData name="Long, Weitong" userId="c6662185-7318-410f-97e5-d6e77f6614a1" providerId="ADAL" clId="{9DC8091B-E1E5-4808-8D18-819ACFC6464D}" dt="2023-02-17T12:46:24.073" v="14" actId="47"/>
        <pc:sldMkLst>
          <pc:docMk/>
          <pc:sldMk cId="811169973" sldId="272"/>
        </pc:sldMkLst>
      </pc:sldChg>
      <pc:sldChg chg="del">
        <pc:chgData name="Long, Weitong" userId="c6662185-7318-410f-97e5-d6e77f6614a1" providerId="ADAL" clId="{9DC8091B-E1E5-4808-8D18-819ACFC6464D}" dt="2023-02-17T12:46:24.513" v="15" actId="47"/>
        <pc:sldMkLst>
          <pc:docMk/>
          <pc:sldMk cId="796372432" sldId="273"/>
        </pc:sldMkLst>
      </pc:sldChg>
      <pc:sldChg chg="del">
        <pc:chgData name="Long, Weitong" userId="c6662185-7318-410f-97e5-d6e77f6614a1" providerId="ADAL" clId="{9DC8091B-E1E5-4808-8D18-819ACFC6464D}" dt="2023-02-17T12:46:25.183" v="16" actId="47"/>
        <pc:sldMkLst>
          <pc:docMk/>
          <pc:sldMk cId="4236768517" sldId="277"/>
        </pc:sldMkLst>
      </pc:sldChg>
      <pc:sldChg chg="addSp delSp modSp add del mod ord">
        <pc:chgData name="Long, Weitong" userId="c6662185-7318-410f-97e5-d6e77f6614a1" providerId="ADAL" clId="{9DC8091B-E1E5-4808-8D18-819ACFC6464D}" dt="2023-02-24T10:16:08.967" v="3275"/>
        <pc:sldMkLst>
          <pc:docMk/>
          <pc:sldMk cId="3037661831" sldId="278"/>
        </pc:sldMkLst>
        <pc:spChg chg="del mod">
          <ac:chgData name="Long, Weitong" userId="c6662185-7318-410f-97e5-d6e77f6614a1" providerId="ADAL" clId="{9DC8091B-E1E5-4808-8D18-819ACFC6464D}" dt="2023-02-24T10:07:45.577" v="3156" actId="478"/>
          <ac:spMkLst>
            <pc:docMk/>
            <pc:sldMk cId="3037661831" sldId="278"/>
            <ac:spMk id="2" creationId="{3FB58AD8-5BFE-AE88-DCA8-E45409BD78A2}"/>
          </ac:spMkLst>
        </pc:spChg>
        <pc:spChg chg="mod">
          <ac:chgData name="Long, Weitong" userId="c6662185-7318-410f-97e5-d6e77f6614a1" providerId="ADAL" clId="{9DC8091B-E1E5-4808-8D18-819ACFC6464D}" dt="2023-02-24T10:12:46.574" v="3239" actId="20577"/>
          <ac:spMkLst>
            <pc:docMk/>
            <pc:sldMk cId="3037661831" sldId="278"/>
            <ac:spMk id="3" creationId="{33576593-B4EF-FCD6-66E9-528F1A1F69E6}"/>
          </ac:spMkLst>
        </pc:spChg>
        <pc:spChg chg="add del mod">
          <ac:chgData name="Long, Weitong" userId="c6662185-7318-410f-97e5-d6e77f6614a1" providerId="ADAL" clId="{9DC8091B-E1E5-4808-8D18-819ACFC6464D}" dt="2023-02-24T10:07:47.089" v="3157" actId="478"/>
          <ac:spMkLst>
            <pc:docMk/>
            <pc:sldMk cId="3037661831" sldId="278"/>
            <ac:spMk id="6" creationId="{41F0B931-8AE8-F677-6622-FA22CD35BE75}"/>
          </ac:spMkLst>
        </pc:spChg>
        <pc:spChg chg="add mod">
          <ac:chgData name="Long, Weitong" userId="c6662185-7318-410f-97e5-d6e77f6614a1" providerId="ADAL" clId="{9DC8091B-E1E5-4808-8D18-819ACFC6464D}" dt="2023-02-24T10:08:35.036" v="3168" actId="20577"/>
          <ac:spMkLst>
            <pc:docMk/>
            <pc:sldMk cId="3037661831" sldId="278"/>
            <ac:spMk id="9" creationId="{E9B799AC-74BB-16DD-0160-B301220BF67D}"/>
          </ac:spMkLst>
        </pc:spChg>
        <pc:picChg chg="add del mod">
          <ac:chgData name="Long, Weitong" userId="c6662185-7318-410f-97e5-d6e77f6614a1" providerId="ADAL" clId="{9DC8091B-E1E5-4808-8D18-819ACFC6464D}" dt="2023-02-24T10:07:43.772" v="3155" actId="478"/>
          <ac:picMkLst>
            <pc:docMk/>
            <pc:sldMk cId="3037661831" sldId="278"/>
            <ac:picMk id="5" creationId="{BAA489AD-B3E4-697C-EF2A-48964B1C7187}"/>
          </ac:picMkLst>
        </pc:picChg>
        <pc:picChg chg="del">
          <ac:chgData name="Long, Weitong" userId="c6662185-7318-410f-97e5-d6e77f6614a1" providerId="ADAL" clId="{9DC8091B-E1E5-4808-8D18-819ACFC6464D}" dt="2023-02-17T15:04:45.555" v="104" actId="478"/>
          <ac:picMkLst>
            <pc:docMk/>
            <pc:sldMk cId="3037661831" sldId="278"/>
            <ac:picMk id="6" creationId="{E32C59A5-BED0-04ED-3B68-4BC4FF91AB29}"/>
          </ac:picMkLst>
        </pc:picChg>
        <pc:picChg chg="add del mod">
          <ac:chgData name="Long, Weitong" userId="c6662185-7318-410f-97e5-d6e77f6614a1" providerId="ADAL" clId="{9DC8091B-E1E5-4808-8D18-819ACFC6464D}" dt="2023-02-24T10:08:47.111" v="3171" actId="478"/>
          <ac:picMkLst>
            <pc:docMk/>
            <pc:sldMk cId="3037661831" sldId="278"/>
            <ac:picMk id="8" creationId="{0C6FA569-F6B8-A5C3-2BA9-49B8159921EA}"/>
          </ac:picMkLst>
        </pc:picChg>
        <pc:picChg chg="add mod">
          <ac:chgData name="Long, Weitong" userId="c6662185-7318-410f-97e5-d6e77f6614a1" providerId="ADAL" clId="{9DC8091B-E1E5-4808-8D18-819ACFC6464D}" dt="2023-02-24T10:10:37.605" v="3194" actId="1440"/>
          <ac:picMkLst>
            <pc:docMk/>
            <pc:sldMk cId="3037661831" sldId="278"/>
            <ac:picMk id="11" creationId="{C51A4B39-3C08-4882-AB66-CA4CF93DD200}"/>
          </ac:picMkLst>
        </pc:picChg>
        <pc:picChg chg="add del mod">
          <ac:chgData name="Long, Weitong" userId="c6662185-7318-410f-97e5-d6e77f6614a1" providerId="ADAL" clId="{9DC8091B-E1E5-4808-8D18-819ACFC6464D}" dt="2023-02-24T10:10:41.799" v="3195" actId="478"/>
          <ac:picMkLst>
            <pc:docMk/>
            <pc:sldMk cId="3037661831" sldId="278"/>
            <ac:picMk id="13" creationId="{97FBFAFF-991A-FBA6-3D4A-1C981B460FD4}"/>
          </ac:picMkLst>
        </pc:picChg>
        <pc:picChg chg="add mod">
          <ac:chgData name="Long, Weitong" userId="c6662185-7318-410f-97e5-d6e77f6614a1" providerId="ADAL" clId="{9DC8091B-E1E5-4808-8D18-819ACFC6464D}" dt="2023-02-24T10:11:03.029" v="3200" actId="1076"/>
          <ac:picMkLst>
            <pc:docMk/>
            <pc:sldMk cId="3037661831" sldId="278"/>
            <ac:picMk id="15" creationId="{F1C0DD00-BA93-0E0F-151E-C82C423B53CA}"/>
          </ac:picMkLst>
        </pc:picChg>
      </pc:sldChg>
      <pc:sldChg chg="modSp mod">
        <pc:chgData name="Long, Weitong" userId="c6662185-7318-410f-97e5-d6e77f6614a1" providerId="ADAL" clId="{9DC8091B-E1E5-4808-8D18-819ACFC6464D}" dt="2023-03-14T20:08:32.180" v="8436" actId="14100"/>
        <pc:sldMkLst>
          <pc:docMk/>
          <pc:sldMk cId="411829800" sldId="279"/>
        </pc:sldMkLst>
        <pc:spChg chg="mod">
          <ac:chgData name="Long, Weitong" userId="c6662185-7318-410f-97e5-d6e77f6614a1" providerId="ADAL" clId="{9DC8091B-E1E5-4808-8D18-819ACFC6464D}" dt="2023-03-14T20:08:32.180" v="8436" actId="14100"/>
          <ac:spMkLst>
            <pc:docMk/>
            <pc:sldMk cId="411829800" sldId="279"/>
            <ac:spMk id="2" creationId="{C1775FDF-BCFD-64B8-AF2E-C0F5C17C3BB8}"/>
          </ac:spMkLst>
        </pc:spChg>
        <pc:spChg chg="mod">
          <ac:chgData name="Long, Weitong" userId="c6662185-7318-410f-97e5-d6e77f6614a1" providerId="ADAL" clId="{9DC8091B-E1E5-4808-8D18-819ACFC6464D}" dt="2023-03-13T23:22:24.093" v="6095" actId="20577"/>
          <ac:spMkLst>
            <pc:docMk/>
            <pc:sldMk cId="411829800" sldId="279"/>
            <ac:spMk id="3" creationId="{59AD346B-F020-92C1-FF67-053E00640056}"/>
          </ac:spMkLst>
        </pc:spChg>
      </pc:sldChg>
      <pc:sldChg chg="modSp mod ord modNotesTx">
        <pc:chgData name="Long, Weitong" userId="c6662185-7318-410f-97e5-d6e77f6614a1" providerId="ADAL" clId="{9DC8091B-E1E5-4808-8D18-819ACFC6464D}" dt="2023-03-14T11:52:30.005" v="6982" actId="1076"/>
        <pc:sldMkLst>
          <pc:docMk/>
          <pc:sldMk cId="827331614" sldId="280"/>
        </pc:sldMkLst>
        <pc:spChg chg="mod">
          <ac:chgData name="Long, Weitong" userId="c6662185-7318-410f-97e5-d6e77f6614a1" providerId="ADAL" clId="{9DC8091B-E1E5-4808-8D18-819ACFC6464D}" dt="2023-03-14T11:52:30.005" v="6982" actId="1076"/>
          <ac:spMkLst>
            <pc:docMk/>
            <pc:sldMk cId="827331614" sldId="280"/>
            <ac:spMk id="2" creationId="{B84CF9B4-9A3E-D146-32BC-9100B425DB6E}"/>
          </ac:spMkLst>
        </pc:spChg>
        <pc:spChg chg="mod">
          <ac:chgData name="Long, Weitong" userId="c6662185-7318-410f-97e5-d6e77f6614a1" providerId="ADAL" clId="{9DC8091B-E1E5-4808-8D18-819ACFC6464D}" dt="2023-03-13T22:37:48.861" v="5214" actId="20577"/>
          <ac:spMkLst>
            <pc:docMk/>
            <pc:sldMk cId="827331614" sldId="280"/>
            <ac:spMk id="3" creationId="{ACC97CAF-4725-ADB9-1FFF-3FF2B96ED185}"/>
          </ac:spMkLst>
        </pc:spChg>
      </pc:sldChg>
      <pc:sldChg chg="addSp delSp modSp new mod modClrScheme chgLayout">
        <pc:chgData name="Long, Weitong" userId="c6662185-7318-410f-97e5-d6e77f6614a1" providerId="ADAL" clId="{9DC8091B-E1E5-4808-8D18-819ACFC6464D}" dt="2023-02-24T09:52:57.293" v="2892" actId="1076"/>
        <pc:sldMkLst>
          <pc:docMk/>
          <pc:sldMk cId="2349191939" sldId="281"/>
        </pc:sldMkLst>
        <pc:spChg chg="del">
          <ac:chgData name="Long, Weitong" userId="c6662185-7318-410f-97e5-d6e77f6614a1" providerId="ADAL" clId="{9DC8091B-E1E5-4808-8D18-819ACFC6464D}" dt="2023-02-17T12:49:37.846" v="20" actId="478"/>
          <ac:spMkLst>
            <pc:docMk/>
            <pc:sldMk cId="2349191939" sldId="281"/>
            <ac:spMk id="2" creationId="{F636CE0D-0F65-D426-B398-9E177D462D00}"/>
          </ac:spMkLst>
        </pc:spChg>
        <pc:spChg chg="add del">
          <ac:chgData name="Long, Weitong" userId="c6662185-7318-410f-97e5-d6e77f6614a1" providerId="ADAL" clId="{9DC8091B-E1E5-4808-8D18-819ACFC6464D}" dt="2023-02-17T12:49:52.707" v="28" actId="26606"/>
          <ac:spMkLst>
            <pc:docMk/>
            <pc:sldMk cId="2349191939" sldId="281"/>
            <ac:spMk id="3" creationId="{AC27434B-D60E-9AC4-6CD0-2B4F8B578622}"/>
          </ac:spMkLst>
        </pc:spChg>
        <pc:spChg chg="mod ord">
          <ac:chgData name="Long, Weitong" userId="c6662185-7318-410f-97e5-d6e77f6614a1" providerId="ADAL" clId="{9DC8091B-E1E5-4808-8D18-819ACFC6464D}" dt="2023-02-17T12:49:52.707" v="28" actId="26606"/>
          <ac:spMkLst>
            <pc:docMk/>
            <pc:sldMk cId="2349191939" sldId="281"/>
            <ac:spMk id="4" creationId="{C777A97A-D7A9-89D0-A961-CC65F553625C}"/>
          </ac:spMkLst>
        </pc:spChg>
        <pc:spChg chg="add mod">
          <ac:chgData name="Long, Weitong" userId="c6662185-7318-410f-97e5-d6e77f6614a1" providerId="ADAL" clId="{9DC8091B-E1E5-4808-8D18-819ACFC6464D}" dt="2023-02-24T09:52:57.293" v="2892" actId="1076"/>
          <ac:spMkLst>
            <pc:docMk/>
            <pc:sldMk cId="2349191939" sldId="281"/>
            <ac:spMk id="7" creationId="{7718BCC4-168B-FF08-E016-845D436B716E}"/>
          </ac:spMkLst>
        </pc:spChg>
        <pc:spChg chg="add del mod">
          <ac:chgData name="Long, Weitong" userId="c6662185-7318-410f-97e5-d6e77f6614a1" providerId="ADAL" clId="{9DC8091B-E1E5-4808-8D18-819ACFC6464D}" dt="2023-02-24T09:52:40.933" v="2889" actId="20577"/>
          <ac:spMkLst>
            <pc:docMk/>
            <pc:sldMk cId="2349191939" sldId="281"/>
            <ac:spMk id="8" creationId="{56C94732-EC44-9D53-F3B0-F36094D11648}"/>
          </ac:spMkLst>
        </pc:spChg>
        <pc:spChg chg="add del mod">
          <ac:chgData name="Long, Weitong" userId="c6662185-7318-410f-97e5-d6e77f6614a1" providerId="ADAL" clId="{9DC8091B-E1E5-4808-8D18-819ACFC6464D}" dt="2023-02-17T12:49:48.989" v="23" actId="26606"/>
          <ac:spMkLst>
            <pc:docMk/>
            <pc:sldMk cId="2349191939" sldId="281"/>
            <ac:spMk id="11" creationId="{E2395F9B-7570-9630-2820-165D5BBE77AB}"/>
          </ac:spMkLst>
        </pc:spChg>
        <pc:spChg chg="add del mod">
          <ac:chgData name="Long, Weitong" userId="c6662185-7318-410f-97e5-d6e77f6614a1" providerId="ADAL" clId="{9DC8091B-E1E5-4808-8D18-819ACFC6464D}" dt="2023-02-17T12:49:50.721" v="25" actId="26606"/>
          <ac:spMkLst>
            <pc:docMk/>
            <pc:sldMk cId="2349191939" sldId="281"/>
            <ac:spMk id="13" creationId="{5E8F19EB-72D9-3F55-1EFE-F5F4AC6F86CA}"/>
          </ac:spMkLst>
        </pc:spChg>
        <pc:spChg chg="add del mod">
          <ac:chgData name="Long, Weitong" userId="c6662185-7318-410f-97e5-d6e77f6614a1" providerId="ADAL" clId="{9DC8091B-E1E5-4808-8D18-819ACFC6464D}" dt="2023-02-17T12:49:52.703" v="27" actId="26606"/>
          <ac:spMkLst>
            <pc:docMk/>
            <pc:sldMk cId="2349191939" sldId="281"/>
            <ac:spMk id="15" creationId="{E2395F9B-7570-9630-2820-165D5BBE77AB}"/>
          </ac:spMkLst>
        </pc:spChg>
        <pc:spChg chg="add del mod">
          <ac:chgData name="Long, Weitong" userId="c6662185-7318-410f-97e5-d6e77f6614a1" providerId="ADAL" clId="{9DC8091B-E1E5-4808-8D18-819ACFC6464D}" dt="2023-02-17T12:49:58.209" v="30" actId="478"/>
          <ac:spMkLst>
            <pc:docMk/>
            <pc:sldMk cId="2349191939" sldId="281"/>
            <ac:spMk id="17" creationId="{5E8F19EB-72D9-3F55-1EFE-F5F4AC6F86CA}"/>
          </ac:spMkLst>
        </pc:spChg>
        <pc:picChg chg="add mod">
          <ac:chgData name="Long, Weitong" userId="c6662185-7318-410f-97e5-d6e77f6614a1" providerId="ADAL" clId="{9DC8091B-E1E5-4808-8D18-819ACFC6464D}" dt="2023-02-24T09:51:11.594" v="2829" actId="1076"/>
          <ac:picMkLst>
            <pc:docMk/>
            <pc:sldMk cId="2349191939" sldId="281"/>
            <ac:picMk id="3" creationId="{0076F4DF-54FE-9269-E170-62AACD19BFC7}"/>
          </ac:picMkLst>
        </pc:picChg>
        <pc:picChg chg="add del mod modCrop">
          <ac:chgData name="Long, Weitong" userId="c6662185-7318-410f-97e5-d6e77f6614a1" providerId="ADAL" clId="{9DC8091B-E1E5-4808-8D18-819ACFC6464D}" dt="2023-02-24T09:50:46.311" v="2817" actId="478"/>
          <ac:picMkLst>
            <pc:docMk/>
            <pc:sldMk cId="2349191939" sldId="281"/>
            <ac:picMk id="6" creationId="{54643F28-B159-1CC1-BFA2-78B1D81A6CB9}"/>
          </ac:picMkLst>
        </pc:picChg>
      </pc:sldChg>
      <pc:sldChg chg="modSp add del mod">
        <pc:chgData name="Long, Weitong" userId="c6662185-7318-410f-97e5-d6e77f6614a1" providerId="ADAL" clId="{9DC8091B-E1E5-4808-8D18-819ACFC6464D}" dt="2023-02-24T10:17:39.386" v="3307" actId="47"/>
        <pc:sldMkLst>
          <pc:docMk/>
          <pc:sldMk cId="1989305342" sldId="282"/>
        </pc:sldMkLst>
        <pc:spChg chg="mod">
          <ac:chgData name="Long, Weitong" userId="c6662185-7318-410f-97e5-d6e77f6614a1" providerId="ADAL" clId="{9DC8091B-E1E5-4808-8D18-819ACFC6464D}" dt="2023-02-17T15:14:07.568" v="238" actId="115"/>
          <ac:spMkLst>
            <pc:docMk/>
            <pc:sldMk cId="1989305342" sldId="282"/>
            <ac:spMk id="2" creationId="{C1775FDF-BCFD-64B8-AF2E-C0F5C17C3BB8}"/>
          </ac:spMkLst>
        </pc:spChg>
        <pc:spChg chg="mod">
          <ac:chgData name="Long, Weitong" userId="c6662185-7318-410f-97e5-d6e77f6614a1" providerId="ADAL" clId="{9DC8091B-E1E5-4808-8D18-819ACFC6464D}" dt="2023-02-17T15:12:44.879" v="224" actId="20577"/>
          <ac:spMkLst>
            <pc:docMk/>
            <pc:sldMk cId="1989305342" sldId="282"/>
            <ac:spMk id="3" creationId="{59AD346B-F020-92C1-FF67-053E00640056}"/>
          </ac:spMkLst>
        </pc:spChg>
      </pc:sldChg>
      <pc:sldChg chg="addSp delSp modSp new mod">
        <pc:chgData name="Long, Weitong" userId="c6662185-7318-410f-97e5-d6e77f6614a1" providerId="ADAL" clId="{9DC8091B-E1E5-4808-8D18-819ACFC6464D}" dt="2023-03-14T20:08:49.548" v="8437" actId="14100"/>
        <pc:sldMkLst>
          <pc:docMk/>
          <pc:sldMk cId="309160870" sldId="283"/>
        </pc:sldMkLst>
        <pc:spChg chg="mod">
          <ac:chgData name="Long, Weitong" userId="c6662185-7318-410f-97e5-d6e77f6614a1" providerId="ADAL" clId="{9DC8091B-E1E5-4808-8D18-819ACFC6464D}" dt="2023-03-14T20:08:49.548" v="8437" actId="14100"/>
          <ac:spMkLst>
            <pc:docMk/>
            <pc:sldMk cId="309160870" sldId="283"/>
            <ac:spMk id="2" creationId="{A2EF2B5D-03F2-ACBA-6223-1D405DD2BCDF}"/>
          </ac:spMkLst>
        </pc:spChg>
        <pc:spChg chg="mod">
          <ac:chgData name="Long, Weitong" userId="c6662185-7318-410f-97e5-d6e77f6614a1" providerId="ADAL" clId="{9DC8091B-E1E5-4808-8D18-819ACFC6464D}" dt="2023-02-24T10:42:07.964" v="4099" actId="20577"/>
          <ac:spMkLst>
            <pc:docMk/>
            <pc:sldMk cId="309160870" sldId="283"/>
            <ac:spMk id="3" creationId="{8B684E17-C333-2008-14EB-4417A9C0C14B}"/>
          </ac:spMkLst>
        </pc:spChg>
        <pc:grpChg chg="add del mod">
          <ac:chgData name="Long, Weitong" userId="c6662185-7318-410f-97e5-d6e77f6614a1" providerId="ADAL" clId="{9DC8091B-E1E5-4808-8D18-819ACFC6464D}" dt="2023-02-17T17:12:49.550" v="1915" actId="21"/>
          <ac:grpSpMkLst>
            <pc:docMk/>
            <pc:sldMk cId="309160870" sldId="283"/>
            <ac:grpSpMk id="11" creationId="{B6C14765-BB19-D5DD-C873-BBC57044771F}"/>
          </ac:grpSpMkLst>
        </pc:grpChg>
        <pc:picChg chg="add del mod">
          <ac:chgData name="Long, Weitong" userId="c6662185-7318-410f-97e5-d6e77f6614a1" providerId="ADAL" clId="{9DC8091B-E1E5-4808-8D18-819ACFC6464D}" dt="2023-02-17T17:12:12.218" v="1907" actId="478"/>
          <ac:picMkLst>
            <pc:docMk/>
            <pc:sldMk cId="309160870" sldId="283"/>
            <ac:picMk id="6" creationId="{74C75286-289F-7F22-61DA-CA24A21B9DB4}"/>
          </ac:picMkLst>
        </pc:picChg>
        <pc:picChg chg="add mod">
          <ac:chgData name="Long, Weitong" userId="c6662185-7318-410f-97e5-d6e77f6614a1" providerId="ADAL" clId="{9DC8091B-E1E5-4808-8D18-819ACFC6464D}" dt="2023-02-17T17:12:34.441" v="1909" actId="164"/>
          <ac:picMkLst>
            <pc:docMk/>
            <pc:sldMk cId="309160870" sldId="283"/>
            <ac:picMk id="8" creationId="{EAB26BC4-12B5-CDF9-D879-749DBE03FD38}"/>
          </ac:picMkLst>
        </pc:picChg>
        <pc:picChg chg="add mod">
          <ac:chgData name="Long, Weitong" userId="c6662185-7318-410f-97e5-d6e77f6614a1" providerId="ADAL" clId="{9DC8091B-E1E5-4808-8D18-819ACFC6464D}" dt="2023-02-17T17:12:34.441" v="1909" actId="164"/>
          <ac:picMkLst>
            <pc:docMk/>
            <pc:sldMk cId="309160870" sldId="283"/>
            <ac:picMk id="10" creationId="{14F3024E-4967-F2D5-8A14-1E3EF2B2CCDB}"/>
          </ac:picMkLst>
        </pc:picChg>
      </pc:sldChg>
      <pc:sldChg chg="addSp delSp modSp new del mod">
        <pc:chgData name="Long, Weitong" userId="c6662185-7318-410f-97e5-d6e77f6614a1" providerId="ADAL" clId="{9DC8091B-E1E5-4808-8D18-819ACFC6464D}" dt="2023-02-24T10:38:20.799" v="3953" actId="47"/>
        <pc:sldMkLst>
          <pc:docMk/>
          <pc:sldMk cId="3703434779" sldId="284"/>
        </pc:sldMkLst>
        <pc:spChg chg="del">
          <ac:chgData name="Long, Weitong" userId="c6662185-7318-410f-97e5-d6e77f6614a1" providerId="ADAL" clId="{9DC8091B-E1E5-4808-8D18-819ACFC6464D}" dt="2023-02-17T17:12:47.431" v="1914" actId="478"/>
          <ac:spMkLst>
            <pc:docMk/>
            <pc:sldMk cId="3703434779" sldId="284"/>
            <ac:spMk id="2" creationId="{131B6BEB-839C-3B6D-F76E-B52FDC37515F}"/>
          </ac:spMkLst>
        </pc:spChg>
        <pc:spChg chg="mod">
          <ac:chgData name="Long, Weitong" userId="c6662185-7318-410f-97e5-d6e77f6614a1" providerId="ADAL" clId="{9DC8091B-E1E5-4808-8D18-819ACFC6464D}" dt="2023-02-17T17:35:24.377" v="2775" actId="20577"/>
          <ac:spMkLst>
            <pc:docMk/>
            <pc:sldMk cId="3703434779" sldId="284"/>
            <ac:spMk id="3" creationId="{9C4051C3-D61A-1FBF-4E83-DE08166F8A67}"/>
          </ac:spMkLst>
        </pc:spChg>
        <pc:grpChg chg="add del mod">
          <ac:chgData name="Long, Weitong" userId="c6662185-7318-410f-97e5-d6e77f6614a1" providerId="ADAL" clId="{9DC8091B-E1E5-4808-8D18-819ACFC6464D}" dt="2023-02-17T17:12:55.950" v="1918" actId="165"/>
          <ac:grpSpMkLst>
            <pc:docMk/>
            <pc:sldMk cId="3703434779" sldId="284"/>
            <ac:grpSpMk id="5" creationId="{EE025AA1-1749-1E73-8E0F-29EC84607518}"/>
          </ac:grpSpMkLst>
        </pc:grpChg>
        <pc:picChg chg="mod topLvl">
          <ac:chgData name="Long, Weitong" userId="c6662185-7318-410f-97e5-d6e77f6614a1" providerId="ADAL" clId="{9DC8091B-E1E5-4808-8D18-819ACFC6464D}" dt="2023-02-17T17:13:20.373" v="1929" actId="14100"/>
          <ac:picMkLst>
            <pc:docMk/>
            <pc:sldMk cId="3703434779" sldId="284"/>
            <ac:picMk id="6" creationId="{2263125D-9862-7DB9-88BC-F06AF4CB8AEC}"/>
          </ac:picMkLst>
        </pc:picChg>
        <pc:picChg chg="mod topLvl modCrop">
          <ac:chgData name="Long, Weitong" userId="c6662185-7318-410f-97e5-d6e77f6614a1" providerId="ADAL" clId="{9DC8091B-E1E5-4808-8D18-819ACFC6464D}" dt="2023-02-17T17:13:14.851" v="1926" actId="14100"/>
          <ac:picMkLst>
            <pc:docMk/>
            <pc:sldMk cId="3703434779" sldId="284"/>
            <ac:picMk id="7" creationId="{C6A477BB-5294-D62E-4365-0CC954F38EB9}"/>
          </ac:picMkLst>
        </pc:picChg>
      </pc:sldChg>
      <pc:sldChg chg="modSp new del mod">
        <pc:chgData name="Long, Weitong" userId="c6662185-7318-410f-97e5-d6e77f6614a1" providerId="ADAL" clId="{9DC8091B-E1E5-4808-8D18-819ACFC6464D}" dt="2023-02-24T11:18:13.261" v="4704" actId="47"/>
        <pc:sldMkLst>
          <pc:docMk/>
          <pc:sldMk cId="2063246992" sldId="285"/>
        </pc:sldMkLst>
        <pc:spChg chg="mod">
          <ac:chgData name="Long, Weitong" userId="c6662185-7318-410f-97e5-d6e77f6614a1" providerId="ADAL" clId="{9DC8091B-E1E5-4808-8D18-819ACFC6464D}" dt="2023-02-17T17:42:19.284" v="2814" actId="113"/>
          <ac:spMkLst>
            <pc:docMk/>
            <pc:sldMk cId="2063246992" sldId="285"/>
            <ac:spMk id="2" creationId="{B066F699-645B-C408-50DB-4F958B32DB51}"/>
          </ac:spMkLst>
        </pc:spChg>
        <pc:spChg chg="mod">
          <ac:chgData name="Long, Weitong" userId="c6662185-7318-410f-97e5-d6e77f6614a1" providerId="ADAL" clId="{9DC8091B-E1E5-4808-8D18-819ACFC6464D}" dt="2023-02-24T11:01:20.006" v="4477" actId="20577"/>
          <ac:spMkLst>
            <pc:docMk/>
            <pc:sldMk cId="2063246992" sldId="285"/>
            <ac:spMk id="3" creationId="{087C2D43-5E76-89C5-19AE-7B309368453B}"/>
          </ac:spMkLst>
        </pc:spChg>
      </pc:sldChg>
      <pc:sldChg chg="addSp delSp modSp new del mod">
        <pc:chgData name="Long, Weitong" userId="c6662185-7318-410f-97e5-d6e77f6614a1" providerId="ADAL" clId="{9DC8091B-E1E5-4808-8D18-819ACFC6464D}" dt="2023-02-24T10:38:19.928" v="3952" actId="47"/>
        <pc:sldMkLst>
          <pc:docMk/>
          <pc:sldMk cId="692184508" sldId="286"/>
        </pc:sldMkLst>
        <pc:spChg chg="del">
          <ac:chgData name="Long, Weitong" userId="c6662185-7318-410f-97e5-d6e77f6614a1" providerId="ADAL" clId="{9DC8091B-E1E5-4808-8D18-819ACFC6464D}" dt="2023-02-17T17:33:06.040" v="2722" actId="478"/>
          <ac:spMkLst>
            <pc:docMk/>
            <pc:sldMk cId="692184508" sldId="286"/>
            <ac:spMk id="2" creationId="{1DBEF5D1-D5F0-36AE-1345-2B42970A02EA}"/>
          </ac:spMkLst>
        </pc:spChg>
        <pc:spChg chg="mod">
          <ac:chgData name="Long, Weitong" userId="c6662185-7318-410f-97e5-d6e77f6614a1" providerId="ADAL" clId="{9DC8091B-E1E5-4808-8D18-819ACFC6464D}" dt="2023-02-17T17:35:18.241" v="2772" actId="20577"/>
          <ac:spMkLst>
            <pc:docMk/>
            <pc:sldMk cId="692184508" sldId="286"/>
            <ac:spMk id="3" creationId="{E81665F8-204A-E436-E142-C0940F39E5B4}"/>
          </ac:spMkLst>
        </pc:spChg>
        <pc:picChg chg="add mod">
          <ac:chgData name="Long, Weitong" userId="c6662185-7318-410f-97e5-d6e77f6614a1" providerId="ADAL" clId="{9DC8091B-E1E5-4808-8D18-819ACFC6464D}" dt="2023-02-17T17:34:55.525" v="2736" actId="14100"/>
          <ac:picMkLst>
            <pc:docMk/>
            <pc:sldMk cId="692184508" sldId="286"/>
            <ac:picMk id="6" creationId="{05E549EB-B741-C078-8A97-BF8A8084D0CB}"/>
          </ac:picMkLst>
        </pc:picChg>
        <pc:picChg chg="add mod">
          <ac:chgData name="Long, Weitong" userId="c6662185-7318-410f-97e5-d6e77f6614a1" providerId="ADAL" clId="{9DC8091B-E1E5-4808-8D18-819ACFC6464D}" dt="2023-02-17T17:35:02.634" v="2739" actId="1076"/>
          <ac:picMkLst>
            <pc:docMk/>
            <pc:sldMk cId="692184508" sldId="286"/>
            <ac:picMk id="8" creationId="{D34B0E21-5470-43D6-EA8C-20A99F53DD29}"/>
          </ac:picMkLst>
        </pc:picChg>
      </pc:sldChg>
      <pc:sldChg chg="new del">
        <pc:chgData name="Long, Weitong" userId="c6662185-7318-410f-97e5-d6e77f6614a1" providerId="ADAL" clId="{9DC8091B-E1E5-4808-8D18-819ACFC6464D}" dt="2023-02-24T09:53:07.748" v="2897" actId="47"/>
        <pc:sldMkLst>
          <pc:docMk/>
          <pc:sldMk cId="843412539" sldId="287"/>
        </pc:sldMkLst>
      </pc:sldChg>
      <pc:sldChg chg="addSp delSp modSp new mod ord modClrScheme chgLayout">
        <pc:chgData name="Long, Weitong" userId="c6662185-7318-410f-97e5-d6e77f6614a1" providerId="ADAL" clId="{9DC8091B-E1E5-4808-8D18-819ACFC6464D}" dt="2023-02-24T09:57:16.509" v="2967" actId="1076"/>
        <pc:sldMkLst>
          <pc:docMk/>
          <pc:sldMk cId="4100675295" sldId="288"/>
        </pc:sldMkLst>
        <pc:spChg chg="del">
          <ac:chgData name="Long, Weitong" userId="c6662185-7318-410f-97e5-d6e77f6614a1" providerId="ADAL" clId="{9DC8091B-E1E5-4808-8D18-819ACFC6464D}" dt="2023-02-24T09:54:16.674" v="2899" actId="478"/>
          <ac:spMkLst>
            <pc:docMk/>
            <pc:sldMk cId="4100675295" sldId="288"/>
            <ac:spMk id="2" creationId="{7A9262F1-2BC5-979F-1772-7D4B4EBECC79}"/>
          </ac:spMkLst>
        </pc:spChg>
        <pc:spChg chg="del">
          <ac:chgData name="Long, Weitong" userId="c6662185-7318-410f-97e5-d6e77f6614a1" providerId="ADAL" clId="{9DC8091B-E1E5-4808-8D18-819ACFC6464D}" dt="2023-02-24T09:54:21.539" v="2901" actId="26606"/>
          <ac:spMkLst>
            <pc:docMk/>
            <pc:sldMk cId="4100675295" sldId="288"/>
            <ac:spMk id="3" creationId="{77C158CC-2397-7309-7D98-5CFD01110CD9}"/>
          </ac:spMkLst>
        </pc:spChg>
        <pc:spChg chg="mod">
          <ac:chgData name="Long, Weitong" userId="c6662185-7318-410f-97e5-d6e77f6614a1" providerId="ADAL" clId="{9DC8091B-E1E5-4808-8D18-819ACFC6464D}" dt="2023-02-24T09:54:21.539" v="2901" actId="26606"/>
          <ac:spMkLst>
            <pc:docMk/>
            <pc:sldMk cId="4100675295" sldId="288"/>
            <ac:spMk id="4" creationId="{13FADD82-C14F-37F0-83A9-FE92109EAE43}"/>
          </ac:spMkLst>
        </pc:spChg>
        <pc:spChg chg="add mod">
          <ac:chgData name="Long, Weitong" userId="c6662185-7318-410f-97e5-d6e77f6614a1" providerId="ADAL" clId="{9DC8091B-E1E5-4808-8D18-819ACFC6464D}" dt="2023-02-24T09:54:28.886" v="2902"/>
          <ac:spMkLst>
            <pc:docMk/>
            <pc:sldMk cId="4100675295" sldId="288"/>
            <ac:spMk id="7" creationId="{8E4C06E8-9A75-CC74-DC72-9388DDC69246}"/>
          </ac:spMkLst>
        </pc:spChg>
        <pc:spChg chg="add mod">
          <ac:chgData name="Long, Weitong" userId="c6662185-7318-410f-97e5-d6e77f6614a1" providerId="ADAL" clId="{9DC8091B-E1E5-4808-8D18-819ACFC6464D}" dt="2023-02-24T09:57:11.795" v="2966" actId="164"/>
          <ac:spMkLst>
            <pc:docMk/>
            <pc:sldMk cId="4100675295" sldId="288"/>
            <ac:spMk id="8" creationId="{A251A90F-87DE-A4DF-E31D-9201BEBFDAFB}"/>
          </ac:spMkLst>
        </pc:spChg>
        <pc:spChg chg="add mod">
          <ac:chgData name="Long, Weitong" userId="c6662185-7318-410f-97e5-d6e77f6614a1" providerId="ADAL" clId="{9DC8091B-E1E5-4808-8D18-819ACFC6464D}" dt="2023-02-24T09:57:11.795" v="2966" actId="164"/>
          <ac:spMkLst>
            <pc:docMk/>
            <pc:sldMk cId="4100675295" sldId="288"/>
            <ac:spMk id="9" creationId="{2AE97407-1756-60F5-1D15-69905D9953E2}"/>
          </ac:spMkLst>
        </pc:spChg>
        <pc:spChg chg="add mod">
          <ac:chgData name="Long, Weitong" userId="c6662185-7318-410f-97e5-d6e77f6614a1" providerId="ADAL" clId="{9DC8091B-E1E5-4808-8D18-819ACFC6464D}" dt="2023-02-24T09:55:17.512" v="2907" actId="20577"/>
          <ac:spMkLst>
            <pc:docMk/>
            <pc:sldMk cId="4100675295" sldId="288"/>
            <ac:spMk id="11" creationId="{1FFE2F84-CDCD-46A7-646A-B9E27D8FDFF6}"/>
          </ac:spMkLst>
        </pc:spChg>
        <pc:grpChg chg="add mod">
          <ac:chgData name="Long, Weitong" userId="c6662185-7318-410f-97e5-d6e77f6614a1" providerId="ADAL" clId="{9DC8091B-E1E5-4808-8D18-819ACFC6464D}" dt="2023-02-24T09:57:16.509" v="2967" actId="1076"/>
          <ac:grpSpMkLst>
            <pc:docMk/>
            <pc:sldMk cId="4100675295" sldId="288"/>
            <ac:grpSpMk id="10" creationId="{C4413D29-6B58-79CD-9EB4-A6151CB39076}"/>
          </ac:grpSpMkLst>
        </pc:grpChg>
        <pc:picChg chg="add mod">
          <ac:chgData name="Long, Weitong" userId="c6662185-7318-410f-97e5-d6e77f6614a1" providerId="ADAL" clId="{9DC8091B-E1E5-4808-8D18-819ACFC6464D}" dt="2023-02-24T09:57:11.795" v="2966" actId="164"/>
          <ac:picMkLst>
            <pc:docMk/>
            <pc:sldMk cId="4100675295" sldId="288"/>
            <ac:picMk id="6" creationId="{03A38E50-0141-51D3-6B80-29C4A2105930}"/>
          </ac:picMkLst>
        </pc:picChg>
      </pc:sldChg>
      <pc:sldChg chg="addSp delSp modSp new mod modClrScheme chgLayout">
        <pc:chgData name="Long, Weitong" userId="c6662185-7318-410f-97e5-d6e77f6614a1" providerId="ADAL" clId="{9DC8091B-E1E5-4808-8D18-819ACFC6464D}" dt="2023-02-24T10:00:24.707" v="3015" actId="1076"/>
        <pc:sldMkLst>
          <pc:docMk/>
          <pc:sldMk cId="3542593693" sldId="289"/>
        </pc:sldMkLst>
        <pc:spChg chg="del">
          <ac:chgData name="Long, Weitong" userId="c6662185-7318-410f-97e5-d6e77f6614a1" providerId="ADAL" clId="{9DC8091B-E1E5-4808-8D18-819ACFC6464D}" dt="2023-02-24T09:58:06.112" v="2968" actId="478"/>
          <ac:spMkLst>
            <pc:docMk/>
            <pc:sldMk cId="3542593693" sldId="289"/>
            <ac:spMk id="2" creationId="{4E734603-5261-8981-5C20-BFDFB01483A8}"/>
          </ac:spMkLst>
        </pc:spChg>
        <pc:spChg chg="del">
          <ac:chgData name="Long, Weitong" userId="c6662185-7318-410f-97e5-d6e77f6614a1" providerId="ADAL" clId="{9DC8091B-E1E5-4808-8D18-819ACFC6464D}" dt="2023-02-24T09:58:23.210" v="2971" actId="26606"/>
          <ac:spMkLst>
            <pc:docMk/>
            <pc:sldMk cId="3542593693" sldId="289"/>
            <ac:spMk id="3" creationId="{D79FD816-9E94-5995-05D6-753B1C431959}"/>
          </ac:spMkLst>
        </pc:spChg>
        <pc:spChg chg="mod">
          <ac:chgData name="Long, Weitong" userId="c6662185-7318-410f-97e5-d6e77f6614a1" providerId="ADAL" clId="{9DC8091B-E1E5-4808-8D18-819ACFC6464D}" dt="2023-02-24T09:58:23.210" v="2971" actId="26606"/>
          <ac:spMkLst>
            <pc:docMk/>
            <pc:sldMk cId="3542593693" sldId="289"/>
            <ac:spMk id="4" creationId="{EFDD7E46-A763-F6F1-427B-DE5159512865}"/>
          </ac:spMkLst>
        </pc:spChg>
        <pc:spChg chg="add mod">
          <ac:chgData name="Long, Weitong" userId="c6662185-7318-410f-97e5-d6e77f6614a1" providerId="ADAL" clId="{9DC8091B-E1E5-4808-8D18-819ACFC6464D}" dt="2023-02-24T09:58:29.563" v="2972"/>
          <ac:spMkLst>
            <pc:docMk/>
            <pc:sldMk cId="3542593693" sldId="289"/>
            <ac:spMk id="7" creationId="{F8B6D538-0F22-126D-8F59-22ABA0D455F8}"/>
          </ac:spMkLst>
        </pc:spChg>
        <pc:spChg chg="add mod">
          <ac:chgData name="Long, Weitong" userId="c6662185-7318-410f-97e5-d6e77f6614a1" providerId="ADAL" clId="{9DC8091B-E1E5-4808-8D18-819ACFC6464D}" dt="2023-02-24T10:00:14.658" v="3013" actId="20577"/>
          <ac:spMkLst>
            <pc:docMk/>
            <pc:sldMk cId="3542593693" sldId="289"/>
            <ac:spMk id="11" creationId="{8ABDD80A-17B3-65AB-C326-3C40D406AC71}"/>
          </ac:spMkLst>
        </pc:spChg>
        <pc:picChg chg="add mod">
          <ac:chgData name="Long, Weitong" userId="c6662185-7318-410f-97e5-d6e77f6614a1" providerId="ADAL" clId="{9DC8091B-E1E5-4808-8D18-819ACFC6464D}" dt="2023-02-24T10:00:24.707" v="3015" actId="1076"/>
          <ac:picMkLst>
            <pc:docMk/>
            <pc:sldMk cId="3542593693" sldId="289"/>
            <ac:picMk id="6" creationId="{D7C2B0B5-B481-E591-4963-7E547AB1E065}"/>
          </ac:picMkLst>
        </pc:picChg>
      </pc:sldChg>
      <pc:sldChg chg="new del">
        <pc:chgData name="Long, Weitong" userId="c6662185-7318-410f-97e5-d6e77f6614a1" providerId="ADAL" clId="{9DC8091B-E1E5-4808-8D18-819ACFC6464D}" dt="2023-02-24T10:00:31.209" v="3017" actId="47"/>
        <pc:sldMkLst>
          <pc:docMk/>
          <pc:sldMk cId="1260528735" sldId="290"/>
        </pc:sldMkLst>
      </pc:sldChg>
      <pc:sldChg chg="addSp delSp modSp add mod">
        <pc:chgData name="Long, Weitong" userId="c6662185-7318-410f-97e5-d6e77f6614a1" providerId="ADAL" clId="{9DC8091B-E1E5-4808-8D18-819ACFC6464D}" dt="2023-02-24T10:01:47.080" v="3037" actId="1076"/>
        <pc:sldMkLst>
          <pc:docMk/>
          <pc:sldMk cId="3923346499" sldId="290"/>
        </pc:sldMkLst>
        <pc:spChg chg="del">
          <ac:chgData name="Long, Weitong" userId="c6662185-7318-410f-97e5-d6e77f6614a1" providerId="ADAL" clId="{9DC8091B-E1E5-4808-8D18-819ACFC6464D}" dt="2023-02-24T10:00:36.313" v="3019" actId="478"/>
          <ac:spMkLst>
            <pc:docMk/>
            <pc:sldMk cId="3923346499" sldId="290"/>
            <ac:spMk id="2" creationId="{3FB58AD8-5BFE-AE88-DCA8-E45409BD78A2}"/>
          </ac:spMkLst>
        </pc:spChg>
        <pc:spChg chg="mod">
          <ac:chgData name="Long, Weitong" userId="c6662185-7318-410f-97e5-d6e77f6614a1" providerId="ADAL" clId="{9DC8091B-E1E5-4808-8D18-819ACFC6464D}" dt="2023-02-24T10:01:42.958" v="3036" actId="20577"/>
          <ac:spMkLst>
            <pc:docMk/>
            <pc:sldMk cId="3923346499" sldId="290"/>
            <ac:spMk id="3" creationId="{33576593-B4EF-FCD6-66E9-528F1A1F69E6}"/>
          </ac:spMkLst>
        </pc:spChg>
        <pc:spChg chg="add del mod">
          <ac:chgData name="Long, Weitong" userId="c6662185-7318-410f-97e5-d6e77f6614a1" providerId="ADAL" clId="{9DC8091B-E1E5-4808-8D18-819ACFC6464D}" dt="2023-02-24T10:00:39.488" v="3020" actId="478"/>
          <ac:spMkLst>
            <pc:docMk/>
            <pc:sldMk cId="3923346499" sldId="290"/>
            <ac:spMk id="6" creationId="{93DF8AF2-0F0E-AE00-AE75-3849703182EA}"/>
          </ac:spMkLst>
        </pc:spChg>
        <pc:spChg chg="add mod">
          <ac:chgData name="Long, Weitong" userId="c6662185-7318-410f-97e5-d6e77f6614a1" providerId="ADAL" clId="{9DC8091B-E1E5-4808-8D18-819ACFC6464D}" dt="2023-02-24T10:00:45.163" v="3022"/>
          <ac:spMkLst>
            <pc:docMk/>
            <pc:sldMk cId="3923346499" sldId="290"/>
            <ac:spMk id="7" creationId="{89FB5596-4031-92C1-1C29-ED99A817446D}"/>
          </ac:spMkLst>
        </pc:spChg>
        <pc:picChg chg="del">
          <ac:chgData name="Long, Weitong" userId="c6662185-7318-410f-97e5-d6e77f6614a1" providerId="ADAL" clId="{9DC8091B-E1E5-4808-8D18-819ACFC6464D}" dt="2023-02-24T10:00:40.246" v="3021" actId="478"/>
          <ac:picMkLst>
            <pc:docMk/>
            <pc:sldMk cId="3923346499" sldId="290"/>
            <ac:picMk id="5" creationId="{BAA489AD-B3E4-697C-EF2A-48964B1C7187}"/>
          </ac:picMkLst>
        </pc:picChg>
        <pc:picChg chg="add mod">
          <ac:chgData name="Long, Weitong" userId="c6662185-7318-410f-97e5-d6e77f6614a1" providerId="ADAL" clId="{9DC8091B-E1E5-4808-8D18-819ACFC6464D}" dt="2023-02-24T10:01:47.080" v="3037" actId="1076"/>
          <ac:picMkLst>
            <pc:docMk/>
            <pc:sldMk cId="3923346499" sldId="290"/>
            <ac:picMk id="9" creationId="{D7C5504E-2AD1-06C5-3268-7CE8C8D2A054}"/>
          </ac:picMkLst>
        </pc:picChg>
      </pc:sldChg>
      <pc:sldChg chg="addSp delSp modSp add mod">
        <pc:chgData name="Long, Weitong" userId="c6662185-7318-410f-97e5-d6e77f6614a1" providerId="ADAL" clId="{9DC8091B-E1E5-4808-8D18-819ACFC6464D}" dt="2023-02-24T10:03:19.938" v="3051" actId="1076"/>
        <pc:sldMkLst>
          <pc:docMk/>
          <pc:sldMk cId="1456431994" sldId="291"/>
        </pc:sldMkLst>
        <pc:spChg chg="mod">
          <ac:chgData name="Long, Weitong" userId="c6662185-7318-410f-97e5-d6e77f6614a1" providerId="ADAL" clId="{9DC8091B-E1E5-4808-8D18-819ACFC6464D}" dt="2023-02-24T10:03:13.933" v="3048" actId="20577"/>
          <ac:spMkLst>
            <pc:docMk/>
            <pc:sldMk cId="1456431994" sldId="291"/>
            <ac:spMk id="3" creationId="{33576593-B4EF-FCD6-66E9-528F1A1F69E6}"/>
          </ac:spMkLst>
        </pc:spChg>
        <pc:picChg chg="add mod">
          <ac:chgData name="Long, Weitong" userId="c6662185-7318-410f-97e5-d6e77f6614a1" providerId="ADAL" clId="{9DC8091B-E1E5-4808-8D18-819ACFC6464D}" dt="2023-02-24T10:03:19.938" v="3051" actId="1076"/>
          <ac:picMkLst>
            <pc:docMk/>
            <pc:sldMk cId="1456431994" sldId="291"/>
            <ac:picMk id="5" creationId="{21B47AC2-EF27-603B-D46E-15275CD2F5C6}"/>
          </ac:picMkLst>
        </pc:picChg>
        <pc:picChg chg="del">
          <ac:chgData name="Long, Weitong" userId="c6662185-7318-410f-97e5-d6e77f6614a1" providerId="ADAL" clId="{9DC8091B-E1E5-4808-8D18-819ACFC6464D}" dt="2023-02-24T10:02:12.609" v="3039" actId="478"/>
          <ac:picMkLst>
            <pc:docMk/>
            <pc:sldMk cId="1456431994" sldId="291"/>
            <ac:picMk id="9" creationId="{D7C5504E-2AD1-06C5-3268-7CE8C8D2A054}"/>
          </ac:picMkLst>
        </pc:picChg>
      </pc:sldChg>
      <pc:sldChg chg="new del">
        <pc:chgData name="Long, Weitong" userId="c6662185-7318-410f-97e5-d6e77f6614a1" providerId="ADAL" clId="{9DC8091B-E1E5-4808-8D18-819ACFC6464D}" dt="2023-02-24T10:03:33.338" v="3054" actId="47"/>
        <pc:sldMkLst>
          <pc:docMk/>
          <pc:sldMk cId="4286143434" sldId="292"/>
        </pc:sldMkLst>
      </pc:sldChg>
      <pc:sldChg chg="modSp add mod">
        <pc:chgData name="Long, Weitong" userId="c6662185-7318-410f-97e5-d6e77f6614a1" providerId="ADAL" clId="{9DC8091B-E1E5-4808-8D18-819ACFC6464D}" dt="2023-02-24T11:02:49.169" v="4547" actId="1076"/>
        <pc:sldMkLst>
          <pc:docMk/>
          <pc:sldMk cId="1343190441" sldId="293"/>
        </pc:sldMkLst>
        <pc:spChg chg="mod">
          <ac:chgData name="Long, Weitong" userId="c6662185-7318-410f-97e5-d6e77f6614a1" providerId="ADAL" clId="{9DC8091B-E1E5-4808-8D18-819ACFC6464D}" dt="2023-02-24T11:02:49.169" v="4547" actId="1076"/>
          <ac:spMkLst>
            <pc:docMk/>
            <pc:sldMk cId="1343190441" sldId="293"/>
            <ac:spMk id="2" creationId="{C1775FDF-BCFD-64B8-AF2E-C0F5C17C3BB8}"/>
          </ac:spMkLst>
        </pc:spChg>
        <pc:spChg chg="mod">
          <ac:chgData name="Long, Weitong" userId="c6662185-7318-410f-97e5-d6e77f6614a1" providerId="ADAL" clId="{9DC8091B-E1E5-4808-8D18-819ACFC6464D}" dt="2023-02-24T10:03:43.233" v="3069" actId="20577"/>
          <ac:spMkLst>
            <pc:docMk/>
            <pc:sldMk cId="1343190441" sldId="293"/>
            <ac:spMk id="3" creationId="{59AD346B-F020-92C1-FF67-053E00640056}"/>
          </ac:spMkLst>
        </pc:spChg>
      </pc:sldChg>
      <pc:sldChg chg="delSp modSp new mod">
        <pc:chgData name="Long, Weitong" userId="c6662185-7318-410f-97e5-d6e77f6614a1" providerId="ADAL" clId="{9DC8091B-E1E5-4808-8D18-819ACFC6464D}" dt="2023-02-24T10:04:18.120" v="3082" actId="20577"/>
        <pc:sldMkLst>
          <pc:docMk/>
          <pc:sldMk cId="3731274770" sldId="294"/>
        </pc:sldMkLst>
        <pc:spChg chg="del">
          <ac:chgData name="Long, Weitong" userId="c6662185-7318-410f-97e5-d6e77f6614a1" providerId="ADAL" clId="{9DC8091B-E1E5-4808-8D18-819ACFC6464D}" dt="2023-02-24T10:04:03.601" v="3071" actId="478"/>
          <ac:spMkLst>
            <pc:docMk/>
            <pc:sldMk cId="3731274770" sldId="294"/>
            <ac:spMk id="2" creationId="{6D928277-904C-33BF-C72C-B90C65DB5499}"/>
          </ac:spMkLst>
        </pc:spChg>
        <pc:spChg chg="mod">
          <ac:chgData name="Long, Weitong" userId="c6662185-7318-410f-97e5-d6e77f6614a1" providerId="ADAL" clId="{9DC8091B-E1E5-4808-8D18-819ACFC6464D}" dt="2023-02-24T10:04:18.120" v="3082" actId="20577"/>
          <ac:spMkLst>
            <pc:docMk/>
            <pc:sldMk cId="3731274770" sldId="294"/>
            <ac:spMk id="3" creationId="{1ED3640B-3783-B966-B69F-D29D352FEC79}"/>
          </ac:spMkLst>
        </pc:spChg>
      </pc:sldChg>
      <pc:sldChg chg="addSp delSp modSp new mod">
        <pc:chgData name="Long, Weitong" userId="c6662185-7318-410f-97e5-d6e77f6614a1" providerId="ADAL" clId="{9DC8091B-E1E5-4808-8D18-819ACFC6464D}" dt="2023-03-13T22:41:41.609" v="5324" actId="478"/>
        <pc:sldMkLst>
          <pc:docMk/>
          <pc:sldMk cId="725618753" sldId="295"/>
        </pc:sldMkLst>
        <pc:spChg chg="del">
          <ac:chgData name="Long, Weitong" userId="c6662185-7318-410f-97e5-d6e77f6614a1" providerId="ADAL" clId="{9DC8091B-E1E5-4808-8D18-819ACFC6464D}" dt="2023-02-24T10:14:00.814" v="3253" actId="478"/>
          <ac:spMkLst>
            <pc:docMk/>
            <pc:sldMk cId="725618753" sldId="295"/>
            <ac:spMk id="2" creationId="{AC1F4A9C-45D1-AD45-8A67-77160755C3F9}"/>
          </ac:spMkLst>
        </pc:spChg>
        <pc:spChg chg="mod">
          <ac:chgData name="Long, Weitong" userId="c6662185-7318-410f-97e5-d6e77f6614a1" providerId="ADAL" clId="{9DC8091B-E1E5-4808-8D18-819ACFC6464D}" dt="2023-02-24T10:13:24.789" v="3241"/>
          <ac:spMkLst>
            <pc:docMk/>
            <pc:sldMk cId="725618753" sldId="295"/>
            <ac:spMk id="3" creationId="{583B4199-F7C0-6072-1EB7-825D493B1B64}"/>
          </ac:spMkLst>
        </pc:spChg>
        <pc:spChg chg="add mod">
          <ac:chgData name="Long, Weitong" userId="c6662185-7318-410f-97e5-d6e77f6614a1" providerId="ADAL" clId="{9DC8091B-E1E5-4808-8D18-819ACFC6464D}" dt="2023-02-24T10:13:58.803" v="3252"/>
          <ac:spMkLst>
            <pc:docMk/>
            <pc:sldMk cId="725618753" sldId="295"/>
            <ac:spMk id="5" creationId="{B1F987A1-A7C4-3BF8-E7A4-BB5E6E0D3BCB}"/>
          </ac:spMkLst>
        </pc:spChg>
        <pc:picChg chg="add del mod">
          <ac:chgData name="Long, Weitong" userId="c6662185-7318-410f-97e5-d6e77f6614a1" providerId="ADAL" clId="{9DC8091B-E1E5-4808-8D18-819ACFC6464D}" dt="2023-03-13T22:41:41.609" v="5324" actId="478"/>
          <ac:picMkLst>
            <pc:docMk/>
            <pc:sldMk cId="725618753" sldId="295"/>
            <ac:picMk id="6" creationId="{C3664988-FDC9-2DED-DD71-652343D56249}"/>
          </ac:picMkLst>
        </pc:picChg>
        <pc:picChg chg="add mod">
          <ac:chgData name="Long, Weitong" userId="c6662185-7318-410f-97e5-d6e77f6614a1" providerId="ADAL" clId="{9DC8091B-E1E5-4808-8D18-819ACFC6464D}" dt="2023-02-24T10:15:53.392" v="3273" actId="14100"/>
          <ac:picMkLst>
            <pc:docMk/>
            <pc:sldMk cId="725618753" sldId="295"/>
            <ac:picMk id="7" creationId="{E00ABAFD-ED44-7EBE-CCA3-57ECE251DF94}"/>
          </ac:picMkLst>
        </pc:picChg>
        <pc:picChg chg="add mod">
          <ac:chgData name="Long, Weitong" userId="c6662185-7318-410f-97e5-d6e77f6614a1" providerId="ADAL" clId="{9DC8091B-E1E5-4808-8D18-819ACFC6464D}" dt="2023-02-24T10:15:50.594" v="3272" actId="1076"/>
          <ac:picMkLst>
            <pc:docMk/>
            <pc:sldMk cId="725618753" sldId="295"/>
            <ac:picMk id="9" creationId="{26D641AA-BE48-A949-BB02-9D8CA4AD93EB}"/>
          </ac:picMkLst>
        </pc:picChg>
      </pc:sldChg>
      <pc:sldChg chg="modSp add del mod">
        <pc:chgData name="Long, Weitong" userId="c6662185-7318-410f-97e5-d6e77f6614a1" providerId="ADAL" clId="{9DC8091B-E1E5-4808-8D18-819ACFC6464D}" dt="2023-03-14T14:42:38.919" v="7899" actId="47"/>
        <pc:sldMkLst>
          <pc:docMk/>
          <pc:sldMk cId="2704872509" sldId="296"/>
        </pc:sldMkLst>
        <pc:spChg chg="mod">
          <ac:chgData name="Long, Weitong" userId="c6662185-7318-410f-97e5-d6e77f6614a1" providerId="ADAL" clId="{9DC8091B-E1E5-4808-8D18-819ACFC6464D}" dt="2023-03-14T13:19:41.485" v="7517" actId="20577"/>
          <ac:spMkLst>
            <pc:docMk/>
            <pc:sldMk cId="2704872509" sldId="296"/>
            <ac:spMk id="2" creationId="{C1775FDF-BCFD-64B8-AF2E-C0F5C17C3BB8}"/>
          </ac:spMkLst>
        </pc:spChg>
      </pc:sldChg>
      <pc:sldChg chg="addSp modSp add mod ord">
        <pc:chgData name="Long, Weitong" userId="c6662185-7318-410f-97e5-d6e77f6614a1" providerId="ADAL" clId="{9DC8091B-E1E5-4808-8D18-819ACFC6464D}" dt="2023-03-14T20:07:09.495" v="8417" actId="14100"/>
        <pc:sldMkLst>
          <pc:docMk/>
          <pc:sldMk cId="2031299348" sldId="297"/>
        </pc:sldMkLst>
        <pc:spChg chg="mod">
          <ac:chgData name="Long, Weitong" userId="c6662185-7318-410f-97e5-d6e77f6614a1" providerId="ADAL" clId="{9DC8091B-E1E5-4808-8D18-819ACFC6464D}" dt="2023-03-14T20:06:31.040" v="8402" actId="1076"/>
          <ac:spMkLst>
            <pc:docMk/>
            <pc:sldMk cId="2031299348" sldId="297"/>
            <ac:spMk id="2" creationId="{B84CF9B4-9A3E-D146-32BC-9100B425DB6E}"/>
          </ac:spMkLst>
        </pc:spChg>
        <pc:spChg chg="mod">
          <ac:chgData name="Long, Weitong" userId="c6662185-7318-410f-97e5-d6e77f6614a1" providerId="ADAL" clId="{9DC8091B-E1E5-4808-8D18-819ACFC6464D}" dt="2023-03-13T22:37:53.474" v="5215" actId="20577"/>
          <ac:spMkLst>
            <pc:docMk/>
            <pc:sldMk cId="2031299348" sldId="297"/>
            <ac:spMk id="3" creationId="{ACC97CAF-4725-ADB9-1FFF-3FF2B96ED185}"/>
          </ac:spMkLst>
        </pc:spChg>
        <pc:spChg chg="add mod">
          <ac:chgData name="Long, Weitong" userId="c6662185-7318-410f-97e5-d6e77f6614a1" providerId="ADAL" clId="{9DC8091B-E1E5-4808-8D18-819ACFC6464D}" dt="2023-03-14T20:07:09.495" v="8417" actId="14100"/>
          <ac:spMkLst>
            <pc:docMk/>
            <pc:sldMk cId="2031299348" sldId="297"/>
            <ac:spMk id="7" creationId="{FAB6D944-C363-9D4D-7D3C-324D467A1F94}"/>
          </ac:spMkLst>
        </pc:spChg>
        <pc:picChg chg="add mod">
          <ac:chgData name="Long, Weitong" userId="c6662185-7318-410f-97e5-d6e77f6614a1" providerId="ADAL" clId="{9DC8091B-E1E5-4808-8D18-819ACFC6464D}" dt="2023-03-14T20:06:22.029" v="8398" actId="1076"/>
          <ac:picMkLst>
            <pc:docMk/>
            <pc:sldMk cId="2031299348" sldId="297"/>
            <ac:picMk id="6" creationId="{E0200B72-E09D-35A5-83BC-E8F9E95FEEB1}"/>
          </ac:picMkLst>
        </pc:picChg>
      </pc:sldChg>
      <pc:sldChg chg="modSp new mod">
        <pc:chgData name="Long, Weitong" userId="c6662185-7318-410f-97e5-d6e77f6614a1" providerId="ADAL" clId="{9DC8091B-E1E5-4808-8D18-819ACFC6464D}" dt="2023-03-15T01:08:44.174" v="8513" actId="20577"/>
        <pc:sldMkLst>
          <pc:docMk/>
          <pc:sldMk cId="309130745" sldId="298"/>
        </pc:sldMkLst>
        <pc:spChg chg="mod">
          <ac:chgData name="Long, Weitong" userId="c6662185-7318-410f-97e5-d6e77f6614a1" providerId="ADAL" clId="{9DC8091B-E1E5-4808-8D18-819ACFC6464D}" dt="2023-03-15T01:08:44.174" v="8513" actId="20577"/>
          <ac:spMkLst>
            <pc:docMk/>
            <pc:sldMk cId="309130745" sldId="298"/>
            <ac:spMk id="2" creationId="{F5FC817C-D5E7-B782-503C-CB20886FD78D}"/>
          </ac:spMkLst>
        </pc:spChg>
        <pc:spChg chg="mod">
          <ac:chgData name="Long, Weitong" userId="c6662185-7318-410f-97e5-d6e77f6614a1" providerId="ADAL" clId="{9DC8091B-E1E5-4808-8D18-819ACFC6464D}" dt="2023-03-13T23:25:48.872" v="6173" actId="20577"/>
          <ac:spMkLst>
            <pc:docMk/>
            <pc:sldMk cId="309130745" sldId="298"/>
            <ac:spMk id="3" creationId="{BF5416AD-F460-F4E0-E655-1541163A943F}"/>
          </ac:spMkLst>
        </pc:spChg>
      </pc:sldChg>
      <pc:sldChg chg="modSp add mod">
        <pc:chgData name="Long, Weitong" userId="c6662185-7318-410f-97e5-d6e77f6614a1" providerId="ADAL" clId="{9DC8091B-E1E5-4808-8D18-819ACFC6464D}" dt="2023-03-14T21:38:34.230" v="8494" actId="20577"/>
        <pc:sldMkLst>
          <pc:docMk/>
          <pc:sldMk cId="3382410622" sldId="299"/>
        </pc:sldMkLst>
        <pc:spChg chg="mod">
          <ac:chgData name="Long, Weitong" userId="c6662185-7318-410f-97e5-d6e77f6614a1" providerId="ADAL" clId="{9DC8091B-E1E5-4808-8D18-819ACFC6464D}" dt="2023-03-14T21:38:34.230" v="8494" actId="20577"/>
          <ac:spMkLst>
            <pc:docMk/>
            <pc:sldMk cId="3382410622" sldId="299"/>
            <ac:spMk id="2" creationId="{C1775FDF-BCFD-64B8-AF2E-C0F5C17C3BB8}"/>
          </ac:spMkLst>
        </pc:spChg>
      </pc:sldChg>
    </pc:docChg>
  </pc:docChgLst>
  <pc:docChgLst>
    <pc:chgData name="Long, Weitong" userId="c6662185-7318-410f-97e5-d6e77f6614a1" providerId="ADAL" clId="{AA6E2C62-6ACF-4369-83CA-B8173D5B9750}"/>
    <pc:docChg chg="undo custSel addSld delSld modSld sldOrd">
      <pc:chgData name="Long, Weitong" userId="c6662185-7318-410f-97e5-d6e77f6614a1" providerId="ADAL" clId="{AA6E2C62-6ACF-4369-83CA-B8173D5B9750}" dt="2023-11-24T22:41:34.293" v="7838" actId="20577"/>
      <pc:docMkLst>
        <pc:docMk/>
      </pc:docMkLst>
      <pc:sldChg chg="modSp mod">
        <pc:chgData name="Long, Weitong" userId="c6662185-7318-410f-97e5-d6e77f6614a1" providerId="ADAL" clId="{AA6E2C62-6ACF-4369-83CA-B8173D5B9750}" dt="2023-11-22T05:32:23.969" v="7133" actId="20577"/>
        <pc:sldMkLst>
          <pc:docMk/>
          <pc:sldMk cId="1983885521" sldId="256"/>
        </pc:sldMkLst>
        <pc:spChg chg="mod">
          <ac:chgData name="Long, Weitong" userId="c6662185-7318-410f-97e5-d6e77f6614a1" providerId="ADAL" clId="{AA6E2C62-6ACF-4369-83CA-B8173D5B9750}" dt="2023-11-22T05:32:23.969" v="7133" actId="20577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AA6E2C62-6ACF-4369-83CA-B8173D5B9750}" dt="2023-11-22T04:54:04.140" v="5925" actId="1076"/>
          <ac:spMkLst>
            <pc:docMk/>
            <pc:sldMk cId="1983885521" sldId="256"/>
            <ac:spMk id="5" creationId="{00000000-0000-0000-0000-000000000000}"/>
          </ac:spMkLst>
        </pc:spChg>
      </pc:sldChg>
      <pc:sldChg chg="modSp mod">
        <pc:chgData name="Long, Weitong" userId="c6662185-7318-410f-97e5-d6e77f6614a1" providerId="ADAL" clId="{AA6E2C62-6ACF-4369-83CA-B8173D5B9750}" dt="2023-11-22T05:35:32.405" v="7204" actId="20577"/>
        <pc:sldMkLst>
          <pc:docMk/>
          <pc:sldMk cId="4291992622" sldId="318"/>
        </pc:sldMkLst>
        <pc:spChg chg="mod">
          <ac:chgData name="Long, Weitong" userId="c6662185-7318-410f-97e5-d6e77f6614a1" providerId="ADAL" clId="{AA6E2C62-6ACF-4369-83CA-B8173D5B9750}" dt="2023-11-22T05:35:32.405" v="7204" actId="20577"/>
          <ac:spMkLst>
            <pc:docMk/>
            <pc:sldMk cId="4291992622" sldId="318"/>
            <ac:spMk id="2" creationId="{B680D0C0-4477-9177-C362-1D9934468AA5}"/>
          </ac:spMkLst>
        </pc:spChg>
      </pc:sldChg>
      <pc:sldChg chg="modSp mod">
        <pc:chgData name="Long, Weitong" userId="c6662185-7318-410f-97e5-d6e77f6614a1" providerId="ADAL" clId="{AA6E2C62-6ACF-4369-83CA-B8173D5B9750}" dt="2023-11-22T01:53:56.690" v="578" actId="20577"/>
        <pc:sldMkLst>
          <pc:docMk/>
          <pc:sldMk cId="146448867" sldId="390"/>
        </pc:sldMkLst>
        <pc:spChg chg="mod">
          <ac:chgData name="Long, Weitong" userId="c6662185-7318-410f-97e5-d6e77f6614a1" providerId="ADAL" clId="{AA6E2C62-6ACF-4369-83CA-B8173D5B9750}" dt="2023-11-22T01:53:56.690" v="578" actId="20577"/>
          <ac:spMkLst>
            <pc:docMk/>
            <pc:sldMk cId="146448867" sldId="390"/>
            <ac:spMk id="2" creationId="{E93C393D-C402-DCBE-0B0C-822E620937D4}"/>
          </ac:spMkLst>
        </pc:spChg>
        <pc:spChg chg="mod">
          <ac:chgData name="Long, Weitong" userId="c6662185-7318-410f-97e5-d6e77f6614a1" providerId="ADAL" clId="{AA6E2C62-6ACF-4369-83CA-B8173D5B9750}" dt="2023-11-22T01:52:53.654" v="545" actId="20577"/>
          <ac:spMkLst>
            <pc:docMk/>
            <pc:sldMk cId="146448867" sldId="390"/>
            <ac:spMk id="5" creationId="{BF55C7B4-B3BB-99FD-9331-0FF5AEC4C579}"/>
          </ac:spMkLst>
        </pc:spChg>
      </pc:sldChg>
      <pc:sldChg chg="modSp mod ord modNotesTx">
        <pc:chgData name="Long, Weitong" userId="c6662185-7318-410f-97e5-d6e77f6614a1" providerId="ADAL" clId="{AA6E2C62-6ACF-4369-83CA-B8173D5B9750}" dt="2023-11-24T08:21:08.609" v="7454" actId="20577"/>
        <pc:sldMkLst>
          <pc:docMk/>
          <pc:sldMk cId="3577120164" sldId="392"/>
        </pc:sldMkLst>
        <pc:spChg chg="mod">
          <ac:chgData name="Long, Weitong" userId="c6662185-7318-410f-97e5-d6e77f6614a1" providerId="ADAL" clId="{AA6E2C62-6ACF-4369-83CA-B8173D5B9750}" dt="2023-11-22T05:36:25.321" v="7205"/>
          <ac:spMkLst>
            <pc:docMk/>
            <pc:sldMk cId="3577120164" sldId="392"/>
            <ac:spMk id="5" creationId="{3EEC270C-7E14-990A-375F-83A274C27381}"/>
          </ac:spMkLst>
        </pc:spChg>
      </pc:sldChg>
      <pc:sldChg chg="modSp mod">
        <pc:chgData name="Long, Weitong" userId="c6662185-7318-410f-97e5-d6e77f6614a1" providerId="ADAL" clId="{AA6E2C62-6ACF-4369-83CA-B8173D5B9750}" dt="2023-11-24T17:39:42.180" v="7593" actId="14100"/>
        <pc:sldMkLst>
          <pc:docMk/>
          <pc:sldMk cId="68416397" sldId="401"/>
        </pc:sldMkLst>
        <pc:spChg chg="mod">
          <ac:chgData name="Long, Weitong" userId="c6662185-7318-410f-97e5-d6e77f6614a1" providerId="ADAL" clId="{AA6E2C62-6ACF-4369-83CA-B8173D5B9750}" dt="2023-11-24T17:39:42.180" v="7593" actId="14100"/>
          <ac:spMkLst>
            <pc:docMk/>
            <pc:sldMk cId="68416397" sldId="401"/>
            <ac:spMk id="16" creationId="{F70933B9-248B-50CD-6692-082658EC1BE3}"/>
          </ac:spMkLst>
        </pc:spChg>
        <pc:spChg chg="mod">
          <ac:chgData name="Long, Weitong" userId="c6662185-7318-410f-97e5-d6e77f6614a1" providerId="ADAL" clId="{AA6E2C62-6ACF-4369-83CA-B8173D5B9750}" dt="2023-11-24T16:58:11.129" v="7570" actId="108"/>
          <ac:spMkLst>
            <pc:docMk/>
            <pc:sldMk cId="68416397" sldId="401"/>
            <ac:spMk id="18" creationId="{EE27E3FB-99CB-3802-777A-EEEEA3343190}"/>
          </ac:spMkLst>
        </pc:spChg>
        <pc:spChg chg="mod">
          <ac:chgData name="Long, Weitong" userId="c6662185-7318-410f-97e5-d6e77f6614a1" providerId="ADAL" clId="{AA6E2C62-6ACF-4369-83CA-B8173D5B9750}" dt="2023-11-24T16:58:29.615" v="7573" actId="108"/>
          <ac:spMkLst>
            <pc:docMk/>
            <pc:sldMk cId="68416397" sldId="401"/>
            <ac:spMk id="19" creationId="{F8B3EFE3-716D-D728-E076-3BFDEC8908B2}"/>
          </ac:spMkLst>
        </pc:spChg>
        <pc:spChg chg="mod">
          <ac:chgData name="Long, Weitong" userId="c6662185-7318-410f-97e5-d6e77f6614a1" providerId="ADAL" clId="{AA6E2C62-6ACF-4369-83CA-B8173D5B9750}" dt="2023-11-24T16:58:18.445" v="7571" actId="108"/>
          <ac:spMkLst>
            <pc:docMk/>
            <pc:sldMk cId="68416397" sldId="401"/>
            <ac:spMk id="21" creationId="{0B4095D9-461F-F7CE-489F-7452EB9F116C}"/>
          </ac:spMkLst>
        </pc:spChg>
        <pc:spChg chg="mod">
          <ac:chgData name="Long, Weitong" userId="c6662185-7318-410f-97e5-d6e77f6614a1" providerId="ADAL" clId="{AA6E2C62-6ACF-4369-83CA-B8173D5B9750}" dt="2023-11-24T16:58:24.318" v="7572" actId="108"/>
          <ac:spMkLst>
            <pc:docMk/>
            <pc:sldMk cId="68416397" sldId="401"/>
            <ac:spMk id="22" creationId="{C85278A4-B237-92CA-9E92-92DBD21B71C0}"/>
          </ac:spMkLst>
        </pc:spChg>
        <pc:spChg chg="mod">
          <ac:chgData name="Long, Weitong" userId="c6662185-7318-410f-97e5-d6e77f6614a1" providerId="ADAL" clId="{AA6E2C62-6ACF-4369-83CA-B8173D5B9750}" dt="2023-11-24T17:00:49.302" v="7580" actId="108"/>
          <ac:spMkLst>
            <pc:docMk/>
            <pc:sldMk cId="68416397" sldId="401"/>
            <ac:spMk id="24" creationId="{DAC6A630-E595-FCE5-6E51-EF8779A49A25}"/>
          </ac:spMkLst>
        </pc:spChg>
        <pc:spChg chg="mod">
          <ac:chgData name="Long, Weitong" userId="c6662185-7318-410f-97e5-d6e77f6614a1" providerId="ADAL" clId="{AA6E2C62-6ACF-4369-83CA-B8173D5B9750}" dt="2023-11-24T16:58:33.590" v="7574" actId="108"/>
          <ac:spMkLst>
            <pc:docMk/>
            <pc:sldMk cId="68416397" sldId="401"/>
            <ac:spMk id="27" creationId="{96430483-CF47-5F03-B7A3-3523A6E3673C}"/>
          </ac:spMkLst>
        </pc:spChg>
        <pc:spChg chg="mod">
          <ac:chgData name="Long, Weitong" userId="c6662185-7318-410f-97e5-d6e77f6614a1" providerId="ADAL" clId="{AA6E2C62-6ACF-4369-83CA-B8173D5B9750}" dt="2023-11-24T16:58:37.558" v="7575" actId="108"/>
          <ac:spMkLst>
            <pc:docMk/>
            <pc:sldMk cId="68416397" sldId="401"/>
            <ac:spMk id="28" creationId="{55BA5F3B-EA1C-F2C3-1C53-612B2FBD882B}"/>
          </ac:spMkLst>
        </pc:spChg>
        <pc:spChg chg="mod">
          <ac:chgData name="Long, Weitong" userId="c6662185-7318-410f-97e5-d6e77f6614a1" providerId="ADAL" clId="{AA6E2C62-6ACF-4369-83CA-B8173D5B9750}" dt="2023-11-24T16:58:47.467" v="7577" actId="108"/>
          <ac:spMkLst>
            <pc:docMk/>
            <pc:sldMk cId="68416397" sldId="401"/>
            <ac:spMk id="29" creationId="{7AF6C238-3B0C-7162-8230-FD59F7C53473}"/>
          </ac:spMkLst>
        </pc:spChg>
        <pc:spChg chg="mod">
          <ac:chgData name="Long, Weitong" userId="c6662185-7318-410f-97e5-d6e77f6614a1" providerId="ADAL" clId="{AA6E2C62-6ACF-4369-83CA-B8173D5B9750}" dt="2023-11-22T03:16:22.303" v="3682" actId="20577"/>
          <ac:spMkLst>
            <pc:docMk/>
            <pc:sldMk cId="68416397" sldId="401"/>
            <ac:spMk id="95" creationId="{EB01D7F3-327B-D751-2867-268BA4E870DE}"/>
          </ac:spMkLst>
        </pc:spChg>
      </pc:sldChg>
      <pc:sldChg chg="delSp modSp mod">
        <pc:chgData name="Long, Weitong" userId="c6662185-7318-410f-97e5-d6e77f6614a1" providerId="ADAL" clId="{AA6E2C62-6ACF-4369-83CA-B8173D5B9750}" dt="2023-11-22T02:07:37.485" v="983" actId="20577"/>
        <pc:sldMkLst>
          <pc:docMk/>
          <pc:sldMk cId="3325939328" sldId="403"/>
        </pc:sldMkLst>
        <pc:spChg chg="del">
          <ac:chgData name="Long, Weitong" userId="c6662185-7318-410f-97e5-d6e77f6614a1" providerId="ADAL" clId="{AA6E2C62-6ACF-4369-83CA-B8173D5B9750}" dt="2023-11-22T02:03:08.036" v="854" actId="478"/>
          <ac:spMkLst>
            <pc:docMk/>
            <pc:sldMk cId="3325939328" sldId="403"/>
            <ac:spMk id="2" creationId="{A00966C7-CCCE-B944-7ABB-AB2A880C40ED}"/>
          </ac:spMkLst>
        </pc:spChg>
        <pc:spChg chg="mod">
          <ac:chgData name="Long, Weitong" userId="c6662185-7318-410f-97e5-d6e77f6614a1" providerId="ADAL" clId="{AA6E2C62-6ACF-4369-83CA-B8173D5B9750}" dt="2023-11-22T02:07:37.485" v="983" actId="20577"/>
          <ac:spMkLst>
            <pc:docMk/>
            <pc:sldMk cId="3325939328" sldId="403"/>
            <ac:spMk id="3" creationId="{78D03D99-35BA-6859-0F8D-76ED0D7784AD}"/>
          </ac:spMkLst>
        </pc:spChg>
      </pc:sldChg>
      <pc:sldChg chg="delSp modSp mod ord">
        <pc:chgData name="Long, Weitong" userId="c6662185-7318-410f-97e5-d6e77f6614a1" providerId="ADAL" clId="{AA6E2C62-6ACF-4369-83CA-B8173D5B9750}" dt="2023-11-22T02:27:35.547" v="1877" actId="20577"/>
        <pc:sldMkLst>
          <pc:docMk/>
          <pc:sldMk cId="470309615" sldId="404"/>
        </pc:sldMkLst>
        <pc:spChg chg="del">
          <ac:chgData name="Long, Weitong" userId="c6662185-7318-410f-97e5-d6e77f6614a1" providerId="ADAL" clId="{AA6E2C62-6ACF-4369-83CA-B8173D5B9750}" dt="2023-11-22T02:14:28.989" v="1233" actId="478"/>
          <ac:spMkLst>
            <pc:docMk/>
            <pc:sldMk cId="470309615" sldId="404"/>
            <ac:spMk id="2" creationId="{0BF5B07D-37A7-4096-E5A3-1D52CD3C98EB}"/>
          </ac:spMkLst>
        </pc:spChg>
        <pc:spChg chg="mod">
          <ac:chgData name="Long, Weitong" userId="c6662185-7318-410f-97e5-d6e77f6614a1" providerId="ADAL" clId="{AA6E2C62-6ACF-4369-83CA-B8173D5B9750}" dt="2023-11-22T02:27:35.547" v="1877" actId="20577"/>
          <ac:spMkLst>
            <pc:docMk/>
            <pc:sldMk cId="470309615" sldId="404"/>
            <ac:spMk id="3" creationId="{78D03D99-35BA-6859-0F8D-76ED0D7784AD}"/>
          </ac:spMkLst>
        </pc:spChg>
      </pc:sldChg>
      <pc:sldChg chg="modSp mod">
        <pc:chgData name="Long, Weitong" userId="c6662185-7318-410f-97e5-d6e77f6614a1" providerId="ADAL" clId="{AA6E2C62-6ACF-4369-83CA-B8173D5B9750}" dt="2023-11-22T01:32:41.849" v="263" actId="20577"/>
        <pc:sldMkLst>
          <pc:docMk/>
          <pc:sldMk cId="1019186653" sldId="430"/>
        </pc:sldMkLst>
        <pc:spChg chg="mod">
          <ac:chgData name="Long, Weitong" userId="c6662185-7318-410f-97e5-d6e77f6614a1" providerId="ADAL" clId="{AA6E2C62-6ACF-4369-83CA-B8173D5B9750}" dt="2023-11-22T01:32:41.849" v="263" actId="20577"/>
          <ac:spMkLst>
            <pc:docMk/>
            <pc:sldMk cId="1019186653" sldId="430"/>
            <ac:spMk id="3" creationId="{100E6A6D-A89A-7C87-0238-F4807F35C27D}"/>
          </ac:spMkLst>
        </pc:spChg>
      </pc:sldChg>
      <pc:sldChg chg="modSp del mod">
        <pc:chgData name="Long, Weitong" userId="c6662185-7318-410f-97e5-d6e77f6614a1" providerId="ADAL" clId="{AA6E2C62-6ACF-4369-83CA-B8173D5B9750}" dt="2023-11-22T01:41:09.575" v="352" actId="47"/>
        <pc:sldMkLst>
          <pc:docMk/>
          <pc:sldMk cId="3222381037" sldId="431"/>
        </pc:sldMkLst>
        <pc:spChg chg="mod">
          <ac:chgData name="Long, Weitong" userId="c6662185-7318-410f-97e5-d6e77f6614a1" providerId="ADAL" clId="{AA6E2C62-6ACF-4369-83CA-B8173D5B9750}" dt="2023-11-22T01:40:09.145" v="349" actId="20577"/>
          <ac:spMkLst>
            <pc:docMk/>
            <pc:sldMk cId="3222381037" sldId="431"/>
            <ac:spMk id="2" creationId="{ABB605B2-F9EC-4FEA-049B-37D7A867D3C7}"/>
          </ac:spMkLst>
        </pc:spChg>
      </pc:sldChg>
      <pc:sldChg chg="modSp mod ord modNotesTx">
        <pc:chgData name="Long, Weitong" userId="c6662185-7318-410f-97e5-d6e77f6614a1" providerId="ADAL" clId="{AA6E2C62-6ACF-4369-83CA-B8173D5B9750}" dt="2023-11-24T08:17:16.307" v="7317" actId="20577"/>
        <pc:sldMkLst>
          <pc:docMk/>
          <pc:sldMk cId="3581000150" sldId="432"/>
        </pc:sldMkLst>
        <pc:spChg chg="mod">
          <ac:chgData name="Long, Weitong" userId="c6662185-7318-410f-97e5-d6e77f6614a1" providerId="ADAL" clId="{AA6E2C62-6ACF-4369-83CA-B8173D5B9750}" dt="2023-11-22T05:34:31.556" v="7198" actId="20577"/>
          <ac:spMkLst>
            <pc:docMk/>
            <pc:sldMk cId="3581000150" sldId="432"/>
            <ac:spMk id="2" creationId="{9DBF4C2A-D994-E25B-67A5-BCDC3CC9D8C1}"/>
          </ac:spMkLst>
        </pc:spChg>
      </pc:sldChg>
      <pc:sldChg chg="addSp delSp modSp mod">
        <pc:chgData name="Long, Weitong" userId="c6662185-7318-410f-97e5-d6e77f6614a1" providerId="ADAL" clId="{AA6E2C62-6ACF-4369-83CA-B8173D5B9750}" dt="2023-11-22T01:54:51.122" v="585" actId="20577"/>
        <pc:sldMkLst>
          <pc:docMk/>
          <pc:sldMk cId="142444622" sldId="433"/>
        </pc:sldMkLst>
        <pc:spChg chg="mod topLvl">
          <ac:chgData name="Long, Weitong" userId="c6662185-7318-410f-97e5-d6e77f6614a1" providerId="ADAL" clId="{AA6E2C62-6ACF-4369-83CA-B8173D5B9750}" dt="2023-11-20T16:31:40.678" v="58" actId="164"/>
          <ac:spMkLst>
            <pc:docMk/>
            <pc:sldMk cId="142444622" sldId="433"/>
            <ac:spMk id="6" creationId="{7514F4D5-E42B-6CB3-BD95-F7061753EC2C}"/>
          </ac:spMkLst>
        </pc:spChg>
        <pc:spChg chg="mod topLvl">
          <ac:chgData name="Long, Weitong" userId="c6662185-7318-410f-97e5-d6e77f6614a1" providerId="ADAL" clId="{AA6E2C62-6ACF-4369-83CA-B8173D5B9750}" dt="2023-11-20T16:31:40.678" v="58" actId="164"/>
          <ac:spMkLst>
            <pc:docMk/>
            <pc:sldMk cId="142444622" sldId="433"/>
            <ac:spMk id="9" creationId="{15EB7545-D77E-9BE9-3340-6F702BF8670C}"/>
          </ac:spMkLst>
        </pc:spChg>
        <pc:spChg chg="mod topLvl">
          <ac:chgData name="Long, Weitong" userId="c6662185-7318-410f-97e5-d6e77f6614a1" providerId="ADAL" clId="{AA6E2C62-6ACF-4369-83CA-B8173D5B9750}" dt="2023-11-20T16:31:40.678" v="58" actId="164"/>
          <ac:spMkLst>
            <pc:docMk/>
            <pc:sldMk cId="142444622" sldId="433"/>
            <ac:spMk id="10" creationId="{2E5B4305-D109-CC73-A02D-E92812E5EE5B}"/>
          </ac:spMkLst>
        </pc:spChg>
        <pc:spChg chg="mod topLvl">
          <ac:chgData name="Long, Weitong" userId="c6662185-7318-410f-97e5-d6e77f6614a1" providerId="ADAL" clId="{AA6E2C62-6ACF-4369-83CA-B8173D5B9750}" dt="2023-11-20T16:31:40.678" v="58" actId="164"/>
          <ac:spMkLst>
            <pc:docMk/>
            <pc:sldMk cId="142444622" sldId="433"/>
            <ac:spMk id="12" creationId="{FCD955B6-278A-3481-C312-CE0776B53BA7}"/>
          </ac:spMkLst>
        </pc:spChg>
        <pc:spChg chg="mod topLvl">
          <ac:chgData name="Long, Weitong" userId="c6662185-7318-410f-97e5-d6e77f6614a1" providerId="ADAL" clId="{AA6E2C62-6ACF-4369-83CA-B8173D5B9750}" dt="2023-11-20T16:31:40.678" v="58" actId="164"/>
          <ac:spMkLst>
            <pc:docMk/>
            <pc:sldMk cId="142444622" sldId="433"/>
            <ac:spMk id="15" creationId="{BA7B21AE-7747-FBD4-A4B1-F1DE008AB905}"/>
          </ac:spMkLst>
        </pc:spChg>
        <pc:spChg chg="mod topLvl">
          <ac:chgData name="Long, Weitong" userId="c6662185-7318-410f-97e5-d6e77f6614a1" providerId="ADAL" clId="{AA6E2C62-6ACF-4369-83CA-B8173D5B9750}" dt="2023-11-20T16:31:40.678" v="58" actId="164"/>
          <ac:spMkLst>
            <pc:docMk/>
            <pc:sldMk cId="142444622" sldId="433"/>
            <ac:spMk id="16" creationId="{90C3FE46-AE8A-02CC-A33E-23DEFEAD068C}"/>
          </ac:spMkLst>
        </pc:spChg>
        <pc:spChg chg="mod topLvl">
          <ac:chgData name="Long, Weitong" userId="c6662185-7318-410f-97e5-d6e77f6614a1" providerId="ADAL" clId="{AA6E2C62-6ACF-4369-83CA-B8173D5B9750}" dt="2023-11-20T16:31:40.678" v="58" actId="164"/>
          <ac:spMkLst>
            <pc:docMk/>
            <pc:sldMk cId="142444622" sldId="433"/>
            <ac:spMk id="19" creationId="{26F4FEE7-E53C-8ECA-6514-689F86C4EEC4}"/>
          </ac:spMkLst>
        </pc:spChg>
        <pc:spChg chg="mod topLvl">
          <ac:chgData name="Long, Weitong" userId="c6662185-7318-410f-97e5-d6e77f6614a1" providerId="ADAL" clId="{AA6E2C62-6ACF-4369-83CA-B8173D5B9750}" dt="2023-11-20T16:31:40.678" v="58" actId="164"/>
          <ac:spMkLst>
            <pc:docMk/>
            <pc:sldMk cId="142444622" sldId="433"/>
            <ac:spMk id="20" creationId="{838A5614-6D8A-9107-0312-FC3964CFA310}"/>
          </ac:spMkLst>
        </pc:spChg>
        <pc:spChg chg="mod topLvl">
          <ac:chgData name="Long, Weitong" userId="c6662185-7318-410f-97e5-d6e77f6614a1" providerId="ADAL" clId="{AA6E2C62-6ACF-4369-83CA-B8173D5B9750}" dt="2023-11-20T16:31:40.678" v="58" actId="164"/>
          <ac:spMkLst>
            <pc:docMk/>
            <pc:sldMk cId="142444622" sldId="433"/>
            <ac:spMk id="21" creationId="{4805AE12-715C-DA20-242D-311E53066B46}"/>
          </ac:spMkLst>
        </pc:spChg>
        <pc:spChg chg="mod topLvl">
          <ac:chgData name="Long, Weitong" userId="c6662185-7318-410f-97e5-d6e77f6614a1" providerId="ADAL" clId="{AA6E2C62-6ACF-4369-83CA-B8173D5B9750}" dt="2023-11-20T16:31:40.678" v="58" actId="164"/>
          <ac:spMkLst>
            <pc:docMk/>
            <pc:sldMk cId="142444622" sldId="433"/>
            <ac:spMk id="23" creationId="{361B8F7E-6E06-3A47-FBC2-FF648D109593}"/>
          </ac:spMkLst>
        </pc:spChg>
        <pc:spChg chg="mod topLvl">
          <ac:chgData name="Long, Weitong" userId="c6662185-7318-410f-97e5-d6e77f6614a1" providerId="ADAL" clId="{AA6E2C62-6ACF-4369-83CA-B8173D5B9750}" dt="2023-11-20T16:31:40.678" v="58" actId="164"/>
          <ac:spMkLst>
            <pc:docMk/>
            <pc:sldMk cId="142444622" sldId="433"/>
            <ac:spMk id="25" creationId="{777D094E-F851-37CA-FADD-15A0B7D16BDF}"/>
          </ac:spMkLst>
        </pc:spChg>
        <pc:spChg chg="add mod">
          <ac:chgData name="Long, Weitong" userId="c6662185-7318-410f-97e5-d6e77f6614a1" providerId="ADAL" clId="{AA6E2C62-6ACF-4369-83CA-B8173D5B9750}" dt="2023-11-22T01:54:51.122" v="585" actId="20577"/>
          <ac:spMkLst>
            <pc:docMk/>
            <pc:sldMk cId="142444622" sldId="433"/>
            <ac:spMk id="34" creationId="{03553288-D3CA-993B-DF18-DC0E26DC8B89}"/>
          </ac:spMkLst>
        </pc:spChg>
        <pc:spChg chg="del mod topLvl">
          <ac:chgData name="Long, Weitong" userId="c6662185-7318-410f-97e5-d6e77f6614a1" providerId="ADAL" clId="{AA6E2C62-6ACF-4369-83CA-B8173D5B9750}" dt="2023-11-20T16:31:21.872" v="47" actId="478"/>
          <ac:spMkLst>
            <pc:docMk/>
            <pc:sldMk cId="142444622" sldId="433"/>
            <ac:spMk id="46" creationId="{79FDC310-6EC0-8486-074B-56FC93CADCA5}"/>
          </ac:spMkLst>
        </pc:spChg>
        <pc:spChg chg="del mod topLvl">
          <ac:chgData name="Long, Weitong" userId="c6662185-7318-410f-97e5-d6e77f6614a1" providerId="ADAL" clId="{AA6E2C62-6ACF-4369-83CA-B8173D5B9750}" dt="2023-11-20T16:31:21.872" v="47" actId="478"/>
          <ac:spMkLst>
            <pc:docMk/>
            <pc:sldMk cId="142444622" sldId="433"/>
            <ac:spMk id="47" creationId="{650A28AB-B1EB-7AC8-80DD-647FE14EB10F}"/>
          </ac:spMkLst>
        </pc:spChg>
        <pc:spChg chg="del mod topLvl">
          <ac:chgData name="Long, Weitong" userId="c6662185-7318-410f-97e5-d6e77f6614a1" providerId="ADAL" clId="{AA6E2C62-6ACF-4369-83CA-B8173D5B9750}" dt="2023-11-20T16:31:21.872" v="47" actId="478"/>
          <ac:spMkLst>
            <pc:docMk/>
            <pc:sldMk cId="142444622" sldId="433"/>
            <ac:spMk id="48" creationId="{3ABC1C6D-7E71-3323-953C-63D58976B0A6}"/>
          </ac:spMkLst>
        </pc:spChg>
        <pc:spChg chg="del mod topLvl">
          <ac:chgData name="Long, Weitong" userId="c6662185-7318-410f-97e5-d6e77f6614a1" providerId="ADAL" clId="{AA6E2C62-6ACF-4369-83CA-B8173D5B9750}" dt="2023-11-20T16:31:21.872" v="47" actId="478"/>
          <ac:spMkLst>
            <pc:docMk/>
            <pc:sldMk cId="142444622" sldId="433"/>
            <ac:spMk id="49" creationId="{58236161-77DB-78FF-1B16-E68E082733CF}"/>
          </ac:spMkLst>
        </pc:spChg>
        <pc:spChg chg="del mod topLvl">
          <ac:chgData name="Long, Weitong" userId="c6662185-7318-410f-97e5-d6e77f6614a1" providerId="ADAL" clId="{AA6E2C62-6ACF-4369-83CA-B8173D5B9750}" dt="2023-11-20T16:31:21.872" v="47" actId="478"/>
          <ac:spMkLst>
            <pc:docMk/>
            <pc:sldMk cId="142444622" sldId="433"/>
            <ac:spMk id="83" creationId="{D8D85067-B949-BD71-9253-C101649A1A02}"/>
          </ac:spMkLst>
        </pc:spChg>
        <pc:spChg chg="del mod">
          <ac:chgData name="Long, Weitong" userId="c6662185-7318-410f-97e5-d6e77f6614a1" providerId="ADAL" clId="{AA6E2C62-6ACF-4369-83CA-B8173D5B9750}" dt="2023-11-20T16:31:10.917" v="44" actId="478"/>
          <ac:spMkLst>
            <pc:docMk/>
            <pc:sldMk cId="142444622" sldId="433"/>
            <ac:spMk id="84" creationId="{BBF60802-E670-EEF1-4DD5-1DC43993F3F7}"/>
          </ac:spMkLst>
        </pc:spChg>
        <pc:spChg chg="del mod topLvl">
          <ac:chgData name="Long, Weitong" userId="c6662185-7318-410f-97e5-d6e77f6614a1" providerId="ADAL" clId="{AA6E2C62-6ACF-4369-83CA-B8173D5B9750}" dt="2023-11-20T16:31:21.872" v="47" actId="478"/>
          <ac:spMkLst>
            <pc:docMk/>
            <pc:sldMk cId="142444622" sldId="433"/>
            <ac:spMk id="118" creationId="{D6D00E98-EBB4-1295-E177-9D90D06676F1}"/>
          </ac:spMkLst>
        </pc:spChg>
        <pc:spChg chg="del mod topLvl">
          <ac:chgData name="Long, Weitong" userId="c6662185-7318-410f-97e5-d6e77f6614a1" providerId="ADAL" clId="{AA6E2C62-6ACF-4369-83CA-B8173D5B9750}" dt="2023-11-20T16:31:21.872" v="47" actId="478"/>
          <ac:spMkLst>
            <pc:docMk/>
            <pc:sldMk cId="142444622" sldId="433"/>
            <ac:spMk id="119" creationId="{170C62DB-CB52-723C-57DE-2E63D7EBB651}"/>
          </ac:spMkLst>
        </pc:spChg>
        <pc:spChg chg="del mod topLvl">
          <ac:chgData name="Long, Weitong" userId="c6662185-7318-410f-97e5-d6e77f6614a1" providerId="ADAL" clId="{AA6E2C62-6ACF-4369-83CA-B8173D5B9750}" dt="2023-11-20T16:31:21.872" v="47" actId="478"/>
          <ac:spMkLst>
            <pc:docMk/>
            <pc:sldMk cId="142444622" sldId="433"/>
            <ac:spMk id="120" creationId="{8D093593-AC56-5624-C88D-CB5B5A9B2E1E}"/>
          </ac:spMkLst>
        </pc:spChg>
        <pc:spChg chg="del mod topLvl">
          <ac:chgData name="Long, Weitong" userId="c6662185-7318-410f-97e5-d6e77f6614a1" providerId="ADAL" clId="{AA6E2C62-6ACF-4369-83CA-B8173D5B9750}" dt="2023-11-20T16:31:21.872" v="47" actId="478"/>
          <ac:spMkLst>
            <pc:docMk/>
            <pc:sldMk cId="142444622" sldId="433"/>
            <ac:spMk id="214" creationId="{DA55D6B5-D82E-EF5C-13F5-103AE642BEF7}"/>
          </ac:spMkLst>
        </pc:spChg>
        <pc:spChg chg="del mod topLvl">
          <ac:chgData name="Long, Weitong" userId="c6662185-7318-410f-97e5-d6e77f6614a1" providerId="ADAL" clId="{AA6E2C62-6ACF-4369-83CA-B8173D5B9750}" dt="2023-11-20T16:31:09.121" v="43" actId="478"/>
          <ac:spMkLst>
            <pc:docMk/>
            <pc:sldMk cId="142444622" sldId="433"/>
            <ac:spMk id="220" creationId="{D7D5D205-520F-F7E9-FF81-27DDC08851A8}"/>
          </ac:spMkLst>
        </pc:spChg>
        <pc:grpChg chg="add mod">
          <ac:chgData name="Long, Weitong" userId="c6662185-7318-410f-97e5-d6e77f6614a1" providerId="ADAL" clId="{AA6E2C62-6ACF-4369-83CA-B8173D5B9750}" dt="2023-11-20T16:33:24.800" v="217" actId="1076"/>
          <ac:grpSpMkLst>
            <pc:docMk/>
            <pc:sldMk cId="142444622" sldId="433"/>
            <ac:grpSpMk id="33" creationId="{0B23AA31-5734-469A-EB63-DA1A5A98ADEB}"/>
          </ac:grpSpMkLst>
        </pc:grpChg>
        <pc:grpChg chg="del mod topLvl">
          <ac:chgData name="Long, Weitong" userId="c6662185-7318-410f-97e5-d6e77f6614a1" providerId="ADAL" clId="{AA6E2C62-6ACF-4369-83CA-B8173D5B9750}" dt="2023-11-20T16:31:19.166" v="46" actId="165"/>
          <ac:grpSpMkLst>
            <pc:docMk/>
            <pc:sldMk cId="142444622" sldId="433"/>
            <ac:grpSpMk id="217" creationId="{CCEBE2AE-B40E-8FF5-4D31-125409E19615}"/>
          </ac:grpSpMkLst>
        </pc:grpChg>
        <pc:grpChg chg="del">
          <ac:chgData name="Long, Weitong" userId="c6662185-7318-410f-97e5-d6e77f6614a1" providerId="ADAL" clId="{AA6E2C62-6ACF-4369-83CA-B8173D5B9750}" dt="2023-11-20T16:31:00.382" v="41" actId="165"/>
          <ac:grpSpMkLst>
            <pc:docMk/>
            <pc:sldMk cId="142444622" sldId="433"/>
            <ac:grpSpMk id="221" creationId="{06B7A1D0-E24C-7E2C-430D-8156ECFCE0B4}"/>
          </ac:grpSpMkLst>
        </pc:grpChg>
        <pc:cxnChg chg="mod topLvl">
          <ac:chgData name="Long, Weitong" userId="c6662185-7318-410f-97e5-d6e77f6614a1" providerId="ADAL" clId="{AA6E2C62-6ACF-4369-83CA-B8173D5B9750}" dt="2023-11-20T16:31:40.678" v="58" actId="164"/>
          <ac:cxnSpMkLst>
            <pc:docMk/>
            <pc:sldMk cId="142444622" sldId="433"/>
            <ac:cxnSpMk id="7" creationId="{BA12FCB0-9788-2F2D-E7FF-D7C0645B013F}"/>
          </ac:cxnSpMkLst>
        </pc:cxnChg>
        <pc:cxnChg chg="mod topLvl">
          <ac:chgData name="Long, Weitong" userId="c6662185-7318-410f-97e5-d6e77f6614a1" providerId="ADAL" clId="{AA6E2C62-6ACF-4369-83CA-B8173D5B9750}" dt="2023-11-20T16:31:40.678" v="58" actId="164"/>
          <ac:cxnSpMkLst>
            <pc:docMk/>
            <pc:sldMk cId="142444622" sldId="433"/>
            <ac:cxnSpMk id="8" creationId="{0012C2B6-B348-54DF-C5C6-517784305D86}"/>
          </ac:cxnSpMkLst>
        </pc:cxnChg>
        <pc:cxnChg chg="mod topLvl">
          <ac:chgData name="Long, Weitong" userId="c6662185-7318-410f-97e5-d6e77f6614a1" providerId="ADAL" clId="{AA6E2C62-6ACF-4369-83CA-B8173D5B9750}" dt="2023-11-20T16:31:40.678" v="58" actId="164"/>
          <ac:cxnSpMkLst>
            <pc:docMk/>
            <pc:sldMk cId="142444622" sldId="433"/>
            <ac:cxnSpMk id="13" creationId="{8D937267-51D7-637E-6228-4FB7F5DCA141}"/>
          </ac:cxnSpMkLst>
        </pc:cxnChg>
        <pc:cxnChg chg="mod topLvl">
          <ac:chgData name="Long, Weitong" userId="c6662185-7318-410f-97e5-d6e77f6614a1" providerId="ADAL" clId="{AA6E2C62-6ACF-4369-83CA-B8173D5B9750}" dt="2023-11-20T16:31:40.678" v="58" actId="164"/>
          <ac:cxnSpMkLst>
            <pc:docMk/>
            <pc:sldMk cId="142444622" sldId="433"/>
            <ac:cxnSpMk id="17" creationId="{3F18CF0C-C2AC-62D6-6E94-73CD16832141}"/>
          </ac:cxnSpMkLst>
        </pc:cxnChg>
        <pc:cxnChg chg="mod topLvl">
          <ac:chgData name="Long, Weitong" userId="c6662185-7318-410f-97e5-d6e77f6614a1" providerId="ADAL" clId="{AA6E2C62-6ACF-4369-83CA-B8173D5B9750}" dt="2023-11-20T16:31:40.678" v="58" actId="164"/>
          <ac:cxnSpMkLst>
            <pc:docMk/>
            <pc:sldMk cId="142444622" sldId="433"/>
            <ac:cxnSpMk id="18" creationId="{0299627C-E590-946E-2826-CEA58CC4D1E8}"/>
          </ac:cxnSpMkLst>
        </pc:cxnChg>
        <pc:cxnChg chg="mod topLvl">
          <ac:chgData name="Long, Weitong" userId="c6662185-7318-410f-97e5-d6e77f6614a1" providerId="ADAL" clId="{AA6E2C62-6ACF-4369-83CA-B8173D5B9750}" dt="2023-11-20T16:31:40.678" v="58" actId="164"/>
          <ac:cxnSpMkLst>
            <pc:docMk/>
            <pc:sldMk cId="142444622" sldId="433"/>
            <ac:cxnSpMk id="24" creationId="{EB5B012B-7E66-BC28-B2D1-515C7B01E959}"/>
          </ac:cxnSpMkLst>
        </pc:cxnChg>
        <pc:cxnChg chg="mod topLvl">
          <ac:chgData name="Long, Weitong" userId="c6662185-7318-410f-97e5-d6e77f6614a1" providerId="ADAL" clId="{AA6E2C62-6ACF-4369-83CA-B8173D5B9750}" dt="2023-11-20T16:31:40.678" v="58" actId="164"/>
          <ac:cxnSpMkLst>
            <pc:docMk/>
            <pc:sldMk cId="142444622" sldId="433"/>
            <ac:cxnSpMk id="26" creationId="{E17C65FB-1C9B-12F5-5AAB-A80A73A9FB09}"/>
          </ac:cxnSpMkLst>
        </pc:cxnChg>
        <pc:cxnChg chg="mod topLvl">
          <ac:chgData name="Long, Weitong" userId="c6662185-7318-410f-97e5-d6e77f6614a1" providerId="ADAL" clId="{AA6E2C62-6ACF-4369-83CA-B8173D5B9750}" dt="2023-11-20T16:31:40.678" v="58" actId="164"/>
          <ac:cxnSpMkLst>
            <pc:docMk/>
            <pc:sldMk cId="142444622" sldId="433"/>
            <ac:cxnSpMk id="27" creationId="{A34751D2-1055-6F0E-AB89-F78C6F73FB10}"/>
          </ac:cxnSpMkLst>
        </pc:cxnChg>
        <pc:cxnChg chg="mod topLvl">
          <ac:chgData name="Long, Weitong" userId="c6662185-7318-410f-97e5-d6e77f6614a1" providerId="ADAL" clId="{AA6E2C62-6ACF-4369-83CA-B8173D5B9750}" dt="2023-11-20T16:31:40.678" v="58" actId="164"/>
          <ac:cxnSpMkLst>
            <pc:docMk/>
            <pc:sldMk cId="142444622" sldId="433"/>
            <ac:cxnSpMk id="28" creationId="{E31CDF83-E22E-C9AE-CA03-EF50A63106DB}"/>
          </ac:cxnSpMkLst>
        </pc:cxnChg>
        <pc:cxnChg chg="del mod">
          <ac:chgData name="Long, Weitong" userId="c6662185-7318-410f-97e5-d6e77f6614a1" providerId="ADAL" clId="{AA6E2C62-6ACF-4369-83CA-B8173D5B9750}" dt="2023-11-20T16:31:13.763" v="45" actId="478"/>
          <ac:cxnSpMkLst>
            <pc:docMk/>
            <pc:sldMk cId="142444622" sldId="433"/>
            <ac:cxnSpMk id="90" creationId="{E6C32306-CAB7-CC2E-537E-D1E69D293CFA}"/>
          </ac:cxnSpMkLst>
        </pc:cxnChg>
        <pc:cxnChg chg="del mod">
          <ac:chgData name="Long, Weitong" userId="c6662185-7318-410f-97e5-d6e77f6614a1" providerId="ADAL" clId="{AA6E2C62-6ACF-4369-83CA-B8173D5B9750}" dt="2023-11-20T16:31:06.898" v="42" actId="478"/>
          <ac:cxnSpMkLst>
            <pc:docMk/>
            <pc:sldMk cId="142444622" sldId="433"/>
            <ac:cxnSpMk id="93" creationId="{279C396B-CD91-155D-9AAC-A4ED195C0CD1}"/>
          </ac:cxnSpMkLst>
        </pc:cxnChg>
        <pc:cxnChg chg="del mod topLvl">
          <ac:chgData name="Long, Weitong" userId="c6662185-7318-410f-97e5-d6e77f6614a1" providerId="ADAL" clId="{AA6E2C62-6ACF-4369-83CA-B8173D5B9750}" dt="2023-11-20T16:31:21.872" v="47" actId="478"/>
          <ac:cxnSpMkLst>
            <pc:docMk/>
            <pc:sldMk cId="142444622" sldId="433"/>
            <ac:cxnSpMk id="143" creationId="{6ED35EF3-93F0-72A0-428F-1CA484BD9575}"/>
          </ac:cxnSpMkLst>
        </pc:cxnChg>
        <pc:cxnChg chg="del mod topLvl">
          <ac:chgData name="Long, Weitong" userId="c6662185-7318-410f-97e5-d6e77f6614a1" providerId="ADAL" clId="{AA6E2C62-6ACF-4369-83CA-B8173D5B9750}" dt="2023-11-20T16:31:21.872" v="47" actId="478"/>
          <ac:cxnSpMkLst>
            <pc:docMk/>
            <pc:sldMk cId="142444622" sldId="433"/>
            <ac:cxnSpMk id="148" creationId="{1A2E0565-63D4-933A-5716-2DDD06790EE3}"/>
          </ac:cxnSpMkLst>
        </pc:cxnChg>
        <pc:cxnChg chg="del mod topLvl">
          <ac:chgData name="Long, Weitong" userId="c6662185-7318-410f-97e5-d6e77f6614a1" providerId="ADAL" clId="{AA6E2C62-6ACF-4369-83CA-B8173D5B9750}" dt="2023-11-20T16:31:21.872" v="47" actId="478"/>
          <ac:cxnSpMkLst>
            <pc:docMk/>
            <pc:sldMk cId="142444622" sldId="433"/>
            <ac:cxnSpMk id="151" creationId="{402A25B0-8684-E4DA-B592-E1154D7FD04E}"/>
          </ac:cxnSpMkLst>
        </pc:cxnChg>
        <pc:cxnChg chg="del mod topLvl">
          <ac:chgData name="Long, Weitong" userId="c6662185-7318-410f-97e5-d6e77f6614a1" providerId="ADAL" clId="{AA6E2C62-6ACF-4369-83CA-B8173D5B9750}" dt="2023-11-20T16:31:21.872" v="47" actId="478"/>
          <ac:cxnSpMkLst>
            <pc:docMk/>
            <pc:sldMk cId="142444622" sldId="433"/>
            <ac:cxnSpMk id="154" creationId="{8E004AF2-A4BE-873C-AD93-550E75840649}"/>
          </ac:cxnSpMkLst>
        </pc:cxnChg>
        <pc:cxnChg chg="del mod topLvl">
          <ac:chgData name="Long, Weitong" userId="c6662185-7318-410f-97e5-d6e77f6614a1" providerId="ADAL" clId="{AA6E2C62-6ACF-4369-83CA-B8173D5B9750}" dt="2023-11-20T16:31:21.872" v="47" actId="478"/>
          <ac:cxnSpMkLst>
            <pc:docMk/>
            <pc:sldMk cId="142444622" sldId="433"/>
            <ac:cxnSpMk id="157" creationId="{7C8187EE-2370-05A1-FCE3-A94B33051447}"/>
          </ac:cxnSpMkLst>
        </pc:cxnChg>
        <pc:cxnChg chg="del mod topLvl">
          <ac:chgData name="Long, Weitong" userId="c6662185-7318-410f-97e5-d6e77f6614a1" providerId="ADAL" clId="{AA6E2C62-6ACF-4369-83CA-B8173D5B9750}" dt="2023-11-20T16:31:21.872" v="47" actId="478"/>
          <ac:cxnSpMkLst>
            <pc:docMk/>
            <pc:sldMk cId="142444622" sldId="433"/>
            <ac:cxnSpMk id="160" creationId="{9C38DE20-A116-0B51-A1F4-BC55A61464BF}"/>
          </ac:cxnSpMkLst>
        </pc:cxnChg>
        <pc:cxnChg chg="del mod topLvl">
          <ac:chgData name="Long, Weitong" userId="c6662185-7318-410f-97e5-d6e77f6614a1" providerId="ADAL" clId="{AA6E2C62-6ACF-4369-83CA-B8173D5B9750}" dt="2023-11-20T16:31:21.872" v="47" actId="478"/>
          <ac:cxnSpMkLst>
            <pc:docMk/>
            <pc:sldMk cId="142444622" sldId="433"/>
            <ac:cxnSpMk id="163" creationId="{1766D0B9-B43B-9DF5-746B-B8AF8151AAB2}"/>
          </ac:cxnSpMkLst>
        </pc:cxnChg>
      </pc:sldChg>
      <pc:sldChg chg="del">
        <pc:chgData name="Long, Weitong" userId="c6662185-7318-410f-97e5-d6e77f6614a1" providerId="ADAL" clId="{AA6E2C62-6ACF-4369-83CA-B8173D5B9750}" dt="2023-11-22T02:13:44.314" v="1204" actId="47"/>
        <pc:sldMkLst>
          <pc:docMk/>
          <pc:sldMk cId="2689357317" sldId="434"/>
        </pc:sldMkLst>
      </pc:sldChg>
      <pc:sldChg chg="delSp modSp mod">
        <pc:chgData name="Long, Weitong" userId="c6662185-7318-410f-97e5-d6e77f6614a1" providerId="ADAL" clId="{AA6E2C62-6ACF-4369-83CA-B8173D5B9750}" dt="2023-11-22T04:07:52.333" v="4849" actId="20577"/>
        <pc:sldMkLst>
          <pc:docMk/>
          <pc:sldMk cId="1643527106" sldId="435"/>
        </pc:sldMkLst>
        <pc:spChg chg="del">
          <ac:chgData name="Long, Weitong" userId="c6662185-7318-410f-97e5-d6e77f6614a1" providerId="ADAL" clId="{AA6E2C62-6ACF-4369-83CA-B8173D5B9750}" dt="2023-11-22T02:15:42.733" v="1327" actId="478"/>
          <ac:spMkLst>
            <pc:docMk/>
            <pc:sldMk cId="1643527106" sldId="435"/>
            <ac:spMk id="2" creationId="{B4CAA8B0-DD6B-775A-E0F7-180889D5E2A2}"/>
          </ac:spMkLst>
        </pc:spChg>
        <pc:spChg chg="mod">
          <ac:chgData name="Long, Weitong" userId="c6662185-7318-410f-97e5-d6e77f6614a1" providerId="ADAL" clId="{AA6E2C62-6ACF-4369-83CA-B8173D5B9750}" dt="2023-11-22T04:07:52.333" v="4849" actId="20577"/>
          <ac:spMkLst>
            <pc:docMk/>
            <pc:sldMk cId="1643527106" sldId="435"/>
            <ac:spMk id="3" creationId="{78D03D99-35BA-6859-0F8D-76ED0D7784AD}"/>
          </ac:spMkLst>
        </pc:spChg>
      </pc:sldChg>
      <pc:sldChg chg="delSp modSp add mod ord">
        <pc:chgData name="Long, Weitong" userId="c6662185-7318-410f-97e5-d6e77f6614a1" providerId="ADAL" clId="{AA6E2C62-6ACF-4369-83CA-B8173D5B9750}" dt="2023-11-22T04:57:25.977" v="5975" actId="20577"/>
        <pc:sldMkLst>
          <pc:docMk/>
          <pc:sldMk cId="3307210478" sldId="436"/>
        </pc:sldMkLst>
        <pc:spChg chg="del">
          <ac:chgData name="Long, Weitong" userId="c6662185-7318-410f-97e5-d6e77f6614a1" providerId="ADAL" clId="{AA6E2C62-6ACF-4369-83CA-B8173D5B9750}" dt="2023-11-22T01:58:49.943" v="596" actId="478"/>
          <ac:spMkLst>
            <pc:docMk/>
            <pc:sldMk cId="3307210478" sldId="436"/>
            <ac:spMk id="2" creationId="{A00966C7-CCCE-B944-7ABB-AB2A880C40ED}"/>
          </ac:spMkLst>
        </pc:spChg>
        <pc:spChg chg="mod">
          <ac:chgData name="Long, Weitong" userId="c6662185-7318-410f-97e5-d6e77f6614a1" providerId="ADAL" clId="{AA6E2C62-6ACF-4369-83CA-B8173D5B9750}" dt="2023-11-22T04:57:25.977" v="5975" actId="20577"/>
          <ac:spMkLst>
            <pc:docMk/>
            <pc:sldMk cId="3307210478" sldId="436"/>
            <ac:spMk id="3" creationId="{78D03D99-35BA-6859-0F8D-76ED0D7784AD}"/>
          </ac:spMkLst>
        </pc:spChg>
      </pc:sldChg>
      <pc:sldChg chg="add ord">
        <pc:chgData name="Long, Weitong" userId="c6662185-7318-410f-97e5-d6e77f6614a1" providerId="ADAL" clId="{AA6E2C62-6ACF-4369-83CA-B8173D5B9750}" dt="2023-11-22T01:40:27.699" v="351"/>
        <pc:sldMkLst>
          <pc:docMk/>
          <pc:sldMk cId="2346234996" sldId="437"/>
        </pc:sldMkLst>
      </pc:sldChg>
      <pc:sldChg chg="addSp delSp modSp new mod ord modClrScheme chgLayout">
        <pc:chgData name="Long, Weitong" userId="c6662185-7318-410f-97e5-d6e77f6614a1" providerId="ADAL" clId="{AA6E2C62-6ACF-4369-83CA-B8173D5B9750}" dt="2023-11-24T19:48:35.457" v="7710" actId="20578"/>
        <pc:sldMkLst>
          <pc:docMk/>
          <pc:sldMk cId="3408803615" sldId="438"/>
        </pc:sldMkLst>
        <pc:spChg chg="del">
          <ac:chgData name="Long, Weitong" userId="c6662185-7318-410f-97e5-d6e77f6614a1" providerId="ADAL" clId="{AA6E2C62-6ACF-4369-83CA-B8173D5B9750}" dt="2023-11-22T01:58:32.824" v="588" actId="478"/>
          <ac:spMkLst>
            <pc:docMk/>
            <pc:sldMk cId="3408803615" sldId="438"/>
            <ac:spMk id="2" creationId="{9BEE5319-1B64-BA03-36F9-1776573BDF23}"/>
          </ac:spMkLst>
        </pc:spChg>
        <pc:spChg chg="add del">
          <ac:chgData name="Long, Weitong" userId="c6662185-7318-410f-97e5-d6e77f6614a1" providerId="ADAL" clId="{AA6E2C62-6ACF-4369-83CA-B8173D5B9750}" dt="2023-11-22T01:58:38.051" v="593" actId="26606"/>
          <ac:spMkLst>
            <pc:docMk/>
            <pc:sldMk cId="3408803615" sldId="438"/>
            <ac:spMk id="3" creationId="{4FF5DEF7-2428-0167-E437-6CD3790C6C59}"/>
          </ac:spMkLst>
        </pc:spChg>
        <pc:spChg chg="mod ord">
          <ac:chgData name="Long, Weitong" userId="c6662185-7318-410f-97e5-d6e77f6614a1" providerId="ADAL" clId="{AA6E2C62-6ACF-4369-83CA-B8173D5B9750}" dt="2023-11-22T01:58:38.051" v="593" actId="26606"/>
          <ac:spMkLst>
            <pc:docMk/>
            <pc:sldMk cId="3408803615" sldId="438"/>
            <ac:spMk id="4" creationId="{A3F2249D-D2F9-104C-ABF7-DF4A9F1F760A}"/>
          </ac:spMkLst>
        </pc:spChg>
        <pc:spChg chg="add del mod">
          <ac:chgData name="Long, Weitong" userId="c6662185-7318-410f-97e5-d6e77f6614a1" providerId="ADAL" clId="{AA6E2C62-6ACF-4369-83CA-B8173D5B9750}" dt="2023-11-22T02:00:22.470" v="695" actId="478"/>
          <ac:spMkLst>
            <pc:docMk/>
            <pc:sldMk cId="3408803615" sldId="438"/>
            <ac:spMk id="6" creationId="{DEAB9526-C3BB-1F2F-53C4-ABC26C4AE879}"/>
          </ac:spMkLst>
        </pc:spChg>
        <pc:spChg chg="add mod">
          <ac:chgData name="Long, Weitong" userId="c6662185-7318-410f-97e5-d6e77f6614a1" providerId="ADAL" clId="{AA6E2C62-6ACF-4369-83CA-B8173D5B9750}" dt="2023-11-22T05:23:25.122" v="6871" actId="20577"/>
          <ac:spMkLst>
            <pc:docMk/>
            <pc:sldMk cId="3408803615" sldId="438"/>
            <ac:spMk id="7" creationId="{B0A292F5-6A89-C0CF-28DE-54583B5D05F3}"/>
          </ac:spMkLst>
        </pc:spChg>
        <pc:spChg chg="add del mod">
          <ac:chgData name="Long, Weitong" userId="c6662185-7318-410f-97e5-d6e77f6614a1" providerId="ADAL" clId="{AA6E2C62-6ACF-4369-83CA-B8173D5B9750}" dt="2023-11-22T01:58:38.041" v="592" actId="26606"/>
          <ac:spMkLst>
            <pc:docMk/>
            <pc:sldMk cId="3408803615" sldId="438"/>
            <ac:spMk id="10" creationId="{082EE139-8697-5B31-1C5A-7EA2E38834CC}"/>
          </ac:spMkLst>
        </pc:spChg>
        <pc:spChg chg="add mod">
          <ac:chgData name="Long, Weitong" userId="c6662185-7318-410f-97e5-d6e77f6614a1" providerId="ADAL" clId="{AA6E2C62-6ACF-4369-83CA-B8173D5B9750}" dt="2023-11-22T04:57:29.405" v="5979" actId="20577"/>
          <ac:spMkLst>
            <pc:docMk/>
            <pc:sldMk cId="3408803615" sldId="438"/>
            <ac:spMk id="12" creationId="{29C1B5A7-BD80-E2D7-39D1-226C3F6265DD}"/>
          </ac:spMkLst>
        </pc:spChg>
        <pc:picChg chg="add mod">
          <ac:chgData name="Long, Weitong" userId="c6662185-7318-410f-97e5-d6e77f6614a1" providerId="ADAL" clId="{AA6E2C62-6ACF-4369-83CA-B8173D5B9750}" dt="2023-11-22T03:31:00.713" v="4143" actId="1076"/>
          <ac:picMkLst>
            <pc:docMk/>
            <pc:sldMk cId="3408803615" sldId="438"/>
            <ac:picMk id="5" creationId="{7D196833-FDD4-1173-7DEA-F986FEAFD85A}"/>
          </ac:picMkLst>
        </pc:picChg>
      </pc:sldChg>
      <pc:sldChg chg="addSp delSp modSp new mod">
        <pc:chgData name="Long, Weitong" userId="c6662185-7318-410f-97e5-d6e77f6614a1" providerId="ADAL" clId="{AA6E2C62-6ACF-4369-83CA-B8173D5B9750}" dt="2023-11-22T02:30:17.634" v="1901" actId="20577"/>
        <pc:sldMkLst>
          <pc:docMk/>
          <pc:sldMk cId="1300751704" sldId="439"/>
        </pc:sldMkLst>
        <pc:spChg chg="del">
          <ac:chgData name="Long, Weitong" userId="c6662185-7318-410f-97e5-d6e77f6614a1" providerId="ADAL" clId="{AA6E2C62-6ACF-4369-83CA-B8173D5B9750}" dt="2023-11-22T02:03:36.047" v="859" actId="478"/>
          <ac:spMkLst>
            <pc:docMk/>
            <pc:sldMk cId="1300751704" sldId="439"/>
            <ac:spMk id="2" creationId="{2365CD15-24B3-4ADE-2EE8-43CA07D4AB27}"/>
          </ac:spMkLst>
        </pc:spChg>
        <pc:spChg chg="mod">
          <ac:chgData name="Long, Weitong" userId="c6662185-7318-410f-97e5-d6e77f6614a1" providerId="ADAL" clId="{AA6E2C62-6ACF-4369-83CA-B8173D5B9750}" dt="2023-11-22T02:05:01.714" v="901" actId="20577"/>
          <ac:spMkLst>
            <pc:docMk/>
            <pc:sldMk cId="1300751704" sldId="439"/>
            <ac:spMk id="3" creationId="{7739AFAA-534C-2239-7BF2-A5B8F7681CF3}"/>
          </ac:spMkLst>
        </pc:spChg>
        <pc:spChg chg="add mod">
          <ac:chgData name="Long, Weitong" userId="c6662185-7318-410f-97e5-d6e77f6614a1" providerId="ADAL" clId="{AA6E2C62-6ACF-4369-83CA-B8173D5B9750}" dt="2023-11-22T02:30:17.634" v="1901" actId="20577"/>
          <ac:spMkLst>
            <pc:docMk/>
            <pc:sldMk cId="1300751704" sldId="439"/>
            <ac:spMk id="6" creationId="{A51C3CA6-A9D8-D0D7-A934-80ABC95197A5}"/>
          </ac:spMkLst>
        </pc:spChg>
        <pc:picChg chg="add mod modCrop">
          <ac:chgData name="Long, Weitong" userId="c6662185-7318-410f-97e5-d6e77f6614a1" providerId="ADAL" clId="{AA6E2C62-6ACF-4369-83CA-B8173D5B9750}" dt="2023-11-22T02:17:57.009" v="1422" actId="14100"/>
          <ac:picMkLst>
            <pc:docMk/>
            <pc:sldMk cId="1300751704" sldId="439"/>
            <ac:picMk id="5" creationId="{A24007A9-AD7D-8E8D-E02B-34DF3A08EBD0}"/>
          </ac:picMkLst>
        </pc:picChg>
      </pc:sldChg>
      <pc:sldChg chg="addSp delSp modSp new mod ord modClrScheme chgLayout">
        <pc:chgData name="Long, Weitong" userId="c6662185-7318-410f-97e5-d6e77f6614a1" providerId="ADAL" clId="{AA6E2C62-6ACF-4369-83CA-B8173D5B9750}" dt="2023-11-24T19:34:49.546" v="7595"/>
        <pc:sldMkLst>
          <pc:docMk/>
          <pc:sldMk cId="4128309523" sldId="440"/>
        </pc:sldMkLst>
        <pc:spChg chg="del">
          <ac:chgData name="Long, Weitong" userId="c6662185-7318-410f-97e5-d6e77f6614a1" providerId="ADAL" clId="{AA6E2C62-6ACF-4369-83CA-B8173D5B9750}" dt="2023-11-22T02:03:56.314" v="864" actId="478"/>
          <ac:spMkLst>
            <pc:docMk/>
            <pc:sldMk cId="4128309523" sldId="440"/>
            <ac:spMk id="2" creationId="{E1FB045A-A79C-09EE-C10E-1E62B54FFD53}"/>
          </ac:spMkLst>
        </pc:spChg>
        <pc:spChg chg="del">
          <ac:chgData name="Long, Weitong" userId="c6662185-7318-410f-97e5-d6e77f6614a1" providerId="ADAL" clId="{AA6E2C62-6ACF-4369-83CA-B8173D5B9750}" dt="2023-11-22T02:03:59.931" v="866" actId="26606"/>
          <ac:spMkLst>
            <pc:docMk/>
            <pc:sldMk cId="4128309523" sldId="440"/>
            <ac:spMk id="3" creationId="{6FF0E51B-4622-1B5B-5652-C7DF63022B36}"/>
          </ac:spMkLst>
        </pc:spChg>
        <pc:spChg chg="add mod">
          <ac:chgData name="Long, Weitong" userId="c6662185-7318-410f-97e5-d6e77f6614a1" providerId="ADAL" clId="{AA6E2C62-6ACF-4369-83CA-B8173D5B9750}" dt="2023-11-22T02:20:35.096" v="1523" actId="26606"/>
          <ac:spMkLst>
            <pc:docMk/>
            <pc:sldMk cId="4128309523" sldId="440"/>
            <ac:spMk id="12" creationId="{50B00312-5D1A-DE3A-128E-0F202EC86246}"/>
          </ac:spMkLst>
        </pc:spChg>
        <pc:spChg chg="mod">
          <ac:chgData name="Long, Weitong" userId="c6662185-7318-410f-97e5-d6e77f6614a1" providerId="ADAL" clId="{AA6E2C62-6ACF-4369-83CA-B8173D5B9750}" dt="2023-11-22T02:20:35.096" v="1523" actId="26606"/>
          <ac:spMkLst>
            <pc:docMk/>
            <pc:sldMk cId="4128309523" sldId="440"/>
            <ac:spMk id="13" creationId="{EA706813-AA78-2ECD-0FA8-67529EFCEEB9}"/>
          </ac:spMkLst>
        </pc:spChg>
        <pc:spChg chg="add mod">
          <ac:chgData name="Long, Weitong" userId="c6662185-7318-410f-97e5-d6e77f6614a1" providerId="ADAL" clId="{AA6E2C62-6ACF-4369-83CA-B8173D5B9750}" dt="2023-11-22T02:29:50.588" v="1895" actId="20577"/>
          <ac:spMkLst>
            <pc:docMk/>
            <pc:sldMk cId="4128309523" sldId="440"/>
            <ac:spMk id="14" creationId="{A00C814C-63B1-7C3C-36D3-8E24EB3E42B2}"/>
          </ac:spMkLst>
        </pc:spChg>
        <pc:picChg chg="add del mod">
          <ac:chgData name="Long, Weitong" userId="c6662185-7318-410f-97e5-d6e77f6614a1" providerId="ADAL" clId="{AA6E2C62-6ACF-4369-83CA-B8173D5B9750}" dt="2023-11-22T02:06:23.978" v="935" actId="478"/>
          <ac:picMkLst>
            <pc:docMk/>
            <pc:sldMk cId="4128309523" sldId="440"/>
            <ac:picMk id="5" creationId="{160AD392-1F56-3A1F-76D4-41AEA0F36C32}"/>
          </ac:picMkLst>
        </pc:picChg>
        <pc:picChg chg="add del mod">
          <ac:chgData name="Long, Weitong" userId="c6662185-7318-410f-97e5-d6e77f6614a1" providerId="ADAL" clId="{AA6E2C62-6ACF-4369-83CA-B8173D5B9750}" dt="2023-11-22T02:20:20.383" v="1520" actId="478"/>
          <ac:picMkLst>
            <pc:docMk/>
            <pc:sldMk cId="4128309523" sldId="440"/>
            <ac:picMk id="6" creationId="{47E97AAB-432F-9E63-4D30-D8F9C37A120C}"/>
          </ac:picMkLst>
        </pc:picChg>
        <pc:picChg chg="add mod">
          <ac:chgData name="Long, Weitong" userId="c6662185-7318-410f-97e5-d6e77f6614a1" providerId="ADAL" clId="{AA6E2C62-6ACF-4369-83CA-B8173D5B9750}" dt="2023-11-22T02:20:42.437" v="1524" actId="27614"/>
          <ac:picMkLst>
            <pc:docMk/>
            <pc:sldMk cId="4128309523" sldId="440"/>
            <ac:picMk id="8" creationId="{A7B4B0E5-70D9-E514-60D1-047B3C1E8EC7}"/>
          </ac:picMkLst>
        </pc:picChg>
      </pc:sldChg>
      <pc:sldChg chg="modSp add mod">
        <pc:chgData name="Long, Weitong" userId="c6662185-7318-410f-97e5-d6e77f6614a1" providerId="ADAL" clId="{AA6E2C62-6ACF-4369-83CA-B8173D5B9750}" dt="2023-11-22T02:07:57.574" v="1010" actId="20577"/>
        <pc:sldMkLst>
          <pc:docMk/>
          <pc:sldMk cId="3397198326" sldId="441"/>
        </pc:sldMkLst>
        <pc:spChg chg="mod">
          <ac:chgData name="Long, Weitong" userId="c6662185-7318-410f-97e5-d6e77f6614a1" providerId="ADAL" clId="{AA6E2C62-6ACF-4369-83CA-B8173D5B9750}" dt="2023-11-22T02:07:57.574" v="1010" actId="20577"/>
          <ac:spMkLst>
            <pc:docMk/>
            <pc:sldMk cId="3397198326" sldId="441"/>
            <ac:spMk id="3" creationId="{78D03D99-35BA-6859-0F8D-76ED0D7784AD}"/>
          </ac:spMkLst>
        </pc:spChg>
      </pc:sldChg>
      <pc:sldChg chg="addSp delSp modSp new mod modClrScheme chgLayout modNotesTx">
        <pc:chgData name="Long, Weitong" userId="c6662185-7318-410f-97e5-d6e77f6614a1" providerId="ADAL" clId="{AA6E2C62-6ACF-4369-83CA-B8173D5B9750}" dt="2023-11-24T22:18:08.892" v="7804" actId="27636"/>
        <pc:sldMkLst>
          <pc:docMk/>
          <pc:sldMk cId="44117806" sldId="442"/>
        </pc:sldMkLst>
        <pc:spChg chg="del">
          <ac:chgData name="Long, Weitong" userId="c6662185-7318-410f-97e5-d6e77f6614a1" providerId="ADAL" clId="{AA6E2C62-6ACF-4369-83CA-B8173D5B9750}" dt="2023-11-22T02:27:43.596" v="1878" actId="478"/>
          <ac:spMkLst>
            <pc:docMk/>
            <pc:sldMk cId="44117806" sldId="442"/>
            <ac:spMk id="2" creationId="{FFB7E112-7A03-B6CC-3840-DBAE46EF2BFB}"/>
          </ac:spMkLst>
        </pc:spChg>
        <pc:spChg chg="mod">
          <ac:chgData name="Long, Weitong" userId="c6662185-7318-410f-97e5-d6e77f6614a1" providerId="ADAL" clId="{AA6E2C62-6ACF-4369-83CA-B8173D5B9750}" dt="2023-11-22T02:42:42.075" v="2334" actId="26606"/>
          <ac:spMkLst>
            <pc:docMk/>
            <pc:sldMk cId="44117806" sldId="442"/>
            <ac:spMk id="3" creationId="{1568542B-0744-FBB6-64C9-A51320913C2C}"/>
          </ac:spMkLst>
        </pc:spChg>
        <pc:spChg chg="mod">
          <ac:chgData name="Long, Weitong" userId="c6662185-7318-410f-97e5-d6e77f6614a1" providerId="ADAL" clId="{AA6E2C62-6ACF-4369-83CA-B8173D5B9750}" dt="2023-11-22T02:42:42.075" v="2334" actId="26606"/>
          <ac:spMkLst>
            <pc:docMk/>
            <pc:sldMk cId="44117806" sldId="442"/>
            <ac:spMk id="4" creationId="{675BAFBD-FCD8-C25E-CD16-FE086D003593}"/>
          </ac:spMkLst>
        </pc:spChg>
        <pc:spChg chg="add mod">
          <ac:chgData name="Long, Weitong" userId="c6662185-7318-410f-97e5-d6e77f6614a1" providerId="ADAL" clId="{AA6E2C62-6ACF-4369-83CA-B8173D5B9750}" dt="2023-11-24T22:18:08.892" v="7804" actId="27636"/>
          <ac:spMkLst>
            <pc:docMk/>
            <pc:sldMk cId="44117806" sldId="442"/>
            <ac:spMk id="7" creationId="{DED525D4-6216-EDDB-215D-E1288E2FA45F}"/>
          </ac:spMkLst>
        </pc:spChg>
        <pc:spChg chg="add del mod">
          <ac:chgData name="Long, Weitong" userId="c6662185-7318-410f-97e5-d6e77f6614a1" providerId="ADAL" clId="{AA6E2C62-6ACF-4369-83CA-B8173D5B9750}" dt="2023-11-22T02:42:33.932" v="2330" actId="478"/>
          <ac:spMkLst>
            <pc:docMk/>
            <pc:sldMk cId="44117806" sldId="442"/>
            <ac:spMk id="8" creationId="{861FD258-1E9E-1FB8-B65E-D11B8F049F0A}"/>
          </ac:spMkLst>
        </pc:spChg>
        <pc:spChg chg="add del mod">
          <ac:chgData name="Long, Weitong" userId="c6662185-7318-410f-97e5-d6e77f6614a1" providerId="ADAL" clId="{AA6E2C62-6ACF-4369-83CA-B8173D5B9750}" dt="2023-11-22T02:27:52.608" v="1883" actId="478"/>
          <ac:spMkLst>
            <pc:docMk/>
            <pc:sldMk cId="44117806" sldId="442"/>
            <ac:spMk id="10" creationId="{6C9BDFCD-11CF-1196-78E6-1F9AEE13FA28}"/>
          </ac:spMkLst>
        </pc:spChg>
        <pc:spChg chg="add del mod">
          <ac:chgData name="Long, Weitong" userId="c6662185-7318-410f-97e5-d6e77f6614a1" providerId="ADAL" clId="{AA6E2C62-6ACF-4369-83CA-B8173D5B9750}" dt="2023-11-22T02:53:39.062" v="2825" actId="478"/>
          <ac:spMkLst>
            <pc:docMk/>
            <pc:sldMk cId="44117806" sldId="442"/>
            <ac:spMk id="11" creationId="{938162E9-4BB2-7126-8C08-7306C0A8D6EE}"/>
          </ac:spMkLst>
        </pc:spChg>
        <pc:spChg chg="add mod">
          <ac:chgData name="Long, Weitong" userId="c6662185-7318-410f-97e5-d6e77f6614a1" providerId="ADAL" clId="{AA6E2C62-6ACF-4369-83CA-B8173D5B9750}" dt="2023-11-22T03:03:39.310" v="3159" actId="1076"/>
          <ac:spMkLst>
            <pc:docMk/>
            <pc:sldMk cId="44117806" sldId="442"/>
            <ac:spMk id="12" creationId="{E6B44401-CED2-DAA9-9EFF-5F4ED6A4123F}"/>
          </ac:spMkLst>
        </pc:spChg>
        <pc:grpChg chg="add mod">
          <ac:chgData name="Long, Weitong" userId="c6662185-7318-410f-97e5-d6e77f6614a1" providerId="ADAL" clId="{AA6E2C62-6ACF-4369-83CA-B8173D5B9750}" dt="2023-11-22T03:03:26.113" v="3153" actId="14100"/>
          <ac:grpSpMkLst>
            <pc:docMk/>
            <pc:sldMk cId="44117806" sldId="442"/>
            <ac:grpSpMk id="16" creationId="{1233A196-F618-D529-CEC5-B84DFAEE1C67}"/>
          </ac:grpSpMkLst>
        </pc:grpChg>
        <pc:graphicFrameChg chg="add del mod">
          <ac:chgData name="Long, Weitong" userId="c6662185-7318-410f-97e5-d6e77f6614a1" providerId="ADAL" clId="{AA6E2C62-6ACF-4369-83CA-B8173D5B9750}" dt="2023-11-22T03:01:25.911" v="3107" actId="21"/>
          <ac:graphicFrameMkLst>
            <pc:docMk/>
            <pc:sldMk cId="44117806" sldId="442"/>
            <ac:graphicFrameMk id="13" creationId="{EE3AD7D7-3FFB-4464-B285-8B49C503376D}"/>
          </ac:graphicFrameMkLst>
        </pc:graphicFrameChg>
        <pc:picChg chg="add del mod">
          <ac:chgData name="Long, Weitong" userId="c6662185-7318-410f-97e5-d6e77f6614a1" providerId="ADAL" clId="{AA6E2C62-6ACF-4369-83CA-B8173D5B9750}" dt="2023-11-22T02:28:35.365" v="1886" actId="478"/>
          <ac:picMkLst>
            <pc:docMk/>
            <pc:sldMk cId="44117806" sldId="442"/>
            <ac:picMk id="5" creationId="{517A3F3D-A83F-6AC4-DB1C-C95F9DA06876}"/>
          </ac:picMkLst>
        </pc:picChg>
        <pc:picChg chg="add del mod">
          <ac:chgData name="Long, Weitong" userId="c6662185-7318-410f-97e5-d6e77f6614a1" providerId="ADAL" clId="{AA6E2C62-6ACF-4369-83CA-B8173D5B9750}" dt="2023-11-22T02:42:35.191" v="2331" actId="478"/>
          <ac:picMkLst>
            <pc:docMk/>
            <pc:sldMk cId="44117806" sldId="442"/>
            <ac:picMk id="6" creationId="{9E5A6FC4-91B5-6FCC-CC82-972C5F44A43A}"/>
          </ac:picMkLst>
        </pc:picChg>
        <pc:picChg chg="add mod">
          <ac:chgData name="Long, Weitong" userId="c6662185-7318-410f-97e5-d6e77f6614a1" providerId="ADAL" clId="{AA6E2C62-6ACF-4369-83CA-B8173D5B9750}" dt="2023-11-22T03:02:11.577" v="3121" actId="164"/>
          <ac:picMkLst>
            <pc:docMk/>
            <pc:sldMk cId="44117806" sldId="442"/>
            <ac:picMk id="9" creationId="{74FD472D-BAE7-1EF6-6503-3FAF1C1B96D5}"/>
          </ac:picMkLst>
        </pc:picChg>
        <pc:picChg chg="add del">
          <ac:chgData name="Long, Weitong" userId="c6662185-7318-410f-97e5-d6e77f6614a1" providerId="ADAL" clId="{AA6E2C62-6ACF-4369-83CA-B8173D5B9750}" dt="2023-11-22T03:01:29.411" v="3109"/>
          <ac:picMkLst>
            <pc:docMk/>
            <pc:sldMk cId="44117806" sldId="442"/>
            <ac:picMk id="14" creationId="{D6E8C7D5-8EEE-4345-AFCD-5948977CBD2E}"/>
          </ac:picMkLst>
        </pc:picChg>
        <pc:picChg chg="add mod modCrop">
          <ac:chgData name="Long, Weitong" userId="c6662185-7318-410f-97e5-d6e77f6614a1" providerId="ADAL" clId="{AA6E2C62-6ACF-4369-83CA-B8173D5B9750}" dt="2023-11-22T03:02:11.577" v="3121" actId="164"/>
          <ac:picMkLst>
            <pc:docMk/>
            <pc:sldMk cId="44117806" sldId="442"/>
            <ac:picMk id="15" creationId="{051C2611-AED7-D39E-918C-F8E4CB6F4716}"/>
          </ac:picMkLst>
        </pc:picChg>
      </pc:sldChg>
      <pc:sldChg chg="addSp delSp modSp new mod ord modClrScheme chgLayout">
        <pc:chgData name="Long, Weitong" userId="c6662185-7318-410f-97e5-d6e77f6614a1" providerId="ADAL" clId="{AA6E2C62-6ACF-4369-83CA-B8173D5B9750}" dt="2023-11-22T05:15:14.418" v="6530" actId="20577"/>
        <pc:sldMkLst>
          <pc:docMk/>
          <pc:sldMk cId="4190090110" sldId="443"/>
        </pc:sldMkLst>
        <pc:spChg chg="del">
          <ac:chgData name="Long, Weitong" userId="c6662185-7318-410f-97e5-d6e77f6614a1" providerId="ADAL" clId="{AA6E2C62-6ACF-4369-83CA-B8173D5B9750}" dt="2023-11-22T02:09:04.185" v="1015" actId="478"/>
          <ac:spMkLst>
            <pc:docMk/>
            <pc:sldMk cId="4190090110" sldId="443"/>
            <ac:spMk id="2" creationId="{EA6D8FA9-396D-6824-5EB1-7658A87E1E07}"/>
          </ac:spMkLst>
        </pc:spChg>
        <pc:spChg chg="del">
          <ac:chgData name="Long, Weitong" userId="c6662185-7318-410f-97e5-d6e77f6614a1" providerId="ADAL" clId="{AA6E2C62-6ACF-4369-83CA-B8173D5B9750}" dt="2023-11-22T03:08:43.278" v="3267" actId="26606"/>
          <ac:spMkLst>
            <pc:docMk/>
            <pc:sldMk cId="4190090110" sldId="443"/>
            <ac:spMk id="3" creationId="{E14998D7-B863-0B9E-5D69-425D0A6CB54C}"/>
          </ac:spMkLst>
        </pc:spChg>
        <pc:spChg chg="mod">
          <ac:chgData name="Long, Weitong" userId="c6662185-7318-410f-97e5-d6e77f6614a1" providerId="ADAL" clId="{AA6E2C62-6ACF-4369-83CA-B8173D5B9750}" dt="2023-11-22T03:08:43.278" v="3267" actId="26606"/>
          <ac:spMkLst>
            <pc:docMk/>
            <pc:sldMk cId="4190090110" sldId="443"/>
            <ac:spMk id="4" creationId="{CFC7BA53-6F3B-493D-327A-CFAD1A6D7D91}"/>
          </ac:spMkLst>
        </pc:spChg>
        <pc:spChg chg="add mod">
          <ac:chgData name="Long, Weitong" userId="c6662185-7318-410f-97e5-d6e77f6614a1" providerId="ADAL" clId="{AA6E2C62-6ACF-4369-83CA-B8173D5B9750}" dt="2023-11-22T05:15:14.418" v="6530" actId="20577"/>
          <ac:spMkLst>
            <pc:docMk/>
            <pc:sldMk cId="4190090110" sldId="443"/>
            <ac:spMk id="9" creationId="{520270E0-8F8A-5F8B-BE6C-8F6827DF3A28}"/>
          </ac:spMkLst>
        </pc:spChg>
        <pc:spChg chg="add mod">
          <ac:chgData name="Long, Weitong" userId="c6662185-7318-410f-97e5-d6e77f6614a1" providerId="ADAL" clId="{AA6E2C62-6ACF-4369-83CA-B8173D5B9750}" dt="2023-11-22T03:11:12.048" v="3349" actId="20577"/>
          <ac:spMkLst>
            <pc:docMk/>
            <pc:sldMk cId="4190090110" sldId="443"/>
            <ac:spMk id="11" creationId="{70A5BF07-21E5-77D3-FF7E-3A3C9CBC02F4}"/>
          </ac:spMkLst>
        </pc:spChg>
        <pc:grpChg chg="add del mod">
          <ac:chgData name="Long, Weitong" userId="c6662185-7318-410f-97e5-d6e77f6614a1" providerId="ADAL" clId="{AA6E2C62-6ACF-4369-83CA-B8173D5B9750}" dt="2023-11-22T03:14:29.271" v="3537" actId="165"/>
          <ac:grpSpMkLst>
            <pc:docMk/>
            <pc:sldMk cId="4190090110" sldId="443"/>
            <ac:grpSpMk id="8" creationId="{BEC5CEE9-6248-423F-4B94-3B62E1500A7E}"/>
          </ac:grpSpMkLst>
        </pc:grpChg>
        <pc:grpChg chg="add mod">
          <ac:chgData name="Long, Weitong" userId="c6662185-7318-410f-97e5-d6e77f6614a1" providerId="ADAL" clId="{AA6E2C62-6ACF-4369-83CA-B8173D5B9750}" dt="2023-11-22T03:14:47.848" v="3542" actId="1076"/>
          <ac:grpSpMkLst>
            <pc:docMk/>
            <pc:sldMk cId="4190090110" sldId="443"/>
            <ac:grpSpMk id="10" creationId="{413F08F9-2ADF-AAC6-5064-B10F263CA1DB}"/>
          </ac:grpSpMkLst>
        </pc:grpChg>
        <pc:picChg chg="add del mod modCrop">
          <ac:chgData name="Long, Weitong" userId="c6662185-7318-410f-97e5-d6e77f6614a1" providerId="ADAL" clId="{AA6E2C62-6ACF-4369-83CA-B8173D5B9750}" dt="2023-11-22T03:08:04.318" v="3265" actId="478"/>
          <ac:picMkLst>
            <pc:docMk/>
            <pc:sldMk cId="4190090110" sldId="443"/>
            <ac:picMk id="5" creationId="{6F3B6057-7E32-647B-90AB-B445F6B743E0}"/>
          </ac:picMkLst>
        </pc:picChg>
        <pc:picChg chg="add mod topLvl modCrop">
          <ac:chgData name="Long, Weitong" userId="c6662185-7318-410f-97e5-d6e77f6614a1" providerId="ADAL" clId="{AA6E2C62-6ACF-4369-83CA-B8173D5B9750}" dt="2023-11-22T03:14:45.559" v="3541" actId="164"/>
          <ac:picMkLst>
            <pc:docMk/>
            <pc:sldMk cId="4190090110" sldId="443"/>
            <ac:picMk id="6" creationId="{2CE029CC-2D1E-BE1D-2448-B21A3291619F}"/>
          </ac:picMkLst>
        </pc:picChg>
        <pc:picChg chg="add mod topLvl modCrop">
          <ac:chgData name="Long, Weitong" userId="c6662185-7318-410f-97e5-d6e77f6614a1" providerId="ADAL" clId="{AA6E2C62-6ACF-4369-83CA-B8173D5B9750}" dt="2023-11-22T03:14:45.559" v="3541" actId="164"/>
          <ac:picMkLst>
            <pc:docMk/>
            <pc:sldMk cId="4190090110" sldId="443"/>
            <ac:picMk id="7" creationId="{E7F1B50E-E43D-194E-FD39-F393CFC140F4}"/>
          </ac:picMkLst>
        </pc:picChg>
      </pc:sldChg>
      <pc:sldChg chg="modSp add del mod ord">
        <pc:chgData name="Long, Weitong" userId="c6662185-7318-410f-97e5-d6e77f6614a1" providerId="ADAL" clId="{AA6E2C62-6ACF-4369-83CA-B8173D5B9750}" dt="2023-11-22T03:29:08.234" v="4100" actId="47"/>
        <pc:sldMkLst>
          <pc:docMk/>
          <pc:sldMk cId="521754221" sldId="444"/>
        </pc:sldMkLst>
        <pc:spChg chg="mod">
          <ac:chgData name="Long, Weitong" userId="c6662185-7318-410f-97e5-d6e77f6614a1" providerId="ADAL" clId="{AA6E2C62-6ACF-4369-83CA-B8173D5B9750}" dt="2023-11-22T02:16:54.326" v="1365" actId="20577"/>
          <ac:spMkLst>
            <pc:docMk/>
            <pc:sldMk cId="521754221" sldId="444"/>
            <ac:spMk id="3" creationId="{1568542B-0744-FBB6-64C9-A51320913C2C}"/>
          </ac:spMkLst>
        </pc:spChg>
      </pc:sldChg>
      <pc:sldChg chg="new del">
        <pc:chgData name="Long, Weitong" userId="c6662185-7318-410f-97e5-d6e77f6614a1" providerId="ADAL" clId="{AA6E2C62-6ACF-4369-83CA-B8173D5B9750}" dt="2023-11-22T02:16:20.962" v="1335" actId="47"/>
        <pc:sldMkLst>
          <pc:docMk/>
          <pc:sldMk cId="2632557939" sldId="444"/>
        </pc:sldMkLst>
      </pc:sldChg>
      <pc:sldChg chg="addSp delSp modSp add mod modClrScheme chgLayout modNotesTx">
        <pc:chgData name="Long, Weitong" userId="c6662185-7318-410f-97e5-d6e77f6614a1" providerId="ADAL" clId="{AA6E2C62-6ACF-4369-83CA-B8173D5B9750}" dt="2023-11-24T22:35:08.989" v="7836" actId="20577"/>
        <pc:sldMkLst>
          <pc:docMk/>
          <pc:sldMk cId="2444499620" sldId="445"/>
        </pc:sldMkLst>
        <pc:spChg chg="del">
          <ac:chgData name="Long, Weitong" userId="c6662185-7318-410f-97e5-d6e77f6614a1" providerId="ADAL" clId="{AA6E2C62-6ACF-4369-83CA-B8173D5B9750}" dt="2023-11-22T03:49:10.767" v="4144" actId="478"/>
          <ac:spMkLst>
            <pc:docMk/>
            <pc:sldMk cId="2444499620" sldId="445"/>
            <ac:spMk id="2" creationId="{FFB7E112-7A03-B6CC-3840-DBAE46EF2BFB}"/>
          </ac:spMkLst>
        </pc:spChg>
        <pc:spChg chg="del">
          <ac:chgData name="Long, Weitong" userId="c6662185-7318-410f-97e5-d6e77f6614a1" providerId="ADAL" clId="{AA6E2C62-6ACF-4369-83CA-B8173D5B9750}" dt="2023-11-22T03:49:29.468" v="4149" actId="26606"/>
          <ac:spMkLst>
            <pc:docMk/>
            <pc:sldMk cId="2444499620" sldId="445"/>
            <ac:spMk id="3" creationId="{1568542B-0744-FBB6-64C9-A51320913C2C}"/>
          </ac:spMkLst>
        </pc:spChg>
        <pc:spChg chg="mod">
          <ac:chgData name="Long, Weitong" userId="c6662185-7318-410f-97e5-d6e77f6614a1" providerId="ADAL" clId="{AA6E2C62-6ACF-4369-83CA-B8173D5B9750}" dt="2023-11-22T03:49:29.468" v="4149" actId="26606"/>
          <ac:spMkLst>
            <pc:docMk/>
            <pc:sldMk cId="2444499620" sldId="445"/>
            <ac:spMk id="4" creationId="{675BAFBD-FCD8-C25E-CD16-FE086D003593}"/>
          </ac:spMkLst>
        </pc:spChg>
        <pc:spChg chg="add mod">
          <ac:chgData name="Long, Weitong" userId="c6662185-7318-410f-97e5-d6e77f6614a1" providerId="ADAL" clId="{AA6E2C62-6ACF-4369-83CA-B8173D5B9750}" dt="2023-11-24T22:35:08.989" v="7836" actId="20577"/>
          <ac:spMkLst>
            <pc:docMk/>
            <pc:sldMk cId="2444499620" sldId="445"/>
            <ac:spMk id="9" creationId="{2EBF0652-24A4-FD78-0280-1936E2AC61E7}"/>
          </ac:spMkLst>
        </pc:spChg>
        <pc:spChg chg="add del mod">
          <ac:chgData name="Long, Weitong" userId="c6662185-7318-410f-97e5-d6e77f6614a1" providerId="ADAL" clId="{AA6E2C62-6ACF-4369-83CA-B8173D5B9750}" dt="2023-11-22T03:51:34.982" v="4155" actId="26606"/>
          <ac:spMkLst>
            <pc:docMk/>
            <pc:sldMk cId="2444499620" sldId="445"/>
            <ac:spMk id="11" creationId="{A3B6741F-D996-DDD9-0795-91724720329E}"/>
          </ac:spMkLst>
        </pc:spChg>
        <pc:spChg chg="add mod">
          <ac:chgData name="Long, Weitong" userId="c6662185-7318-410f-97e5-d6e77f6614a1" providerId="ADAL" clId="{AA6E2C62-6ACF-4369-83CA-B8173D5B9750}" dt="2023-11-24T08:23:01.614" v="7473" actId="20577"/>
          <ac:spMkLst>
            <pc:docMk/>
            <pc:sldMk cId="2444499620" sldId="445"/>
            <ac:spMk id="16" creationId="{9C3CA94C-5907-BC9F-AE8A-25D4297EE186}"/>
          </ac:spMkLst>
        </pc:spChg>
        <pc:picChg chg="add mod">
          <ac:chgData name="Long, Weitong" userId="c6662185-7318-410f-97e5-d6e77f6614a1" providerId="ADAL" clId="{AA6E2C62-6ACF-4369-83CA-B8173D5B9750}" dt="2023-11-24T22:35:06.749" v="7834" actId="1076"/>
          <ac:picMkLst>
            <pc:docMk/>
            <pc:sldMk cId="2444499620" sldId="445"/>
            <ac:picMk id="2" creationId="{A6FC32D6-276F-6590-07EF-263711BB155A}"/>
          </ac:picMkLst>
        </pc:picChg>
        <pc:picChg chg="add del mod">
          <ac:chgData name="Long, Weitong" userId="c6662185-7318-410f-97e5-d6e77f6614a1" providerId="ADAL" clId="{AA6E2C62-6ACF-4369-83CA-B8173D5B9750}" dt="2023-11-22T03:49:26.601" v="4147" actId="478"/>
          <ac:picMkLst>
            <pc:docMk/>
            <pc:sldMk cId="2444499620" sldId="445"/>
            <ac:picMk id="5" creationId="{CF50AED3-BD47-9953-D43D-82E61A12CCD7}"/>
          </ac:picMkLst>
        </pc:picChg>
        <pc:picChg chg="add del mod modCrop">
          <ac:chgData name="Long, Weitong" userId="c6662185-7318-410f-97e5-d6e77f6614a1" providerId="ADAL" clId="{AA6E2C62-6ACF-4369-83CA-B8173D5B9750}" dt="2023-11-22T03:49:40.930" v="4153" actId="478"/>
          <ac:picMkLst>
            <pc:docMk/>
            <pc:sldMk cId="2444499620" sldId="445"/>
            <ac:picMk id="6" creationId="{3EAAF04F-A8EA-223D-2376-7B6CE793BA9F}"/>
          </ac:picMkLst>
        </pc:picChg>
        <pc:picChg chg="add del mod">
          <ac:chgData name="Long, Weitong" userId="c6662185-7318-410f-97e5-d6e77f6614a1" providerId="ADAL" clId="{AA6E2C62-6ACF-4369-83CA-B8173D5B9750}" dt="2023-11-22T03:52:42.354" v="4185" actId="478"/>
          <ac:picMkLst>
            <pc:docMk/>
            <pc:sldMk cId="2444499620" sldId="445"/>
            <ac:picMk id="7" creationId="{5F498A54-BE62-3B5C-EB22-54FB2BBE700B}"/>
          </ac:picMkLst>
        </pc:picChg>
        <pc:picChg chg="add del mod">
          <ac:chgData name="Long, Weitong" userId="c6662185-7318-410f-97e5-d6e77f6614a1" providerId="ADAL" clId="{AA6E2C62-6ACF-4369-83CA-B8173D5B9750}" dt="2023-11-24T22:35:01.127" v="7830" actId="478"/>
          <ac:picMkLst>
            <pc:docMk/>
            <pc:sldMk cId="2444499620" sldId="445"/>
            <ac:picMk id="8" creationId="{C4D348FE-3EC0-3EF9-65E7-3987C3185493}"/>
          </ac:picMkLst>
        </pc:picChg>
      </pc:sldChg>
      <pc:sldChg chg="add del">
        <pc:chgData name="Long, Weitong" userId="c6662185-7318-410f-97e5-d6e77f6614a1" providerId="ADAL" clId="{AA6E2C62-6ACF-4369-83CA-B8173D5B9750}" dt="2023-11-22T02:20:21.231" v="1521" actId="47"/>
        <pc:sldMkLst>
          <pc:docMk/>
          <pc:sldMk cId="2795005068" sldId="446"/>
        </pc:sldMkLst>
      </pc:sldChg>
      <pc:sldChg chg="addSp delSp modSp add mod ord">
        <pc:chgData name="Long, Weitong" userId="c6662185-7318-410f-97e5-d6e77f6614a1" providerId="ADAL" clId="{AA6E2C62-6ACF-4369-83CA-B8173D5B9750}" dt="2023-11-24T22:15:19.189" v="7802"/>
        <pc:sldMkLst>
          <pc:docMk/>
          <pc:sldMk cId="3127445956" sldId="446"/>
        </pc:sldMkLst>
        <pc:spChg chg="mod">
          <ac:chgData name="Long, Weitong" userId="c6662185-7318-410f-97e5-d6e77f6614a1" providerId="ADAL" clId="{AA6E2C62-6ACF-4369-83CA-B8173D5B9750}" dt="2023-11-22T02:22:42.776" v="1641" actId="14100"/>
          <ac:spMkLst>
            <pc:docMk/>
            <pc:sldMk cId="3127445956" sldId="446"/>
            <ac:spMk id="12" creationId="{50B00312-5D1A-DE3A-128E-0F202EC86246}"/>
          </ac:spMkLst>
        </pc:spChg>
        <pc:spChg chg="mod">
          <ac:chgData name="Long, Weitong" userId="c6662185-7318-410f-97e5-d6e77f6614a1" providerId="ADAL" clId="{AA6E2C62-6ACF-4369-83CA-B8173D5B9750}" dt="2023-11-22T02:26:05.365" v="1852" actId="20577"/>
          <ac:spMkLst>
            <pc:docMk/>
            <pc:sldMk cId="3127445956" sldId="446"/>
            <ac:spMk id="14" creationId="{A00C814C-63B1-7C3C-36D3-8E24EB3E42B2}"/>
          </ac:spMkLst>
        </pc:spChg>
        <pc:graphicFrameChg chg="add del mod">
          <ac:chgData name="Long, Weitong" userId="c6662185-7318-410f-97e5-d6e77f6614a1" providerId="ADAL" clId="{AA6E2C62-6ACF-4369-83CA-B8173D5B9750}" dt="2023-11-22T02:20:55.150" v="1529" actId="478"/>
          <ac:graphicFrameMkLst>
            <pc:docMk/>
            <pc:sldMk cId="3127445956" sldId="446"/>
            <ac:graphicFrameMk id="2" creationId="{82B03D00-9699-8D0D-9ECF-45D96A2E2D89}"/>
          </ac:graphicFrameMkLst>
        </pc:graphicFrameChg>
        <pc:picChg chg="add mod">
          <ac:chgData name="Long, Weitong" userId="c6662185-7318-410f-97e5-d6e77f6614a1" providerId="ADAL" clId="{AA6E2C62-6ACF-4369-83CA-B8173D5B9750}" dt="2023-11-24T19:39:21.501" v="7631" actId="14100"/>
          <ac:picMkLst>
            <pc:docMk/>
            <pc:sldMk cId="3127445956" sldId="446"/>
            <ac:picMk id="2" creationId="{304F15C0-69B6-C3AB-A455-E6FA3F8E63E8}"/>
          </ac:picMkLst>
        </pc:picChg>
        <pc:picChg chg="add del mod">
          <ac:chgData name="Long, Weitong" userId="c6662185-7318-410f-97e5-d6e77f6614a1" providerId="ADAL" clId="{AA6E2C62-6ACF-4369-83CA-B8173D5B9750}" dt="2023-11-22T02:21:44.670" v="1566" actId="478"/>
          <ac:picMkLst>
            <pc:docMk/>
            <pc:sldMk cId="3127445956" sldId="446"/>
            <ac:picMk id="3" creationId="{B5388F6B-856E-D375-DF71-B7CD50C8F272}"/>
          </ac:picMkLst>
        </pc:picChg>
        <pc:picChg chg="add del mod">
          <ac:chgData name="Long, Weitong" userId="c6662185-7318-410f-97e5-d6e77f6614a1" providerId="ADAL" clId="{AA6E2C62-6ACF-4369-83CA-B8173D5B9750}" dt="2023-11-24T19:39:07.030" v="7625" actId="478"/>
          <ac:picMkLst>
            <pc:docMk/>
            <pc:sldMk cId="3127445956" sldId="446"/>
            <ac:picMk id="5" creationId="{333F1F23-08FA-B68D-41C9-828720416DAA}"/>
          </ac:picMkLst>
        </pc:picChg>
        <pc:picChg chg="del">
          <ac:chgData name="Long, Weitong" userId="c6662185-7318-410f-97e5-d6e77f6614a1" providerId="ADAL" clId="{AA6E2C62-6ACF-4369-83CA-B8173D5B9750}" dt="2023-11-22T02:20:52.948" v="1526" actId="478"/>
          <ac:picMkLst>
            <pc:docMk/>
            <pc:sldMk cId="3127445956" sldId="446"/>
            <ac:picMk id="8" creationId="{A7B4B0E5-70D9-E514-60D1-047B3C1E8EC7}"/>
          </ac:picMkLst>
        </pc:picChg>
      </pc:sldChg>
      <pc:sldChg chg="addSp delSp modSp new mod modClrScheme chgLayout">
        <pc:chgData name="Long, Weitong" userId="c6662185-7318-410f-97e5-d6e77f6614a1" providerId="ADAL" clId="{AA6E2C62-6ACF-4369-83CA-B8173D5B9750}" dt="2023-11-24T22:29:57.498" v="7814" actId="20577"/>
        <pc:sldMkLst>
          <pc:docMk/>
          <pc:sldMk cId="3493867701" sldId="447"/>
        </pc:sldMkLst>
        <pc:spChg chg="del">
          <ac:chgData name="Long, Weitong" userId="c6662185-7318-410f-97e5-d6e77f6614a1" providerId="ADAL" clId="{AA6E2C62-6ACF-4369-83CA-B8173D5B9750}" dt="2023-11-22T02:28:33.426" v="1885" actId="478"/>
          <ac:spMkLst>
            <pc:docMk/>
            <pc:sldMk cId="3493867701" sldId="447"/>
            <ac:spMk id="2" creationId="{057727D4-FE26-814E-73D9-7941E185EC16}"/>
          </ac:spMkLst>
        </pc:spChg>
        <pc:spChg chg="mod">
          <ac:chgData name="Long, Weitong" userId="c6662185-7318-410f-97e5-d6e77f6614a1" providerId="ADAL" clId="{AA6E2C62-6ACF-4369-83CA-B8173D5B9750}" dt="2023-11-22T03:07:32.978" v="3262" actId="20577"/>
          <ac:spMkLst>
            <pc:docMk/>
            <pc:sldMk cId="3493867701" sldId="447"/>
            <ac:spMk id="3" creationId="{4C1F7A4D-6768-A9A1-133D-AE583CFD1168}"/>
          </ac:spMkLst>
        </pc:spChg>
        <pc:spChg chg="mod">
          <ac:chgData name="Long, Weitong" userId="c6662185-7318-410f-97e5-d6e77f6614a1" providerId="ADAL" clId="{AA6E2C62-6ACF-4369-83CA-B8173D5B9750}" dt="2023-11-22T02:29:34.876" v="1891" actId="26606"/>
          <ac:spMkLst>
            <pc:docMk/>
            <pc:sldMk cId="3493867701" sldId="447"/>
            <ac:spMk id="4" creationId="{2C92FDCD-0DC9-C8B9-291B-B1AEC123D74E}"/>
          </ac:spMkLst>
        </pc:spChg>
        <pc:spChg chg="add mod">
          <ac:chgData name="Long, Weitong" userId="c6662185-7318-410f-97e5-d6e77f6614a1" providerId="ADAL" clId="{AA6E2C62-6ACF-4369-83CA-B8173D5B9750}" dt="2023-11-24T22:29:48.523" v="7809" actId="14100"/>
          <ac:spMkLst>
            <pc:docMk/>
            <pc:sldMk cId="3493867701" sldId="447"/>
            <ac:spMk id="7" creationId="{314CBB4F-2FAC-1CC9-BB5A-92068B1BD46E}"/>
          </ac:spMkLst>
        </pc:spChg>
        <pc:spChg chg="add mod">
          <ac:chgData name="Long, Weitong" userId="c6662185-7318-410f-97e5-d6e77f6614a1" providerId="ADAL" clId="{AA6E2C62-6ACF-4369-83CA-B8173D5B9750}" dt="2023-11-24T22:29:57.498" v="7814" actId="20577"/>
          <ac:spMkLst>
            <pc:docMk/>
            <pc:sldMk cId="3493867701" sldId="447"/>
            <ac:spMk id="8" creationId="{955CAE62-004D-D396-4878-08EA6BA96996}"/>
          </ac:spMkLst>
        </pc:spChg>
        <pc:grpChg chg="add mod">
          <ac:chgData name="Long, Weitong" userId="c6662185-7318-410f-97e5-d6e77f6614a1" providerId="ADAL" clId="{AA6E2C62-6ACF-4369-83CA-B8173D5B9750}" dt="2023-11-22T03:04:52.479" v="3186" actId="1076"/>
          <ac:grpSpMkLst>
            <pc:docMk/>
            <pc:sldMk cId="3493867701" sldId="447"/>
            <ac:grpSpMk id="11" creationId="{3517CFCC-D5A9-3536-6E60-33DF1A1169E0}"/>
          </ac:grpSpMkLst>
        </pc:grpChg>
        <pc:picChg chg="add del">
          <ac:chgData name="Long, Weitong" userId="c6662185-7318-410f-97e5-d6e77f6614a1" providerId="ADAL" clId="{AA6E2C62-6ACF-4369-83CA-B8173D5B9750}" dt="2023-11-22T02:29:23.273" v="1888"/>
          <ac:picMkLst>
            <pc:docMk/>
            <pc:sldMk cId="3493867701" sldId="447"/>
            <ac:picMk id="5" creationId="{37BD6FDF-A2C1-4314-BB5B-134CFEC0290C}"/>
          </ac:picMkLst>
        </pc:picChg>
        <pc:picChg chg="add del mod">
          <ac:chgData name="Long, Weitong" userId="c6662185-7318-410f-97e5-d6e77f6614a1" providerId="ADAL" clId="{AA6E2C62-6ACF-4369-83CA-B8173D5B9750}" dt="2023-11-22T03:00:54.881" v="3101" actId="478"/>
          <ac:picMkLst>
            <pc:docMk/>
            <pc:sldMk cId="3493867701" sldId="447"/>
            <ac:picMk id="6" creationId="{AB941543-4978-534A-BA06-BFC93F2B8617}"/>
          </ac:picMkLst>
        </pc:picChg>
        <pc:picChg chg="add mod">
          <ac:chgData name="Long, Weitong" userId="c6662185-7318-410f-97e5-d6e77f6614a1" providerId="ADAL" clId="{AA6E2C62-6ACF-4369-83CA-B8173D5B9750}" dt="2023-11-22T03:02:36.076" v="3131" actId="164"/>
          <ac:picMkLst>
            <pc:docMk/>
            <pc:sldMk cId="3493867701" sldId="447"/>
            <ac:picMk id="9" creationId="{72F8E7F3-5B28-F2E0-7F36-ECFCFACA4A96}"/>
          </ac:picMkLst>
        </pc:picChg>
        <pc:picChg chg="add mod">
          <ac:chgData name="Long, Weitong" userId="c6662185-7318-410f-97e5-d6e77f6614a1" providerId="ADAL" clId="{AA6E2C62-6ACF-4369-83CA-B8173D5B9750}" dt="2023-11-22T03:02:36.076" v="3131" actId="164"/>
          <ac:picMkLst>
            <pc:docMk/>
            <pc:sldMk cId="3493867701" sldId="447"/>
            <ac:picMk id="10" creationId="{B63A9C9D-3A2F-1BE0-615F-08AD18F5EE4D}"/>
          </ac:picMkLst>
        </pc:picChg>
      </pc:sldChg>
      <pc:sldChg chg="addSp delSp modSp add mod modClrScheme chgLayout">
        <pc:chgData name="Long, Weitong" userId="c6662185-7318-410f-97e5-d6e77f6614a1" providerId="ADAL" clId="{AA6E2C62-6ACF-4369-83CA-B8173D5B9750}" dt="2023-11-22T03:06:58.320" v="3261" actId="14100"/>
        <pc:sldMkLst>
          <pc:docMk/>
          <pc:sldMk cId="4260019146" sldId="448"/>
        </pc:sldMkLst>
        <pc:spChg chg="mod">
          <ac:chgData name="Long, Weitong" userId="c6662185-7318-410f-97e5-d6e77f6614a1" providerId="ADAL" clId="{AA6E2C62-6ACF-4369-83CA-B8173D5B9750}" dt="2023-11-22T03:05:47.720" v="3219" actId="26606"/>
          <ac:spMkLst>
            <pc:docMk/>
            <pc:sldMk cId="4260019146" sldId="448"/>
            <ac:spMk id="3" creationId="{4C1F7A4D-6768-A9A1-133D-AE583CFD1168}"/>
          </ac:spMkLst>
        </pc:spChg>
        <pc:spChg chg="mod">
          <ac:chgData name="Long, Weitong" userId="c6662185-7318-410f-97e5-d6e77f6614a1" providerId="ADAL" clId="{AA6E2C62-6ACF-4369-83CA-B8173D5B9750}" dt="2023-11-22T03:05:47.720" v="3219" actId="26606"/>
          <ac:spMkLst>
            <pc:docMk/>
            <pc:sldMk cId="4260019146" sldId="448"/>
            <ac:spMk id="4" creationId="{2C92FDCD-0DC9-C8B9-291B-B1AEC123D74E}"/>
          </ac:spMkLst>
        </pc:spChg>
        <pc:spChg chg="mod ord">
          <ac:chgData name="Long, Weitong" userId="c6662185-7318-410f-97e5-d6e77f6614a1" providerId="ADAL" clId="{AA6E2C62-6ACF-4369-83CA-B8173D5B9750}" dt="2023-11-22T03:06:53.533" v="3260" actId="14100"/>
          <ac:spMkLst>
            <pc:docMk/>
            <pc:sldMk cId="4260019146" sldId="448"/>
            <ac:spMk id="7" creationId="{314CBB4F-2FAC-1CC9-BB5A-92068B1BD46E}"/>
          </ac:spMkLst>
        </pc:spChg>
        <pc:spChg chg="del">
          <ac:chgData name="Long, Weitong" userId="c6662185-7318-410f-97e5-d6e77f6614a1" providerId="ADAL" clId="{AA6E2C62-6ACF-4369-83CA-B8173D5B9750}" dt="2023-11-22T03:05:23.009" v="3211" actId="478"/>
          <ac:spMkLst>
            <pc:docMk/>
            <pc:sldMk cId="4260019146" sldId="448"/>
            <ac:spMk id="8" creationId="{955CAE62-004D-D396-4878-08EA6BA96996}"/>
          </ac:spMkLst>
        </pc:spChg>
        <pc:grpChg chg="add mod">
          <ac:chgData name="Long, Weitong" userId="c6662185-7318-410f-97e5-d6e77f6614a1" providerId="ADAL" clId="{AA6E2C62-6ACF-4369-83CA-B8173D5B9750}" dt="2023-11-22T03:06:58.320" v="3261" actId="14100"/>
          <ac:grpSpMkLst>
            <pc:docMk/>
            <pc:sldMk cId="4260019146" sldId="448"/>
            <ac:grpSpMk id="9" creationId="{665B47E0-3D6F-A4DB-82CA-CC10CF5EEE9A}"/>
          </ac:grpSpMkLst>
        </pc:grpChg>
        <pc:picChg chg="add mod">
          <ac:chgData name="Long, Weitong" userId="c6662185-7318-410f-97e5-d6e77f6614a1" providerId="ADAL" clId="{AA6E2C62-6ACF-4369-83CA-B8173D5B9750}" dt="2023-11-22T03:06:03.932" v="3224" actId="164"/>
          <ac:picMkLst>
            <pc:docMk/>
            <pc:sldMk cId="4260019146" sldId="448"/>
            <ac:picMk id="2" creationId="{916C495A-3B6F-BA26-14B1-219FF463B6F5}"/>
          </ac:picMkLst>
        </pc:picChg>
        <pc:picChg chg="add mod">
          <ac:chgData name="Long, Weitong" userId="c6662185-7318-410f-97e5-d6e77f6614a1" providerId="ADAL" clId="{AA6E2C62-6ACF-4369-83CA-B8173D5B9750}" dt="2023-11-22T03:06:03.932" v="3224" actId="164"/>
          <ac:picMkLst>
            <pc:docMk/>
            <pc:sldMk cId="4260019146" sldId="448"/>
            <ac:picMk id="5" creationId="{A28DBE23-92B3-B6FC-F219-9103CF476D8C}"/>
          </ac:picMkLst>
        </pc:picChg>
        <pc:picChg chg="del">
          <ac:chgData name="Long, Weitong" userId="c6662185-7318-410f-97e5-d6e77f6614a1" providerId="ADAL" clId="{AA6E2C62-6ACF-4369-83CA-B8173D5B9750}" dt="2023-11-22T03:05:23.867" v="3212" actId="478"/>
          <ac:picMkLst>
            <pc:docMk/>
            <pc:sldMk cId="4260019146" sldId="448"/>
            <ac:picMk id="6" creationId="{AB941543-4978-534A-BA06-BFC93F2B8617}"/>
          </ac:picMkLst>
        </pc:picChg>
      </pc:sldChg>
      <pc:sldChg chg="addSp delSp modSp new mod modClrScheme chgLayout">
        <pc:chgData name="Long, Weitong" userId="c6662185-7318-410f-97e5-d6e77f6614a1" providerId="ADAL" clId="{AA6E2C62-6ACF-4369-83CA-B8173D5B9750}" dt="2023-11-24T22:31:29.837" v="7823" actId="20577"/>
        <pc:sldMkLst>
          <pc:docMk/>
          <pc:sldMk cId="2533588895" sldId="449"/>
        </pc:sldMkLst>
        <pc:spChg chg="del">
          <ac:chgData name="Long, Weitong" userId="c6662185-7318-410f-97e5-d6e77f6614a1" providerId="ADAL" clId="{AA6E2C62-6ACF-4369-83CA-B8173D5B9750}" dt="2023-11-22T03:08:53.701" v="3268" actId="478"/>
          <ac:spMkLst>
            <pc:docMk/>
            <pc:sldMk cId="2533588895" sldId="449"/>
            <ac:spMk id="2" creationId="{8F36A7CF-2898-44D8-5D97-B017CA0B26E4}"/>
          </ac:spMkLst>
        </pc:spChg>
        <pc:spChg chg="del">
          <ac:chgData name="Long, Weitong" userId="c6662185-7318-410f-97e5-d6e77f6614a1" providerId="ADAL" clId="{AA6E2C62-6ACF-4369-83CA-B8173D5B9750}" dt="2023-11-22T03:08:56.782" v="3270" actId="26606"/>
          <ac:spMkLst>
            <pc:docMk/>
            <pc:sldMk cId="2533588895" sldId="449"/>
            <ac:spMk id="3" creationId="{4DC94B9B-B1A3-06DE-D9DF-165C36E2FE74}"/>
          </ac:spMkLst>
        </pc:spChg>
        <pc:spChg chg="mod">
          <ac:chgData name="Long, Weitong" userId="c6662185-7318-410f-97e5-d6e77f6614a1" providerId="ADAL" clId="{AA6E2C62-6ACF-4369-83CA-B8173D5B9750}" dt="2023-11-22T03:08:56.782" v="3270" actId="26606"/>
          <ac:spMkLst>
            <pc:docMk/>
            <pc:sldMk cId="2533588895" sldId="449"/>
            <ac:spMk id="4" creationId="{20C6717D-1CB1-47D0-2580-B90FFBFD3C29}"/>
          </ac:spMkLst>
        </pc:spChg>
        <pc:spChg chg="add mod">
          <ac:chgData name="Long, Weitong" userId="c6662185-7318-410f-97e5-d6e77f6614a1" providerId="ADAL" clId="{AA6E2C62-6ACF-4369-83CA-B8173D5B9750}" dt="2023-11-24T22:31:29.837" v="7823" actId="20577"/>
          <ac:spMkLst>
            <pc:docMk/>
            <pc:sldMk cId="2533588895" sldId="449"/>
            <ac:spMk id="9" creationId="{4DA96872-87B9-BDC1-41D4-4C9E4DE9D6C8}"/>
          </ac:spMkLst>
        </pc:spChg>
        <pc:spChg chg="add mod">
          <ac:chgData name="Long, Weitong" userId="c6662185-7318-410f-97e5-d6e77f6614a1" providerId="ADAL" clId="{AA6E2C62-6ACF-4369-83CA-B8173D5B9750}" dt="2023-11-22T03:26:09.429" v="3972" actId="20577"/>
          <ac:spMkLst>
            <pc:docMk/>
            <pc:sldMk cId="2533588895" sldId="449"/>
            <ac:spMk id="10" creationId="{06D3E45D-106D-5A4F-014B-15EFDE1DA86D}"/>
          </ac:spMkLst>
        </pc:spChg>
        <pc:grpChg chg="add del mod">
          <ac:chgData name="Long, Weitong" userId="c6662185-7318-410f-97e5-d6e77f6614a1" providerId="ADAL" clId="{AA6E2C62-6ACF-4369-83CA-B8173D5B9750}" dt="2023-11-22T03:17:44.367" v="3702" actId="165"/>
          <ac:grpSpMkLst>
            <pc:docMk/>
            <pc:sldMk cId="2533588895" sldId="449"/>
            <ac:grpSpMk id="7" creationId="{EF990274-74E4-FDE2-5D18-8B6668AF656E}"/>
          </ac:grpSpMkLst>
        </pc:grpChg>
        <pc:grpChg chg="add mod">
          <ac:chgData name="Long, Weitong" userId="c6662185-7318-410f-97e5-d6e77f6614a1" providerId="ADAL" clId="{AA6E2C62-6ACF-4369-83CA-B8173D5B9750}" dt="2023-11-22T03:17:58.458" v="3706" actId="1076"/>
          <ac:grpSpMkLst>
            <pc:docMk/>
            <pc:sldMk cId="2533588895" sldId="449"/>
            <ac:grpSpMk id="8" creationId="{FCD87F22-6A48-2ABB-ABD7-AB4469FB09E8}"/>
          </ac:grpSpMkLst>
        </pc:grpChg>
        <pc:picChg chg="add mod topLvl modCrop">
          <ac:chgData name="Long, Weitong" userId="c6662185-7318-410f-97e5-d6e77f6614a1" providerId="ADAL" clId="{AA6E2C62-6ACF-4369-83CA-B8173D5B9750}" dt="2023-11-22T03:17:55.548" v="3705" actId="164"/>
          <ac:picMkLst>
            <pc:docMk/>
            <pc:sldMk cId="2533588895" sldId="449"/>
            <ac:picMk id="5" creationId="{81760A28-EC0F-24F1-6D6B-536F78EB28BC}"/>
          </ac:picMkLst>
        </pc:picChg>
        <pc:picChg chg="add mod topLvl">
          <ac:chgData name="Long, Weitong" userId="c6662185-7318-410f-97e5-d6e77f6614a1" providerId="ADAL" clId="{AA6E2C62-6ACF-4369-83CA-B8173D5B9750}" dt="2023-11-22T03:17:55.548" v="3705" actId="164"/>
          <ac:picMkLst>
            <pc:docMk/>
            <pc:sldMk cId="2533588895" sldId="449"/>
            <ac:picMk id="6" creationId="{9684F726-77D6-4A29-7FD7-16A3F7DE3A6B}"/>
          </ac:picMkLst>
        </pc:picChg>
      </pc:sldChg>
      <pc:sldChg chg="addSp delSp modSp new mod modClrScheme chgLayout">
        <pc:chgData name="Long, Weitong" userId="c6662185-7318-410f-97e5-d6e77f6614a1" providerId="ADAL" clId="{AA6E2C62-6ACF-4369-83CA-B8173D5B9750}" dt="2023-11-22T05:15:40.857" v="6550" actId="20577"/>
        <pc:sldMkLst>
          <pc:docMk/>
          <pc:sldMk cId="3927153511" sldId="450"/>
        </pc:sldMkLst>
        <pc:spChg chg="del">
          <ac:chgData name="Long, Weitong" userId="c6662185-7318-410f-97e5-d6e77f6614a1" providerId="ADAL" clId="{AA6E2C62-6ACF-4369-83CA-B8173D5B9750}" dt="2023-11-22T03:09:02.943" v="3271" actId="478"/>
          <ac:spMkLst>
            <pc:docMk/>
            <pc:sldMk cId="3927153511" sldId="450"/>
            <ac:spMk id="2" creationId="{4703C088-8EDC-5EEC-5F3B-00CB5641793C}"/>
          </ac:spMkLst>
        </pc:spChg>
        <pc:spChg chg="del">
          <ac:chgData name="Long, Weitong" userId="c6662185-7318-410f-97e5-d6e77f6614a1" providerId="ADAL" clId="{AA6E2C62-6ACF-4369-83CA-B8173D5B9750}" dt="2023-11-22T03:09:06.065" v="3273" actId="26606"/>
          <ac:spMkLst>
            <pc:docMk/>
            <pc:sldMk cId="3927153511" sldId="450"/>
            <ac:spMk id="3" creationId="{079C4241-3319-70BB-DACE-4CF5C1D15E2C}"/>
          </ac:spMkLst>
        </pc:spChg>
        <pc:spChg chg="mod">
          <ac:chgData name="Long, Weitong" userId="c6662185-7318-410f-97e5-d6e77f6614a1" providerId="ADAL" clId="{AA6E2C62-6ACF-4369-83CA-B8173D5B9750}" dt="2023-11-22T03:17:19.484" v="3696" actId="1076"/>
          <ac:spMkLst>
            <pc:docMk/>
            <pc:sldMk cId="3927153511" sldId="450"/>
            <ac:spMk id="4" creationId="{B529F755-B08B-711B-6BC9-BC44E19ED216}"/>
          </ac:spMkLst>
        </pc:spChg>
        <pc:spChg chg="add mod">
          <ac:chgData name="Long, Weitong" userId="c6662185-7318-410f-97e5-d6e77f6614a1" providerId="ADAL" clId="{AA6E2C62-6ACF-4369-83CA-B8173D5B9750}" dt="2023-11-22T05:15:40.857" v="6550" actId="20577"/>
          <ac:spMkLst>
            <pc:docMk/>
            <pc:sldMk cId="3927153511" sldId="450"/>
            <ac:spMk id="8" creationId="{9E2E514F-E0D4-0DDD-D5A1-46E399EE86F8}"/>
          </ac:spMkLst>
        </pc:spChg>
        <pc:spChg chg="add mod">
          <ac:chgData name="Long, Weitong" userId="c6662185-7318-410f-97e5-d6e77f6614a1" providerId="ADAL" clId="{AA6E2C62-6ACF-4369-83CA-B8173D5B9750}" dt="2023-11-22T03:26:16.628" v="3995" actId="20577"/>
          <ac:spMkLst>
            <pc:docMk/>
            <pc:sldMk cId="3927153511" sldId="450"/>
            <ac:spMk id="10" creationId="{3849BEBE-C643-402B-07CD-9F5B43F4191D}"/>
          </ac:spMkLst>
        </pc:spChg>
        <pc:grpChg chg="add del mod">
          <ac:chgData name="Long, Weitong" userId="c6662185-7318-410f-97e5-d6e77f6614a1" providerId="ADAL" clId="{AA6E2C62-6ACF-4369-83CA-B8173D5B9750}" dt="2023-11-22T03:16:53.555" v="3687" actId="165"/>
          <ac:grpSpMkLst>
            <pc:docMk/>
            <pc:sldMk cId="3927153511" sldId="450"/>
            <ac:grpSpMk id="7" creationId="{5100C3C7-7CC2-D92C-BB89-B7F37C75177A}"/>
          </ac:grpSpMkLst>
        </pc:grpChg>
        <pc:grpChg chg="add mod">
          <ac:chgData name="Long, Weitong" userId="c6662185-7318-410f-97e5-d6e77f6614a1" providerId="ADAL" clId="{AA6E2C62-6ACF-4369-83CA-B8173D5B9750}" dt="2023-11-22T03:26:29.211" v="3998" actId="1076"/>
          <ac:grpSpMkLst>
            <pc:docMk/>
            <pc:sldMk cId="3927153511" sldId="450"/>
            <ac:grpSpMk id="9" creationId="{2361A4D7-EEFE-6EED-137A-D6A8A18C037B}"/>
          </ac:grpSpMkLst>
        </pc:grpChg>
        <pc:picChg chg="add mod topLvl modCrop">
          <ac:chgData name="Long, Weitong" userId="c6662185-7318-410f-97e5-d6e77f6614a1" providerId="ADAL" clId="{AA6E2C62-6ACF-4369-83CA-B8173D5B9750}" dt="2023-11-22T03:17:29.369" v="3697" actId="164"/>
          <ac:picMkLst>
            <pc:docMk/>
            <pc:sldMk cId="3927153511" sldId="450"/>
            <ac:picMk id="5" creationId="{919441DE-5B30-BF68-ACE0-07CA0A914A79}"/>
          </ac:picMkLst>
        </pc:picChg>
        <pc:picChg chg="add mod topLvl">
          <ac:chgData name="Long, Weitong" userId="c6662185-7318-410f-97e5-d6e77f6614a1" providerId="ADAL" clId="{AA6E2C62-6ACF-4369-83CA-B8173D5B9750}" dt="2023-11-22T03:17:29.369" v="3697" actId="164"/>
          <ac:picMkLst>
            <pc:docMk/>
            <pc:sldMk cId="3927153511" sldId="450"/>
            <ac:picMk id="6" creationId="{5D21D9FF-570E-6971-AC49-C4DC1BA09A59}"/>
          </ac:picMkLst>
        </pc:picChg>
      </pc:sldChg>
      <pc:sldChg chg="addSp delSp modSp new mod">
        <pc:chgData name="Long, Weitong" userId="c6662185-7318-410f-97e5-d6e77f6614a1" providerId="ADAL" clId="{AA6E2C62-6ACF-4369-83CA-B8173D5B9750}" dt="2023-11-24T22:39:53.531" v="7837" actId="20577"/>
        <pc:sldMkLst>
          <pc:docMk/>
          <pc:sldMk cId="749406736" sldId="451"/>
        </pc:sldMkLst>
        <pc:spChg chg="mod">
          <ac:chgData name="Long, Weitong" userId="c6662185-7318-410f-97e5-d6e77f6614a1" providerId="ADAL" clId="{AA6E2C62-6ACF-4369-83CA-B8173D5B9750}" dt="2023-11-22T04:08:03.326" v="4850" actId="20577"/>
          <ac:spMkLst>
            <pc:docMk/>
            <pc:sldMk cId="749406736" sldId="451"/>
            <ac:spMk id="2" creationId="{F5C7DE15-A89B-63FD-8A8D-81BAA7DCAB82}"/>
          </ac:spMkLst>
        </pc:spChg>
        <pc:spChg chg="mod">
          <ac:chgData name="Long, Weitong" userId="c6662185-7318-410f-97e5-d6e77f6614a1" providerId="ADAL" clId="{AA6E2C62-6ACF-4369-83CA-B8173D5B9750}" dt="2023-11-22T03:57:47.514" v="4497" actId="26606"/>
          <ac:spMkLst>
            <pc:docMk/>
            <pc:sldMk cId="749406736" sldId="451"/>
            <ac:spMk id="3" creationId="{E8120AC1-F681-D556-5D5E-B61CF4ED0BDE}"/>
          </ac:spMkLst>
        </pc:spChg>
        <pc:spChg chg="del">
          <ac:chgData name="Long, Weitong" userId="c6662185-7318-410f-97e5-d6e77f6614a1" providerId="ADAL" clId="{AA6E2C62-6ACF-4369-83CA-B8173D5B9750}" dt="2023-11-22T03:55:50.845" v="4432" actId="478"/>
          <ac:spMkLst>
            <pc:docMk/>
            <pc:sldMk cId="749406736" sldId="451"/>
            <ac:spMk id="4" creationId="{95430AD4-2A0C-FE0E-196C-35D11857FAE8}"/>
          </ac:spMkLst>
        </pc:spChg>
        <pc:spChg chg="add mod">
          <ac:chgData name="Long, Weitong" userId="c6662185-7318-410f-97e5-d6e77f6614a1" providerId="ADAL" clId="{AA6E2C62-6ACF-4369-83CA-B8173D5B9750}" dt="2023-11-24T22:39:53.531" v="7837" actId="20577"/>
          <ac:spMkLst>
            <pc:docMk/>
            <pc:sldMk cId="749406736" sldId="451"/>
            <ac:spMk id="6" creationId="{BE2D7E0E-D2D6-0ADD-3373-C76252E3FEC6}"/>
          </ac:spMkLst>
        </pc:spChg>
        <pc:grpChg chg="add mod">
          <ac:chgData name="Long, Weitong" userId="c6662185-7318-410f-97e5-d6e77f6614a1" providerId="ADAL" clId="{AA6E2C62-6ACF-4369-83CA-B8173D5B9750}" dt="2023-11-24T19:50:51.587" v="7716" actId="1076"/>
          <ac:grpSpMkLst>
            <pc:docMk/>
            <pc:sldMk cId="749406736" sldId="451"/>
            <ac:grpSpMk id="8" creationId="{B0AC34A5-2BD4-297F-5A47-0CFF79DCD6E4}"/>
          </ac:grpSpMkLst>
        </pc:grpChg>
        <pc:picChg chg="add mod">
          <ac:chgData name="Long, Weitong" userId="c6662185-7318-410f-97e5-d6e77f6614a1" providerId="ADAL" clId="{AA6E2C62-6ACF-4369-83CA-B8173D5B9750}" dt="2023-11-22T04:04:01.785" v="4701" actId="164"/>
          <ac:picMkLst>
            <pc:docMk/>
            <pc:sldMk cId="749406736" sldId="451"/>
            <ac:picMk id="5" creationId="{0B1EA79D-3257-E2A5-6490-C5335DB7D624}"/>
          </ac:picMkLst>
        </pc:picChg>
        <pc:picChg chg="add mod modCrop">
          <ac:chgData name="Long, Weitong" userId="c6662185-7318-410f-97e5-d6e77f6614a1" providerId="ADAL" clId="{AA6E2C62-6ACF-4369-83CA-B8173D5B9750}" dt="2023-11-22T04:04:01.785" v="4701" actId="164"/>
          <ac:picMkLst>
            <pc:docMk/>
            <pc:sldMk cId="749406736" sldId="451"/>
            <ac:picMk id="7" creationId="{50E846D4-074D-AD5C-F9C2-4F4895DEFE76}"/>
          </ac:picMkLst>
        </pc:picChg>
      </pc:sldChg>
      <pc:sldChg chg="addSp delSp modSp new mod ord">
        <pc:chgData name="Long, Weitong" userId="c6662185-7318-410f-97e5-d6e77f6614a1" providerId="ADAL" clId="{AA6E2C62-6ACF-4369-83CA-B8173D5B9750}" dt="2023-11-22T04:17:44.829" v="5296" actId="14734"/>
        <pc:sldMkLst>
          <pc:docMk/>
          <pc:sldMk cId="2029425714" sldId="452"/>
        </pc:sldMkLst>
        <pc:spChg chg="mod">
          <ac:chgData name="Long, Weitong" userId="c6662185-7318-410f-97e5-d6e77f6614a1" providerId="ADAL" clId="{AA6E2C62-6ACF-4369-83CA-B8173D5B9750}" dt="2023-11-22T04:06:56.815" v="4832" actId="20577"/>
          <ac:spMkLst>
            <pc:docMk/>
            <pc:sldMk cId="2029425714" sldId="452"/>
            <ac:spMk id="2" creationId="{0D7E59F1-F3FB-D49A-BD3B-B3C99FE9C313}"/>
          </ac:spMkLst>
        </pc:spChg>
        <pc:spChg chg="del">
          <ac:chgData name="Long, Weitong" userId="c6662185-7318-410f-97e5-d6e77f6614a1" providerId="ADAL" clId="{AA6E2C62-6ACF-4369-83CA-B8173D5B9750}" dt="2023-11-22T03:56:02.078" v="4434" actId="478"/>
          <ac:spMkLst>
            <pc:docMk/>
            <pc:sldMk cId="2029425714" sldId="452"/>
            <ac:spMk id="4" creationId="{A433D7DA-E613-C2A4-C619-F424BBE1A48F}"/>
          </ac:spMkLst>
        </pc:spChg>
        <pc:spChg chg="add mod">
          <ac:chgData name="Long, Weitong" userId="c6662185-7318-410f-97e5-d6e77f6614a1" providerId="ADAL" clId="{AA6E2C62-6ACF-4369-83CA-B8173D5B9750}" dt="2023-11-22T04:17:31.176" v="5290" actId="27636"/>
          <ac:spMkLst>
            <pc:docMk/>
            <pc:sldMk cId="2029425714" sldId="452"/>
            <ac:spMk id="6" creationId="{0786C86B-AB63-A5D1-B321-68CFBDB4E45B}"/>
          </ac:spMkLst>
        </pc:spChg>
        <pc:graphicFrameChg chg="add mod modGraphic">
          <ac:chgData name="Long, Weitong" userId="c6662185-7318-410f-97e5-d6e77f6614a1" providerId="ADAL" clId="{AA6E2C62-6ACF-4369-83CA-B8173D5B9750}" dt="2023-11-22T04:17:44.829" v="5296" actId="14734"/>
          <ac:graphicFrameMkLst>
            <pc:docMk/>
            <pc:sldMk cId="2029425714" sldId="452"/>
            <ac:graphicFrameMk id="5" creationId="{A161750A-8A48-79EF-4850-DF8DB226FAF2}"/>
          </ac:graphicFrameMkLst>
        </pc:graphicFrameChg>
      </pc:sldChg>
      <pc:sldChg chg="delSp new del">
        <pc:chgData name="Long, Weitong" userId="c6662185-7318-410f-97e5-d6e77f6614a1" providerId="ADAL" clId="{AA6E2C62-6ACF-4369-83CA-B8173D5B9750}" dt="2023-11-22T03:56:49.011" v="4489" actId="47"/>
        <pc:sldMkLst>
          <pc:docMk/>
          <pc:sldMk cId="525776322" sldId="453"/>
        </pc:sldMkLst>
        <pc:spChg chg="del">
          <ac:chgData name="Long, Weitong" userId="c6662185-7318-410f-97e5-d6e77f6614a1" providerId="ADAL" clId="{AA6E2C62-6ACF-4369-83CA-B8173D5B9750}" dt="2023-11-22T03:56:23.238" v="4472" actId="478"/>
          <ac:spMkLst>
            <pc:docMk/>
            <pc:sldMk cId="525776322" sldId="453"/>
            <ac:spMk id="4" creationId="{D7062A7D-4501-02DB-3D1E-8EC24F9B2AC7}"/>
          </ac:spMkLst>
        </pc:spChg>
      </pc:sldChg>
      <pc:sldChg chg="new del">
        <pc:chgData name="Long, Weitong" userId="c6662185-7318-410f-97e5-d6e77f6614a1" providerId="ADAL" clId="{AA6E2C62-6ACF-4369-83CA-B8173D5B9750}" dt="2023-11-22T03:56:36.473" v="4475" actId="47"/>
        <pc:sldMkLst>
          <pc:docMk/>
          <pc:sldMk cId="2912169751" sldId="454"/>
        </pc:sldMkLst>
      </pc:sldChg>
      <pc:sldChg chg="add del">
        <pc:chgData name="Long, Weitong" userId="c6662185-7318-410f-97e5-d6e77f6614a1" providerId="ADAL" clId="{AA6E2C62-6ACF-4369-83CA-B8173D5B9750}" dt="2023-11-22T03:56:40.817" v="4477" actId="47"/>
        <pc:sldMkLst>
          <pc:docMk/>
          <pc:sldMk cId="1270095970" sldId="455"/>
        </pc:sldMkLst>
      </pc:sldChg>
      <pc:sldChg chg="modSp new mod ord modNotesTx">
        <pc:chgData name="Long, Weitong" userId="c6662185-7318-410f-97e5-d6e77f6614a1" providerId="ADAL" clId="{AA6E2C62-6ACF-4369-83CA-B8173D5B9750}" dt="2023-11-22T05:24:05.914" v="6880" actId="20577"/>
        <pc:sldMkLst>
          <pc:docMk/>
          <pc:sldMk cId="1640291576" sldId="456"/>
        </pc:sldMkLst>
        <pc:spChg chg="mod">
          <ac:chgData name="Long, Weitong" userId="c6662185-7318-410f-97e5-d6e77f6614a1" providerId="ADAL" clId="{AA6E2C62-6ACF-4369-83CA-B8173D5B9750}" dt="2023-11-22T05:24:05.914" v="6880" actId="20577"/>
          <ac:spMkLst>
            <pc:docMk/>
            <pc:sldMk cId="1640291576" sldId="456"/>
            <ac:spMk id="2" creationId="{78863B79-59F6-934D-36CA-DF04B59A15BF}"/>
          </ac:spMkLst>
        </pc:spChg>
        <pc:spChg chg="mod">
          <ac:chgData name="Long, Weitong" userId="c6662185-7318-410f-97e5-d6e77f6614a1" providerId="ADAL" clId="{AA6E2C62-6ACF-4369-83CA-B8173D5B9750}" dt="2023-11-22T05:17:46.668" v="6656" actId="20577"/>
          <ac:spMkLst>
            <pc:docMk/>
            <pc:sldMk cId="1640291576" sldId="456"/>
            <ac:spMk id="3" creationId="{44A32C39-AAA8-27C0-F342-C83D41D13105}"/>
          </ac:spMkLst>
        </pc:spChg>
      </pc:sldChg>
      <pc:sldChg chg="addSp delSp modSp new mod">
        <pc:chgData name="Long, Weitong" userId="c6662185-7318-410f-97e5-d6e77f6614a1" providerId="ADAL" clId="{AA6E2C62-6ACF-4369-83CA-B8173D5B9750}" dt="2023-11-24T22:41:34.293" v="7838" actId="20577"/>
        <pc:sldMkLst>
          <pc:docMk/>
          <pc:sldMk cId="1147500851" sldId="457"/>
        </pc:sldMkLst>
        <pc:spChg chg="mod">
          <ac:chgData name="Long, Weitong" userId="c6662185-7318-410f-97e5-d6e77f6614a1" providerId="ADAL" clId="{AA6E2C62-6ACF-4369-83CA-B8173D5B9750}" dt="2023-11-24T15:46:45.861" v="7533" actId="20577"/>
          <ac:spMkLst>
            <pc:docMk/>
            <pc:sldMk cId="1147500851" sldId="457"/>
            <ac:spMk id="2" creationId="{75545AEF-6D21-36FF-1CAD-C5C88F1D08A2}"/>
          </ac:spMkLst>
        </pc:spChg>
        <pc:spChg chg="mod">
          <ac:chgData name="Long, Weitong" userId="c6662185-7318-410f-97e5-d6e77f6614a1" providerId="ADAL" clId="{AA6E2C62-6ACF-4369-83CA-B8173D5B9750}" dt="2023-11-22T03:59:02.193" v="4555" actId="26606"/>
          <ac:spMkLst>
            <pc:docMk/>
            <pc:sldMk cId="1147500851" sldId="457"/>
            <ac:spMk id="3" creationId="{7EEC9151-B486-2B7F-EE06-5E41FCA8E2C4}"/>
          </ac:spMkLst>
        </pc:spChg>
        <pc:spChg chg="del">
          <ac:chgData name="Long, Weitong" userId="c6662185-7318-410f-97e5-d6e77f6614a1" providerId="ADAL" clId="{AA6E2C62-6ACF-4369-83CA-B8173D5B9750}" dt="2023-11-22T03:58:54.565" v="4553" actId="478"/>
          <ac:spMkLst>
            <pc:docMk/>
            <pc:sldMk cId="1147500851" sldId="457"/>
            <ac:spMk id="4" creationId="{9124AF0F-F7DA-2EA0-5669-5A4A0A9B9786}"/>
          </ac:spMkLst>
        </pc:spChg>
        <pc:spChg chg="add mod">
          <ac:chgData name="Long, Weitong" userId="c6662185-7318-410f-97e5-d6e77f6614a1" providerId="ADAL" clId="{AA6E2C62-6ACF-4369-83CA-B8173D5B9750}" dt="2023-11-24T22:41:34.293" v="7838" actId="20577"/>
          <ac:spMkLst>
            <pc:docMk/>
            <pc:sldMk cId="1147500851" sldId="457"/>
            <ac:spMk id="7" creationId="{F7D77EF4-8E58-D3F5-6E7E-5873B9B0456C}"/>
          </ac:spMkLst>
        </pc:spChg>
        <pc:grpChg chg="add mod">
          <ac:chgData name="Long, Weitong" userId="c6662185-7318-410f-97e5-d6e77f6614a1" providerId="ADAL" clId="{AA6E2C62-6ACF-4369-83CA-B8173D5B9750}" dt="2023-11-24T15:46:39.278" v="7522" actId="164"/>
          <ac:grpSpMkLst>
            <pc:docMk/>
            <pc:sldMk cId="1147500851" sldId="457"/>
            <ac:grpSpMk id="6" creationId="{EA656E64-2A02-4E48-EA78-EB62D707282B}"/>
          </ac:grpSpMkLst>
        </pc:grpChg>
        <pc:grpChg chg="add del mod">
          <ac:chgData name="Long, Weitong" userId="c6662185-7318-410f-97e5-d6e77f6614a1" providerId="ADAL" clId="{AA6E2C62-6ACF-4369-83CA-B8173D5B9750}" dt="2023-11-22T04:40:37.970" v="5859" actId="478"/>
          <ac:grpSpMkLst>
            <pc:docMk/>
            <pc:sldMk cId="1147500851" sldId="457"/>
            <ac:grpSpMk id="9" creationId="{1F440176-FD81-0E56-874F-26BF3541149F}"/>
          </ac:grpSpMkLst>
        </pc:grpChg>
        <pc:grpChg chg="add del mod">
          <ac:chgData name="Long, Weitong" userId="c6662185-7318-410f-97e5-d6e77f6614a1" providerId="ADAL" clId="{AA6E2C62-6ACF-4369-83CA-B8173D5B9750}" dt="2023-11-24T15:45:50.600" v="7508" actId="165"/>
          <ac:grpSpMkLst>
            <pc:docMk/>
            <pc:sldMk cId="1147500851" sldId="457"/>
            <ac:grpSpMk id="12" creationId="{F218D8B8-1EB3-49EA-AA88-9EEFAD96C9EC}"/>
          </ac:grpSpMkLst>
        </pc:grpChg>
        <pc:picChg chg="add mod">
          <ac:chgData name="Long, Weitong" userId="c6662185-7318-410f-97e5-d6e77f6614a1" providerId="ADAL" clId="{AA6E2C62-6ACF-4369-83CA-B8173D5B9750}" dt="2023-11-24T15:46:39.278" v="7522" actId="164"/>
          <ac:picMkLst>
            <pc:docMk/>
            <pc:sldMk cId="1147500851" sldId="457"/>
            <ac:picMk id="4" creationId="{1C66F804-103A-141F-8F9B-8389A61231EE}"/>
          </ac:picMkLst>
        </pc:picChg>
        <pc:picChg chg="add del mod">
          <ac:chgData name="Long, Weitong" userId="c6662185-7318-410f-97e5-d6e77f6614a1" providerId="ADAL" clId="{AA6E2C62-6ACF-4369-83CA-B8173D5B9750}" dt="2023-11-22T04:00:32.954" v="4560" actId="478"/>
          <ac:picMkLst>
            <pc:docMk/>
            <pc:sldMk cId="1147500851" sldId="457"/>
            <ac:picMk id="5" creationId="{62981389-71E0-8902-7CB4-BD5A2C601382}"/>
          </ac:picMkLst>
        </pc:picChg>
        <pc:picChg chg="add mod">
          <ac:chgData name="Long, Weitong" userId="c6662185-7318-410f-97e5-d6e77f6614a1" providerId="ADAL" clId="{AA6E2C62-6ACF-4369-83CA-B8173D5B9750}" dt="2023-11-24T15:46:39.278" v="7522" actId="164"/>
          <ac:picMkLst>
            <pc:docMk/>
            <pc:sldMk cId="1147500851" sldId="457"/>
            <ac:picMk id="5" creationId="{E60109C0-B711-436C-06C9-35AA4B211163}"/>
          </ac:picMkLst>
        </pc:picChg>
        <pc:picChg chg="add mod">
          <ac:chgData name="Long, Weitong" userId="c6662185-7318-410f-97e5-d6e77f6614a1" providerId="ADAL" clId="{AA6E2C62-6ACF-4369-83CA-B8173D5B9750}" dt="2023-11-22T04:04:09.900" v="4703" actId="164"/>
          <ac:picMkLst>
            <pc:docMk/>
            <pc:sldMk cId="1147500851" sldId="457"/>
            <ac:picMk id="6" creationId="{86F4C305-4CF0-60A0-8CB2-250BEBE0702A}"/>
          </ac:picMkLst>
        </pc:picChg>
        <pc:picChg chg="add mod">
          <ac:chgData name="Long, Weitong" userId="c6662185-7318-410f-97e5-d6e77f6614a1" providerId="ADAL" clId="{AA6E2C62-6ACF-4369-83CA-B8173D5B9750}" dt="2023-11-22T04:04:09.900" v="4703" actId="164"/>
          <ac:picMkLst>
            <pc:docMk/>
            <pc:sldMk cId="1147500851" sldId="457"/>
            <ac:picMk id="8" creationId="{8688C149-C3CB-B072-1F3E-764B109116FA}"/>
          </ac:picMkLst>
        </pc:picChg>
        <pc:picChg chg="add del mod topLvl">
          <ac:chgData name="Long, Weitong" userId="c6662185-7318-410f-97e5-d6e77f6614a1" providerId="ADAL" clId="{AA6E2C62-6ACF-4369-83CA-B8173D5B9750}" dt="2023-11-24T15:45:53.828" v="7510" actId="478"/>
          <ac:picMkLst>
            <pc:docMk/>
            <pc:sldMk cId="1147500851" sldId="457"/>
            <ac:picMk id="10" creationId="{296F4583-0B49-F127-BF92-012535201BCD}"/>
          </ac:picMkLst>
        </pc:picChg>
        <pc:picChg chg="add del mod topLvl">
          <ac:chgData name="Long, Weitong" userId="c6662185-7318-410f-97e5-d6e77f6614a1" providerId="ADAL" clId="{AA6E2C62-6ACF-4369-83CA-B8173D5B9750}" dt="2023-11-24T15:46:16.539" v="7515" actId="21"/>
          <ac:picMkLst>
            <pc:docMk/>
            <pc:sldMk cId="1147500851" sldId="457"/>
            <ac:picMk id="11" creationId="{554C86B9-7D41-6142-5A8D-1F6AAC70426D}"/>
          </ac:picMkLst>
        </pc:picChg>
      </pc:sldChg>
      <pc:sldChg chg="modSp add mod">
        <pc:chgData name="Long, Weitong" userId="c6662185-7318-410f-97e5-d6e77f6614a1" providerId="ADAL" clId="{AA6E2C62-6ACF-4369-83CA-B8173D5B9750}" dt="2023-11-22T04:33:14.041" v="5833" actId="20577"/>
        <pc:sldMkLst>
          <pc:docMk/>
          <pc:sldMk cId="3181587246" sldId="458"/>
        </pc:sldMkLst>
        <pc:spChg chg="mod">
          <ac:chgData name="Long, Weitong" userId="c6662185-7318-410f-97e5-d6e77f6614a1" providerId="ADAL" clId="{AA6E2C62-6ACF-4369-83CA-B8173D5B9750}" dt="2023-11-22T04:33:14.041" v="5833" actId="20577"/>
          <ac:spMkLst>
            <pc:docMk/>
            <pc:sldMk cId="3181587246" sldId="458"/>
            <ac:spMk id="3" creationId="{78D03D99-35BA-6859-0F8D-76ED0D7784AD}"/>
          </ac:spMkLst>
        </pc:spChg>
      </pc:sldChg>
      <pc:sldChg chg="modSp new mod">
        <pc:chgData name="Long, Weitong" userId="c6662185-7318-410f-97e5-d6e77f6614a1" providerId="ADAL" clId="{AA6E2C62-6ACF-4369-83CA-B8173D5B9750}" dt="2023-11-22T04:32:53.793" v="5831"/>
        <pc:sldMkLst>
          <pc:docMk/>
          <pc:sldMk cId="525211718" sldId="459"/>
        </pc:sldMkLst>
        <pc:spChg chg="mod">
          <ac:chgData name="Long, Weitong" userId="c6662185-7318-410f-97e5-d6e77f6614a1" providerId="ADAL" clId="{AA6E2C62-6ACF-4369-83CA-B8173D5B9750}" dt="2023-11-22T04:32:53.793" v="5831"/>
          <ac:spMkLst>
            <pc:docMk/>
            <pc:sldMk cId="525211718" sldId="459"/>
            <ac:spMk id="2" creationId="{C2B3560A-E387-8A8D-31D4-F83476AD475F}"/>
          </ac:spMkLst>
        </pc:spChg>
        <pc:spChg chg="mod">
          <ac:chgData name="Long, Weitong" userId="c6662185-7318-410f-97e5-d6e77f6614a1" providerId="ADAL" clId="{AA6E2C62-6ACF-4369-83CA-B8173D5B9750}" dt="2023-11-22T04:25:54.117" v="5664"/>
          <ac:spMkLst>
            <pc:docMk/>
            <pc:sldMk cId="525211718" sldId="459"/>
            <ac:spMk id="3" creationId="{27D61963-593D-B9D3-4AC6-6B4DEBF05FF8}"/>
          </ac:spMkLst>
        </pc:spChg>
      </pc:sldChg>
      <pc:sldChg chg="modSp add mod ord">
        <pc:chgData name="Long, Weitong" userId="c6662185-7318-410f-97e5-d6e77f6614a1" providerId="ADAL" clId="{AA6E2C62-6ACF-4369-83CA-B8173D5B9750}" dt="2023-11-24T15:55:54.663" v="7569"/>
        <pc:sldMkLst>
          <pc:docMk/>
          <pc:sldMk cId="3670193925" sldId="460"/>
        </pc:sldMkLst>
        <pc:spChg chg="mod">
          <ac:chgData name="Long, Weitong" userId="c6662185-7318-410f-97e5-d6e77f6614a1" providerId="ADAL" clId="{AA6E2C62-6ACF-4369-83CA-B8173D5B9750}" dt="2023-11-24T15:55:54.663" v="7569"/>
          <ac:spMkLst>
            <pc:docMk/>
            <pc:sldMk cId="3670193925" sldId="460"/>
            <ac:spMk id="2" creationId="{78863B79-59F6-934D-36CA-DF04B59A15BF}"/>
          </ac:spMkLst>
        </pc:spChg>
        <pc:spChg chg="mod">
          <ac:chgData name="Long, Weitong" userId="c6662185-7318-410f-97e5-d6e77f6614a1" providerId="ADAL" clId="{AA6E2C62-6ACF-4369-83CA-B8173D5B9750}" dt="2023-11-22T05:18:07.264" v="6667" actId="20577"/>
          <ac:spMkLst>
            <pc:docMk/>
            <pc:sldMk cId="3670193925" sldId="460"/>
            <ac:spMk id="3" creationId="{44A32C39-AAA8-27C0-F342-C83D41D13105}"/>
          </ac:spMkLst>
        </pc:spChg>
      </pc:sldChg>
      <pc:sldChg chg="modSp new mod">
        <pc:chgData name="Long, Weitong" userId="c6662185-7318-410f-97e5-d6e77f6614a1" providerId="ADAL" clId="{AA6E2C62-6ACF-4369-83CA-B8173D5B9750}" dt="2023-11-22T05:19:17.698" v="6780" actId="207"/>
        <pc:sldMkLst>
          <pc:docMk/>
          <pc:sldMk cId="4268240716" sldId="461"/>
        </pc:sldMkLst>
        <pc:spChg chg="mod">
          <ac:chgData name="Long, Weitong" userId="c6662185-7318-410f-97e5-d6e77f6614a1" providerId="ADAL" clId="{AA6E2C62-6ACF-4369-83CA-B8173D5B9750}" dt="2023-11-22T05:19:17.698" v="6780" actId="207"/>
          <ac:spMkLst>
            <pc:docMk/>
            <pc:sldMk cId="4268240716" sldId="461"/>
            <ac:spMk id="2" creationId="{C170D5E5-13A0-0B11-07AF-8CA068FED78A}"/>
          </ac:spMkLst>
        </pc:spChg>
        <pc:spChg chg="mod">
          <ac:chgData name="Long, Weitong" userId="c6662185-7318-410f-97e5-d6e77f6614a1" providerId="ADAL" clId="{AA6E2C62-6ACF-4369-83CA-B8173D5B9750}" dt="2023-11-22T05:18:40.403" v="6709" actId="20577"/>
          <ac:spMkLst>
            <pc:docMk/>
            <pc:sldMk cId="4268240716" sldId="461"/>
            <ac:spMk id="3" creationId="{A41F6270-3B05-E74B-5609-820F7B462F3C}"/>
          </ac:spMkLst>
        </pc:spChg>
      </pc:sldChg>
      <pc:sldChg chg="addSp delSp modSp new mod">
        <pc:chgData name="Long, Weitong" userId="c6662185-7318-410f-97e5-d6e77f6614a1" providerId="ADAL" clId="{AA6E2C62-6ACF-4369-83CA-B8173D5B9750}" dt="2023-11-24T19:41:15.204" v="7657" actId="164"/>
        <pc:sldMkLst>
          <pc:docMk/>
          <pc:sldMk cId="4237378861" sldId="462"/>
        </pc:sldMkLst>
        <pc:spChg chg="del">
          <ac:chgData name="Long, Weitong" userId="c6662185-7318-410f-97e5-d6e77f6614a1" providerId="ADAL" clId="{AA6E2C62-6ACF-4369-83CA-B8173D5B9750}" dt="2023-11-24T19:37:06.191" v="7598" actId="478"/>
          <ac:spMkLst>
            <pc:docMk/>
            <pc:sldMk cId="4237378861" sldId="462"/>
            <ac:spMk id="2" creationId="{D5048760-5A33-F46B-A831-A9FBEB728AED}"/>
          </ac:spMkLst>
        </pc:spChg>
        <pc:spChg chg="del">
          <ac:chgData name="Long, Weitong" userId="c6662185-7318-410f-97e5-d6e77f6614a1" providerId="ADAL" clId="{AA6E2C62-6ACF-4369-83CA-B8173D5B9750}" dt="2023-11-24T19:37:04.431" v="7597" actId="478"/>
          <ac:spMkLst>
            <pc:docMk/>
            <pc:sldMk cId="4237378861" sldId="462"/>
            <ac:spMk id="3" creationId="{E3BC2DBE-0D2D-7E0A-FE6C-1E5C8F8745BB}"/>
          </ac:spMkLst>
        </pc:spChg>
        <pc:spChg chg="add del mod">
          <ac:chgData name="Long, Weitong" userId="c6662185-7318-410f-97e5-d6e77f6614a1" providerId="ADAL" clId="{AA6E2C62-6ACF-4369-83CA-B8173D5B9750}" dt="2023-11-24T19:38:22.600" v="7623"/>
          <ac:spMkLst>
            <pc:docMk/>
            <pc:sldMk cId="4237378861" sldId="462"/>
            <ac:spMk id="7" creationId="{8D741180-2E88-818C-AD4A-99DF306C6956}"/>
          </ac:spMkLst>
        </pc:spChg>
        <pc:spChg chg="add del mod">
          <ac:chgData name="Long, Weitong" userId="c6662185-7318-410f-97e5-d6e77f6614a1" providerId="ADAL" clId="{AA6E2C62-6ACF-4369-83CA-B8173D5B9750}" dt="2023-11-24T19:40:01.043" v="7639" actId="21"/>
          <ac:spMkLst>
            <pc:docMk/>
            <pc:sldMk cId="4237378861" sldId="462"/>
            <ac:spMk id="8" creationId="{7D4BE054-F90C-3EAD-F39F-EFF03AE456ED}"/>
          </ac:spMkLst>
        </pc:spChg>
        <pc:spChg chg="add mod">
          <ac:chgData name="Long, Weitong" userId="c6662185-7318-410f-97e5-d6e77f6614a1" providerId="ADAL" clId="{AA6E2C62-6ACF-4369-83CA-B8173D5B9750}" dt="2023-11-24T19:41:15.204" v="7657" actId="164"/>
          <ac:spMkLst>
            <pc:docMk/>
            <pc:sldMk cId="4237378861" sldId="462"/>
            <ac:spMk id="10" creationId="{F98B1A5A-5B93-FD05-6504-0EE5A0BB5937}"/>
          </ac:spMkLst>
        </pc:spChg>
        <pc:spChg chg="add mod">
          <ac:chgData name="Long, Weitong" userId="c6662185-7318-410f-97e5-d6e77f6614a1" providerId="ADAL" clId="{AA6E2C62-6ACF-4369-83CA-B8173D5B9750}" dt="2023-11-24T19:41:15.204" v="7657" actId="164"/>
          <ac:spMkLst>
            <pc:docMk/>
            <pc:sldMk cId="4237378861" sldId="462"/>
            <ac:spMk id="11" creationId="{14202F55-3E55-8D20-F00E-A8FA5B5BB5F3}"/>
          </ac:spMkLst>
        </pc:spChg>
        <pc:spChg chg="add mod">
          <ac:chgData name="Long, Weitong" userId="c6662185-7318-410f-97e5-d6e77f6614a1" providerId="ADAL" clId="{AA6E2C62-6ACF-4369-83CA-B8173D5B9750}" dt="2023-11-24T19:41:15.204" v="7657" actId="164"/>
          <ac:spMkLst>
            <pc:docMk/>
            <pc:sldMk cId="4237378861" sldId="462"/>
            <ac:spMk id="12" creationId="{96F9A527-60E1-0395-7B79-19CB923D2DF8}"/>
          </ac:spMkLst>
        </pc:spChg>
        <pc:grpChg chg="add mod">
          <ac:chgData name="Long, Weitong" userId="c6662185-7318-410f-97e5-d6e77f6614a1" providerId="ADAL" clId="{AA6E2C62-6ACF-4369-83CA-B8173D5B9750}" dt="2023-11-24T19:41:15.204" v="7657" actId="164"/>
          <ac:grpSpMkLst>
            <pc:docMk/>
            <pc:sldMk cId="4237378861" sldId="462"/>
            <ac:grpSpMk id="13" creationId="{02921DC4-3C2B-82C0-1B3B-D9EE72B1AB08}"/>
          </ac:grpSpMkLst>
        </pc:grpChg>
        <pc:picChg chg="add del">
          <ac:chgData name="Long, Weitong" userId="c6662185-7318-410f-97e5-d6e77f6614a1" providerId="ADAL" clId="{AA6E2C62-6ACF-4369-83CA-B8173D5B9750}" dt="2023-11-24T19:37:10.320" v="7600" actId="478"/>
          <ac:picMkLst>
            <pc:docMk/>
            <pc:sldMk cId="4237378861" sldId="462"/>
            <ac:picMk id="5" creationId="{C7D8EE7A-A17A-432E-0D0E-A80FE85C7564}"/>
          </ac:picMkLst>
        </pc:picChg>
        <pc:picChg chg="add del mod">
          <ac:chgData name="Long, Weitong" userId="c6662185-7318-410f-97e5-d6e77f6614a1" providerId="ADAL" clId="{AA6E2C62-6ACF-4369-83CA-B8173D5B9750}" dt="2023-11-24T19:39:45.892" v="7633" actId="478"/>
          <ac:picMkLst>
            <pc:docMk/>
            <pc:sldMk cId="4237378861" sldId="462"/>
            <ac:picMk id="6" creationId="{CE70CB45-FC9F-BFAD-A522-B4EC529CE352}"/>
          </ac:picMkLst>
        </pc:picChg>
        <pc:picChg chg="add mod">
          <ac:chgData name="Long, Weitong" userId="c6662185-7318-410f-97e5-d6e77f6614a1" providerId="ADAL" clId="{AA6E2C62-6ACF-4369-83CA-B8173D5B9750}" dt="2023-11-24T19:41:15.204" v="7657" actId="164"/>
          <ac:picMkLst>
            <pc:docMk/>
            <pc:sldMk cId="4237378861" sldId="462"/>
            <ac:picMk id="9" creationId="{60D34FAF-DC07-1854-5B92-61C2F500C34A}"/>
          </ac:picMkLst>
        </pc:picChg>
      </pc:sldChg>
      <pc:sldChg chg="addSp delSp modSp new mod">
        <pc:chgData name="Long, Weitong" userId="c6662185-7318-410f-97e5-d6e77f6614a1" providerId="ADAL" clId="{AA6E2C62-6ACF-4369-83CA-B8173D5B9750}" dt="2023-11-24T19:53:42.974" v="7754" actId="571"/>
        <pc:sldMkLst>
          <pc:docMk/>
          <pc:sldMk cId="3266026113" sldId="463"/>
        </pc:sldMkLst>
        <pc:spChg chg="del">
          <ac:chgData name="Long, Weitong" userId="c6662185-7318-410f-97e5-d6e77f6614a1" providerId="ADAL" clId="{AA6E2C62-6ACF-4369-83CA-B8173D5B9750}" dt="2023-11-24T19:43:38.573" v="7659" actId="478"/>
          <ac:spMkLst>
            <pc:docMk/>
            <pc:sldMk cId="3266026113" sldId="463"/>
            <ac:spMk id="2" creationId="{A7DFE700-C7B2-3BB8-6B12-F43284547532}"/>
          </ac:spMkLst>
        </pc:spChg>
        <pc:spChg chg="del">
          <ac:chgData name="Long, Weitong" userId="c6662185-7318-410f-97e5-d6e77f6614a1" providerId="ADAL" clId="{AA6E2C62-6ACF-4369-83CA-B8173D5B9750}" dt="2023-11-24T19:43:38.573" v="7659" actId="478"/>
          <ac:spMkLst>
            <pc:docMk/>
            <pc:sldMk cId="3266026113" sldId="463"/>
            <ac:spMk id="3" creationId="{A5B5B9DA-125F-14FC-527C-1592609DDF94}"/>
          </ac:spMkLst>
        </pc:spChg>
        <pc:spChg chg="add mod">
          <ac:chgData name="Long, Weitong" userId="c6662185-7318-410f-97e5-d6e77f6614a1" providerId="ADAL" clId="{AA6E2C62-6ACF-4369-83CA-B8173D5B9750}" dt="2023-11-24T19:53:42.974" v="7754" actId="571"/>
          <ac:spMkLst>
            <pc:docMk/>
            <pc:sldMk cId="3266026113" sldId="463"/>
            <ac:spMk id="6" creationId="{5B32D52F-8CB6-9DFC-9DC3-B830EC6BCC40}"/>
          </ac:spMkLst>
        </pc:spChg>
        <pc:spChg chg="add mod">
          <ac:chgData name="Long, Weitong" userId="c6662185-7318-410f-97e5-d6e77f6614a1" providerId="ADAL" clId="{AA6E2C62-6ACF-4369-83CA-B8173D5B9750}" dt="2023-11-24T19:53:42.974" v="7754" actId="571"/>
          <ac:spMkLst>
            <pc:docMk/>
            <pc:sldMk cId="3266026113" sldId="463"/>
            <ac:spMk id="7" creationId="{333F6FF1-5242-260E-F810-DD6228319C76}"/>
          </ac:spMkLst>
        </pc:spChg>
        <pc:spChg chg="add mod">
          <ac:chgData name="Long, Weitong" userId="c6662185-7318-410f-97e5-d6e77f6614a1" providerId="ADAL" clId="{AA6E2C62-6ACF-4369-83CA-B8173D5B9750}" dt="2023-11-24T19:53:42.974" v="7754" actId="571"/>
          <ac:spMkLst>
            <pc:docMk/>
            <pc:sldMk cId="3266026113" sldId="463"/>
            <ac:spMk id="8" creationId="{CC69DA06-1DF6-88F1-A1B2-6A2C382C9110}"/>
          </ac:spMkLst>
        </pc:spChg>
        <pc:spChg chg="add mod">
          <ac:chgData name="Long, Weitong" userId="c6662185-7318-410f-97e5-d6e77f6614a1" providerId="ADAL" clId="{AA6E2C62-6ACF-4369-83CA-B8173D5B9750}" dt="2023-11-24T19:53:42.974" v="7754" actId="571"/>
          <ac:spMkLst>
            <pc:docMk/>
            <pc:sldMk cId="3266026113" sldId="463"/>
            <ac:spMk id="9" creationId="{B5AE4F46-0311-471E-DB07-5E4665A7B3EB}"/>
          </ac:spMkLst>
        </pc:spChg>
        <pc:spChg chg="add mod">
          <ac:chgData name="Long, Weitong" userId="c6662185-7318-410f-97e5-d6e77f6614a1" providerId="ADAL" clId="{AA6E2C62-6ACF-4369-83CA-B8173D5B9750}" dt="2023-11-24T19:53:42.974" v="7754" actId="571"/>
          <ac:spMkLst>
            <pc:docMk/>
            <pc:sldMk cId="3266026113" sldId="463"/>
            <ac:spMk id="11" creationId="{FB72491F-8439-23F2-CE1E-DACD2C224E71}"/>
          </ac:spMkLst>
        </pc:spChg>
        <pc:spChg chg="add mod">
          <ac:chgData name="Long, Weitong" userId="c6662185-7318-410f-97e5-d6e77f6614a1" providerId="ADAL" clId="{AA6E2C62-6ACF-4369-83CA-B8173D5B9750}" dt="2023-11-24T19:53:42.974" v="7754" actId="571"/>
          <ac:spMkLst>
            <pc:docMk/>
            <pc:sldMk cId="3266026113" sldId="463"/>
            <ac:spMk id="12" creationId="{BCC75DA3-77E7-A615-4026-F2ABDC68D9EB}"/>
          </ac:spMkLst>
        </pc:spChg>
        <pc:spChg chg="add mod">
          <ac:chgData name="Long, Weitong" userId="c6662185-7318-410f-97e5-d6e77f6614a1" providerId="ADAL" clId="{AA6E2C62-6ACF-4369-83CA-B8173D5B9750}" dt="2023-11-24T19:53:42.974" v="7754" actId="571"/>
          <ac:spMkLst>
            <pc:docMk/>
            <pc:sldMk cId="3266026113" sldId="463"/>
            <ac:spMk id="13" creationId="{7329D0FF-A80B-4490-61F4-F500D5719CC9}"/>
          </ac:spMkLst>
        </pc:spChg>
        <pc:grpChg chg="add mod">
          <ac:chgData name="Long, Weitong" userId="c6662185-7318-410f-97e5-d6e77f6614a1" providerId="ADAL" clId="{AA6E2C62-6ACF-4369-83CA-B8173D5B9750}" dt="2023-11-24T19:53:42.974" v="7754" actId="571"/>
          <ac:grpSpMkLst>
            <pc:docMk/>
            <pc:sldMk cId="3266026113" sldId="463"/>
            <ac:grpSpMk id="10" creationId="{95E39FDF-C610-9B6F-EFB0-1B36525030DF}"/>
          </ac:grpSpMkLst>
        </pc:grpChg>
        <pc:picChg chg="add mod">
          <ac:chgData name="Long, Weitong" userId="c6662185-7318-410f-97e5-d6e77f6614a1" providerId="ADAL" clId="{AA6E2C62-6ACF-4369-83CA-B8173D5B9750}" dt="2023-11-24T19:53:42.974" v="7754" actId="571"/>
          <ac:picMkLst>
            <pc:docMk/>
            <pc:sldMk cId="3266026113" sldId="463"/>
            <ac:picMk id="5" creationId="{0F5D55F5-BA4B-2BCB-354B-B37E67FDAA35}"/>
          </ac:picMkLst>
        </pc:picChg>
      </pc:sldChg>
      <pc:sldChg chg="add del">
        <pc:chgData name="Long, Weitong" userId="c6662185-7318-410f-97e5-d6e77f6614a1" providerId="ADAL" clId="{AA6E2C62-6ACF-4369-83CA-B8173D5B9750}" dt="2023-11-24T19:53:51.714" v="7756" actId="47"/>
        <pc:sldMkLst>
          <pc:docMk/>
          <pc:sldMk cId="506406008" sldId="464"/>
        </pc:sldMkLst>
      </pc:sldChg>
      <pc:sldChg chg="addSp delSp modSp add mod">
        <pc:chgData name="Long, Weitong" userId="c6662185-7318-410f-97e5-d6e77f6614a1" providerId="ADAL" clId="{AA6E2C62-6ACF-4369-83CA-B8173D5B9750}" dt="2023-11-24T20:00:45.559" v="7800" actId="164"/>
        <pc:sldMkLst>
          <pc:docMk/>
          <pc:sldMk cId="4187517276" sldId="465"/>
        </pc:sldMkLst>
        <pc:spChg chg="add del mod topLvl">
          <ac:chgData name="Long, Weitong" userId="c6662185-7318-410f-97e5-d6e77f6614a1" providerId="ADAL" clId="{AA6E2C62-6ACF-4369-83CA-B8173D5B9750}" dt="2023-11-24T19:59:21.664" v="7784" actId="21"/>
          <ac:spMkLst>
            <pc:docMk/>
            <pc:sldMk cId="4187517276" sldId="465"/>
            <ac:spMk id="8" creationId="{238373C0-32A4-2B81-6E53-7B1CB4A00638}"/>
          </ac:spMkLst>
        </pc:spChg>
        <pc:spChg chg="add del mod topLvl">
          <ac:chgData name="Long, Weitong" userId="c6662185-7318-410f-97e5-d6e77f6614a1" providerId="ADAL" clId="{AA6E2C62-6ACF-4369-83CA-B8173D5B9750}" dt="2023-11-24T19:59:21.664" v="7784" actId="21"/>
          <ac:spMkLst>
            <pc:docMk/>
            <pc:sldMk cId="4187517276" sldId="465"/>
            <ac:spMk id="9" creationId="{7CA5FB31-78B1-A8F5-72A8-B692C8D53B25}"/>
          </ac:spMkLst>
        </pc:spChg>
        <pc:spChg chg="add mod topLvl">
          <ac:chgData name="Long, Weitong" userId="c6662185-7318-410f-97e5-d6e77f6614a1" providerId="ADAL" clId="{AA6E2C62-6ACF-4369-83CA-B8173D5B9750}" dt="2023-11-24T20:00:45.559" v="7800" actId="164"/>
          <ac:spMkLst>
            <pc:docMk/>
            <pc:sldMk cId="4187517276" sldId="465"/>
            <ac:spMk id="10" creationId="{3B4348EB-355D-A88B-27BB-D7CBBD8F76D8}"/>
          </ac:spMkLst>
        </pc:spChg>
        <pc:spChg chg="add mod topLvl">
          <ac:chgData name="Long, Weitong" userId="c6662185-7318-410f-97e5-d6e77f6614a1" providerId="ADAL" clId="{AA6E2C62-6ACF-4369-83CA-B8173D5B9750}" dt="2023-11-24T20:00:45.559" v="7800" actId="164"/>
          <ac:spMkLst>
            <pc:docMk/>
            <pc:sldMk cId="4187517276" sldId="465"/>
            <ac:spMk id="11" creationId="{4D531E33-04B3-EEDD-2D0C-32301A3E1FEA}"/>
          </ac:spMkLst>
        </pc:spChg>
        <pc:spChg chg="add mod topLvl">
          <ac:chgData name="Long, Weitong" userId="c6662185-7318-410f-97e5-d6e77f6614a1" providerId="ADAL" clId="{AA6E2C62-6ACF-4369-83CA-B8173D5B9750}" dt="2023-11-24T20:00:45.559" v="7800" actId="164"/>
          <ac:spMkLst>
            <pc:docMk/>
            <pc:sldMk cId="4187517276" sldId="465"/>
            <ac:spMk id="16" creationId="{B98CFB69-7777-E9AF-E754-995955EF64DE}"/>
          </ac:spMkLst>
        </pc:spChg>
        <pc:spChg chg="add mod topLvl">
          <ac:chgData name="Long, Weitong" userId="c6662185-7318-410f-97e5-d6e77f6614a1" providerId="ADAL" clId="{AA6E2C62-6ACF-4369-83CA-B8173D5B9750}" dt="2023-11-24T20:00:45.559" v="7800" actId="164"/>
          <ac:spMkLst>
            <pc:docMk/>
            <pc:sldMk cId="4187517276" sldId="465"/>
            <ac:spMk id="17" creationId="{C33E2B31-C4F4-A0C2-116C-33B278FE104D}"/>
          </ac:spMkLst>
        </pc:spChg>
        <pc:grpChg chg="add mod">
          <ac:chgData name="Long, Weitong" userId="c6662185-7318-410f-97e5-d6e77f6614a1" providerId="ADAL" clId="{AA6E2C62-6ACF-4369-83CA-B8173D5B9750}" dt="2023-11-24T19:54:31.501" v="7763" actId="164"/>
          <ac:grpSpMkLst>
            <pc:docMk/>
            <pc:sldMk cId="4187517276" sldId="465"/>
            <ac:grpSpMk id="12" creationId="{6A52275A-1402-640C-3917-3D8F97E6901E}"/>
          </ac:grpSpMkLst>
        </pc:grpChg>
        <pc:grpChg chg="add del mod">
          <ac:chgData name="Long, Weitong" userId="c6662185-7318-410f-97e5-d6e77f6614a1" providerId="ADAL" clId="{AA6E2C62-6ACF-4369-83CA-B8173D5B9750}" dt="2023-11-24T19:58:07.782" v="7765" actId="165"/>
          <ac:grpSpMkLst>
            <pc:docMk/>
            <pc:sldMk cId="4187517276" sldId="465"/>
            <ac:grpSpMk id="13" creationId="{ED9F38F0-B5DF-B8C0-DA79-460501C65343}"/>
          </ac:grpSpMkLst>
        </pc:grpChg>
        <pc:grpChg chg="add del mod">
          <ac:chgData name="Long, Weitong" userId="c6662185-7318-410f-97e5-d6e77f6614a1" providerId="ADAL" clId="{AA6E2C62-6ACF-4369-83CA-B8173D5B9750}" dt="2023-11-24T20:00:24.400" v="7795" actId="165"/>
          <ac:grpSpMkLst>
            <pc:docMk/>
            <pc:sldMk cId="4187517276" sldId="465"/>
            <ac:grpSpMk id="18" creationId="{6B045812-F2D4-3FF6-3353-B92568BE119E}"/>
          </ac:grpSpMkLst>
        </pc:grpChg>
        <pc:grpChg chg="add mod">
          <ac:chgData name="Long, Weitong" userId="c6662185-7318-410f-97e5-d6e77f6614a1" providerId="ADAL" clId="{AA6E2C62-6ACF-4369-83CA-B8173D5B9750}" dt="2023-11-24T20:00:45.559" v="7800" actId="164"/>
          <ac:grpSpMkLst>
            <pc:docMk/>
            <pc:sldMk cId="4187517276" sldId="465"/>
            <ac:grpSpMk id="19" creationId="{8DFDBF56-16E1-56CA-C2C8-A50E75634D07}"/>
          </ac:grpSpMkLst>
        </pc:grpChg>
        <pc:picChg chg="add del mod">
          <ac:chgData name="Long, Weitong" userId="c6662185-7318-410f-97e5-d6e77f6614a1" providerId="ADAL" clId="{AA6E2C62-6ACF-4369-83CA-B8173D5B9750}" dt="2023-11-24T19:51:42.280" v="7726" actId="478"/>
          <ac:picMkLst>
            <pc:docMk/>
            <pc:sldMk cId="4187517276" sldId="465"/>
            <ac:picMk id="2" creationId="{BE1B2A31-53E9-E76B-EA35-B39019E92F61}"/>
          </ac:picMkLst>
        </pc:picChg>
        <pc:picChg chg="add del">
          <ac:chgData name="Long, Weitong" userId="c6662185-7318-410f-97e5-d6e77f6614a1" providerId="ADAL" clId="{AA6E2C62-6ACF-4369-83CA-B8173D5B9750}" dt="2023-11-24T19:50:46.017" v="7715" actId="478"/>
          <ac:picMkLst>
            <pc:docMk/>
            <pc:sldMk cId="4187517276" sldId="465"/>
            <ac:picMk id="3" creationId="{58D1C217-6E26-0C5B-0273-BA90C2B6BC11}"/>
          </ac:picMkLst>
        </pc:picChg>
        <pc:picChg chg="add mod topLvl">
          <ac:chgData name="Long, Weitong" userId="c6662185-7318-410f-97e5-d6e77f6614a1" providerId="ADAL" clId="{AA6E2C62-6ACF-4369-83CA-B8173D5B9750}" dt="2023-11-24T20:00:45.559" v="7800" actId="164"/>
          <ac:picMkLst>
            <pc:docMk/>
            <pc:sldMk cId="4187517276" sldId="465"/>
            <ac:picMk id="5" creationId="{38816A23-4537-F22C-8BC4-6DC5A3C280C5}"/>
          </ac:picMkLst>
        </pc:picChg>
        <pc:picChg chg="add del mod topLvl modCrop">
          <ac:chgData name="Long, Weitong" userId="c6662185-7318-410f-97e5-d6e77f6614a1" providerId="ADAL" clId="{AA6E2C62-6ACF-4369-83CA-B8173D5B9750}" dt="2023-11-24T19:58:12.042" v="7769" actId="478"/>
          <ac:picMkLst>
            <pc:docMk/>
            <pc:sldMk cId="4187517276" sldId="465"/>
            <ac:picMk id="6" creationId="{001B6ACC-7F5E-8166-3BDF-BA7CC8FA099B}"/>
          </ac:picMkLst>
        </pc:picChg>
        <pc:picChg chg="add del mod topLvl">
          <ac:chgData name="Long, Weitong" userId="c6662185-7318-410f-97e5-d6e77f6614a1" providerId="ADAL" clId="{AA6E2C62-6ACF-4369-83CA-B8173D5B9750}" dt="2023-11-24T19:58:10.452" v="7767" actId="478"/>
          <ac:picMkLst>
            <pc:docMk/>
            <pc:sldMk cId="4187517276" sldId="465"/>
            <ac:picMk id="7" creationId="{10351D6A-402E-EE90-972F-29ECF6864C79}"/>
          </ac:picMkLst>
        </pc:picChg>
        <pc:picChg chg="add mod topLvl modCrop">
          <ac:chgData name="Long, Weitong" userId="c6662185-7318-410f-97e5-d6e77f6614a1" providerId="ADAL" clId="{AA6E2C62-6ACF-4369-83CA-B8173D5B9750}" dt="2023-11-24T20:00:45.559" v="7800" actId="164"/>
          <ac:picMkLst>
            <pc:docMk/>
            <pc:sldMk cId="4187517276" sldId="465"/>
            <ac:picMk id="14" creationId="{4363DCA2-D036-455C-0B72-3B408DE36981}"/>
          </ac:picMkLst>
        </pc:picChg>
        <pc:picChg chg="add mod">
          <ac:chgData name="Long, Weitong" userId="c6662185-7318-410f-97e5-d6e77f6614a1" providerId="ADAL" clId="{AA6E2C62-6ACF-4369-83CA-B8173D5B9750}" dt="2023-11-24T20:00:45.559" v="7800" actId="164"/>
          <ac:picMkLst>
            <pc:docMk/>
            <pc:sldMk cId="4187517276" sldId="465"/>
            <ac:picMk id="15" creationId="{01C74A61-0AE5-086A-1DD7-3B2393BF0D41}"/>
          </ac:picMkLst>
        </pc:picChg>
      </pc:sldChg>
      <pc:sldChg chg="addSp modSp add mod">
        <pc:chgData name="Long, Weitong" userId="c6662185-7318-410f-97e5-d6e77f6614a1" providerId="ADAL" clId="{AA6E2C62-6ACF-4369-83CA-B8173D5B9750}" dt="2023-11-24T19:48:39.048" v="7711" actId="1076"/>
        <pc:sldMkLst>
          <pc:docMk/>
          <pc:sldMk cId="3288279606" sldId="466"/>
        </pc:sldMkLst>
        <pc:spChg chg="add mod">
          <ac:chgData name="Long, Weitong" userId="c6662185-7318-410f-97e5-d6e77f6614a1" providerId="ADAL" clId="{AA6E2C62-6ACF-4369-83CA-B8173D5B9750}" dt="2023-11-24T19:48:22.578" v="7707" actId="164"/>
          <ac:spMkLst>
            <pc:docMk/>
            <pc:sldMk cId="3288279606" sldId="466"/>
            <ac:spMk id="3" creationId="{CCF02D73-CFC7-4E1F-B49E-0CF781BE7EBF}"/>
          </ac:spMkLst>
        </pc:spChg>
        <pc:spChg chg="add mod">
          <ac:chgData name="Long, Weitong" userId="c6662185-7318-410f-97e5-d6e77f6614a1" providerId="ADAL" clId="{AA6E2C62-6ACF-4369-83CA-B8173D5B9750}" dt="2023-11-24T19:48:22.578" v="7707" actId="164"/>
          <ac:spMkLst>
            <pc:docMk/>
            <pc:sldMk cId="3288279606" sldId="466"/>
            <ac:spMk id="5" creationId="{89C3DB83-C0EC-88B8-B0C1-DEF8DD5BED8C}"/>
          </ac:spMkLst>
        </pc:spChg>
        <pc:spChg chg="add mod">
          <ac:chgData name="Long, Weitong" userId="c6662185-7318-410f-97e5-d6e77f6614a1" providerId="ADAL" clId="{AA6E2C62-6ACF-4369-83CA-B8173D5B9750}" dt="2023-11-24T19:48:22.578" v="7707" actId="164"/>
          <ac:spMkLst>
            <pc:docMk/>
            <pc:sldMk cId="3288279606" sldId="466"/>
            <ac:spMk id="6" creationId="{D99D59C7-8114-83B0-F7AC-904656C323F6}"/>
          </ac:spMkLst>
        </pc:spChg>
        <pc:grpChg chg="add mod">
          <ac:chgData name="Long, Weitong" userId="c6662185-7318-410f-97e5-d6e77f6614a1" providerId="ADAL" clId="{AA6E2C62-6ACF-4369-83CA-B8173D5B9750}" dt="2023-11-24T19:48:39.048" v="7711" actId="1076"/>
          <ac:grpSpMkLst>
            <pc:docMk/>
            <pc:sldMk cId="3288279606" sldId="466"/>
            <ac:grpSpMk id="7" creationId="{C9F854AC-4CAB-77FF-44F9-E69855633B29}"/>
          </ac:grpSpMkLst>
        </pc:grpChg>
        <pc:picChg chg="add mod modCrop">
          <ac:chgData name="Long, Weitong" userId="c6662185-7318-410f-97e5-d6e77f6614a1" providerId="ADAL" clId="{AA6E2C62-6ACF-4369-83CA-B8173D5B9750}" dt="2023-11-24T19:48:22.578" v="7707" actId="164"/>
          <ac:picMkLst>
            <pc:docMk/>
            <pc:sldMk cId="3288279606" sldId="466"/>
            <ac:picMk id="2" creationId="{55CEF6CD-D1C2-21D3-D23D-CE59DFD3B70E}"/>
          </ac:picMkLst>
        </pc:picChg>
      </pc:sldChg>
    </pc:docChg>
  </pc:docChgLst>
  <pc:docChgLst>
    <pc:chgData name="Long, Weitong" userId="c6662185-7318-410f-97e5-d6e77f6614a1" providerId="ADAL" clId="{279CD7C5-3D5B-470D-BD95-EAF206E590B0}"/>
    <pc:docChg chg="undo custSel addSld delSld modSld sldOrd">
      <pc:chgData name="Long, Weitong" userId="c6662185-7318-410f-97e5-d6e77f6614a1" providerId="ADAL" clId="{279CD7C5-3D5B-470D-BD95-EAF206E590B0}" dt="2024-06-01T13:05:44.068" v="205" actId="14734"/>
      <pc:docMkLst>
        <pc:docMk/>
      </pc:docMkLst>
      <pc:sldChg chg="modSp mod">
        <pc:chgData name="Long, Weitong" userId="c6662185-7318-410f-97e5-d6e77f6614a1" providerId="ADAL" clId="{279CD7C5-3D5B-470D-BD95-EAF206E590B0}" dt="2024-05-27T16:48:53.155" v="182" actId="1076"/>
        <pc:sldMkLst>
          <pc:docMk/>
          <pc:sldMk cId="1983885521" sldId="256"/>
        </pc:sldMkLst>
        <pc:spChg chg="mod">
          <ac:chgData name="Long, Weitong" userId="c6662185-7318-410f-97e5-d6e77f6614a1" providerId="ADAL" clId="{279CD7C5-3D5B-470D-BD95-EAF206E590B0}" dt="2024-05-27T16:31:58.860" v="0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279CD7C5-3D5B-470D-BD95-EAF206E590B0}" dt="2024-05-27T16:48:53.155" v="182" actId="1076"/>
          <ac:spMkLst>
            <pc:docMk/>
            <pc:sldMk cId="1983885521" sldId="256"/>
            <ac:spMk id="3" creationId="{76DC5D6C-66DB-39C6-E23A-5930C13C853D}"/>
          </ac:spMkLst>
        </pc:spChg>
      </pc:sldChg>
      <pc:sldChg chg="modSp mod ord">
        <pc:chgData name="Long, Weitong" userId="c6662185-7318-410f-97e5-d6e77f6614a1" providerId="ADAL" clId="{279CD7C5-3D5B-470D-BD95-EAF206E590B0}" dt="2024-06-01T13:05:44.068" v="205" actId="14734"/>
        <pc:sldMkLst>
          <pc:docMk/>
          <pc:sldMk cId="3189140600" sldId="388"/>
        </pc:sldMkLst>
        <pc:graphicFrameChg chg="modGraphic">
          <ac:chgData name="Long, Weitong" userId="c6662185-7318-410f-97e5-d6e77f6614a1" providerId="ADAL" clId="{279CD7C5-3D5B-470D-BD95-EAF206E590B0}" dt="2024-06-01T13:05:44.068" v="205" actId="14734"/>
          <ac:graphicFrameMkLst>
            <pc:docMk/>
            <pc:sldMk cId="3189140600" sldId="388"/>
            <ac:graphicFrameMk id="5" creationId="{60432D8B-6C85-A0A6-CD2B-C9BBBEC75B29}"/>
          </ac:graphicFrameMkLst>
        </pc:graphicFrameChg>
      </pc:sldChg>
      <pc:sldChg chg="modSp mod">
        <pc:chgData name="Long, Weitong" userId="c6662185-7318-410f-97e5-d6e77f6614a1" providerId="ADAL" clId="{279CD7C5-3D5B-470D-BD95-EAF206E590B0}" dt="2024-05-27T16:38:25.302" v="71" actId="1076"/>
        <pc:sldMkLst>
          <pc:docMk/>
          <pc:sldMk cId="68416397" sldId="401"/>
        </pc:sldMkLst>
        <pc:spChg chg="mod">
          <ac:chgData name="Long, Weitong" userId="c6662185-7318-410f-97e5-d6e77f6614a1" providerId="ADAL" clId="{279CD7C5-3D5B-470D-BD95-EAF206E590B0}" dt="2024-05-27T16:38:25.302" v="71" actId="1076"/>
          <ac:spMkLst>
            <pc:docMk/>
            <pc:sldMk cId="68416397" sldId="401"/>
            <ac:spMk id="3" creationId="{A6E570D6-11DD-9135-2C80-BCDD1926BCBD}"/>
          </ac:spMkLst>
        </pc:spChg>
      </pc:sldChg>
      <pc:sldChg chg="add del">
        <pc:chgData name="Long, Weitong" userId="c6662185-7318-410f-97e5-d6e77f6614a1" providerId="ADAL" clId="{279CD7C5-3D5B-470D-BD95-EAF206E590B0}" dt="2024-05-27T16:32:36.239" v="2"/>
        <pc:sldMkLst>
          <pc:docMk/>
          <pc:sldMk cId="1186744598" sldId="1895"/>
        </pc:sldMkLst>
      </pc:sldChg>
      <pc:sldChg chg="ord">
        <pc:chgData name="Long, Weitong" userId="c6662185-7318-410f-97e5-d6e77f6614a1" providerId="ADAL" clId="{279CD7C5-3D5B-470D-BD95-EAF206E590B0}" dt="2024-05-27T16:47:39.387" v="160"/>
        <pc:sldMkLst>
          <pc:docMk/>
          <pc:sldMk cId="2057448655" sldId="1955"/>
        </pc:sldMkLst>
      </pc:sldChg>
      <pc:sldChg chg="addSp modSp mod modAnim">
        <pc:chgData name="Long, Weitong" userId="c6662185-7318-410f-97e5-d6e77f6614a1" providerId="ADAL" clId="{279CD7C5-3D5B-470D-BD95-EAF206E590B0}" dt="2024-05-27T16:51:16.746" v="202" actId="14100"/>
        <pc:sldMkLst>
          <pc:docMk/>
          <pc:sldMk cId="3383760584" sldId="2215"/>
        </pc:sldMkLst>
        <pc:spChg chg="add mod">
          <ac:chgData name="Long, Weitong" userId="c6662185-7318-410f-97e5-d6e77f6614a1" providerId="ADAL" clId="{279CD7C5-3D5B-470D-BD95-EAF206E590B0}" dt="2024-05-27T16:50:58.592" v="199"/>
          <ac:spMkLst>
            <pc:docMk/>
            <pc:sldMk cId="3383760584" sldId="2215"/>
            <ac:spMk id="2" creationId="{D226E398-7F0D-AD27-07C9-B450DFA0FA9F}"/>
          </ac:spMkLst>
        </pc:spChg>
        <pc:spChg chg="mod">
          <ac:chgData name="Long, Weitong" userId="c6662185-7318-410f-97e5-d6e77f6614a1" providerId="ADAL" clId="{279CD7C5-3D5B-470D-BD95-EAF206E590B0}" dt="2024-05-27T16:50:09.121" v="185" actId="14100"/>
          <ac:spMkLst>
            <pc:docMk/>
            <pc:sldMk cId="3383760584" sldId="2215"/>
            <ac:spMk id="5" creationId="{34EA3FE1-F7AF-4523-853C-1423CFF59DE1}"/>
          </ac:spMkLst>
        </pc:spChg>
        <pc:spChg chg="add mod">
          <ac:chgData name="Long, Weitong" userId="c6662185-7318-410f-97e5-d6e77f6614a1" providerId="ADAL" clId="{279CD7C5-3D5B-470D-BD95-EAF206E590B0}" dt="2024-05-27T16:51:06.276" v="200"/>
          <ac:spMkLst>
            <pc:docMk/>
            <pc:sldMk cId="3383760584" sldId="2215"/>
            <ac:spMk id="6" creationId="{03FB0D22-9657-01A4-6D8C-A34447F030CF}"/>
          </ac:spMkLst>
        </pc:spChg>
        <pc:spChg chg="add mod">
          <ac:chgData name="Long, Weitong" userId="c6662185-7318-410f-97e5-d6e77f6614a1" providerId="ADAL" clId="{279CD7C5-3D5B-470D-BD95-EAF206E590B0}" dt="2024-05-27T16:51:16.746" v="202" actId="14100"/>
          <ac:spMkLst>
            <pc:docMk/>
            <pc:sldMk cId="3383760584" sldId="2215"/>
            <ac:spMk id="7" creationId="{0A7B2FC1-0452-5A20-91B0-88F27D0E6876}"/>
          </ac:spMkLst>
        </pc:spChg>
      </pc:sldChg>
      <pc:sldChg chg="addSp delSp modSp new mod modAnim">
        <pc:chgData name="Long, Weitong" userId="c6662185-7318-410f-97e5-d6e77f6614a1" providerId="ADAL" clId="{279CD7C5-3D5B-470D-BD95-EAF206E590B0}" dt="2024-05-27T16:43:10.916" v="156"/>
        <pc:sldMkLst>
          <pc:docMk/>
          <pc:sldMk cId="1827233984" sldId="2216"/>
        </pc:sldMkLst>
        <pc:spChg chg="del">
          <ac:chgData name="Long, Weitong" userId="c6662185-7318-410f-97e5-d6e77f6614a1" providerId="ADAL" clId="{279CD7C5-3D5B-470D-BD95-EAF206E590B0}" dt="2024-05-27T16:36:49.958" v="13" actId="478"/>
          <ac:spMkLst>
            <pc:docMk/>
            <pc:sldMk cId="1827233984" sldId="2216"/>
            <ac:spMk id="2" creationId="{A33EBD88-EDC1-B63F-25EC-71A086A1AA37}"/>
          </ac:spMkLst>
        </pc:spChg>
        <pc:spChg chg="mod">
          <ac:chgData name="Long, Weitong" userId="c6662185-7318-410f-97e5-d6e77f6614a1" providerId="ADAL" clId="{279CD7C5-3D5B-470D-BD95-EAF206E590B0}" dt="2024-05-27T16:42:14.692" v="136" actId="14100"/>
          <ac:spMkLst>
            <pc:docMk/>
            <pc:sldMk cId="1827233984" sldId="2216"/>
            <ac:spMk id="3" creationId="{C113AB23-2DFA-C32E-E1B5-E102DDF93416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19" creationId="{3996BC1D-4FCE-77D3-1A7C-FD19BA5F9793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21" creationId="{17DBB556-1C3B-BD70-61EE-8B0CF5AA14A8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24" creationId="{2845556C-6AD7-000F-B3A3-D8A13342B21D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25" creationId="{49753103-765C-8EF5-04F6-5C17484937AE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26" creationId="{3D4A65AE-7F50-D7F1-3DEC-01E6D196740F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27" creationId="{D1BBBE78-0871-D48A-34B6-0C704B2CC399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28" creationId="{60E656B1-DE69-68E4-3DCD-BA646FAC2FAA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29" creationId="{84FEBCD7-64D2-DAD8-DEE7-24EC9BA7B2C9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30" creationId="{8C6308A3-7B9E-494D-0171-C8977ECC124E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31" creationId="{83631E9C-CA1E-28D6-0C47-B9AA164DC692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32" creationId="{B60B19E6-59A1-399B-1FC5-581AC45D5F5F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33" creationId="{E39FC444-A509-A040-0A4B-ACD553A478E4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34" creationId="{E6BB3D26-2473-DE9C-9AE2-6EF6566BB4A7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35" creationId="{6E22D6B3-731D-0C9E-3790-DC004C2DFE96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36" creationId="{2F54A242-E8D0-73BE-D56A-5A09F01AA157}"/>
          </ac:spMkLst>
        </pc:spChg>
        <pc:spChg chg="mod">
          <ac:chgData name="Long, Weitong" userId="c6662185-7318-410f-97e5-d6e77f6614a1" providerId="ADAL" clId="{279CD7C5-3D5B-470D-BD95-EAF206E590B0}" dt="2024-05-27T16:33:38.159" v="10" actId="404"/>
          <ac:spMkLst>
            <pc:docMk/>
            <pc:sldMk cId="1827233984" sldId="2216"/>
            <ac:spMk id="37" creationId="{D30BCD89-7817-F067-AAF6-7D260FC5BF18}"/>
          </ac:spMkLst>
        </pc:spChg>
        <pc:spChg chg="add del mod">
          <ac:chgData name="Long, Weitong" userId="c6662185-7318-410f-97e5-d6e77f6614a1" providerId="ADAL" clId="{279CD7C5-3D5B-470D-BD95-EAF206E590B0}" dt="2024-05-27T16:42:16.651" v="137" actId="478"/>
          <ac:spMkLst>
            <pc:docMk/>
            <pc:sldMk cId="1827233984" sldId="2216"/>
            <ac:spMk id="40" creationId="{3B17962A-E883-6F09-93DA-DF9DC98C3F90}"/>
          </ac:spMkLst>
        </pc:spChg>
        <pc:spChg chg="add mod">
          <ac:chgData name="Long, Weitong" userId="c6662185-7318-410f-97e5-d6e77f6614a1" providerId="ADAL" clId="{279CD7C5-3D5B-470D-BD95-EAF206E590B0}" dt="2024-05-27T16:42:51.157" v="153" actId="1076"/>
          <ac:spMkLst>
            <pc:docMk/>
            <pc:sldMk cId="1827233984" sldId="2216"/>
            <ac:spMk id="41" creationId="{C6DFCC54-8E3F-8818-1CD9-CC9DBE98D2D8}"/>
          </ac:spMkLst>
        </pc:spChg>
        <pc:spChg chg="add mod">
          <ac:chgData name="Long, Weitong" userId="c6662185-7318-410f-97e5-d6e77f6614a1" providerId="ADAL" clId="{279CD7C5-3D5B-470D-BD95-EAF206E590B0}" dt="2024-05-27T16:42:55.011" v="155" actId="403"/>
          <ac:spMkLst>
            <pc:docMk/>
            <pc:sldMk cId="1827233984" sldId="2216"/>
            <ac:spMk id="42" creationId="{E7B8660E-E417-C811-C05A-DD31A09FE2B2}"/>
          </ac:spMkLst>
        </pc:spChg>
        <pc:grpChg chg="add del mod">
          <ac:chgData name="Long, Weitong" userId="c6662185-7318-410f-97e5-d6e77f6614a1" providerId="ADAL" clId="{279CD7C5-3D5B-470D-BD95-EAF206E590B0}" dt="2024-05-27T16:33:46.886" v="12" actId="478"/>
          <ac:grpSpMkLst>
            <pc:docMk/>
            <pc:sldMk cId="1827233984" sldId="2216"/>
            <ac:grpSpMk id="5" creationId="{8DB40219-DCC4-F1DD-69EB-EECA4BB43343}"/>
          </ac:grpSpMkLst>
        </pc:grpChg>
        <pc:grpChg chg="mod">
          <ac:chgData name="Long, Weitong" userId="c6662185-7318-410f-97e5-d6e77f6614a1" providerId="ADAL" clId="{279CD7C5-3D5B-470D-BD95-EAF206E590B0}" dt="2024-05-27T16:33:14.989" v="4"/>
          <ac:grpSpMkLst>
            <pc:docMk/>
            <pc:sldMk cId="1827233984" sldId="2216"/>
            <ac:grpSpMk id="6" creationId="{BE8908E1-5C0C-AF96-52F8-A7C3BD1F002E}"/>
          </ac:grpSpMkLst>
        </pc:grpChg>
        <pc:grpChg chg="mod">
          <ac:chgData name="Long, Weitong" userId="c6662185-7318-410f-97e5-d6e77f6614a1" providerId="ADAL" clId="{279CD7C5-3D5B-470D-BD95-EAF206E590B0}" dt="2024-05-27T16:33:14.989" v="4"/>
          <ac:grpSpMkLst>
            <pc:docMk/>
            <pc:sldMk cId="1827233984" sldId="2216"/>
            <ac:grpSpMk id="8" creationId="{FC5511F9-2DB4-C8E9-D539-D77C946019E4}"/>
          </ac:grpSpMkLst>
        </pc:grpChg>
        <pc:grpChg chg="mod">
          <ac:chgData name="Long, Weitong" userId="c6662185-7318-410f-97e5-d6e77f6614a1" providerId="ADAL" clId="{279CD7C5-3D5B-470D-BD95-EAF206E590B0}" dt="2024-05-27T16:33:14.989" v="4"/>
          <ac:grpSpMkLst>
            <pc:docMk/>
            <pc:sldMk cId="1827233984" sldId="2216"/>
            <ac:grpSpMk id="9" creationId="{9706D123-2D7A-D86D-E660-9C80DF6DBB0F}"/>
          </ac:grpSpMkLst>
        </pc:grpChg>
        <pc:grpChg chg="mod">
          <ac:chgData name="Long, Weitong" userId="c6662185-7318-410f-97e5-d6e77f6614a1" providerId="ADAL" clId="{279CD7C5-3D5B-470D-BD95-EAF206E590B0}" dt="2024-05-27T16:33:14.989" v="4"/>
          <ac:grpSpMkLst>
            <pc:docMk/>
            <pc:sldMk cId="1827233984" sldId="2216"/>
            <ac:grpSpMk id="11" creationId="{B56CC848-8D36-554D-128F-80A95764D301}"/>
          </ac:grpSpMkLst>
        </pc:grpChg>
        <pc:grpChg chg="mod">
          <ac:chgData name="Long, Weitong" userId="c6662185-7318-410f-97e5-d6e77f6614a1" providerId="ADAL" clId="{279CD7C5-3D5B-470D-BD95-EAF206E590B0}" dt="2024-05-27T16:33:14.989" v="4"/>
          <ac:grpSpMkLst>
            <pc:docMk/>
            <pc:sldMk cId="1827233984" sldId="2216"/>
            <ac:grpSpMk id="12" creationId="{723668DB-8203-9450-5182-6E22303FF9F0}"/>
          </ac:grpSpMkLst>
        </pc:grpChg>
        <pc:grpChg chg="mod">
          <ac:chgData name="Long, Weitong" userId="c6662185-7318-410f-97e5-d6e77f6614a1" providerId="ADAL" clId="{279CD7C5-3D5B-470D-BD95-EAF206E590B0}" dt="2024-05-27T16:33:14.989" v="4"/>
          <ac:grpSpMkLst>
            <pc:docMk/>
            <pc:sldMk cId="1827233984" sldId="2216"/>
            <ac:grpSpMk id="16" creationId="{63931D78-B950-431A-2A11-D845F95648B0}"/>
          </ac:grpSpMkLst>
        </pc:grpChg>
        <pc:grpChg chg="mod">
          <ac:chgData name="Long, Weitong" userId="c6662185-7318-410f-97e5-d6e77f6614a1" providerId="ADAL" clId="{279CD7C5-3D5B-470D-BD95-EAF206E590B0}" dt="2024-05-27T16:33:14.989" v="4"/>
          <ac:grpSpMkLst>
            <pc:docMk/>
            <pc:sldMk cId="1827233984" sldId="2216"/>
            <ac:grpSpMk id="17" creationId="{0EE9E916-DBF2-3712-1FA1-3C2BFA6014D0}"/>
          </ac:grpSpMkLst>
        </pc:grpChg>
        <pc:picChg chg="add mod">
          <ac:chgData name="Long, Weitong" userId="c6662185-7318-410f-97e5-d6e77f6614a1" providerId="ADAL" clId="{279CD7C5-3D5B-470D-BD95-EAF206E590B0}" dt="2024-05-27T16:42:39.920" v="150" actId="14100"/>
          <ac:picMkLst>
            <pc:docMk/>
            <pc:sldMk cId="1827233984" sldId="2216"/>
            <ac:picMk id="38" creationId="{D5DC0A47-3578-D28C-D54F-33968504D6C2}"/>
          </ac:picMkLst>
        </pc:picChg>
        <pc:cxnChg chg="mod">
          <ac:chgData name="Long, Weitong" userId="c6662185-7318-410f-97e5-d6e77f6614a1" providerId="ADAL" clId="{279CD7C5-3D5B-470D-BD95-EAF206E590B0}" dt="2024-05-27T16:33:46.886" v="12" actId="478"/>
          <ac:cxnSpMkLst>
            <pc:docMk/>
            <pc:sldMk cId="1827233984" sldId="2216"/>
            <ac:cxnSpMk id="7" creationId="{57E862CC-1406-E8A8-C79C-3658178FDC52}"/>
          </ac:cxnSpMkLst>
        </pc:cxnChg>
        <pc:cxnChg chg="mod">
          <ac:chgData name="Long, Weitong" userId="c6662185-7318-410f-97e5-d6e77f6614a1" providerId="ADAL" clId="{279CD7C5-3D5B-470D-BD95-EAF206E590B0}" dt="2024-05-27T16:33:46.886" v="12" actId="478"/>
          <ac:cxnSpMkLst>
            <pc:docMk/>
            <pc:sldMk cId="1827233984" sldId="2216"/>
            <ac:cxnSpMk id="10" creationId="{D3A61C85-2CC6-09BC-2CD2-85AD7E6F3396}"/>
          </ac:cxnSpMkLst>
        </pc:cxnChg>
        <pc:cxnChg chg="mod">
          <ac:chgData name="Long, Weitong" userId="c6662185-7318-410f-97e5-d6e77f6614a1" providerId="ADAL" clId="{279CD7C5-3D5B-470D-BD95-EAF206E590B0}" dt="2024-05-27T16:33:46.886" v="12" actId="478"/>
          <ac:cxnSpMkLst>
            <pc:docMk/>
            <pc:sldMk cId="1827233984" sldId="2216"/>
            <ac:cxnSpMk id="13" creationId="{E4CC172B-B3D6-0852-B2EC-BDE0A87CCA4F}"/>
          </ac:cxnSpMkLst>
        </pc:cxnChg>
        <pc:cxnChg chg="mod">
          <ac:chgData name="Long, Weitong" userId="c6662185-7318-410f-97e5-d6e77f6614a1" providerId="ADAL" clId="{279CD7C5-3D5B-470D-BD95-EAF206E590B0}" dt="2024-05-27T16:33:46.886" v="12" actId="478"/>
          <ac:cxnSpMkLst>
            <pc:docMk/>
            <pc:sldMk cId="1827233984" sldId="2216"/>
            <ac:cxnSpMk id="14" creationId="{BE88BC72-B20D-3C2A-6E34-3D464446F1CA}"/>
          </ac:cxnSpMkLst>
        </pc:cxnChg>
        <pc:cxnChg chg="mod">
          <ac:chgData name="Long, Weitong" userId="c6662185-7318-410f-97e5-d6e77f6614a1" providerId="ADAL" clId="{279CD7C5-3D5B-470D-BD95-EAF206E590B0}" dt="2024-05-27T16:33:46.886" v="12" actId="478"/>
          <ac:cxnSpMkLst>
            <pc:docMk/>
            <pc:sldMk cId="1827233984" sldId="2216"/>
            <ac:cxnSpMk id="15" creationId="{65D9D3CF-F1B0-D4DD-A98B-D7FE27FC101A}"/>
          </ac:cxnSpMkLst>
        </pc:cxnChg>
        <pc:cxnChg chg="mod">
          <ac:chgData name="Long, Weitong" userId="c6662185-7318-410f-97e5-d6e77f6614a1" providerId="ADAL" clId="{279CD7C5-3D5B-470D-BD95-EAF206E590B0}" dt="2024-05-27T16:33:46.886" v="12" actId="478"/>
          <ac:cxnSpMkLst>
            <pc:docMk/>
            <pc:sldMk cId="1827233984" sldId="2216"/>
            <ac:cxnSpMk id="18" creationId="{49E98227-ED5D-40DB-F97E-056ECCB344EE}"/>
          </ac:cxnSpMkLst>
        </pc:cxnChg>
        <pc:cxnChg chg="mod">
          <ac:chgData name="Long, Weitong" userId="c6662185-7318-410f-97e5-d6e77f6614a1" providerId="ADAL" clId="{279CD7C5-3D5B-470D-BD95-EAF206E590B0}" dt="2024-05-27T16:33:14.989" v="4"/>
          <ac:cxnSpMkLst>
            <pc:docMk/>
            <pc:sldMk cId="1827233984" sldId="2216"/>
            <ac:cxnSpMk id="20" creationId="{CE1EA943-27E3-AE07-37F9-FDC06512028E}"/>
          </ac:cxnSpMkLst>
        </pc:cxnChg>
        <pc:cxnChg chg="mod">
          <ac:chgData name="Long, Weitong" userId="c6662185-7318-410f-97e5-d6e77f6614a1" providerId="ADAL" clId="{279CD7C5-3D5B-470D-BD95-EAF206E590B0}" dt="2024-05-27T16:33:46.886" v="12" actId="478"/>
          <ac:cxnSpMkLst>
            <pc:docMk/>
            <pc:sldMk cId="1827233984" sldId="2216"/>
            <ac:cxnSpMk id="22" creationId="{D34F9EDB-1AD3-BD7C-BA55-14EEDF06E643}"/>
          </ac:cxnSpMkLst>
        </pc:cxnChg>
        <pc:cxnChg chg="mod">
          <ac:chgData name="Long, Weitong" userId="c6662185-7318-410f-97e5-d6e77f6614a1" providerId="ADAL" clId="{279CD7C5-3D5B-470D-BD95-EAF206E590B0}" dt="2024-05-27T16:33:14.989" v="4"/>
          <ac:cxnSpMkLst>
            <pc:docMk/>
            <pc:sldMk cId="1827233984" sldId="2216"/>
            <ac:cxnSpMk id="23" creationId="{59B361BC-C3BE-7041-4DF9-CAEE3F235EA0}"/>
          </ac:cxnSpMkLst>
        </pc:cxnChg>
      </pc:sldChg>
      <pc:sldChg chg="add del">
        <pc:chgData name="Long, Weitong" userId="c6662185-7318-410f-97e5-d6e77f6614a1" providerId="ADAL" clId="{279CD7C5-3D5B-470D-BD95-EAF206E590B0}" dt="2024-05-27T16:51:17.995" v="203" actId="47"/>
        <pc:sldMkLst>
          <pc:docMk/>
          <pc:sldMk cId="3219032988" sldId="2217"/>
        </pc:sldMkLst>
      </pc:sldChg>
    </pc:docChg>
  </pc:docChgLst>
  <pc:docChgLst>
    <pc:chgData name="Long, Weitong" userId="c6662185-7318-410f-97e5-d6e77f6614a1" providerId="ADAL" clId="{FC8EE289-67C5-4E5E-B47B-6E3727EB4DBB}"/>
    <pc:docChg chg="undo redo custSel addSld delSld modSld sldOrd">
      <pc:chgData name="Long, Weitong" userId="c6662185-7318-410f-97e5-d6e77f6614a1" providerId="ADAL" clId="{FC8EE289-67C5-4E5E-B47B-6E3727EB4DBB}" dt="2024-07-03T10:52:01.303" v="1619"/>
      <pc:docMkLst>
        <pc:docMk/>
      </pc:docMkLst>
      <pc:sldChg chg="addSp delSp modSp mod">
        <pc:chgData name="Long, Weitong" userId="c6662185-7318-410f-97e5-d6e77f6614a1" providerId="ADAL" clId="{FC8EE289-67C5-4E5E-B47B-6E3727EB4DBB}" dt="2024-07-03T07:52:04.062" v="1481" actId="1076"/>
        <pc:sldMkLst>
          <pc:docMk/>
          <pc:sldMk cId="1983885521" sldId="256"/>
        </pc:sldMkLst>
        <pc:spChg chg="mod">
          <ac:chgData name="Long, Weitong" userId="c6662185-7318-410f-97e5-d6e77f6614a1" providerId="ADAL" clId="{FC8EE289-67C5-4E5E-B47B-6E3727EB4DBB}" dt="2024-07-03T07:51:48.289" v="1479" actId="14100"/>
          <ac:spMkLst>
            <pc:docMk/>
            <pc:sldMk cId="1983885521" sldId="256"/>
            <ac:spMk id="3" creationId="{76DC5D6C-66DB-39C6-E23A-5930C13C853D}"/>
          </ac:spMkLst>
        </pc:spChg>
        <pc:spChg chg="add del mod">
          <ac:chgData name="Long, Weitong" userId="c6662185-7318-410f-97e5-d6e77f6614a1" providerId="ADAL" clId="{FC8EE289-67C5-4E5E-B47B-6E3727EB4DBB}" dt="2024-06-27T13:34:09.495" v="109" actId="21"/>
          <ac:spMkLst>
            <pc:docMk/>
            <pc:sldMk cId="1983885521" sldId="256"/>
            <ac:spMk id="4" creationId="{144AB97B-3114-7D86-377B-5DE811608B7D}"/>
          </ac:spMkLst>
        </pc:spChg>
        <pc:spChg chg="add mod">
          <ac:chgData name="Long, Weitong" userId="c6662185-7318-410f-97e5-d6e77f6614a1" providerId="ADAL" clId="{FC8EE289-67C5-4E5E-B47B-6E3727EB4DBB}" dt="2024-07-03T07:52:04.062" v="1481" actId="1076"/>
          <ac:spMkLst>
            <pc:docMk/>
            <pc:sldMk cId="1983885521" sldId="256"/>
            <ac:spMk id="7" creationId="{9B5CB8E5-0F9F-64EA-ABEA-FFAC16D00A3B}"/>
          </ac:spMkLst>
        </pc:spChg>
        <pc:picChg chg="add mod modCrop">
          <ac:chgData name="Long, Weitong" userId="c6662185-7318-410f-97e5-d6e77f6614a1" providerId="ADAL" clId="{FC8EE289-67C5-4E5E-B47B-6E3727EB4DBB}" dt="2024-07-03T07:52:01.302" v="1480" actId="1076"/>
          <ac:picMkLst>
            <pc:docMk/>
            <pc:sldMk cId="1983885521" sldId="256"/>
            <ac:picMk id="6" creationId="{1D8CCE9F-628E-4B56-7A2F-B924CAA21A5A}"/>
          </ac:picMkLst>
        </pc:picChg>
      </pc:sldChg>
      <pc:sldChg chg="addSp modSp mod">
        <pc:chgData name="Long, Weitong" userId="c6662185-7318-410f-97e5-d6e77f6614a1" providerId="ADAL" clId="{FC8EE289-67C5-4E5E-B47B-6E3727EB4DBB}" dt="2024-07-03T08:35:19.405" v="1563" actId="1076"/>
        <pc:sldMkLst>
          <pc:docMk/>
          <pc:sldMk cId="2171907705" sldId="269"/>
        </pc:sldMkLst>
        <pc:spChg chg="mod">
          <ac:chgData name="Long, Weitong" userId="c6662185-7318-410f-97e5-d6e77f6614a1" providerId="ADAL" clId="{FC8EE289-67C5-4E5E-B47B-6E3727EB4DBB}" dt="2024-06-27T16:54:33.084" v="218" actId="1076"/>
          <ac:spMkLst>
            <pc:docMk/>
            <pc:sldMk cId="2171907705" sldId="269"/>
            <ac:spMk id="5" creationId="{50BD9D93-8C68-4CCB-8746-6EA3C2BA6F70}"/>
          </ac:spMkLst>
        </pc:spChg>
        <pc:spChg chg="add mod">
          <ac:chgData name="Long, Weitong" userId="c6662185-7318-410f-97e5-d6e77f6614a1" providerId="ADAL" clId="{FC8EE289-67C5-4E5E-B47B-6E3727EB4DBB}" dt="2024-06-27T13:43:06.822" v="206" actId="164"/>
          <ac:spMkLst>
            <pc:docMk/>
            <pc:sldMk cId="2171907705" sldId="269"/>
            <ac:spMk id="8" creationId="{CB206D73-78B6-C540-E091-C091B67E8BB7}"/>
          </ac:spMkLst>
        </pc:spChg>
        <pc:spChg chg="add mod">
          <ac:chgData name="Long, Weitong" userId="c6662185-7318-410f-97e5-d6e77f6614a1" providerId="ADAL" clId="{FC8EE289-67C5-4E5E-B47B-6E3727EB4DBB}" dt="2024-06-27T16:54:42.083" v="222" actId="20577"/>
          <ac:spMkLst>
            <pc:docMk/>
            <pc:sldMk cId="2171907705" sldId="269"/>
            <ac:spMk id="11" creationId="{EDFA5682-E377-ACB6-D25C-7054F97B0FCB}"/>
          </ac:spMkLst>
        </pc:spChg>
        <pc:grpChg chg="add mod">
          <ac:chgData name="Long, Weitong" userId="c6662185-7318-410f-97e5-d6e77f6614a1" providerId="ADAL" clId="{FC8EE289-67C5-4E5E-B47B-6E3727EB4DBB}" dt="2024-06-27T13:43:14.551" v="208" actId="164"/>
          <ac:grpSpMkLst>
            <pc:docMk/>
            <pc:sldMk cId="2171907705" sldId="269"/>
            <ac:grpSpMk id="12" creationId="{96A501CF-AAF7-A94B-70F6-FD22EF8E3EA4}"/>
          </ac:grpSpMkLst>
        </pc:grpChg>
        <pc:grpChg chg="add mod">
          <ac:chgData name="Long, Weitong" userId="c6662185-7318-410f-97e5-d6e77f6614a1" providerId="ADAL" clId="{FC8EE289-67C5-4E5E-B47B-6E3727EB4DBB}" dt="2024-06-27T13:43:14.551" v="208" actId="164"/>
          <ac:grpSpMkLst>
            <pc:docMk/>
            <pc:sldMk cId="2171907705" sldId="269"/>
            <ac:grpSpMk id="13" creationId="{6E2ECB18-559B-D56E-6BA1-BB8C37260DF0}"/>
          </ac:grpSpMkLst>
        </pc:grpChg>
        <pc:grpChg chg="add mod">
          <ac:chgData name="Long, Weitong" userId="c6662185-7318-410f-97e5-d6e77f6614a1" providerId="ADAL" clId="{FC8EE289-67C5-4E5E-B47B-6E3727EB4DBB}" dt="2024-06-27T13:43:29.092" v="212" actId="1076"/>
          <ac:grpSpMkLst>
            <pc:docMk/>
            <pc:sldMk cId="2171907705" sldId="269"/>
            <ac:grpSpMk id="14" creationId="{BEC05EFA-32B5-A51E-B494-D46160953BD0}"/>
          </ac:grpSpMkLst>
        </pc:grpChg>
        <pc:picChg chg="mod">
          <ac:chgData name="Long, Weitong" userId="c6662185-7318-410f-97e5-d6e77f6614a1" providerId="ADAL" clId="{FC8EE289-67C5-4E5E-B47B-6E3727EB4DBB}" dt="2024-07-03T08:35:19.405" v="1563" actId="1076"/>
          <ac:picMkLst>
            <pc:docMk/>
            <pc:sldMk cId="2171907705" sldId="269"/>
            <ac:picMk id="6" creationId="{81CA8752-486B-4EEE-88EF-A57BB581245E}"/>
          </ac:picMkLst>
        </pc:picChg>
        <pc:picChg chg="add mod">
          <ac:chgData name="Long, Weitong" userId="c6662185-7318-410f-97e5-d6e77f6614a1" providerId="ADAL" clId="{FC8EE289-67C5-4E5E-B47B-6E3727EB4DBB}" dt="2024-06-27T13:43:06.822" v="206" actId="164"/>
          <ac:picMkLst>
            <pc:docMk/>
            <pc:sldMk cId="2171907705" sldId="269"/>
            <ac:picMk id="7" creationId="{A463CE3D-7231-82D0-9B86-7B83F54F9DDC}"/>
          </ac:picMkLst>
        </pc:picChg>
        <pc:picChg chg="add mod">
          <ac:chgData name="Long, Weitong" userId="c6662185-7318-410f-97e5-d6e77f6614a1" providerId="ADAL" clId="{FC8EE289-67C5-4E5E-B47B-6E3727EB4DBB}" dt="2024-07-03T07:46:55.448" v="1339" actId="1076"/>
          <ac:picMkLst>
            <pc:docMk/>
            <pc:sldMk cId="2171907705" sldId="269"/>
            <ac:picMk id="9" creationId="{F6050CBE-C846-479E-BDD0-DBAB878562E2}"/>
          </ac:picMkLst>
        </pc:picChg>
        <pc:picChg chg="add mod">
          <ac:chgData name="Long, Weitong" userId="c6662185-7318-410f-97e5-d6e77f6614a1" providerId="ADAL" clId="{FC8EE289-67C5-4E5E-B47B-6E3727EB4DBB}" dt="2024-06-27T13:43:11.030" v="207" actId="164"/>
          <ac:picMkLst>
            <pc:docMk/>
            <pc:sldMk cId="2171907705" sldId="269"/>
            <ac:picMk id="10" creationId="{6DD32EDA-64D9-B968-EFAC-148FAC280DF0}"/>
          </ac:picMkLst>
        </pc:picChg>
      </pc:sldChg>
      <pc:sldChg chg="addSp modSp del">
        <pc:chgData name="Long, Weitong" userId="c6662185-7318-410f-97e5-d6e77f6614a1" providerId="ADAL" clId="{FC8EE289-67C5-4E5E-B47B-6E3727EB4DBB}" dt="2024-06-29T21:18:20.749" v="998" actId="47"/>
        <pc:sldMkLst>
          <pc:docMk/>
          <pc:sldMk cId="4291992622" sldId="318"/>
        </pc:sldMkLst>
        <pc:graphicFrameChg chg="add mod">
          <ac:chgData name="Long, Weitong" userId="c6662185-7318-410f-97e5-d6e77f6614a1" providerId="ADAL" clId="{FC8EE289-67C5-4E5E-B47B-6E3727EB4DBB}" dt="2024-06-27T17:01:39.748" v="236"/>
          <ac:graphicFrameMkLst>
            <pc:docMk/>
            <pc:sldMk cId="4291992622" sldId="318"/>
            <ac:graphicFrameMk id="5" creationId="{BD8A4F09-0055-2833-2E6D-28C6B87227EB}"/>
          </ac:graphicFrameMkLst>
        </pc:graphicFrameChg>
      </pc:sldChg>
      <pc:sldChg chg="add">
        <pc:chgData name="Long, Weitong" userId="c6662185-7318-410f-97e5-d6e77f6614a1" providerId="ADAL" clId="{FC8EE289-67C5-4E5E-B47B-6E3727EB4DBB}" dt="2024-07-03T07:45:58.050" v="1334"/>
        <pc:sldMkLst>
          <pc:docMk/>
          <pc:sldMk cId="3404620903" sldId="384"/>
        </pc:sldMkLst>
      </pc:sldChg>
      <pc:sldChg chg="addSp modSp mod">
        <pc:chgData name="Long, Weitong" userId="c6662185-7318-410f-97e5-d6e77f6614a1" providerId="ADAL" clId="{FC8EE289-67C5-4E5E-B47B-6E3727EB4DBB}" dt="2024-06-29T21:47:29.695" v="1227" actId="20577"/>
        <pc:sldMkLst>
          <pc:docMk/>
          <pc:sldMk cId="68416397" sldId="401"/>
        </pc:sldMkLst>
        <pc:spChg chg="mod">
          <ac:chgData name="Long, Weitong" userId="c6662185-7318-410f-97e5-d6e77f6614a1" providerId="ADAL" clId="{FC8EE289-67C5-4E5E-B47B-6E3727EB4DBB}" dt="2024-06-29T21:47:29.695" v="1227" actId="20577"/>
          <ac:spMkLst>
            <pc:docMk/>
            <pc:sldMk cId="68416397" sldId="401"/>
            <ac:spMk id="3" creationId="{A6E570D6-11DD-9135-2C80-BCDD1926BCBD}"/>
          </ac:spMkLst>
        </pc:spChg>
        <pc:spChg chg="mod">
          <ac:chgData name="Long, Weitong" userId="c6662185-7318-410f-97e5-d6e77f6614a1" providerId="ADAL" clId="{FC8EE289-67C5-4E5E-B47B-6E3727EB4DBB}" dt="2024-06-27T17:02:27.208" v="243" actId="1076"/>
          <ac:spMkLst>
            <pc:docMk/>
            <pc:sldMk cId="68416397" sldId="401"/>
            <ac:spMk id="16" creationId="{F70933B9-248B-50CD-6692-082658EC1BE3}"/>
          </ac:spMkLst>
        </pc:spChg>
        <pc:graphicFrameChg chg="add mod">
          <ac:chgData name="Long, Weitong" userId="c6662185-7318-410f-97e5-d6e77f6614a1" providerId="ADAL" clId="{FC8EE289-67C5-4E5E-B47B-6E3727EB4DBB}" dt="2024-06-27T17:02:17.358" v="241"/>
          <ac:graphicFrameMkLst>
            <pc:docMk/>
            <pc:sldMk cId="68416397" sldId="401"/>
            <ac:graphicFrameMk id="6" creationId="{E475C6D4-E83C-7ED1-B738-A49EC860536D}"/>
          </ac:graphicFrameMkLst>
        </pc:graphicFrameChg>
        <pc:cxnChg chg="mod">
          <ac:chgData name="Long, Weitong" userId="c6662185-7318-410f-97e5-d6e77f6614a1" providerId="ADAL" clId="{FC8EE289-67C5-4E5E-B47B-6E3727EB4DBB}" dt="2024-06-29T21:19:36.766" v="1006" actId="14100"/>
          <ac:cxnSpMkLst>
            <pc:docMk/>
            <pc:sldMk cId="68416397" sldId="401"/>
            <ac:cxnSpMk id="178" creationId="{51EADABF-0DB3-CF58-5A02-8F9084AA22CA}"/>
          </ac:cxnSpMkLst>
        </pc:cxnChg>
        <pc:cxnChg chg="mod">
          <ac:chgData name="Long, Weitong" userId="c6662185-7318-410f-97e5-d6e77f6614a1" providerId="ADAL" clId="{FC8EE289-67C5-4E5E-B47B-6E3727EB4DBB}" dt="2024-06-29T21:19:36.766" v="1006" actId="14100"/>
          <ac:cxnSpMkLst>
            <pc:docMk/>
            <pc:sldMk cId="68416397" sldId="401"/>
            <ac:cxnSpMk id="179" creationId="{9A9281FB-F7D3-71EB-886C-786ACF743155}"/>
          </ac:cxnSpMkLst>
        </pc:cxnChg>
      </pc:sldChg>
      <pc:sldChg chg="del">
        <pc:chgData name="Long, Weitong" userId="c6662185-7318-410f-97e5-d6e77f6614a1" providerId="ADAL" clId="{FC8EE289-67C5-4E5E-B47B-6E3727EB4DBB}" dt="2024-06-29T21:29:01.039" v="1121" actId="47"/>
        <pc:sldMkLst>
          <pc:docMk/>
          <pc:sldMk cId="3325939328" sldId="403"/>
        </pc:sldMkLst>
      </pc:sldChg>
      <pc:sldChg chg="del">
        <pc:chgData name="Long, Weitong" userId="c6662185-7318-410f-97e5-d6e77f6614a1" providerId="ADAL" clId="{FC8EE289-67C5-4E5E-B47B-6E3727EB4DBB}" dt="2024-06-29T21:28:52.531" v="1120" actId="47"/>
        <pc:sldMkLst>
          <pc:docMk/>
          <pc:sldMk cId="470309615" sldId="404"/>
        </pc:sldMkLst>
      </pc:sldChg>
      <pc:sldChg chg="del">
        <pc:chgData name="Long, Weitong" userId="c6662185-7318-410f-97e5-d6e77f6614a1" providerId="ADAL" clId="{FC8EE289-67C5-4E5E-B47B-6E3727EB4DBB}" dt="2024-06-29T21:27:12.634" v="1117" actId="47"/>
        <pc:sldMkLst>
          <pc:docMk/>
          <pc:sldMk cId="1643527106" sldId="435"/>
        </pc:sldMkLst>
      </pc:sldChg>
      <pc:sldChg chg="addSp modSp del">
        <pc:chgData name="Long, Weitong" userId="c6662185-7318-410f-97e5-d6e77f6614a1" providerId="ADAL" clId="{FC8EE289-67C5-4E5E-B47B-6E3727EB4DBB}" dt="2024-06-29T21:27:15.309" v="1119" actId="47"/>
        <pc:sldMkLst>
          <pc:docMk/>
          <pc:sldMk cId="3952102060" sldId="473"/>
        </pc:sldMkLst>
        <pc:spChg chg="mod">
          <ac:chgData name="Long, Weitong" userId="c6662185-7318-410f-97e5-d6e77f6614a1" providerId="ADAL" clId="{FC8EE289-67C5-4E5E-B47B-6E3727EB4DBB}" dt="2024-06-27T17:04:31.994" v="263"/>
          <ac:spMkLst>
            <pc:docMk/>
            <pc:sldMk cId="3952102060" sldId="473"/>
            <ac:spMk id="5" creationId="{B3DA8C81-E416-729D-632D-D82F8DA06EE4}"/>
          </ac:spMkLst>
        </pc:spChg>
        <pc:spChg chg="mod">
          <ac:chgData name="Long, Weitong" userId="c6662185-7318-410f-97e5-d6e77f6614a1" providerId="ADAL" clId="{FC8EE289-67C5-4E5E-B47B-6E3727EB4DBB}" dt="2024-06-27T17:04:31.994" v="263"/>
          <ac:spMkLst>
            <pc:docMk/>
            <pc:sldMk cId="3952102060" sldId="473"/>
            <ac:spMk id="8" creationId="{E0B61BEF-2DEB-5586-C24F-0A0C3938DFAC}"/>
          </ac:spMkLst>
        </pc:spChg>
        <pc:spChg chg="mod">
          <ac:chgData name="Long, Weitong" userId="c6662185-7318-410f-97e5-d6e77f6614a1" providerId="ADAL" clId="{FC8EE289-67C5-4E5E-B47B-6E3727EB4DBB}" dt="2024-06-27T17:04:31.994" v="263"/>
          <ac:spMkLst>
            <pc:docMk/>
            <pc:sldMk cId="3952102060" sldId="473"/>
            <ac:spMk id="9" creationId="{11B5E17E-3893-08A6-31DC-0C3FA12DDEBE}"/>
          </ac:spMkLst>
        </pc:spChg>
        <pc:spChg chg="mod">
          <ac:chgData name="Long, Weitong" userId="c6662185-7318-410f-97e5-d6e77f6614a1" providerId="ADAL" clId="{FC8EE289-67C5-4E5E-B47B-6E3727EB4DBB}" dt="2024-06-27T17:04:31.994" v="263"/>
          <ac:spMkLst>
            <pc:docMk/>
            <pc:sldMk cId="3952102060" sldId="473"/>
            <ac:spMk id="10" creationId="{D8FE8502-027B-4972-42C9-FE713C665698}"/>
          </ac:spMkLst>
        </pc:spChg>
        <pc:spChg chg="mod">
          <ac:chgData name="Long, Weitong" userId="c6662185-7318-410f-97e5-d6e77f6614a1" providerId="ADAL" clId="{FC8EE289-67C5-4E5E-B47B-6E3727EB4DBB}" dt="2024-06-27T17:04:31.994" v="263"/>
          <ac:spMkLst>
            <pc:docMk/>
            <pc:sldMk cId="3952102060" sldId="473"/>
            <ac:spMk id="11" creationId="{84F5BCD3-D03B-022E-2E73-29D8C5F9B46B}"/>
          </ac:spMkLst>
        </pc:spChg>
        <pc:grpChg chg="add mod">
          <ac:chgData name="Long, Weitong" userId="c6662185-7318-410f-97e5-d6e77f6614a1" providerId="ADAL" clId="{FC8EE289-67C5-4E5E-B47B-6E3727EB4DBB}" dt="2024-06-27T17:04:31.994" v="263"/>
          <ac:grpSpMkLst>
            <pc:docMk/>
            <pc:sldMk cId="3952102060" sldId="473"/>
            <ac:grpSpMk id="4" creationId="{4996026A-2D65-F493-C0CC-8D72159FF379}"/>
          </ac:grpSpMkLst>
        </pc:grpChg>
      </pc:sldChg>
      <pc:sldChg chg="addSp modSp ord">
        <pc:chgData name="Long, Weitong" userId="c6662185-7318-410f-97e5-d6e77f6614a1" providerId="ADAL" clId="{FC8EE289-67C5-4E5E-B47B-6E3727EB4DBB}" dt="2024-06-29T21:36:58.429" v="1157"/>
        <pc:sldMkLst>
          <pc:docMk/>
          <pc:sldMk cId="3252080466" sldId="486"/>
        </pc:sldMkLst>
        <pc:graphicFrameChg chg="add mod">
          <ac:chgData name="Long, Weitong" userId="c6662185-7318-410f-97e5-d6e77f6614a1" providerId="ADAL" clId="{FC8EE289-67C5-4E5E-B47B-6E3727EB4DBB}" dt="2024-06-27T17:02:34.090" v="244"/>
          <ac:graphicFrameMkLst>
            <pc:docMk/>
            <pc:sldMk cId="3252080466" sldId="486"/>
            <ac:graphicFrameMk id="2" creationId="{1A4F97A4-C985-28DE-128A-B9BA93937186}"/>
          </ac:graphicFrameMkLst>
        </pc:graphicFrameChg>
      </pc:sldChg>
      <pc:sldChg chg="addSp modSp add del mod">
        <pc:chgData name="Long, Weitong" userId="c6662185-7318-410f-97e5-d6e77f6614a1" providerId="ADAL" clId="{FC8EE289-67C5-4E5E-B47B-6E3727EB4DBB}" dt="2024-06-29T21:03:47.055" v="813" actId="47"/>
        <pc:sldMkLst>
          <pc:docMk/>
          <pc:sldMk cId="700128157" sldId="1953"/>
        </pc:sldMkLst>
        <pc:spChg chg="mod">
          <ac:chgData name="Long, Weitong" userId="c6662185-7318-410f-97e5-d6e77f6614a1" providerId="ADAL" clId="{FC8EE289-67C5-4E5E-B47B-6E3727EB4DBB}" dt="2024-06-27T17:00:48.972" v="228" actId="1076"/>
          <ac:spMkLst>
            <pc:docMk/>
            <pc:sldMk cId="700128157" sldId="1953"/>
            <ac:spMk id="6" creationId="{9A333894-8728-B015-C31F-C9D6ECCDAB66}"/>
          </ac:spMkLst>
        </pc:spChg>
        <pc:graphicFrameChg chg="add mod modGraphic">
          <ac:chgData name="Long, Weitong" userId="c6662185-7318-410f-97e5-d6e77f6614a1" providerId="ADAL" clId="{FC8EE289-67C5-4E5E-B47B-6E3727EB4DBB}" dt="2024-06-27T17:01:23.560" v="234" actId="1076"/>
          <ac:graphicFrameMkLst>
            <pc:docMk/>
            <pc:sldMk cId="700128157" sldId="1953"/>
            <ac:graphicFrameMk id="5" creationId="{0DDB64F0-88A4-D37D-D896-C08662812EDC}"/>
          </ac:graphicFrameMkLst>
        </pc:graphicFrameChg>
      </pc:sldChg>
      <pc:sldChg chg="addSp modSp mod ord">
        <pc:chgData name="Long, Weitong" userId="c6662185-7318-410f-97e5-d6e77f6614a1" providerId="ADAL" clId="{FC8EE289-67C5-4E5E-B47B-6E3727EB4DBB}" dt="2024-07-02T08:32:26.946" v="1323" actId="14100"/>
        <pc:sldMkLst>
          <pc:docMk/>
          <pc:sldMk cId="2057448655" sldId="1955"/>
        </pc:sldMkLst>
        <pc:spChg chg="mod">
          <ac:chgData name="Long, Weitong" userId="c6662185-7318-410f-97e5-d6e77f6614a1" providerId="ADAL" clId="{FC8EE289-67C5-4E5E-B47B-6E3727EB4DBB}" dt="2024-06-29T21:22:40.760" v="1021" actId="14100"/>
          <ac:spMkLst>
            <pc:docMk/>
            <pc:sldMk cId="2057448655" sldId="1955"/>
            <ac:spMk id="3" creationId="{D9A2B9C5-6891-BA96-AD00-88B6115B05A0}"/>
          </ac:spMkLst>
        </pc:spChg>
        <pc:spChg chg="mod">
          <ac:chgData name="Long, Weitong" userId="c6662185-7318-410f-97e5-d6e77f6614a1" providerId="ADAL" clId="{FC8EE289-67C5-4E5E-B47B-6E3727EB4DBB}" dt="2024-06-27T17:04:33.657" v="264"/>
          <ac:spMkLst>
            <pc:docMk/>
            <pc:sldMk cId="2057448655" sldId="1955"/>
            <ac:spMk id="5" creationId="{EDB0CFC6-C817-3179-9EFD-FE17FCB6071B}"/>
          </ac:spMkLst>
        </pc:spChg>
        <pc:spChg chg="mod">
          <ac:chgData name="Long, Weitong" userId="c6662185-7318-410f-97e5-d6e77f6614a1" providerId="ADAL" clId="{FC8EE289-67C5-4E5E-B47B-6E3727EB4DBB}" dt="2024-06-29T21:23:15.734" v="1042" actId="20577"/>
          <ac:spMkLst>
            <pc:docMk/>
            <pc:sldMk cId="2057448655" sldId="1955"/>
            <ac:spMk id="7" creationId="{91653D60-C8A2-0798-B410-96F7F0F05AA7}"/>
          </ac:spMkLst>
        </pc:spChg>
        <pc:spChg chg="mod">
          <ac:chgData name="Long, Weitong" userId="c6662185-7318-410f-97e5-d6e77f6614a1" providerId="ADAL" clId="{FC8EE289-67C5-4E5E-B47B-6E3727EB4DBB}" dt="2024-07-02T08:32:26.946" v="1323" actId="14100"/>
          <ac:spMkLst>
            <pc:docMk/>
            <pc:sldMk cId="2057448655" sldId="1955"/>
            <ac:spMk id="8" creationId="{509315E9-178E-E3FB-2B1D-59394D734DE1}"/>
          </ac:spMkLst>
        </pc:spChg>
        <pc:spChg chg="mod">
          <ac:chgData name="Long, Weitong" userId="c6662185-7318-410f-97e5-d6e77f6614a1" providerId="ADAL" clId="{FC8EE289-67C5-4E5E-B47B-6E3727EB4DBB}" dt="2024-07-02T08:32:02.443" v="1311" actId="207"/>
          <ac:spMkLst>
            <pc:docMk/>
            <pc:sldMk cId="2057448655" sldId="1955"/>
            <ac:spMk id="9" creationId="{7B461DC8-1E02-F393-6622-C08D807F20ED}"/>
          </ac:spMkLst>
        </pc:spChg>
        <pc:spChg chg="mod">
          <ac:chgData name="Long, Weitong" userId="c6662185-7318-410f-97e5-d6e77f6614a1" providerId="ADAL" clId="{FC8EE289-67C5-4E5E-B47B-6E3727EB4DBB}" dt="2024-07-02T08:32:08.602" v="1312" actId="207"/>
          <ac:spMkLst>
            <pc:docMk/>
            <pc:sldMk cId="2057448655" sldId="1955"/>
            <ac:spMk id="10" creationId="{3AE4CAE9-9EBC-B3A6-1985-C5725A8C9058}"/>
          </ac:spMkLst>
        </pc:spChg>
        <pc:spChg chg="mod">
          <ac:chgData name="Long, Weitong" userId="c6662185-7318-410f-97e5-d6e77f6614a1" providerId="ADAL" clId="{FC8EE289-67C5-4E5E-B47B-6E3727EB4DBB}" dt="2024-06-27T17:04:33.657" v="264"/>
          <ac:spMkLst>
            <pc:docMk/>
            <pc:sldMk cId="2057448655" sldId="1955"/>
            <ac:spMk id="13" creationId="{5433FE22-5C5A-2DCA-1F44-F57144BB7F2C}"/>
          </ac:spMkLst>
        </pc:spChg>
        <pc:spChg chg="mod">
          <ac:chgData name="Long, Weitong" userId="c6662185-7318-410f-97e5-d6e77f6614a1" providerId="ADAL" clId="{FC8EE289-67C5-4E5E-B47B-6E3727EB4DBB}" dt="2024-06-27T17:04:33.657" v="264"/>
          <ac:spMkLst>
            <pc:docMk/>
            <pc:sldMk cId="2057448655" sldId="1955"/>
            <ac:spMk id="14" creationId="{CCA375F1-C9BE-340C-657B-FD98D55BF560}"/>
          </ac:spMkLst>
        </pc:spChg>
        <pc:spChg chg="mod">
          <ac:chgData name="Long, Weitong" userId="c6662185-7318-410f-97e5-d6e77f6614a1" providerId="ADAL" clId="{FC8EE289-67C5-4E5E-B47B-6E3727EB4DBB}" dt="2024-06-27T17:04:33.657" v="264"/>
          <ac:spMkLst>
            <pc:docMk/>
            <pc:sldMk cId="2057448655" sldId="1955"/>
            <ac:spMk id="15" creationId="{FB994BFD-ACF2-4A4B-C627-77FA3B2F6B02}"/>
          </ac:spMkLst>
        </pc:spChg>
        <pc:spChg chg="mod">
          <ac:chgData name="Long, Weitong" userId="c6662185-7318-410f-97e5-d6e77f6614a1" providerId="ADAL" clId="{FC8EE289-67C5-4E5E-B47B-6E3727EB4DBB}" dt="2024-06-27T17:04:33.657" v="264"/>
          <ac:spMkLst>
            <pc:docMk/>
            <pc:sldMk cId="2057448655" sldId="1955"/>
            <ac:spMk id="16" creationId="{B48CED56-969A-3657-A9A8-C7A36461FF18}"/>
          </ac:spMkLst>
        </pc:spChg>
        <pc:spChg chg="add mod">
          <ac:chgData name="Long, Weitong" userId="c6662185-7318-410f-97e5-d6e77f6614a1" providerId="ADAL" clId="{FC8EE289-67C5-4E5E-B47B-6E3727EB4DBB}" dt="2024-07-02T07:59:59.717" v="1244" actId="1076"/>
          <ac:spMkLst>
            <pc:docMk/>
            <pc:sldMk cId="2057448655" sldId="1955"/>
            <ac:spMk id="17" creationId="{1106C159-CD1A-81E0-D2EF-03D6F940EEF8}"/>
          </ac:spMkLst>
        </pc:spChg>
        <pc:grpChg chg="add mod">
          <ac:chgData name="Long, Weitong" userId="c6662185-7318-410f-97e5-d6e77f6614a1" providerId="ADAL" clId="{FC8EE289-67C5-4E5E-B47B-6E3727EB4DBB}" dt="2024-06-27T17:04:33.657" v="264"/>
          <ac:grpSpMkLst>
            <pc:docMk/>
            <pc:sldMk cId="2057448655" sldId="1955"/>
            <ac:grpSpMk id="2" creationId="{FF613FA3-C3EE-CE12-A7BF-D72D67861EF9}"/>
          </ac:grpSpMkLst>
        </pc:grpChg>
        <pc:grpChg chg="mod">
          <ac:chgData name="Long, Weitong" userId="c6662185-7318-410f-97e5-d6e77f6614a1" providerId="ADAL" clId="{FC8EE289-67C5-4E5E-B47B-6E3727EB4DBB}" dt="2024-06-29T21:27:00.798" v="1113" actId="1076"/>
          <ac:grpSpMkLst>
            <pc:docMk/>
            <pc:sldMk cId="2057448655" sldId="1955"/>
            <ac:grpSpMk id="11" creationId="{AAC1FE92-4F41-40A5-1857-3B4FBC7D9196}"/>
          </ac:grpSpMkLst>
        </pc:grpChg>
        <pc:grpChg chg="mod">
          <ac:chgData name="Long, Weitong" userId="c6662185-7318-410f-97e5-d6e77f6614a1" providerId="ADAL" clId="{FC8EE289-67C5-4E5E-B47B-6E3727EB4DBB}" dt="2024-07-02T07:59:52.853" v="1243" actId="1076"/>
          <ac:grpSpMkLst>
            <pc:docMk/>
            <pc:sldMk cId="2057448655" sldId="1955"/>
            <ac:grpSpMk id="12" creationId="{3BEC014C-949E-DFC0-B88B-9CF89BAEA793}"/>
          </ac:grpSpMkLst>
        </pc:grpChg>
        <pc:picChg chg="mod">
          <ac:chgData name="Long, Weitong" userId="c6662185-7318-410f-97e5-d6e77f6614a1" providerId="ADAL" clId="{FC8EE289-67C5-4E5E-B47B-6E3727EB4DBB}" dt="2024-06-29T21:41:48.274" v="1182" actId="14100"/>
          <ac:picMkLst>
            <pc:docMk/>
            <pc:sldMk cId="2057448655" sldId="1955"/>
            <ac:picMk id="6" creationId="{F31F2D78-7BCD-E38F-A70D-6884F13A2956}"/>
          </ac:picMkLst>
        </pc:picChg>
      </pc:sldChg>
      <pc:sldChg chg="addSp delSp modSp mod">
        <pc:chgData name="Long, Weitong" userId="c6662185-7318-410f-97e5-d6e77f6614a1" providerId="ADAL" clId="{FC8EE289-67C5-4E5E-B47B-6E3727EB4DBB}" dt="2024-07-03T10:43:38.667" v="1617" actId="14100"/>
        <pc:sldMkLst>
          <pc:docMk/>
          <pc:sldMk cId="374738386" sldId="1957"/>
        </pc:sldMkLst>
        <pc:spChg chg="mod">
          <ac:chgData name="Long, Weitong" userId="c6662185-7318-410f-97e5-d6e77f6614a1" providerId="ADAL" clId="{FC8EE289-67C5-4E5E-B47B-6E3727EB4DBB}" dt="2024-06-27T17:03:59.860" v="251"/>
          <ac:spMkLst>
            <pc:docMk/>
            <pc:sldMk cId="374738386" sldId="1957"/>
            <ac:spMk id="6" creationId="{ECFF60F5-CA51-483D-C718-7D444FA9A72F}"/>
          </ac:spMkLst>
        </pc:spChg>
        <pc:spChg chg="mod">
          <ac:chgData name="Long, Weitong" userId="c6662185-7318-410f-97e5-d6e77f6614a1" providerId="ADAL" clId="{FC8EE289-67C5-4E5E-B47B-6E3727EB4DBB}" dt="2024-06-27T17:03:59.860" v="251"/>
          <ac:spMkLst>
            <pc:docMk/>
            <pc:sldMk cId="374738386" sldId="1957"/>
            <ac:spMk id="8" creationId="{5BB37C3D-AAAB-5181-E8C2-7F64974DC635}"/>
          </ac:spMkLst>
        </pc:spChg>
        <pc:spChg chg="mod">
          <ac:chgData name="Long, Weitong" userId="c6662185-7318-410f-97e5-d6e77f6614a1" providerId="ADAL" clId="{FC8EE289-67C5-4E5E-B47B-6E3727EB4DBB}" dt="2024-07-03T10:43:38.667" v="1617" actId="14100"/>
          <ac:spMkLst>
            <pc:docMk/>
            <pc:sldMk cId="374738386" sldId="1957"/>
            <ac:spMk id="10" creationId="{3661EFF3-F752-E061-72B1-879EDC3A4030}"/>
          </ac:spMkLst>
        </pc:spChg>
        <pc:spChg chg="mod">
          <ac:chgData name="Long, Weitong" userId="c6662185-7318-410f-97e5-d6e77f6614a1" providerId="ADAL" clId="{FC8EE289-67C5-4E5E-B47B-6E3727EB4DBB}" dt="2024-06-27T17:03:59.860" v="251"/>
          <ac:spMkLst>
            <pc:docMk/>
            <pc:sldMk cId="374738386" sldId="1957"/>
            <ac:spMk id="11" creationId="{C1B77850-EB8F-7B3E-10B9-130DD91EAB8F}"/>
          </ac:spMkLst>
        </pc:spChg>
        <pc:spChg chg="mod">
          <ac:chgData name="Long, Weitong" userId="c6662185-7318-410f-97e5-d6e77f6614a1" providerId="ADAL" clId="{FC8EE289-67C5-4E5E-B47B-6E3727EB4DBB}" dt="2024-06-27T17:03:59.860" v="251"/>
          <ac:spMkLst>
            <pc:docMk/>
            <pc:sldMk cId="374738386" sldId="1957"/>
            <ac:spMk id="12" creationId="{52A7EA55-4885-DF2B-B9B2-45B037CCF4E3}"/>
          </ac:spMkLst>
        </pc:spChg>
        <pc:spChg chg="mod">
          <ac:chgData name="Long, Weitong" userId="c6662185-7318-410f-97e5-d6e77f6614a1" providerId="ADAL" clId="{FC8EE289-67C5-4E5E-B47B-6E3727EB4DBB}" dt="2024-06-27T17:03:59.860" v="251"/>
          <ac:spMkLst>
            <pc:docMk/>
            <pc:sldMk cId="374738386" sldId="1957"/>
            <ac:spMk id="13" creationId="{904CB034-4C33-9D99-8B58-040CA803476F}"/>
          </ac:spMkLst>
        </pc:spChg>
        <pc:spChg chg="add mod">
          <ac:chgData name="Long, Weitong" userId="c6662185-7318-410f-97e5-d6e77f6614a1" providerId="ADAL" clId="{FC8EE289-67C5-4E5E-B47B-6E3727EB4DBB}" dt="2024-07-03T07:52:17.554" v="1482" actId="1076"/>
          <ac:spMkLst>
            <pc:docMk/>
            <pc:sldMk cId="374738386" sldId="1957"/>
            <ac:spMk id="14" creationId="{09FAF91F-0048-9D64-C3C0-0B16CABEBAA0}"/>
          </ac:spMkLst>
        </pc:spChg>
        <pc:spChg chg="add mod">
          <ac:chgData name="Long, Weitong" userId="c6662185-7318-410f-97e5-d6e77f6614a1" providerId="ADAL" clId="{FC8EE289-67C5-4E5E-B47B-6E3727EB4DBB}" dt="2024-06-29T21:42:42.308" v="1196" actId="1076"/>
          <ac:spMkLst>
            <pc:docMk/>
            <pc:sldMk cId="374738386" sldId="1957"/>
            <ac:spMk id="16" creationId="{A712D0BB-B7C8-D2DA-8B58-60A151D4A0C0}"/>
          </ac:spMkLst>
        </pc:spChg>
        <pc:grpChg chg="add mod">
          <ac:chgData name="Long, Weitong" userId="c6662185-7318-410f-97e5-d6e77f6614a1" providerId="ADAL" clId="{FC8EE289-67C5-4E5E-B47B-6E3727EB4DBB}" dt="2024-06-27T17:03:59.860" v="251"/>
          <ac:grpSpMkLst>
            <pc:docMk/>
            <pc:sldMk cId="374738386" sldId="1957"/>
            <ac:grpSpMk id="2" creationId="{82815590-C3C5-AE0D-DF64-15881D18F892}"/>
          </ac:grpSpMkLst>
        </pc:grpChg>
        <pc:grpChg chg="mod">
          <ac:chgData name="Long, Weitong" userId="c6662185-7318-410f-97e5-d6e77f6614a1" providerId="ADAL" clId="{FC8EE289-67C5-4E5E-B47B-6E3727EB4DBB}" dt="2024-06-29T21:42:36.848" v="1195" actId="14100"/>
          <ac:grpSpMkLst>
            <pc:docMk/>
            <pc:sldMk cId="374738386" sldId="1957"/>
            <ac:grpSpMk id="5" creationId="{61B904DA-5530-3415-B1DC-C61599E0C8C9}"/>
          </ac:grpSpMkLst>
        </pc:grpChg>
        <pc:picChg chg="add del">
          <ac:chgData name="Long, Weitong" userId="c6662185-7318-410f-97e5-d6e77f6614a1" providerId="ADAL" clId="{FC8EE289-67C5-4E5E-B47B-6E3727EB4DBB}" dt="2024-06-29T21:37:27.903" v="1161"/>
          <ac:picMkLst>
            <pc:docMk/>
            <pc:sldMk cId="374738386" sldId="1957"/>
            <ac:picMk id="15" creationId="{2735F6F9-9498-9B43-B5A3-68EDCF34E090}"/>
          </ac:picMkLst>
        </pc:picChg>
      </pc:sldChg>
      <pc:sldChg chg="addSp modSp del">
        <pc:chgData name="Long, Weitong" userId="c6662185-7318-410f-97e5-d6e77f6614a1" providerId="ADAL" clId="{FC8EE289-67C5-4E5E-B47B-6E3727EB4DBB}" dt="2024-06-29T21:03:48.562" v="814" actId="47"/>
        <pc:sldMkLst>
          <pc:docMk/>
          <pc:sldMk cId="2898522666" sldId="2205"/>
        </pc:sldMkLst>
        <pc:graphicFrameChg chg="add mod">
          <ac:chgData name="Long, Weitong" userId="c6662185-7318-410f-97e5-d6e77f6614a1" providerId="ADAL" clId="{FC8EE289-67C5-4E5E-B47B-6E3727EB4DBB}" dt="2024-06-27T17:01:31.133" v="235"/>
          <ac:graphicFrameMkLst>
            <pc:docMk/>
            <pc:sldMk cId="2898522666" sldId="2205"/>
            <ac:graphicFrameMk id="5" creationId="{162009BE-E82D-491B-E618-C3317CBA219F}"/>
          </ac:graphicFrameMkLst>
        </pc:graphicFrameChg>
      </pc:sldChg>
      <pc:sldChg chg="addSp delSp modSp del mod">
        <pc:chgData name="Long, Weitong" userId="c6662185-7318-410f-97e5-d6e77f6614a1" providerId="ADAL" clId="{FC8EE289-67C5-4E5E-B47B-6E3727EB4DBB}" dt="2024-06-29T21:36:42.869" v="1155" actId="47"/>
        <pc:sldMkLst>
          <pc:docMk/>
          <pc:sldMk cId="1610607877" sldId="2206"/>
        </pc:sldMkLst>
        <pc:spChg chg="mod topLvl">
          <ac:chgData name="Long, Weitong" userId="c6662185-7318-410f-97e5-d6e77f6614a1" providerId="ADAL" clId="{FC8EE289-67C5-4E5E-B47B-6E3727EB4DBB}" dt="2024-06-27T17:03:56.623" v="250" actId="164"/>
          <ac:spMkLst>
            <pc:docMk/>
            <pc:sldMk cId="1610607877" sldId="2206"/>
            <ac:spMk id="7" creationId="{417713AF-BF78-A568-212E-C5ACB18C5014}"/>
          </ac:spMkLst>
        </pc:spChg>
        <pc:spChg chg="mod topLvl">
          <ac:chgData name="Long, Weitong" userId="c6662185-7318-410f-97e5-d6e77f6614a1" providerId="ADAL" clId="{FC8EE289-67C5-4E5E-B47B-6E3727EB4DBB}" dt="2024-06-27T17:03:56.623" v="250" actId="164"/>
          <ac:spMkLst>
            <pc:docMk/>
            <pc:sldMk cId="1610607877" sldId="2206"/>
            <ac:spMk id="31" creationId="{7EAB777B-A14B-631E-BB7B-017A58494E4F}"/>
          </ac:spMkLst>
        </pc:spChg>
        <pc:spChg chg="mod topLvl">
          <ac:chgData name="Long, Weitong" userId="c6662185-7318-410f-97e5-d6e77f6614a1" providerId="ADAL" clId="{FC8EE289-67C5-4E5E-B47B-6E3727EB4DBB}" dt="2024-06-27T17:03:56.623" v="250" actId="164"/>
          <ac:spMkLst>
            <pc:docMk/>
            <pc:sldMk cId="1610607877" sldId="2206"/>
            <ac:spMk id="32" creationId="{6E245D38-B34A-9EED-B6A6-C0E3D901E416}"/>
          </ac:spMkLst>
        </pc:spChg>
        <pc:spChg chg="mod topLvl">
          <ac:chgData name="Long, Weitong" userId="c6662185-7318-410f-97e5-d6e77f6614a1" providerId="ADAL" clId="{FC8EE289-67C5-4E5E-B47B-6E3727EB4DBB}" dt="2024-06-27T17:03:56.623" v="250" actId="164"/>
          <ac:spMkLst>
            <pc:docMk/>
            <pc:sldMk cId="1610607877" sldId="2206"/>
            <ac:spMk id="33" creationId="{3980B3BB-ED76-CCAF-0661-F46D95DC5BAD}"/>
          </ac:spMkLst>
        </pc:spChg>
        <pc:spChg chg="mod topLvl">
          <ac:chgData name="Long, Weitong" userId="c6662185-7318-410f-97e5-d6e77f6614a1" providerId="ADAL" clId="{FC8EE289-67C5-4E5E-B47B-6E3727EB4DBB}" dt="2024-06-27T17:03:56.623" v="250" actId="164"/>
          <ac:spMkLst>
            <pc:docMk/>
            <pc:sldMk cId="1610607877" sldId="2206"/>
            <ac:spMk id="34" creationId="{92179A4B-0008-6A6D-8087-834A1282DDB3}"/>
          </ac:spMkLst>
        </pc:spChg>
        <pc:grpChg chg="del mod">
          <ac:chgData name="Long, Weitong" userId="c6662185-7318-410f-97e5-d6e77f6614a1" providerId="ADAL" clId="{FC8EE289-67C5-4E5E-B47B-6E3727EB4DBB}" dt="2024-06-27T17:03:53.159" v="249" actId="165"/>
          <ac:grpSpMkLst>
            <pc:docMk/>
            <pc:sldMk cId="1610607877" sldId="2206"/>
            <ac:grpSpMk id="5" creationId="{72888A99-8A76-6475-A1F5-2096024F2FEA}"/>
          </ac:grpSpMkLst>
        </pc:grpChg>
        <pc:grpChg chg="add mod">
          <ac:chgData name="Long, Weitong" userId="c6662185-7318-410f-97e5-d6e77f6614a1" providerId="ADAL" clId="{FC8EE289-67C5-4E5E-B47B-6E3727EB4DBB}" dt="2024-06-27T17:03:56.623" v="250" actId="164"/>
          <ac:grpSpMkLst>
            <pc:docMk/>
            <pc:sldMk cId="1610607877" sldId="2206"/>
            <ac:grpSpMk id="35" creationId="{3AB23D66-0068-5A35-2935-31F9B755544D}"/>
          </ac:grpSpMkLst>
        </pc:grpChg>
        <pc:graphicFrameChg chg="add del mod">
          <ac:chgData name="Long, Weitong" userId="c6662185-7318-410f-97e5-d6e77f6614a1" providerId="ADAL" clId="{FC8EE289-67C5-4E5E-B47B-6E3727EB4DBB}" dt="2024-06-27T17:03:30.351" v="246" actId="18245"/>
          <ac:graphicFrameMkLst>
            <pc:docMk/>
            <pc:sldMk cId="1610607877" sldId="2206"/>
            <ac:graphicFrameMk id="4" creationId="{709A77FC-D7A2-AEB8-5681-457B2919BE80}"/>
          </ac:graphicFrameMkLst>
        </pc:graphicFrameChg>
      </pc:sldChg>
      <pc:sldChg chg="addSp modSp mod">
        <pc:chgData name="Long, Weitong" userId="c6662185-7318-410f-97e5-d6e77f6614a1" providerId="ADAL" clId="{FC8EE289-67C5-4E5E-B47B-6E3727EB4DBB}" dt="2024-07-03T08:45:45.850" v="1612" actId="790"/>
        <pc:sldMkLst>
          <pc:docMk/>
          <pc:sldMk cId="617535397" sldId="2207"/>
        </pc:sldMkLst>
        <pc:spChg chg="mod">
          <ac:chgData name="Long, Weitong" userId="c6662185-7318-410f-97e5-d6e77f6614a1" providerId="ADAL" clId="{FC8EE289-67C5-4E5E-B47B-6E3727EB4DBB}" dt="2024-07-03T08:45:45.850" v="1612" actId="790"/>
          <ac:spMkLst>
            <pc:docMk/>
            <pc:sldMk cId="617535397" sldId="2207"/>
            <ac:spMk id="4" creationId="{2DC80844-B52E-6492-767F-B884011FC985}"/>
          </ac:spMkLst>
        </pc:spChg>
        <pc:spChg chg="mod">
          <ac:chgData name="Long, Weitong" userId="c6662185-7318-410f-97e5-d6e77f6614a1" providerId="ADAL" clId="{FC8EE289-67C5-4E5E-B47B-6E3727EB4DBB}" dt="2024-06-27T17:04:05.424" v="253"/>
          <ac:spMkLst>
            <pc:docMk/>
            <pc:sldMk cId="617535397" sldId="2207"/>
            <ac:spMk id="7" creationId="{31C1E7FA-19E7-AC68-5E2F-F26972E47598}"/>
          </ac:spMkLst>
        </pc:spChg>
        <pc:spChg chg="mod">
          <ac:chgData name="Long, Weitong" userId="c6662185-7318-410f-97e5-d6e77f6614a1" providerId="ADAL" clId="{FC8EE289-67C5-4E5E-B47B-6E3727EB4DBB}" dt="2024-06-27T17:04:05.424" v="253"/>
          <ac:spMkLst>
            <pc:docMk/>
            <pc:sldMk cId="617535397" sldId="2207"/>
            <ac:spMk id="8" creationId="{EE5ADF5A-7D34-4783-D794-7CC4D49F42E2}"/>
          </ac:spMkLst>
        </pc:spChg>
        <pc:spChg chg="mod">
          <ac:chgData name="Long, Weitong" userId="c6662185-7318-410f-97e5-d6e77f6614a1" providerId="ADAL" clId="{FC8EE289-67C5-4E5E-B47B-6E3727EB4DBB}" dt="2024-06-27T17:04:05.424" v="253"/>
          <ac:spMkLst>
            <pc:docMk/>
            <pc:sldMk cId="617535397" sldId="2207"/>
            <ac:spMk id="9" creationId="{4BC34CCB-5B99-D037-B08D-E54B80AFE626}"/>
          </ac:spMkLst>
        </pc:spChg>
        <pc:spChg chg="mod">
          <ac:chgData name="Long, Weitong" userId="c6662185-7318-410f-97e5-d6e77f6614a1" providerId="ADAL" clId="{FC8EE289-67C5-4E5E-B47B-6E3727EB4DBB}" dt="2024-06-27T17:04:05.424" v="253"/>
          <ac:spMkLst>
            <pc:docMk/>
            <pc:sldMk cId="617535397" sldId="2207"/>
            <ac:spMk id="10" creationId="{43392DD6-DF2D-DE96-48E4-07BEAC207113}"/>
          </ac:spMkLst>
        </pc:spChg>
        <pc:spChg chg="mod">
          <ac:chgData name="Long, Weitong" userId="c6662185-7318-410f-97e5-d6e77f6614a1" providerId="ADAL" clId="{FC8EE289-67C5-4E5E-B47B-6E3727EB4DBB}" dt="2024-06-27T17:04:05.424" v="253"/>
          <ac:spMkLst>
            <pc:docMk/>
            <pc:sldMk cId="617535397" sldId="2207"/>
            <ac:spMk id="11" creationId="{7077F626-5E8D-222C-7E8A-C76CF5C0B8CB}"/>
          </ac:spMkLst>
        </pc:spChg>
        <pc:grpChg chg="add mod">
          <ac:chgData name="Long, Weitong" userId="c6662185-7318-410f-97e5-d6e77f6614a1" providerId="ADAL" clId="{FC8EE289-67C5-4E5E-B47B-6E3727EB4DBB}" dt="2024-06-27T17:04:05.424" v="253"/>
          <ac:grpSpMkLst>
            <pc:docMk/>
            <pc:sldMk cId="617535397" sldId="2207"/>
            <ac:grpSpMk id="6" creationId="{75CC7C8C-50D8-0D21-6A15-C1161E8EB4D8}"/>
          </ac:grpSpMkLst>
        </pc:grpChg>
      </pc:sldChg>
      <pc:sldChg chg="addSp modSp mod">
        <pc:chgData name="Long, Weitong" userId="c6662185-7318-410f-97e5-d6e77f6614a1" providerId="ADAL" clId="{FC8EE289-67C5-4E5E-B47B-6E3727EB4DBB}" dt="2024-06-27T17:04:14.038" v="257" actId="14100"/>
        <pc:sldMkLst>
          <pc:docMk/>
          <pc:sldMk cId="1683443756" sldId="2208"/>
        </pc:sldMkLst>
        <pc:spChg chg="mod">
          <ac:chgData name="Long, Weitong" userId="c6662185-7318-410f-97e5-d6e77f6614a1" providerId="ADAL" clId="{FC8EE289-67C5-4E5E-B47B-6E3727EB4DBB}" dt="2024-06-27T17:04:08.046" v="254"/>
          <ac:spMkLst>
            <pc:docMk/>
            <pc:sldMk cId="1683443756" sldId="2208"/>
            <ac:spMk id="7" creationId="{23C90129-20BF-A40A-2E3A-EEE3076C83E0}"/>
          </ac:spMkLst>
        </pc:spChg>
        <pc:spChg chg="mod">
          <ac:chgData name="Long, Weitong" userId="c6662185-7318-410f-97e5-d6e77f6614a1" providerId="ADAL" clId="{FC8EE289-67C5-4E5E-B47B-6E3727EB4DBB}" dt="2024-06-27T17:04:08.046" v="254"/>
          <ac:spMkLst>
            <pc:docMk/>
            <pc:sldMk cId="1683443756" sldId="2208"/>
            <ac:spMk id="8" creationId="{8E7018C9-9D73-FF24-7C93-D9C04348151A}"/>
          </ac:spMkLst>
        </pc:spChg>
        <pc:spChg chg="mod">
          <ac:chgData name="Long, Weitong" userId="c6662185-7318-410f-97e5-d6e77f6614a1" providerId="ADAL" clId="{FC8EE289-67C5-4E5E-B47B-6E3727EB4DBB}" dt="2024-06-27T17:04:08.046" v="254"/>
          <ac:spMkLst>
            <pc:docMk/>
            <pc:sldMk cId="1683443756" sldId="2208"/>
            <ac:spMk id="9" creationId="{731D688E-818F-6A08-8833-4A5818758C32}"/>
          </ac:spMkLst>
        </pc:spChg>
        <pc:spChg chg="mod">
          <ac:chgData name="Long, Weitong" userId="c6662185-7318-410f-97e5-d6e77f6614a1" providerId="ADAL" clId="{FC8EE289-67C5-4E5E-B47B-6E3727EB4DBB}" dt="2024-06-27T17:04:08.046" v="254"/>
          <ac:spMkLst>
            <pc:docMk/>
            <pc:sldMk cId="1683443756" sldId="2208"/>
            <ac:spMk id="10" creationId="{00B6FD9E-0662-5685-33EF-B2668E15157B}"/>
          </ac:spMkLst>
        </pc:spChg>
        <pc:spChg chg="mod">
          <ac:chgData name="Long, Weitong" userId="c6662185-7318-410f-97e5-d6e77f6614a1" providerId="ADAL" clId="{FC8EE289-67C5-4E5E-B47B-6E3727EB4DBB}" dt="2024-06-27T17:04:08.046" v="254"/>
          <ac:spMkLst>
            <pc:docMk/>
            <pc:sldMk cId="1683443756" sldId="2208"/>
            <ac:spMk id="11" creationId="{FE700868-139F-0F81-D37D-1C5593058D43}"/>
          </ac:spMkLst>
        </pc:spChg>
        <pc:grpChg chg="add mod">
          <ac:chgData name="Long, Weitong" userId="c6662185-7318-410f-97e5-d6e77f6614a1" providerId="ADAL" clId="{FC8EE289-67C5-4E5E-B47B-6E3727EB4DBB}" dt="2024-06-27T17:04:08.046" v="254"/>
          <ac:grpSpMkLst>
            <pc:docMk/>
            <pc:sldMk cId="1683443756" sldId="2208"/>
            <ac:grpSpMk id="5" creationId="{C3F73B5B-3393-A7A1-C048-ADD1EBD785BA}"/>
          </ac:grpSpMkLst>
        </pc:grpChg>
        <pc:picChg chg="mod">
          <ac:chgData name="Long, Weitong" userId="c6662185-7318-410f-97e5-d6e77f6614a1" providerId="ADAL" clId="{FC8EE289-67C5-4E5E-B47B-6E3727EB4DBB}" dt="2024-06-27T17:04:14.038" v="257" actId="14100"/>
          <ac:picMkLst>
            <pc:docMk/>
            <pc:sldMk cId="1683443756" sldId="2208"/>
            <ac:picMk id="2" creationId="{1E6967C0-D7A8-D631-0330-0B76B7111BCB}"/>
          </ac:picMkLst>
        </pc:picChg>
      </pc:sldChg>
      <pc:sldChg chg="addSp modSp mod">
        <pc:chgData name="Long, Weitong" userId="c6662185-7318-410f-97e5-d6e77f6614a1" providerId="ADAL" clId="{FC8EE289-67C5-4E5E-B47B-6E3727EB4DBB}" dt="2024-07-02T08:31:41.641" v="1310" actId="1076"/>
        <pc:sldMkLst>
          <pc:docMk/>
          <pc:sldMk cId="3976061178" sldId="2210"/>
        </pc:sldMkLst>
        <pc:spChg chg="mod">
          <ac:chgData name="Long, Weitong" userId="c6662185-7318-410f-97e5-d6e77f6614a1" providerId="ADAL" clId="{FC8EE289-67C5-4E5E-B47B-6E3727EB4DBB}" dt="2024-06-27T17:04:17.565" v="258"/>
          <ac:spMkLst>
            <pc:docMk/>
            <pc:sldMk cId="3976061178" sldId="2210"/>
            <ac:spMk id="7" creationId="{0F56EC8E-EE68-35DE-5302-F442594E7AFD}"/>
          </ac:spMkLst>
        </pc:spChg>
        <pc:spChg chg="mod">
          <ac:chgData name="Long, Weitong" userId="c6662185-7318-410f-97e5-d6e77f6614a1" providerId="ADAL" clId="{FC8EE289-67C5-4E5E-B47B-6E3727EB4DBB}" dt="2024-06-27T17:04:17.565" v="258"/>
          <ac:spMkLst>
            <pc:docMk/>
            <pc:sldMk cId="3976061178" sldId="2210"/>
            <ac:spMk id="8" creationId="{C25D9182-9E8B-3880-FABD-C80C1346E040}"/>
          </ac:spMkLst>
        </pc:spChg>
        <pc:spChg chg="mod">
          <ac:chgData name="Long, Weitong" userId="c6662185-7318-410f-97e5-d6e77f6614a1" providerId="ADAL" clId="{FC8EE289-67C5-4E5E-B47B-6E3727EB4DBB}" dt="2024-06-27T17:04:17.565" v="258"/>
          <ac:spMkLst>
            <pc:docMk/>
            <pc:sldMk cId="3976061178" sldId="2210"/>
            <ac:spMk id="11" creationId="{52AFE829-BE56-E636-41D3-91B2C275A52F}"/>
          </ac:spMkLst>
        </pc:spChg>
        <pc:spChg chg="mod">
          <ac:chgData name="Long, Weitong" userId="c6662185-7318-410f-97e5-d6e77f6614a1" providerId="ADAL" clId="{FC8EE289-67C5-4E5E-B47B-6E3727EB4DBB}" dt="2024-06-27T17:04:17.565" v="258"/>
          <ac:spMkLst>
            <pc:docMk/>
            <pc:sldMk cId="3976061178" sldId="2210"/>
            <ac:spMk id="12" creationId="{050B325F-345D-9FB9-BD05-CBA11D1AC95E}"/>
          </ac:spMkLst>
        </pc:spChg>
        <pc:spChg chg="mod">
          <ac:chgData name="Long, Weitong" userId="c6662185-7318-410f-97e5-d6e77f6614a1" providerId="ADAL" clId="{FC8EE289-67C5-4E5E-B47B-6E3727EB4DBB}" dt="2024-06-27T17:04:17.565" v="258"/>
          <ac:spMkLst>
            <pc:docMk/>
            <pc:sldMk cId="3976061178" sldId="2210"/>
            <ac:spMk id="13" creationId="{008D6080-693A-55C1-C4D9-50867F7B33B7}"/>
          </ac:spMkLst>
        </pc:spChg>
        <pc:spChg chg="mod">
          <ac:chgData name="Long, Weitong" userId="c6662185-7318-410f-97e5-d6e77f6614a1" providerId="ADAL" clId="{FC8EE289-67C5-4E5E-B47B-6E3727EB4DBB}" dt="2024-07-02T08:31:41.641" v="1310" actId="1076"/>
          <ac:spMkLst>
            <pc:docMk/>
            <pc:sldMk cId="3976061178" sldId="2210"/>
            <ac:spMk id="14" creationId="{33B455CE-5BC2-5144-EDC8-38E81EEFCC7E}"/>
          </ac:spMkLst>
        </pc:spChg>
        <pc:grpChg chg="add mod">
          <ac:chgData name="Long, Weitong" userId="c6662185-7318-410f-97e5-d6e77f6614a1" providerId="ADAL" clId="{FC8EE289-67C5-4E5E-B47B-6E3727EB4DBB}" dt="2024-06-27T17:04:17.565" v="258"/>
          <ac:grpSpMkLst>
            <pc:docMk/>
            <pc:sldMk cId="3976061178" sldId="2210"/>
            <ac:grpSpMk id="5" creationId="{F98867CA-3696-61C1-9E4D-65A162EB2694}"/>
          </ac:grpSpMkLst>
        </pc:grpChg>
        <pc:grpChg chg="mod">
          <ac:chgData name="Long, Weitong" userId="c6662185-7318-410f-97e5-d6e77f6614a1" providerId="ADAL" clId="{FC8EE289-67C5-4E5E-B47B-6E3727EB4DBB}" dt="2024-06-29T21:43:56.091" v="1198" actId="14100"/>
          <ac:grpSpMkLst>
            <pc:docMk/>
            <pc:sldMk cId="3976061178" sldId="2210"/>
            <ac:grpSpMk id="6" creationId="{CF8A1744-5A00-C3CC-58E5-427A30EA36BB}"/>
          </ac:grpSpMkLst>
        </pc:grpChg>
      </pc:sldChg>
      <pc:sldChg chg="addSp modSp">
        <pc:chgData name="Long, Weitong" userId="c6662185-7318-410f-97e5-d6e77f6614a1" providerId="ADAL" clId="{FC8EE289-67C5-4E5E-B47B-6E3727EB4DBB}" dt="2024-06-27T17:04:28.109" v="261"/>
        <pc:sldMkLst>
          <pc:docMk/>
          <pc:sldMk cId="4134586679" sldId="2211"/>
        </pc:sldMkLst>
        <pc:spChg chg="mod">
          <ac:chgData name="Long, Weitong" userId="c6662185-7318-410f-97e5-d6e77f6614a1" providerId="ADAL" clId="{FC8EE289-67C5-4E5E-B47B-6E3727EB4DBB}" dt="2024-06-27T17:04:28.109" v="261"/>
          <ac:spMkLst>
            <pc:docMk/>
            <pc:sldMk cId="4134586679" sldId="2211"/>
            <ac:spMk id="5" creationId="{D69E5514-AD47-6D93-62FD-C43926A88095}"/>
          </ac:spMkLst>
        </pc:spChg>
        <pc:spChg chg="mod">
          <ac:chgData name="Long, Weitong" userId="c6662185-7318-410f-97e5-d6e77f6614a1" providerId="ADAL" clId="{FC8EE289-67C5-4E5E-B47B-6E3727EB4DBB}" dt="2024-06-27T17:04:28.109" v="261"/>
          <ac:spMkLst>
            <pc:docMk/>
            <pc:sldMk cId="4134586679" sldId="2211"/>
            <ac:spMk id="6" creationId="{B914E25A-AFF4-2C24-9E2E-522158352ABF}"/>
          </ac:spMkLst>
        </pc:spChg>
        <pc:spChg chg="mod">
          <ac:chgData name="Long, Weitong" userId="c6662185-7318-410f-97e5-d6e77f6614a1" providerId="ADAL" clId="{FC8EE289-67C5-4E5E-B47B-6E3727EB4DBB}" dt="2024-06-27T17:04:28.109" v="261"/>
          <ac:spMkLst>
            <pc:docMk/>
            <pc:sldMk cId="4134586679" sldId="2211"/>
            <ac:spMk id="7" creationId="{21CFC9A5-0122-BB36-4AAD-280CCCF81928}"/>
          </ac:spMkLst>
        </pc:spChg>
        <pc:spChg chg="mod">
          <ac:chgData name="Long, Weitong" userId="c6662185-7318-410f-97e5-d6e77f6614a1" providerId="ADAL" clId="{FC8EE289-67C5-4E5E-B47B-6E3727EB4DBB}" dt="2024-06-27T17:04:28.109" v="261"/>
          <ac:spMkLst>
            <pc:docMk/>
            <pc:sldMk cId="4134586679" sldId="2211"/>
            <ac:spMk id="8" creationId="{22DA819A-9B41-1DD4-CDEA-44D0567925B3}"/>
          </ac:spMkLst>
        </pc:spChg>
        <pc:spChg chg="mod">
          <ac:chgData name="Long, Weitong" userId="c6662185-7318-410f-97e5-d6e77f6614a1" providerId="ADAL" clId="{FC8EE289-67C5-4E5E-B47B-6E3727EB4DBB}" dt="2024-06-27T17:04:28.109" v="261"/>
          <ac:spMkLst>
            <pc:docMk/>
            <pc:sldMk cId="4134586679" sldId="2211"/>
            <ac:spMk id="10" creationId="{B70D4E5D-8296-9FBE-D51A-C2F57AC5C229}"/>
          </ac:spMkLst>
        </pc:spChg>
        <pc:grpChg chg="add mod">
          <ac:chgData name="Long, Weitong" userId="c6662185-7318-410f-97e5-d6e77f6614a1" providerId="ADAL" clId="{FC8EE289-67C5-4E5E-B47B-6E3727EB4DBB}" dt="2024-06-27T17:04:28.109" v="261"/>
          <ac:grpSpMkLst>
            <pc:docMk/>
            <pc:sldMk cId="4134586679" sldId="2211"/>
            <ac:grpSpMk id="3" creationId="{18F103D0-5A90-9C5E-837A-B59C90E7775A}"/>
          </ac:grpSpMkLst>
        </pc:grpChg>
      </pc:sldChg>
      <pc:sldChg chg="addSp modSp del">
        <pc:chgData name="Long, Weitong" userId="c6662185-7318-410f-97e5-d6e77f6614a1" providerId="ADAL" clId="{FC8EE289-67C5-4E5E-B47B-6E3727EB4DBB}" dt="2024-06-29T21:27:14.035" v="1118" actId="47"/>
        <pc:sldMkLst>
          <pc:docMk/>
          <pc:sldMk cId="4152144274" sldId="2212"/>
        </pc:sldMkLst>
        <pc:spChg chg="mod">
          <ac:chgData name="Long, Weitong" userId="c6662185-7318-410f-97e5-d6e77f6614a1" providerId="ADAL" clId="{FC8EE289-67C5-4E5E-B47B-6E3727EB4DBB}" dt="2024-06-27T17:04:30.543" v="262"/>
          <ac:spMkLst>
            <pc:docMk/>
            <pc:sldMk cId="4152144274" sldId="2212"/>
            <ac:spMk id="5" creationId="{E6BCDD6B-2964-B5DC-2E06-9FBE97FF293B}"/>
          </ac:spMkLst>
        </pc:spChg>
        <pc:spChg chg="mod">
          <ac:chgData name="Long, Weitong" userId="c6662185-7318-410f-97e5-d6e77f6614a1" providerId="ADAL" clId="{FC8EE289-67C5-4E5E-B47B-6E3727EB4DBB}" dt="2024-06-27T17:04:30.543" v="262"/>
          <ac:spMkLst>
            <pc:docMk/>
            <pc:sldMk cId="4152144274" sldId="2212"/>
            <ac:spMk id="6" creationId="{3675B56F-8F34-4310-0F69-228E85B48F4D}"/>
          </ac:spMkLst>
        </pc:spChg>
        <pc:spChg chg="mod">
          <ac:chgData name="Long, Weitong" userId="c6662185-7318-410f-97e5-d6e77f6614a1" providerId="ADAL" clId="{FC8EE289-67C5-4E5E-B47B-6E3727EB4DBB}" dt="2024-06-27T17:04:30.543" v="262"/>
          <ac:spMkLst>
            <pc:docMk/>
            <pc:sldMk cId="4152144274" sldId="2212"/>
            <ac:spMk id="7" creationId="{91F07647-0181-937D-C120-8D05C4E491E8}"/>
          </ac:spMkLst>
        </pc:spChg>
        <pc:spChg chg="mod">
          <ac:chgData name="Long, Weitong" userId="c6662185-7318-410f-97e5-d6e77f6614a1" providerId="ADAL" clId="{FC8EE289-67C5-4E5E-B47B-6E3727EB4DBB}" dt="2024-06-27T17:04:30.543" v="262"/>
          <ac:spMkLst>
            <pc:docMk/>
            <pc:sldMk cId="4152144274" sldId="2212"/>
            <ac:spMk id="8" creationId="{E65E1FF4-9D6D-8852-0410-B4698126316D}"/>
          </ac:spMkLst>
        </pc:spChg>
        <pc:spChg chg="mod">
          <ac:chgData name="Long, Weitong" userId="c6662185-7318-410f-97e5-d6e77f6614a1" providerId="ADAL" clId="{FC8EE289-67C5-4E5E-B47B-6E3727EB4DBB}" dt="2024-06-27T17:04:30.543" v="262"/>
          <ac:spMkLst>
            <pc:docMk/>
            <pc:sldMk cId="4152144274" sldId="2212"/>
            <ac:spMk id="10" creationId="{C811EA11-47B4-ADDE-4743-6AA76625DD2A}"/>
          </ac:spMkLst>
        </pc:spChg>
        <pc:grpChg chg="add mod">
          <ac:chgData name="Long, Weitong" userId="c6662185-7318-410f-97e5-d6e77f6614a1" providerId="ADAL" clId="{FC8EE289-67C5-4E5E-B47B-6E3727EB4DBB}" dt="2024-06-27T17:04:30.543" v="262"/>
          <ac:grpSpMkLst>
            <pc:docMk/>
            <pc:sldMk cId="4152144274" sldId="2212"/>
            <ac:grpSpMk id="2" creationId="{58385386-6F70-BE8D-9430-F64D4C4F5855}"/>
          </ac:grpSpMkLst>
        </pc:grpChg>
      </pc:sldChg>
      <pc:sldChg chg="addSp modSp mod">
        <pc:chgData name="Long, Weitong" userId="c6662185-7318-410f-97e5-d6e77f6614a1" providerId="ADAL" clId="{FC8EE289-67C5-4E5E-B47B-6E3727EB4DBB}" dt="2024-06-27T17:04:54.560" v="268" actId="207"/>
        <pc:sldMkLst>
          <pc:docMk/>
          <pc:sldMk cId="3383760584" sldId="2215"/>
        </pc:sldMkLst>
        <pc:spChg chg="mod">
          <ac:chgData name="Long, Weitong" userId="c6662185-7318-410f-97e5-d6e77f6614a1" providerId="ADAL" clId="{FC8EE289-67C5-4E5E-B47B-6E3727EB4DBB}" dt="2024-06-27T17:04:40.307" v="266"/>
          <ac:spMkLst>
            <pc:docMk/>
            <pc:sldMk cId="3383760584" sldId="2215"/>
            <ac:spMk id="9" creationId="{B4151FA0-64EF-BB69-6DEC-3A71810013B0}"/>
          </ac:spMkLst>
        </pc:spChg>
        <pc:spChg chg="mod">
          <ac:chgData name="Long, Weitong" userId="c6662185-7318-410f-97e5-d6e77f6614a1" providerId="ADAL" clId="{FC8EE289-67C5-4E5E-B47B-6E3727EB4DBB}" dt="2024-06-27T17:04:40.307" v="266"/>
          <ac:spMkLst>
            <pc:docMk/>
            <pc:sldMk cId="3383760584" sldId="2215"/>
            <ac:spMk id="10" creationId="{588696BD-5912-1F3B-C647-8D6D324BF8E0}"/>
          </ac:spMkLst>
        </pc:spChg>
        <pc:spChg chg="mod">
          <ac:chgData name="Long, Weitong" userId="c6662185-7318-410f-97e5-d6e77f6614a1" providerId="ADAL" clId="{FC8EE289-67C5-4E5E-B47B-6E3727EB4DBB}" dt="2024-06-27T17:04:40.307" v="266"/>
          <ac:spMkLst>
            <pc:docMk/>
            <pc:sldMk cId="3383760584" sldId="2215"/>
            <ac:spMk id="11" creationId="{C998BFB0-E018-0B01-F4E6-B0CEDD58817C}"/>
          </ac:spMkLst>
        </pc:spChg>
        <pc:spChg chg="mod">
          <ac:chgData name="Long, Weitong" userId="c6662185-7318-410f-97e5-d6e77f6614a1" providerId="ADAL" clId="{FC8EE289-67C5-4E5E-B47B-6E3727EB4DBB}" dt="2024-06-27T17:04:54.560" v="268" actId="207"/>
          <ac:spMkLst>
            <pc:docMk/>
            <pc:sldMk cId="3383760584" sldId="2215"/>
            <ac:spMk id="12" creationId="{EAE9ACBF-8B02-0698-1917-D9AF05EA1044}"/>
          </ac:spMkLst>
        </pc:spChg>
        <pc:spChg chg="mod">
          <ac:chgData name="Long, Weitong" userId="c6662185-7318-410f-97e5-d6e77f6614a1" providerId="ADAL" clId="{FC8EE289-67C5-4E5E-B47B-6E3727EB4DBB}" dt="2024-06-27T17:04:48.621" v="267" actId="207"/>
          <ac:spMkLst>
            <pc:docMk/>
            <pc:sldMk cId="3383760584" sldId="2215"/>
            <ac:spMk id="13" creationId="{EA5AE395-C3D2-175F-85E3-BBEC3927AC5C}"/>
          </ac:spMkLst>
        </pc:spChg>
        <pc:grpChg chg="add mod">
          <ac:chgData name="Long, Weitong" userId="c6662185-7318-410f-97e5-d6e77f6614a1" providerId="ADAL" clId="{FC8EE289-67C5-4E5E-B47B-6E3727EB4DBB}" dt="2024-06-27T17:04:40.307" v="266"/>
          <ac:grpSpMkLst>
            <pc:docMk/>
            <pc:sldMk cId="3383760584" sldId="2215"/>
            <ac:grpSpMk id="8" creationId="{6273ED76-1534-D1D0-D3A5-3AA0F0686858}"/>
          </ac:grpSpMkLst>
        </pc:grpChg>
      </pc:sldChg>
      <pc:sldChg chg="addSp modSp del mod">
        <pc:chgData name="Long, Weitong" userId="c6662185-7318-410f-97e5-d6e77f6614a1" providerId="ADAL" clId="{FC8EE289-67C5-4E5E-B47B-6E3727EB4DBB}" dt="2024-06-29T21:47:24.618" v="1226" actId="47"/>
        <pc:sldMkLst>
          <pc:docMk/>
          <pc:sldMk cId="1827233984" sldId="2216"/>
        </pc:sldMkLst>
        <pc:spChg chg="mod">
          <ac:chgData name="Long, Weitong" userId="c6662185-7318-410f-97e5-d6e77f6614a1" providerId="ADAL" clId="{FC8EE289-67C5-4E5E-B47B-6E3727EB4DBB}" dt="2024-06-29T21:19:21.240" v="1005" actId="1076"/>
          <ac:spMkLst>
            <pc:docMk/>
            <pc:sldMk cId="1827233984" sldId="2216"/>
            <ac:spMk id="41" creationId="{C6DFCC54-8E3F-8818-1CD9-CC9DBE98D2D8}"/>
          </ac:spMkLst>
        </pc:spChg>
        <pc:graphicFrameChg chg="add mod">
          <ac:chgData name="Long, Weitong" userId="c6662185-7318-410f-97e5-d6e77f6614a1" providerId="ADAL" clId="{FC8EE289-67C5-4E5E-B47B-6E3727EB4DBB}" dt="2024-06-27T17:02:07.881" v="239" actId="207"/>
          <ac:graphicFrameMkLst>
            <pc:docMk/>
            <pc:sldMk cId="1827233984" sldId="2216"/>
            <ac:graphicFrameMk id="2" creationId="{B533DD5B-7A9A-F62B-20D9-2E826F1B623D}"/>
          </ac:graphicFrameMkLst>
        </pc:graphicFrameChg>
        <pc:picChg chg="mod">
          <ac:chgData name="Long, Weitong" userId="c6662185-7318-410f-97e5-d6e77f6614a1" providerId="ADAL" clId="{FC8EE289-67C5-4E5E-B47B-6E3727EB4DBB}" dt="2024-06-27T17:02:12.035" v="240" actId="14100"/>
          <ac:picMkLst>
            <pc:docMk/>
            <pc:sldMk cId="1827233984" sldId="2216"/>
            <ac:picMk id="38" creationId="{D5DC0A47-3578-D28C-D54F-33968504D6C2}"/>
          </ac:picMkLst>
        </pc:picChg>
      </pc:sldChg>
      <pc:sldChg chg="addSp delSp modSp add del mod">
        <pc:chgData name="Long, Weitong" userId="c6662185-7318-410f-97e5-d6e77f6614a1" providerId="ADAL" clId="{FC8EE289-67C5-4E5E-B47B-6E3727EB4DBB}" dt="2024-07-02T08:06:56.851" v="1300" actId="47"/>
        <pc:sldMkLst>
          <pc:docMk/>
          <pc:sldMk cId="948831656" sldId="2217"/>
        </pc:sldMkLst>
        <pc:spChg chg="del">
          <ac:chgData name="Long, Weitong" userId="c6662185-7318-410f-97e5-d6e77f6614a1" providerId="ADAL" clId="{FC8EE289-67C5-4E5E-B47B-6E3727EB4DBB}" dt="2024-06-29T20:20:57.305" v="283" actId="478"/>
          <ac:spMkLst>
            <pc:docMk/>
            <pc:sldMk cId="948831656" sldId="2217"/>
            <ac:spMk id="2" creationId="{D7402405-A654-2048-59F0-3A305E4306A2}"/>
          </ac:spMkLst>
        </pc:spChg>
        <pc:spChg chg="mod">
          <ac:chgData name="Long, Weitong" userId="c6662185-7318-410f-97e5-d6e77f6614a1" providerId="ADAL" clId="{FC8EE289-67C5-4E5E-B47B-6E3727EB4DBB}" dt="2024-06-29T20:52:21.327" v="573" actId="20577"/>
          <ac:spMkLst>
            <pc:docMk/>
            <pc:sldMk cId="948831656" sldId="2217"/>
            <ac:spMk id="3" creationId="{35E50BA4-EF6D-E58B-89E6-1B2FADB0621F}"/>
          </ac:spMkLst>
        </pc:spChg>
        <pc:spChg chg="del">
          <ac:chgData name="Long, Weitong" userId="c6662185-7318-410f-97e5-d6e77f6614a1" providerId="ADAL" clId="{FC8EE289-67C5-4E5E-B47B-6E3727EB4DBB}" dt="2024-06-29T20:20:55.797" v="282" actId="478"/>
          <ac:spMkLst>
            <pc:docMk/>
            <pc:sldMk cId="948831656" sldId="2217"/>
            <ac:spMk id="6" creationId="{9A333894-8728-B015-C31F-C9D6ECCDAB66}"/>
          </ac:spMkLst>
        </pc:spChg>
        <pc:spChg chg="add del mod">
          <ac:chgData name="Long, Weitong" userId="c6662185-7318-410f-97e5-d6e77f6614a1" providerId="ADAL" clId="{FC8EE289-67C5-4E5E-B47B-6E3727EB4DBB}" dt="2024-06-29T20:21:03.638" v="284" actId="478"/>
          <ac:spMkLst>
            <pc:docMk/>
            <pc:sldMk cId="948831656" sldId="2217"/>
            <ac:spMk id="7" creationId="{3E965232-CC3B-956A-BF46-9AA76CD7F57D}"/>
          </ac:spMkLst>
        </pc:spChg>
        <pc:spChg chg="add del mod">
          <ac:chgData name="Long, Weitong" userId="c6662185-7318-410f-97e5-d6e77f6614a1" providerId="ADAL" clId="{FC8EE289-67C5-4E5E-B47B-6E3727EB4DBB}" dt="2024-06-29T20:24:46.429" v="320" actId="478"/>
          <ac:spMkLst>
            <pc:docMk/>
            <pc:sldMk cId="948831656" sldId="2217"/>
            <ac:spMk id="18" creationId="{4AEF2AAB-BE4C-651E-4088-861D7C09D6F9}"/>
          </ac:spMkLst>
        </pc:spChg>
        <pc:spChg chg="add del mod">
          <ac:chgData name="Long, Weitong" userId="c6662185-7318-410f-97e5-d6e77f6614a1" providerId="ADAL" clId="{FC8EE289-67C5-4E5E-B47B-6E3727EB4DBB}" dt="2024-06-29T20:24:46.429" v="320" actId="478"/>
          <ac:spMkLst>
            <pc:docMk/>
            <pc:sldMk cId="948831656" sldId="2217"/>
            <ac:spMk id="19" creationId="{3E65068C-1051-60E3-17D0-DCFE70D7655F}"/>
          </ac:spMkLst>
        </pc:spChg>
        <pc:spChg chg="add del mod">
          <ac:chgData name="Long, Weitong" userId="c6662185-7318-410f-97e5-d6e77f6614a1" providerId="ADAL" clId="{FC8EE289-67C5-4E5E-B47B-6E3727EB4DBB}" dt="2024-06-29T20:24:46.429" v="320" actId="478"/>
          <ac:spMkLst>
            <pc:docMk/>
            <pc:sldMk cId="948831656" sldId="2217"/>
            <ac:spMk id="20" creationId="{BDB417CA-A9F0-0AE0-1B61-021560592814}"/>
          </ac:spMkLst>
        </pc:spChg>
        <pc:spChg chg="add del mod">
          <ac:chgData name="Long, Weitong" userId="c6662185-7318-410f-97e5-d6e77f6614a1" providerId="ADAL" clId="{FC8EE289-67C5-4E5E-B47B-6E3727EB4DBB}" dt="2024-06-29T20:24:46.429" v="320" actId="478"/>
          <ac:spMkLst>
            <pc:docMk/>
            <pc:sldMk cId="948831656" sldId="2217"/>
            <ac:spMk id="21" creationId="{B3AD2F8D-75FF-558A-F80D-C023A10EF7B8}"/>
          </ac:spMkLst>
        </pc:spChg>
        <pc:spChg chg="add del mod">
          <ac:chgData name="Long, Weitong" userId="c6662185-7318-410f-97e5-d6e77f6614a1" providerId="ADAL" clId="{FC8EE289-67C5-4E5E-B47B-6E3727EB4DBB}" dt="2024-06-29T20:24:46.429" v="320" actId="478"/>
          <ac:spMkLst>
            <pc:docMk/>
            <pc:sldMk cId="948831656" sldId="2217"/>
            <ac:spMk id="22" creationId="{1F582EB1-8925-E6A1-7FBA-714F7FFDDBC0}"/>
          </ac:spMkLst>
        </pc:spChg>
        <pc:spChg chg="add del mod">
          <ac:chgData name="Long, Weitong" userId="c6662185-7318-410f-97e5-d6e77f6614a1" providerId="ADAL" clId="{FC8EE289-67C5-4E5E-B47B-6E3727EB4DBB}" dt="2024-06-29T20:24:46.429" v="320" actId="478"/>
          <ac:spMkLst>
            <pc:docMk/>
            <pc:sldMk cId="948831656" sldId="2217"/>
            <ac:spMk id="23" creationId="{2BCD4A0E-1914-130D-29B0-63D664FADE02}"/>
          </ac:spMkLst>
        </pc:spChg>
        <pc:spChg chg="add del mod">
          <ac:chgData name="Long, Weitong" userId="c6662185-7318-410f-97e5-d6e77f6614a1" providerId="ADAL" clId="{FC8EE289-67C5-4E5E-B47B-6E3727EB4DBB}" dt="2024-06-29T20:24:43.591" v="319" actId="478"/>
          <ac:spMkLst>
            <pc:docMk/>
            <pc:sldMk cId="948831656" sldId="2217"/>
            <ac:spMk id="28" creationId="{AB8A62EE-5679-2692-EED3-67B1E7649774}"/>
          </ac:spMkLst>
        </pc:spChg>
        <pc:spChg chg="add del mod">
          <ac:chgData name="Long, Weitong" userId="c6662185-7318-410f-97e5-d6e77f6614a1" providerId="ADAL" clId="{FC8EE289-67C5-4E5E-B47B-6E3727EB4DBB}" dt="2024-06-29T20:24:43.591" v="319" actId="478"/>
          <ac:spMkLst>
            <pc:docMk/>
            <pc:sldMk cId="948831656" sldId="2217"/>
            <ac:spMk id="29" creationId="{505D968E-DB82-9280-5573-A680C6F54465}"/>
          </ac:spMkLst>
        </pc:spChg>
        <pc:spChg chg="add del mod">
          <ac:chgData name="Long, Weitong" userId="c6662185-7318-410f-97e5-d6e77f6614a1" providerId="ADAL" clId="{FC8EE289-67C5-4E5E-B47B-6E3727EB4DBB}" dt="2024-06-29T20:24:43.591" v="319" actId="478"/>
          <ac:spMkLst>
            <pc:docMk/>
            <pc:sldMk cId="948831656" sldId="2217"/>
            <ac:spMk id="30" creationId="{0E938E18-924A-0CC5-602E-C81B39997033}"/>
          </ac:spMkLst>
        </pc:spChg>
        <pc:spChg chg="add del mod">
          <ac:chgData name="Long, Weitong" userId="c6662185-7318-410f-97e5-d6e77f6614a1" providerId="ADAL" clId="{FC8EE289-67C5-4E5E-B47B-6E3727EB4DBB}" dt="2024-06-29T20:24:43.591" v="319" actId="478"/>
          <ac:spMkLst>
            <pc:docMk/>
            <pc:sldMk cId="948831656" sldId="2217"/>
            <ac:spMk id="31" creationId="{A259F215-5BE8-103D-E250-A0939C64A1AF}"/>
          </ac:spMkLst>
        </pc:spChg>
        <pc:spChg chg="add del mod">
          <ac:chgData name="Long, Weitong" userId="c6662185-7318-410f-97e5-d6e77f6614a1" providerId="ADAL" clId="{FC8EE289-67C5-4E5E-B47B-6E3727EB4DBB}" dt="2024-06-29T20:24:43.591" v="319" actId="478"/>
          <ac:spMkLst>
            <pc:docMk/>
            <pc:sldMk cId="948831656" sldId="2217"/>
            <ac:spMk id="32" creationId="{E1EA473F-266D-3E1C-0DAB-6984F36DC4FC}"/>
          </ac:spMkLst>
        </pc:spChg>
        <pc:spChg chg="add del mod">
          <ac:chgData name="Long, Weitong" userId="c6662185-7318-410f-97e5-d6e77f6614a1" providerId="ADAL" clId="{FC8EE289-67C5-4E5E-B47B-6E3727EB4DBB}" dt="2024-06-29T20:24:43.591" v="319" actId="478"/>
          <ac:spMkLst>
            <pc:docMk/>
            <pc:sldMk cId="948831656" sldId="2217"/>
            <ac:spMk id="33" creationId="{AFFCB313-D276-4945-986C-A5B8F886719D}"/>
          </ac:spMkLst>
        </pc:spChg>
        <pc:spChg chg="add mod">
          <ac:chgData name="Long, Weitong" userId="c6662185-7318-410f-97e5-d6e77f6614a1" providerId="ADAL" clId="{FC8EE289-67C5-4E5E-B47B-6E3727EB4DBB}" dt="2024-06-29T21:10:07.373" v="896" actId="1076"/>
          <ac:spMkLst>
            <pc:docMk/>
            <pc:sldMk cId="948831656" sldId="2217"/>
            <ac:spMk id="38" creationId="{428C4AF3-716B-FC47-068D-BADB0499A3B1}"/>
          </ac:spMkLst>
        </pc:spChg>
        <pc:spChg chg="add mod">
          <ac:chgData name="Long, Weitong" userId="c6662185-7318-410f-97e5-d6e77f6614a1" providerId="ADAL" clId="{FC8EE289-67C5-4E5E-B47B-6E3727EB4DBB}" dt="2024-06-29T21:10:16.945" v="900" actId="404"/>
          <ac:spMkLst>
            <pc:docMk/>
            <pc:sldMk cId="948831656" sldId="2217"/>
            <ac:spMk id="39" creationId="{CACB9CB9-7F1C-05F7-A2D0-5B47B963FE90}"/>
          </ac:spMkLst>
        </pc:spChg>
        <pc:spChg chg="add mod">
          <ac:chgData name="Long, Weitong" userId="c6662185-7318-410f-97e5-d6e77f6614a1" providerId="ADAL" clId="{FC8EE289-67C5-4E5E-B47B-6E3727EB4DBB}" dt="2024-06-29T21:10:24.330" v="901" actId="108"/>
          <ac:spMkLst>
            <pc:docMk/>
            <pc:sldMk cId="948831656" sldId="2217"/>
            <ac:spMk id="40" creationId="{67DCEE6E-152E-0E08-4F5A-BDDE9FA4A599}"/>
          </ac:spMkLst>
        </pc:spChg>
        <pc:spChg chg="add mod">
          <ac:chgData name="Long, Weitong" userId="c6662185-7318-410f-97e5-d6e77f6614a1" providerId="ADAL" clId="{FC8EE289-67C5-4E5E-B47B-6E3727EB4DBB}" dt="2024-06-29T21:10:27.464" v="902" actId="108"/>
          <ac:spMkLst>
            <pc:docMk/>
            <pc:sldMk cId="948831656" sldId="2217"/>
            <ac:spMk id="41" creationId="{6117D5FB-6549-309C-E03E-F27E3255EADC}"/>
          </ac:spMkLst>
        </pc:spChg>
        <pc:spChg chg="add mod">
          <ac:chgData name="Long, Weitong" userId="c6662185-7318-410f-97e5-d6e77f6614a1" providerId="ADAL" clId="{FC8EE289-67C5-4E5E-B47B-6E3727EB4DBB}" dt="2024-06-29T21:10:30.677" v="903" actId="108"/>
          <ac:spMkLst>
            <pc:docMk/>
            <pc:sldMk cId="948831656" sldId="2217"/>
            <ac:spMk id="42" creationId="{C24B0BD9-9EE9-C906-2899-6B015E59D64C}"/>
          </ac:spMkLst>
        </pc:spChg>
        <pc:spChg chg="add mod">
          <ac:chgData name="Long, Weitong" userId="c6662185-7318-410f-97e5-d6e77f6614a1" providerId="ADAL" clId="{FC8EE289-67C5-4E5E-B47B-6E3727EB4DBB}" dt="2024-06-29T20:49:26.158" v="520" actId="1076"/>
          <ac:spMkLst>
            <pc:docMk/>
            <pc:sldMk cId="948831656" sldId="2217"/>
            <ac:spMk id="43" creationId="{18D6F38F-AD25-BE3C-AAF2-0CB9936AA570}"/>
          </ac:spMkLst>
        </pc:spChg>
        <pc:grpChg chg="del">
          <ac:chgData name="Long, Weitong" userId="c6662185-7318-410f-97e5-d6e77f6614a1" providerId="ADAL" clId="{FC8EE289-67C5-4E5E-B47B-6E3727EB4DBB}" dt="2024-06-29T20:20:55.797" v="282" actId="478"/>
          <ac:grpSpMkLst>
            <pc:docMk/>
            <pc:sldMk cId="948831656" sldId="2217"/>
            <ac:grpSpMk id="13" creationId="{3796B55F-A181-A7C2-D93A-F44F4C4AFEF8}"/>
          </ac:grpSpMkLst>
        </pc:grpChg>
        <pc:grpChg chg="add del mod">
          <ac:chgData name="Long, Weitong" userId="c6662185-7318-410f-97e5-d6e77f6614a1" providerId="ADAL" clId="{FC8EE289-67C5-4E5E-B47B-6E3727EB4DBB}" dt="2024-06-29T20:52:52.272" v="578" actId="165"/>
          <ac:grpSpMkLst>
            <pc:docMk/>
            <pc:sldMk cId="948831656" sldId="2217"/>
            <ac:grpSpMk id="44" creationId="{982749BB-83C7-1C3B-96B4-9038EE8AA0AE}"/>
          </ac:grpSpMkLst>
        </pc:grpChg>
        <pc:grpChg chg="add mod">
          <ac:chgData name="Long, Weitong" userId="c6662185-7318-410f-97e5-d6e77f6614a1" providerId="ADAL" clId="{FC8EE289-67C5-4E5E-B47B-6E3727EB4DBB}" dt="2024-06-29T20:58:48.677" v="723" actId="14100"/>
          <ac:grpSpMkLst>
            <pc:docMk/>
            <pc:sldMk cId="948831656" sldId="2217"/>
            <ac:grpSpMk id="50" creationId="{3523F5FA-3AA8-0977-FB3A-E08811C399FB}"/>
          </ac:grpSpMkLst>
        </pc:grpChg>
        <pc:graphicFrameChg chg="add del mod modGraphic">
          <ac:chgData name="Long, Weitong" userId="c6662185-7318-410f-97e5-d6e77f6614a1" providerId="ADAL" clId="{FC8EE289-67C5-4E5E-B47B-6E3727EB4DBB}" dt="2024-06-29T20:24:33.309" v="315" actId="478"/>
          <ac:graphicFrameMkLst>
            <pc:docMk/>
            <pc:sldMk cId="948831656" sldId="2217"/>
            <ac:graphicFrameMk id="14" creationId="{9F2CC915-686F-2916-355A-770ED9D38D35}"/>
          </ac:graphicFrameMkLst>
        </pc:graphicFrameChg>
        <pc:graphicFrameChg chg="add del mod">
          <ac:chgData name="Long, Weitong" userId="c6662185-7318-410f-97e5-d6e77f6614a1" providerId="ADAL" clId="{FC8EE289-67C5-4E5E-B47B-6E3727EB4DBB}" dt="2024-06-29T20:24:43.591" v="319" actId="478"/>
          <ac:graphicFrameMkLst>
            <pc:docMk/>
            <pc:sldMk cId="948831656" sldId="2217"/>
            <ac:graphicFrameMk id="24" creationId="{330086D3-AD80-75B0-343B-E1F260FE7106}"/>
          </ac:graphicFrameMkLst>
        </pc:graphicFrameChg>
        <pc:graphicFrameChg chg="add mod modGraphic">
          <ac:chgData name="Long, Weitong" userId="c6662185-7318-410f-97e5-d6e77f6614a1" providerId="ADAL" clId="{FC8EE289-67C5-4E5E-B47B-6E3727EB4DBB}" dt="2024-06-29T21:18:41.047" v="1003" actId="14100"/>
          <ac:graphicFrameMkLst>
            <pc:docMk/>
            <pc:sldMk cId="948831656" sldId="2217"/>
            <ac:graphicFrameMk id="34" creationId="{6583089D-3C04-5FB4-E164-093D685F74A2}"/>
          </ac:graphicFrameMkLst>
        </pc:graphicFrameChg>
        <pc:picChg chg="mod topLvl">
          <ac:chgData name="Long, Weitong" userId="c6662185-7318-410f-97e5-d6e77f6614a1" providerId="ADAL" clId="{FC8EE289-67C5-4E5E-B47B-6E3727EB4DBB}" dt="2024-06-29T20:53:54.964" v="607" actId="164"/>
          <ac:picMkLst>
            <pc:docMk/>
            <pc:sldMk cId="948831656" sldId="2217"/>
            <ac:picMk id="45" creationId="{3D585596-355F-221E-272E-B9E16F539C8F}"/>
          </ac:picMkLst>
        </pc:picChg>
        <pc:picChg chg="mod topLvl">
          <ac:chgData name="Long, Weitong" userId="c6662185-7318-410f-97e5-d6e77f6614a1" providerId="ADAL" clId="{FC8EE289-67C5-4E5E-B47B-6E3727EB4DBB}" dt="2024-06-29T20:53:54.964" v="607" actId="164"/>
          <ac:picMkLst>
            <pc:docMk/>
            <pc:sldMk cId="948831656" sldId="2217"/>
            <ac:picMk id="46" creationId="{6EBB5A6B-A0B0-D2C4-E5D1-5B9F1DE02231}"/>
          </ac:picMkLst>
        </pc:picChg>
        <pc:picChg chg="mod topLvl">
          <ac:chgData name="Long, Weitong" userId="c6662185-7318-410f-97e5-d6e77f6614a1" providerId="ADAL" clId="{FC8EE289-67C5-4E5E-B47B-6E3727EB4DBB}" dt="2024-06-29T20:54:06.359" v="612" actId="14100"/>
          <ac:picMkLst>
            <pc:docMk/>
            <pc:sldMk cId="948831656" sldId="2217"/>
            <ac:picMk id="47" creationId="{A6BE79C1-4F8A-2CAF-5DE9-ECEAC0DF2B0A}"/>
          </ac:picMkLst>
        </pc:picChg>
        <pc:picChg chg="mod topLvl">
          <ac:chgData name="Long, Weitong" userId="c6662185-7318-410f-97e5-d6e77f6614a1" providerId="ADAL" clId="{FC8EE289-67C5-4E5E-B47B-6E3727EB4DBB}" dt="2024-06-29T20:53:54.964" v="607" actId="164"/>
          <ac:picMkLst>
            <pc:docMk/>
            <pc:sldMk cId="948831656" sldId="2217"/>
            <ac:picMk id="48" creationId="{5287C98C-DF81-6EBE-EB52-F5D2EAA5BDE2}"/>
          </ac:picMkLst>
        </pc:picChg>
        <pc:picChg chg="mod topLvl">
          <ac:chgData name="Long, Weitong" userId="c6662185-7318-410f-97e5-d6e77f6614a1" providerId="ADAL" clId="{FC8EE289-67C5-4E5E-B47B-6E3727EB4DBB}" dt="2024-06-29T20:53:54.964" v="607" actId="164"/>
          <ac:picMkLst>
            <pc:docMk/>
            <pc:sldMk cId="948831656" sldId="2217"/>
            <ac:picMk id="49" creationId="{C5FBA0AC-ECAD-7866-E693-DD80193A8861}"/>
          </ac:picMkLst>
        </pc:picChg>
        <pc:cxnChg chg="add del mod">
          <ac:chgData name="Long, Weitong" userId="c6662185-7318-410f-97e5-d6e77f6614a1" providerId="ADAL" clId="{FC8EE289-67C5-4E5E-B47B-6E3727EB4DBB}" dt="2024-06-29T20:24:46.429" v="320" actId="478"/>
          <ac:cxnSpMkLst>
            <pc:docMk/>
            <pc:sldMk cId="948831656" sldId="2217"/>
            <ac:cxnSpMk id="15" creationId="{C3925376-F7D9-8436-0E60-587EE9BDDD2B}"/>
          </ac:cxnSpMkLst>
        </pc:cxnChg>
        <pc:cxnChg chg="add del mod">
          <ac:chgData name="Long, Weitong" userId="c6662185-7318-410f-97e5-d6e77f6614a1" providerId="ADAL" clId="{FC8EE289-67C5-4E5E-B47B-6E3727EB4DBB}" dt="2024-06-29T20:24:46.429" v="320" actId="478"/>
          <ac:cxnSpMkLst>
            <pc:docMk/>
            <pc:sldMk cId="948831656" sldId="2217"/>
            <ac:cxnSpMk id="16" creationId="{FC5D669B-DD53-64DF-75EC-444A4BB1E802}"/>
          </ac:cxnSpMkLst>
        </pc:cxnChg>
        <pc:cxnChg chg="add del mod">
          <ac:chgData name="Long, Weitong" userId="c6662185-7318-410f-97e5-d6e77f6614a1" providerId="ADAL" clId="{FC8EE289-67C5-4E5E-B47B-6E3727EB4DBB}" dt="2024-06-29T20:24:46.429" v="320" actId="478"/>
          <ac:cxnSpMkLst>
            <pc:docMk/>
            <pc:sldMk cId="948831656" sldId="2217"/>
            <ac:cxnSpMk id="17" creationId="{BF9D8985-5D0E-0887-B505-F89EDE3A37AF}"/>
          </ac:cxnSpMkLst>
        </pc:cxnChg>
        <pc:cxnChg chg="add del mod">
          <ac:chgData name="Long, Weitong" userId="c6662185-7318-410f-97e5-d6e77f6614a1" providerId="ADAL" clId="{FC8EE289-67C5-4E5E-B47B-6E3727EB4DBB}" dt="2024-06-29T20:24:43.591" v="319" actId="478"/>
          <ac:cxnSpMkLst>
            <pc:docMk/>
            <pc:sldMk cId="948831656" sldId="2217"/>
            <ac:cxnSpMk id="25" creationId="{9E9CB02B-02FF-1F68-340A-9E2CAFC9E7C5}"/>
          </ac:cxnSpMkLst>
        </pc:cxnChg>
        <pc:cxnChg chg="add del mod">
          <ac:chgData name="Long, Weitong" userId="c6662185-7318-410f-97e5-d6e77f6614a1" providerId="ADAL" clId="{FC8EE289-67C5-4E5E-B47B-6E3727EB4DBB}" dt="2024-06-29T20:24:43.591" v="319" actId="478"/>
          <ac:cxnSpMkLst>
            <pc:docMk/>
            <pc:sldMk cId="948831656" sldId="2217"/>
            <ac:cxnSpMk id="26" creationId="{990485D5-833D-9F92-ED91-C213130276B6}"/>
          </ac:cxnSpMkLst>
        </pc:cxnChg>
        <pc:cxnChg chg="add del mod">
          <ac:chgData name="Long, Weitong" userId="c6662185-7318-410f-97e5-d6e77f6614a1" providerId="ADAL" clId="{FC8EE289-67C5-4E5E-B47B-6E3727EB4DBB}" dt="2024-06-29T20:24:43.591" v="319" actId="478"/>
          <ac:cxnSpMkLst>
            <pc:docMk/>
            <pc:sldMk cId="948831656" sldId="2217"/>
            <ac:cxnSpMk id="27" creationId="{D43F190A-030D-2A13-0DE0-4EF7AD9D4F47}"/>
          </ac:cxnSpMkLst>
        </pc:cxnChg>
        <pc:cxnChg chg="add mod">
          <ac:chgData name="Long, Weitong" userId="c6662185-7318-410f-97e5-d6e77f6614a1" providerId="ADAL" clId="{FC8EE289-67C5-4E5E-B47B-6E3727EB4DBB}" dt="2024-06-29T20:50:16.955" v="527" actId="1076"/>
          <ac:cxnSpMkLst>
            <pc:docMk/>
            <pc:sldMk cId="948831656" sldId="2217"/>
            <ac:cxnSpMk id="35" creationId="{CE0157E2-AB79-264C-5E5B-7E9A1CEBE7B1}"/>
          </ac:cxnSpMkLst>
        </pc:cxnChg>
        <pc:cxnChg chg="add mod">
          <ac:chgData name="Long, Weitong" userId="c6662185-7318-410f-97e5-d6e77f6614a1" providerId="ADAL" clId="{FC8EE289-67C5-4E5E-B47B-6E3727EB4DBB}" dt="2024-06-29T20:50:11.795" v="525" actId="1076"/>
          <ac:cxnSpMkLst>
            <pc:docMk/>
            <pc:sldMk cId="948831656" sldId="2217"/>
            <ac:cxnSpMk id="36" creationId="{CE0B2677-743E-99FD-A25C-FB4E4168D8E0}"/>
          </ac:cxnSpMkLst>
        </pc:cxnChg>
        <pc:cxnChg chg="add mod">
          <ac:chgData name="Long, Weitong" userId="c6662185-7318-410f-97e5-d6e77f6614a1" providerId="ADAL" clId="{FC8EE289-67C5-4E5E-B47B-6E3727EB4DBB}" dt="2024-06-29T20:50:14.654" v="526" actId="1076"/>
          <ac:cxnSpMkLst>
            <pc:docMk/>
            <pc:sldMk cId="948831656" sldId="2217"/>
            <ac:cxnSpMk id="37" creationId="{D2DB7F58-D8A8-188C-2C4D-CB48DF686C9D}"/>
          </ac:cxnSpMkLst>
        </pc:cxnChg>
      </pc:sldChg>
      <pc:sldChg chg="addSp delSp modSp new add del mod modAnim">
        <pc:chgData name="Long, Weitong" userId="c6662185-7318-410f-97e5-d6e77f6614a1" providerId="ADAL" clId="{FC8EE289-67C5-4E5E-B47B-6E3727EB4DBB}" dt="2024-07-03T10:52:01.303" v="1619"/>
        <pc:sldMkLst>
          <pc:docMk/>
          <pc:sldMk cId="2628935822" sldId="2218"/>
        </pc:sldMkLst>
        <pc:spChg chg="add mod">
          <ac:chgData name="Long, Weitong" userId="c6662185-7318-410f-97e5-d6e77f6614a1" providerId="ADAL" clId="{FC8EE289-67C5-4E5E-B47B-6E3727EB4DBB}" dt="2024-07-03T08:09:26.003" v="1502" actId="20577"/>
          <ac:spMkLst>
            <pc:docMk/>
            <pc:sldMk cId="2628935822" sldId="2218"/>
            <ac:spMk id="2" creationId="{4AAED5F7-EE56-1D0B-A022-1217972526EF}"/>
          </ac:spMkLst>
        </pc:spChg>
        <pc:spChg chg="del mod">
          <ac:chgData name="Long, Weitong" userId="c6662185-7318-410f-97e5-d6e77f6614a1" providerId="ADAL" clId="{FC8EE289-67C5-4E5E-B47B-6E3727EB4DBB}" dt="2024-06-29T21:04:36.307" v="818" actId="478"/>
          <ac:spMkLst>
            <pc:docMk/>
            <pc:sldMk cId="2628935822" sldId="2218"/>
            <ac:spMk id="2" creationId="{E6A54199-8972-DBF3-B7B0-AC029CA3C404}"/>
          </ac:spMkLst>
        </pc:spChg>
        <pc:spChg chg="mod">
          <ac:chgData name="Long, Weitong" userId="c6662185-7318-410f-97e5-d6e77f6614a1" providerId="ADAL" clId="{FC8EE289-67C5-4E5E-B47B-6E3727EB4DBB}" dt="2024-06-29T21:08:45.616" v="876" actId="20577"/>
          <ac:spMkLst>
            <pc:docMk/>
            <pc:sldMk cId="2628935822" sldId="2218"/>
            <ac:spMk id="3" creationId="{88C6AB84-B43C-D045-ADEB-EFB7471820D2}"/>
          </ac:spMkLst>
        </pc:spChg>
        <pc:spChg chg="add del mod">
          <ac:chgData name="Long, Weitong" userId="c6662185-7318-410f-97e5-d6e77f6614a1" providerId="ADAL" clId="{FC8EE289-67C5-4E5E-B47B-6E3727EB4DBB}" dt="2024-06-29T21:04:38.112" v="819" actId="478"/>
          <ac:spMkLst>
            <pc:docMk/>
            <pc:sldMk cId="2628935822" sldId="2218"/>
            <ac:spMk id="5" creationId="{84AA08AF-0E63-8DDB-75EF-C068A5BD25CD}"/>
          </ac:spMkLst>
        </pc:spChg>
        <pc:spChg chg="add mod">
          <ac:chgData name="Long, Weitong" userId="c6662185-7318-410f-97e5-d6e77f6614a1" providerId="ADAL" clId="{FC8EE289-67C5-4E5E-B47B-6E3727EB4DBB}" dt="2024-07-02T07:58:40.625" v="1234" actId="20577"/>
          <ac:spMkLst>
            <pc:docMk/>
            <pc:sldMk cId="2628935822" sldId="2218"/>
            <ac:spMk id="6" creationId="{40849065-96D3-CAD2-9525-41F0F2227415}"/>
          </ac:spMkLst>
        </pc:spChg>
        <pc:spChg chg="add mod">
          <ac:chgData name="Long, Weitong" userId="c6662185-7318-410f-97e5-d6e77f6614a1" providerId="ADAL" clId="{FC8EE289-67C5-4E5E-B47B-6E3727EB4DBB}" dt="2024-07-03T08:36:58.902" v="1570" actId="1076"/>
          <ac:spMkLst>
            <pc:docMk/>
            <pc:sldMk cId="2628935822" sldId="2218"/>
            <ac:spMk id="7" creationId="{487A99DD-3116-08F5-13AB-29735D8CAD3E}"/>
          </ac:spMkLst>
        </pc:spChg>
        <pc:spChg chg="add del mod">
          <ac:chgData name="Long, Weitong" userId="c6662185-7318-410f-97e5-d6e77f6614a1" providerId="ADAL" clId="{FC8EE289-67C5-4E5E-B47B-6E3727EB4DBB}" dt="2024-07-03T08:10:00.191" v="1506" actId="478"/>
          <ac:spMkLst>
            <pc:docMk/>
            <pc:sldMk cId="2628935822" sldId="2218"/>
            <ac:spMk id="11" creationId="{75D4B2D0-3757-0787-3B6F-DDC50FB8C43C}"/>
          </ac:spMkLst>
        </pc:spChg>
        <pc:spChg chg="add del mod">
          <ac:chgData name="Long, Weitong" userId="c6662185-7318-410f-97e5-d6e77f6614a1" providerId="ADAL" clId="{FC8EE289-67C5-4E5E-B47B-6E3727EB4DBB}" dt="2024-07-03T08:10:01.721" v="1507" actId="478"/>
          <ac:spMkLst>
            <pc:docMk/>
            <pc:sldMk cId="2628935822" sldId="2218"/>
            <ac:spMk id="12" creationId="{D7F3E2F7-31E6-6F09-E092-9C63D7360A13}"/>
          </ac:spMkLst>
        </pc:spChg>
        <pc:spChg chg="add del mod">
          <ac:chgData name="Long, Weitong" userId="c6662185-7318-410f-97e5-d6e77f6614a1" providerId="ADAL" clId="{FC8EE289-67C5-4E5E-B47B-6E3727EB4DBB}" dt="2024-07-03T08:10:03.355" v="1508" actId="478"/>
          <ac:spMkLst>
            <pc:docMk/>
            <pc:sldMk cId="2628935822" sldId="2218"/>
            <ac:spMk id="13" creationId="{58D86721-E79A-DFBA-68CF-B55F20AE79FD}"/>
          </ac:spMkLst>
        </pc:spChg>
        <pc:grpChg chg="add mod">
          <ac:chgData name="Long, Weitong" userId="c6662185-7318-410f-97e5-d6e77f6614a1" providerId="ADAL" clId="{FC8EE289-67C5-4E5E-B47B-6E3727EB4DBB}" dt="2024-07-03T08:37:06.933" v="1574" actId="1076"/>
          <ac:grpSpMkLst>
            <pc:docMk/>
            <pc:sldMk cId="2628935822" sldId="2218"/>
            <ac:grpSpMk id="14" creationId="{7DDAC60D-069D-1536-5437-7D9865706B1F}"/>
          </ac:grpSpMkLst>
        </pc:grpChg>
        <pc:graphicFrameChg chg="add mod">
          <ac:chgData name="Long, Weitong" userId="c6662185-7318-410f-97e5-d6e77f6614a1" providerId="ADAL" clId="{FC8EE289-67C5-4E5E-B47B-6E3727EB4DBB}" dt="2024-06-29T21:18:48.224" v="1004"/>
          <ac:graphicFrameMkLst>
            <pc:docMk/>
            <pc:sldMk cId="2628935822" sldId="2218"/>
            <ac:graphicFrameMk id="8" creationId="{D2A36C06-22A3-5CE5-843E-148B0976BBDE}"/>
          </ac:graphicFrameMkLst>
        </pc:graphicFrameChg>
        <pc:picChg chg="add mod">
          <ac:chgData name="Long, Weitong" userId="c6662185-7318-410f-97e5-d6e77f6614a1" providerId="ADAL" clId="{FC8EE289-67C5-4E5E-B47B-6E3727EB4DBB}" dt="2024-07-03T08:37:03.573" v="1573" actId="1076"/>
          <ac:picMkLst>
            <pc:docMk/>
            <pc:sldMk cId="2628935822" sldId="2218"/>
            <ac:picMk id="5" creationId="{3B5FBD98-3FBC-39EC-3321-89CF64E541C1}"/>
          </ac:picMkLst>
        </pc:picChg>
        <pc:picChg chg="add mod">
          <ac:chgData name="Long, Weitong" userId="c6662185-7318-410f-97e5-d6e77f6614a1" providerId="ADAL" clId="{FC8EE289-67C5-4E5E-B47B-6E3727EB4DBB}" dt="2024-07-03T08:37:01.795" v="1572" actId="1076"/>
          <ac:picMkLst>
            <pc:docMk/>
            <pc:sldMk cId="2628935822" sldId="2218"/>
            <ac:picMk id="9" creationId="{8BF9E747-1302-A5AA-B74B-BD470A245A11}"/>
          </ac:picMkLst>
        </pc:picChg>
        <pc:picChg chg="add mod">
          <ac:chgData name="Long, Weitong" userId="c6662185-7318-410f-97e5-d6e77f6614a1" providerId="ADAL" clId="{FC8EE289-67C5-4E5E-B47B-6E3727EB4DBB}" dt="2024-07-03T08:09:56.856" v="1504" actId="164"/>
          <ac:picMkLst>
            <pc:docMk/>
            <pc:sldMk cId="2628935822" sldId="2218"/>
            <ac:picMk id="10" creationId="{DD22E5AB-05B6-7B6D-F365-E513C2633BBE}"/>
          </ac:picMkLst>
        </pc:picChg>
      </pc:sldChg>
      <pc:sldChg chg="addSp delSp modSp add mod modAnim">
        <pc:chgData name="Long, Weitong" userId="c6662185-7318-410f-97e5-d6e77f6614a1" providerId="ADAL" clId="{FC8EE289-67C5-4E5E-B47B-6E3727EB4DBB}" dt="2024-07-03T09:17:41.403" v="1615" actId="20577"/>
        <pc:sldMkLst>
          <pc:docMk/>
          <pc:sldMk cId="2442442963" sldId="2219"/>
        </pc:sldMkLst>
        <pc:spChg chg="mod">
          <ac:chgData name="Long, Weitong" userId="c6662185-7318-410f-97e5-d6e77f6614a1" providerId="ADAL" clId="{FC8EE289-67C5-4E5E-B47B-6E3727EB4DBB}" dt="2024-07-02T08:30:34.508" v="1309" actId="1076"/>
          <ac:spMkLst>
            <pc:docMk/>
            <pc:sldMk cId="2442442963" sldId="2219"/>
            <ac:spMk id="38" creationId="{428C4AF3-716B-FC47-068D-BADB0499A3B1}"/>
          </ac:spMkLst>
        </pc:spChg>
        <pc:spChg chg="mod">
          <ac:chgData name="Long, Weitong" userId="c6662185-7318-410f-97e5-d6e77f6614a1" providerId="ADAL" clId="{FC8EE289-67C5-4E5E-B47B-6E3727EB4DBB}" dt="2024-07-03T07:56:04.101" v="1483" actId="20577"/>
          <ac:spMkLst>
            <pc:docMk/>
            <pc:sldMk cId="2442442963" sldId="2219"/>
            <ac:spMk id="39" creationId="{CACB9CB9-7F1C-05F7-A2D0-5B47B963FE90}"/>
          </ac:spMkLst>
        </pc:spChg>
        <pc:spChg chg="mod">
          <ac:chgData name="Long, Weitong" userId="c6662185-7318-410f-97e5-d6e77f6614a1" providerId="ADAL" clId="{FC8EE289-67C5-4E5E-B47B-6E3727EB4DBB}" dt="2024-07-03T07:56:07.221" v="1485" actId="20577"/>
          <ac:spMkLst>
            <pc:docMk/>
            <pc:sldMk cId="2442442963" sldId="2219"/>
            <ac:spMk id="40" creationId="{67DCEE6E-152E-0E08-4F5A-BDDE9FA4A599}"/>
          </ac:spMkLst>
        </pc:spChg>
        <pc:spChg chg="mod">
          <ac:chgData name="Long, Weitong" userId="c6662185-7318-410f-97e5-d6e77f6614a1" providerId="ADAL" clId="{FC8EE289-67C5-4E5E-B47B-6E3727EB4DBB}" dt="2024-07-03T07:56:27.082" v="1494" actId="14100"/>
          <ac:spMkLst>
            <pc:docMk/>
            <pc:sldMk cId="2442442963" sldId="2219"/>
            <ac:spMk id="41" creationId="{6117D5FB-6549-309C-E03E-F27E3255EADC}"/>
          </ac:spMkLst>
        </pc:spChg>
        <pc:spChg chg="mod">
          <ac:chgData name="Long, Weitong" userId="c6662185-7318-410f-97e5-d6e77f6614a1" providerId="ADAL" clId="{FC8EE289-67C5-4E5E-B47B-6E3727EB4DBB}" dt="2024-07-03T07:56:09.918" v="1486" actId="20577"/>
          <ac:spMkLst>
            <pc:docMk/>
            <pc:sldMk cId="2442442963" sldId="2219"/>
            <ac:spMk id="42" creationId="{C24B0BD9-9EE9-C906-2899-6B015E59D64C}"/>
          </ac:spMkLst>
        </pc:spChg>
        <pc:grpChg chg="add del mod">
          <ac:chgData name="Long, Weitong" userId="c6662185-7318-410f-97e5-d6e77f6614a1" providerId="ADAL" clId="{FC8EE289-67C5-4E5E-B47B-6E3727EB4DBB}" dt="2024-07-02T08:05:27.921" v="1289" actId="1076"/>
          <ac:grpSpMkLst>
            <pc:docMk/>
            <pc:sldMk cId="2442442963" sldId="2219"/>
            <ac:grpSpMk id="9" creationId="{084442B5-169A-8AD1-E333-B41110EE65AE}"/>
          </ac:grpSpMkLst>
        </pc:grpChg>
        <pc:grpChg chg="add mod">
          <ac:chgData name="Long, Weitong" userId="c6662185-7318-410f-97e5-d6e77f6614a1" providerId="ADAL" clId="{FC8EE289-67C5-4E5E-B47B-6E3727EB4DBB}" dt="2024-07-03T08:12:38.494" v="1560" actId="1076"/>
          <ac:grpSpMkLst>
            <pc:docMk/>
            <pc:sldMk cId="2442442963" sldId="2219"/>
            <ac:grpSpMk id="19" creationId="{109C1531-56F1-C982-1036-1E341A2496C5}"/>
          </ac:grpSpMkLst>
        </pc:grpChg>
        <pc:grpChg chg="del">
          <ac:chgData name="Long, Weitong" userId="c6662185-7318-410f-97e5-d6e77f6614a1" providerId="ADAL" clId="{FC8EE289-67C5-4E5E-B47B-6E3727EB4DBB}" dt="2024-07-02T08:02:49.322" v="1264" actId="21"/>
          <ac:grpSpMkLst>
            <pc:docMk/>
            <pc:sldMk cId="2442442963" sldId="2219"/>
            <ac:grpSpMk id="50" creationId="{3523F5FA-3AA8-0977-FB3A-E08811C399FB}"/>
          </ac:grpSpMkLst>
        </pc:grpChg>
        <pc:graphicFrameChg chg="add mod modGraphic">
          <ac:chgData name="Long, Weitong" userId="c6662185-7318-410f-97e5-d6e77f6614a1" providerId="ADAL" clId="{FC8EE289-67C5-4E5E-B47B-6E3727EB4DBB}" dt="2024-07-03T09:17:41.403" v="1615" actId="20577"/>
          <ac:graphicFrameMkLst>
            <pc:docMk/>
            <pc:sldMk cId="2442442963" sldId="2219"/>
            <ac:graphicFrameMk id="2" creationId="{2C200304-D744-A137-B155-CB5AD88C2959}"/>
          </ac:graphicFrameMkLst>
        </pc:graphicFrameChg>
        <pc:graphicFrameChg chg="add del mod modGraphic">
          <ac:chgData name="Long, Weitong" userId="c6662185-7318-410f-97e5-d6e77f6614a1" providerId="ADAL" clId="{FC8EE289-67C5-4E5E-B47B-6E3727EB4DBB}" dt="2024-07-02T08:01:52.168" v="1256" actId="478"/>
          <ac:graphicFrameMkLst>
            <pc:docMk/>
            <pc:sldMk cId="2442442963" sldId="2219"/>
            <ac:graphicFrameMk id="6" creationId="{1D7491DB-DDEE-A549-86CE-8720062D57EB}"/>
          </ac:graphicFrameMkLst>
        </pc:graphicFrameChg>
        <pc:graphicFrameChg chg="add mod modGraphic">
          <ac:chgData name="Long, Weitong" userId="c6662185-7318-410f-97e5-d6e77f6614a1" providerId="ADAL" clId="{FC8EE289-67C5-4E5E-B47B-6E3727EB4DBB}" dt="2024-07-02T08:30:01.800" v="1307" actId="14100"/>
          <ac:graphicFrameMkLst>
            <pc:docMk/>
            <pc:sldMk cId="2442442963" sldId="2219"/>
            <ac:graphicFrameMk id="7" creationId="{5FEB40D0-5642-8FE8-88A8-7CB269985D61}"/>
          </ac:graphicFrameMkLst>
        </pc:graphicFrameChg>
        <pc:graphicFrameChg chg="add mod modGraphic">
          <ac:chgData name="Long, Weitong" userId="c6662185-7318-410f-97e5-d6e77f6614a1" providerId="ADAL" clId="{FC8EE289-67C5-4E5E-B47B-6E3727EB4DBB}" dt="2024-07-02T08:29:58.044" v="1306" actId="14100"/>
          <ac:graphicFrameMkLst>
            <pc:docMk/>
            <pc:sldMk cId="2442442963" sldId="2219"/>
            <ac:graphicFrameMk id="8" creationId="{401F33C3-F4AD-1ACD-5E7C-F8A1E99B5B6E}"/>
          </ac:graphicFrameMkLst>
        </pc:graphicFrameChg>
        <pc:graphicFrameChg chg="mod modGraphic">
          <ac:chgData name="Long, Weitong" userId="c6662185-7318-410f-97e5-d6e77f6614a1" providerId="ADAL" clId="{FC8EE289-67C5-4E5E-B47B-6E3727EB4DBB}" dt="2024-07-02T08:29:52.970" v="1305" actId="14100"/>
          <ac:graphicFrameMkLst>
            <pc:docMk/>
            <pc:sldMk cId="2442442963" sldId="2219"/>
            <ac:graphicFrameMk id="34" creationId="{6583089D-3C04-5FB4-E164-093D685F74A2}"/>
          </ac:graphicFrameMkLst>
        </pc:graphicFrameChg>
        <pc:picChg chg="add mod">
          <ac:chgData name="Long, Weitong" userId="c6662185-7318-410f-97e5-d6e77f6614a1" providerId="ADAL" clId="{FC8EE289-67C5-4E5E-B47B-6E3727EB4DBB}" dt="2024-07-03T08:11:39.535" v="1544" actId="1076"/>
          <ac:picMkLst>
            <pc:docMk/>
            <pc:sldMk cId="2442442963" sldId="2219"/>
            <ac:picMk id="6" creationId="{36692CB8-1769-8E45-0FDD-B04BF90A3A0E}"/>
          </ac:picMkLst>
        </pc:picChg>
        <pc:picChg chg="mod topLvl">
          <ac:chgData name="Long, Weitong" userId="c6662185-7318-410f-97e5-d6e77f6614a1" providerId="ADAL" clId="{FC8EE289-67C5-4E5E-B47B-6E3727EB4DBB}" dt="2024-07-02T08:04:00.113" v="1278" actId="165"/>
          <ac:picMkLst>
            <pc:docMk/>
            <pc:sldMk cId="2442442963" sldId="2219"/>
            <ac:picMk id="10" creationId="{A288BE41-598B-A8E0-C517-FE616074FCC2}"/>
          </ac:picMkLst>
        </pc:picChg>
        <pc:picChg chg="mod topLvl">
          <ac:chgData name="Long, Weitong" userId="c6662185-7318-410f-97e5-d6e77f6614a1" providerId="ADAL" clId="{FC8EE289-67C5-4E5E-B47B-6E3727EB4DBB}" dt="2024-07-02T08:04:00.113" v="1278" actId="165"/>
          <ac:picMkLst>
            <pc:docMk/>
            <pc:sldMk cId="2442442963" sldId="2219"/>
            <ac:picMk id="11" creationId="{2B6D5F3A-E120-2B7B-6A0A-0441DAB1DC19}"/>
          </ac:picMkLst>
        </pc:picChg>
        <pc:picChg chg="mod topLvl">
          <ac:chgData name="Long, Weitong" userId="c6662185-7318-410f-97e5-d6e77f6614a1" providerId="ADAL" clId="{FC8EE289-67C5-4E5E-B47B-6E3727EB4DBB}" dt="2024-07-02T08:04:00.113" v="1278" actId="165"/>
          <ac:picMkLst>
            <pc:docMk/>
            <pc:sldMk cId="2442442963" sldId="2219"/>
            <ac:picMk id="12" creationId="{4534B0EA-6170-CD84-D67C-C63CD5973103}"/>
          </ac:picMkLst>
        </pc:picChg>
        <pc:picChg chg="mod topLvl">
          <ac:chgData name="Long, Weitong" userId="c6662185-7318-410f-97e5-d6e77f6614a1" providerId="ADAL" clId="{FC8EE289-67C5-4E5E-B47B-6E3727EB4DBB}" dt="2024-07-02T08:04:00.113" v="1278" actId="165"/>
          <ac:picMkLst>
            <pc:docMk/>
            <pc:sldMk cId="2442442963" sldId="2219"/>
            <ac:picMk id="13" creationId="{4AFD3251-D30B-4380-2A4B-33F89CDED6FB}"/>
          </ac:picMkLst>
        </pc:picChg>
        <pc:picChg chg="mod topLvl">
          <ac:chgData name="Long, Weitong" userId="c6662185-7318-410f-97e5-d6e77f6614a1" providerId="ADAL" clId="{FC8EE289-67C5-4E5E-B47B-6E3727EB4DBB}" dt="2024-07-02T08:04:00.113" v="1278" actId="165"/>
          <ac:picMkLst>
            <pc:docMk/>
            <pc:sldMk cId="2442442963" sldId="2219"/>
            <ac:picMk id="14" creationId="{0401EAA7-FA9A-BF98-5AB4-5617A53CF1D6}"/>
          </ac:picMkLst>
        </pc:picChg>
        <pc:picChg chg="add mod">
          <ac:chgData name="Long, Weitong" userId="c6662185-7318-410f-97e5-d6e77f6614a1" providerId="ADAL" clId="{FC8EE289-67C5-4E5E-B47B-6E3727EB4DBB}" dt="2024-07-03T08:11:43.328" v="1546" actId="1076"/>
          <ac:picMkLst>
            <pc:docMk/>
            <pc:sldMk cId="2442442963" sldId="2219"/>
            <ac:picMk id="15" creationId="{EF178CDC-D098-61FB-B367-AA02C0667E2F}"/>
          </ac:picMkLst>
        </pc:picChg>
        <pc:picChg chg="add mod">
          <ac:chgData name="Long, Weitong" userId="c6662185-7318-410f-97e5-d6e77f6614a1" providerId="ADAL" clId="{FC8EE289-67C5-4E5E-B47B-6E3727EB4DBB}" dt="2024-07-03T08:11:34.593" v="1541" actId="1076"/>
          <ac:picMkLst>
            <pc:docMk/>
            <pc:sldMk cId="2442442963" sldId="2219"/>
            <ac:picMk id="16" creationId="{1EB1BD82-F2A7-BDCD-FD17-96AE5B7104B7}"/>
          </ac:picMkLst>
        </pc:picChg>
        <pc:picChg chg="add mod">
          <ac:chgData name="Long, Weitong" userId="c6662185-7318-410f-97e5-d6e77f6614a1" providerId="ADAL" clId="{FC8EE289-67C5-4E5E-B47B-6E3727EB4DBB}" dt="2024-07-03T08:12:22.896" v="1552" actId="14100"/>
          <ac:picMkLst>
            <pc:docMk/>
            <pc:sldMk cId="2442442963" sldId="2219"/>
            <ac:picMk id="17" creationId="{B69BD3F2-11FC-801F-FEB0-04E186524B82}"/>
          </ac:picMkLst>
        </pc:picChg>
        <pc:picChg chg="add mod">
          <ac:chgData name="Long, Weitong" userId="c6662185-7318-410f-97e5-d6e77f6614a1" providerId="ADAL" clId="{FC8EE289-67C5-4E5E-B47B-6E3727EB4DBB}" dt="2024-07-03T08:12:16.792" v="1548" actId="164"/>
          <ac:picMkLst>
            <pc:docMk/>
            <pc:sldMk cId="2442442963" sldId="2219"/>
            <ac:picMk id="18" creationId="{97E617D6-91FD-71E2-CD88-D1B68E10C3D3}"/>
          </ac:picMkLst>
        </pc:picChg>
        <pc:cxnChg chg="mod">
          <ac:chgData name="Long, Weitong" userId="c6662185-7318-410f-97e5-d6e77f6614a1" providerId="ADAL" clId="{FC8EE289-67C5-4E5E-B47B-6E3727EB4DBB}" dt="2024-07-02T08:05:27.921" v="1289" actId="1076"/>
          <ac:cxnSpMkLst>
            <pc:docMk/>
            <pc:sldMk cId="2442442963" sldId="2219"/>
            <ac:cxnSpMk id="35" creationId="{CE0157E2-AB79-264C-5E5B-7E9A1CEBE7B1}"/>
          </ac:cxnSpMkLst>
        </pc:cxnChg>
        <pc:cxnChg chg="mod">
          <ac:chgData name="Long, Weitong" userId="c6662185-7318-410f-97e5-d6e77f6614a1" providerId="ADAL" clId="{FC8EE289-67C5-4E5E-B47B-6E3727EB4DBB}" dt="2024-07-02T08:05:27.921" v="1289" actId="1076"/>
          <ac:cxnSpMkLst>
            <pc:docMk/>
            <pc:sldMk cId="2442442963" sldId="2219"/>
            <ac:cxnSpMk id="36" creationId="{CE0B2677-743E-99FD-A25C-FB4E4168D8E0}"/>
          </ac:cxnSpMkLst>
        </pc:cxnChg>
        <pc:cxnChg chg="mod">
          <ac:chgData name="Long, Weitong" userId="c6662185-7318-410f-97e5-d6e77f6614a1" providerId="ADAL" clId="{FC8EE289-67C5-4E5E-B47B-6E3727EB4DBB}" dt="2024-07-02T08:05:27.921" v="1289" actId="1076"/>
          <ac:cxnSpMkLst>
            <pc:docMk/>
            <pc:sldMk cId="2442442963" sldId="2219"/>
            <ac:cxnSpMk id="37" creationId="{D2DB7F58-D8A8-188C-2C4D-CB48DF686C9D}"/>
          </ac:cxnSpMkLst>
        </pc:cxnChg>
      </pc:sldChg>
    </pc:docChg>
  </pc:docChgLst>
  <pc:docChgLst>
    <pc:chgData name="Long, Weitong" userId="c6662185-7318-410f-97e5-d6e77f6614a1" providerId="ADAL" clId="{F09DA8B1-FE87-4184-807F-4D6213534E45}"/>
    <pc:docChg chg="undo custSel addSld delSld modSld sldOrd">
      <pc:chgData name="Long, Weitong" userId="c6662185-7318-410f-97e5-d6e77f6614a1" providerId="ADAL" clId="{F09DA8B1-FE87-4184-807F-4D6213534E45}" dt="2023-10-09T13:22:06.022" v="6673" actId="164"/>
      <pc:docMkLst>
        <pc:docMk/>
      </pc:docMkLst>
      <pc:sldChg chg="modSp mod">
        <pc:chgData name="Long, Weitong" userId="c6662185-7318-410f-97e5-d6e77f6614a1" providerId="ADAL" clId="{F09DA8B1-FE87-4184-807F-4D6213534E45}" dt="2023-09-15T07:29:36.858" v="522" actId="20577"/>
        <pc:sldMkLst>
          <pc:docMk/>
          <pc:sldMk cId="1983885521" sldId="256"/>
        </pc:sldMkLst>
        <pc:spChg chg="mod">
          <ac:chgData name="Long, Weitong" userId="c6662185-7318-410f-97e5-d6e77f6614a1" providerId="ADAL" clId="{F09DA8B1-FE87-4184-807F-4D6213534E45}" dt="2023-09-08T15:18:17.787" v="8" actId="20577"/>
          <ac:spMkLst>
            <pc:docMk/>
            <pc:sldMk cId="1983885521" sldId="256"/>
            <ac:spMk id="2" creationId="{00000000-0000-0000-0000-000000000000}"/>
          </ac:spMkLst>
        </pc:spChg>
        <pc:spChg chg="mod">
          <ac:chgData name="Long, Weitong" userId="c6662185-7318-410f-97e5-d6e77f6614a1" providerId="ADAL" clId="{F09DA8B1-FE87-4184-807F-4D6213534E45}" dt="2023-09-15T07:29:36.858" v="522" actId="20577"/>
          <ac:spMkLst>
            <pc:docMk/>
            <pc:sldMk cId="1983885521" sldId="256"/>
            <ac:spMk id="5" creationId="{00000000-0000-0000-0000-000000000000}"/>
          </ac:spMkLst>
        </pc:spChg>
      </pc:sldChg>
      <pc:sldChg chg="add">
        <pc:chgData name="Long, Weitong" userId="c6662185-7318-410f-97e5-d6e77f6614a1" providerId="ADAL" clId="{F09DA8B1-FE87-4184-807F-4D6213534E45}" dt="2023-09-15T12:31:39.039" v="4938"/>
        <pc:sldMkLst>
          <pc:docMk/>
          <pc:sldMk cId="2171907705" sldId="269"/>
        </pc:sldMkLst>
      </pc:sldChg>
      <pc:sldChg chg="add">
        <pc:chgData name="Long, Weitong" userId="c6662185-7318-410f-97e5-d6e77f6614a1" providerId="ADAL" clId="{F09DA8B1-FE87-4184-807F-4D6213534E45}" dt="2023-09-15T07:32:15.495" v="525"/>
        <pc:sldMkLst>
          <pc:docMk/>
          <pc:sldMk cId="373284808" sldId="272"/>
        </pc:sldMkLst>
      </pc:sldChg>
      <pc:sldChg chg="modSp mod ord">
        <pc:chgData name="Long, Weitong" userId="c6662185-7318-410f-97e5-d6e77f6614a1" providerId="ADAL" clId="{F09DA8B1-FE87-4184-807F-4D6213534E45}" dt="2023-09-15T10:27:49.358" v="2513" actId="20577"/>
        <pc:sldMkLst>
          <pc:docMk/>
          <pc:sldMk cId="4291992622" sldId="318"/>
        </pc:sldMkLst>
        <pc:spChg chg="mod">
          <ac:chgData name="Long, Weitong" userId="c6662185-7318-410f-97e5-d6e77f6614a1" providerId="ADAL" clId="{F09DA8B1-FE87-4184-807F-4D6213534E45}" dt="2023-09-15T10:27:49.358" v="2513" actId="20577"/>
          <ac:spMkLst>
            <pc:docMk/>
            <pc:sldMk cId="4291992622" sldId="318"/>
            <ac:spMk id="2" creationId="{B680D0C0-4477-9177-C362-1D9934468AA5}"/>
          </ac:spMkLst>
        </pc:spChg>
      </pc:sldChg>
      <pc:sldChg chg="addSp delSp modSp add del mod ord">
        <pc:chgData name="Long, Weitong" userId="c6662185-7318-410f-97e5-d6e77f6614a1" providerId="ADAL" clId="{F09DA8B1-FE87-4184-807F-4D6213534E45}" dt="2023-09-15T11:15:13.539" v="3265" actId="47"/>
        <pc:sldMkLst>
          <pc:docMk/>
          <pc:sldMk cId="351212461" sldId="323"/>
        </pc:sldMkLst>
        <pc:spChg chg="add mod">
          <ac:chgData name="Long, Weitong" userId="c6662185-7318-410f-97e5-d6e77f6614a1" providerId="ADAL" clId="{F09DA8B1-FE87-4184-807F-4D6213534E45}" dt="2023-09-15T11:13:17.242" v="3259"/>
          <ac:spMkLst>
            <pc:docMk/>
            <pc:sldMk cId="351212461" sldId="323"/>
            <ac:spMk id="2" creationId="{9CE99D0D-A522-32AE-CC0E-BDE8E70F36ED}"/>
          </ac:spMkLst>
        </pc:spChg>
        <pc:spChg chg="del">
          <ac:chgData name="Long, Weitong" userId="c6662185-7318-410f-97e5-d6e77f6614a1" providerId="ADAL" clId="{F09DA8B1-FE87-4184-807F-4D6213534E45}" dt="2023-09-15T11:13:16.806" v="3258" actId="478"/>
          <ac:spMkLst>
            <pc:docMk/>
            <pc:sldMk cId="351212461" sldId="323"/>
            <ac:spMk id="7" creationId="{4A64BB81-B147-6612-C652-3E3086DAB01D}"/>
          </ac:spMkLst>
        </pc:spChg>
      </pc:sldChg>
      <pc:sldChg chg="addSp delSp modSp add mod ord">
        <pc:chgData name="Long, Weitong" userId="c6662185-7318-410f-97e5-d6e77f6614a1" providerId="ADAL" clId="{F09DA8B1-FE87-4184-807F-4D6213534E45}" dt="2023-09-15T11:15:42.118" v="3272" actId="20577"/>
        <pc:sldMkLst>
          <pc:docMk/>
          <pc:sldMk cId="4248737080" sldId="326"/>
        </pc:sldMkLst>
        <pc:spChg chg="add mod">
          <ac:chgData name="Long, Weitong" userId="c6662185-7318-410f-97e5-d6e77f6614a1" providerId="ADAL" clId="{F09DA8B1-FE87-4184-807F-4D6213534E45}" dt="2023-09-15T11:14:44.800" v="3264"/>
          <ac:spMkLst>
            <pc:docMk/>
            <pc:sldMk cId="4248737080" sldId="326"/>
            <ac:spMk id="2" creationId="{1A714EB2-40D3-B535-AE89-6848F97B9C79}"/>
          </ac:spMkLst>
        </pc:spChg>
        <pc:spChg chg="del">
          <ac:chgData name="Long, Weitong" userId="c6662185-7318-410f-97e5-d6e77f6614a1" providerId="ADAL" clId="{F09DA8B1-FE87-4184-807F-4D6213534E45}" dt="2023-09-15T11:14:44.389" v="3263" actId="478"/>
          <ac:spMkLst>
            <pc:docMk/>
            <pc:sldMk cId="4248737080" sldId="326"/>
            <ac:spMk id="7" creationId="{4A64BB81-B147-6612-C652-3E3086DAB01D}"/>
          </ac:spMkLst>
        </pc:spChg>
        <pc:spChg chg="mod">
          <ac:chgData name="Long, Weitong" userId="c6662185-7318-410f-97e5-d6e77f6614a1" providerId="ADAL" clId="{F09DA8B1-FE87-4184-807F-4D6213534E45}" dt="2023-09-15T11:15:42.118" v="3272" actId="20577"/>
          <ac:spMkLst>
            <pc:docMk/>
            <pc:sldMk cId="4248737080" sldId="326"/>
            <ac:spMk id="11" creationId="{852F9AE9-C084-62CB-F1AC-1D9192DF6D49}"/>
          </ac:spMkLst>
        </pc:spChg>
      </pc:sldChg>
      <pc:sldChg chg="addSp modSp add mod ord">
        <pc:chgData name="Long, Weitong" userId="c6662185-7318-410f-97e5-d6e77f6614a1" providerId="ADAL" clId="{F09DA8B1-FE87-4184-807F-4D6213534E45}" dt="2023-09-15T09:50:54.716" v="1930" actId="1076"/>
        <pc:sldMkLst>
          <pc:docMk/>
          <pc:sldMk cId="2461668980" sldId="331"/>
        </pc:sldMkLst>
        <pc:spChg chg="mod">
          <ac:chgData name="Long, Weitong" userId="c6662185-7318-410f-97e5-d6e77f6614a1" providerId="ADAL" clId="{F09DA8B1-FE87-4184-807F-4D6213534E45}" dt="2023-09-15T09:40:08.726" v="1840"/>
          <ac:spMkLst>
            <pc:docMk/>
            <pc:sldMk cId="2461668980" sldId="331"/>
            <ac:spMk id="10" creationId="{98B20428-1809-FA28-575D-97577411E7A6}"/>
          </ac:spMkLst>
        </pc:spChg>
        <pc:grpChg chg="add mod">
          <ac:chgData name="Long, Weitong" userId="c6662185-7318-410f-97e5-d6e77f6614a1" providerId="ADAL" clId="{F09DA8B1-FE87-4184-807F-4D6213534E45}" dt="2023-09-15T09:50:54.716" v="1930" actId="1076"/>
          <ac:grpSpMkLst>
            <pc:docMk/>
            <pc:sldMk cId="2461668980" sldId="331"/>
            <ac:grpSpMk id="2" creationId="{7670C09D-537F-446E-1942-CA0A95C2BE43}"/>
          </ac:grpSpMkLst>
        </pc:grpChg>
        <pc:picChg chg="mod">
          <ac:chgData name="Long, Weitong" userId="c6662185-7318-410f-97e5-d6e77f6614a1" providerId="ADAL" clId="{F09DA8B1-FE87-4184-807F-4D6213534E45}" dt="2023-09-15T09:50:51.720" v="1928" actId="164"/>
          <ac:picMkLst>
            <pc:docMk/>
            <pc:sldMk cId="2461668980" sldId="331"/>
            <ac:picMk id="14" creationId="{E147DB43-93E2-59CE-CDBC-41102923DDE8}"/>
          </ac:picMkLst>
        </pc:picChg>
        <pc:picChg chg="mod">
          <ac:chgData name="Long, Weitong" userId="c6662185-7318-410f-97e5-d6e77f6614a1" providerId="ADAL" clId="{F09DA8B1-FE87-4184-807F-4D6213534E45}" dt="2023-09-15T09:50:51.720" v="1928" actId="164"/>
          <ac:picMkLst>
            <pc:docMk/>
            <pc:sldMk cId="2461668980" sldId="331"/>
            <ac:picMk id="15" creationId="{B0BE0854-7E8F-4EEE-4DD6-FF1C74A629F9}"/>
          </ac:picMkLst>
        </pc:picChg>
      </pc:sldChg>
      <pc:sldChg chg="modSp add mod ord">
        <pc:chgData name="Long, Weitong" userId="c6662185-7318-410f-97e5-d6e77f6614a1" providerId="ADAL" clId="{F09DA8B1-FE87-4184-807F-4D6213534E45}" dt="2023-09-15T11:08:44.191" v="3233"/>
        <pc:sldMkLst>
          <pc:docMk/>
          <pc:sldMk cId="3901561273" sldId="336"/>
        </pc:sldMkLst>
        <pc:spChg chg="mod">
          <ac:chgData name="Long, Weitong" userId="c6662185-7318-410f-97e5-d6e77f6614a1" providerId="ADAL" clId="{F09DA8B1-FE87-4184-807F-4D6213534E45}" dt="2023-09-15T11:08:32.724" v="3231"/>
          <ac:spMkLst>
            <pc:docMk/>
            <pc:sldMk cId="3901561273" sldId="336"/>
            <ac:spMk id="11" creationId="{0B4F9116-772A-97A2-C3AE-B964BF201414}"/>
          </ac:spMkLst>
        </pc:spChg>
      </pc:sldChg>
      <pc:sldChg chg="addSp delSp modSp add mod ord">
        <pc:chgData name="Long, Weitong" userId="c6662185-7318-410f-97e5-d6e77f6614a1" providerId="ADAL" clId="{F09DA8B1-FE87-4184-807F-4D6213534E45}" dt="2023-09-15T11:15:20.563" v="3267"/>
        <pc:sldMkLst>
          <pc:docMk/>
          <pc:sldMk cId="4066450277" sldId="337"/>
        </pc:sldMkLst>
        <pc:spChg chg="add mod">
          <ac:chgData name="Long, Weitong" userId="c6662185-7318-410f-97e5-d6e77f6614a1" providerId="ADAL" clId="{F09DA8B1-FE87-4184-807F-4D6213534E45}" dt="2023-09-15T11:10:38.664" v="3238"/>
          <ac:spMkLst>
            <pc:docMk/>
            <pc:sldMk cId="4066450277" sldId="337"/>
            <ac:spMk id="4" creationId="{96A795C7-C57D-7E35-22B4-73B5CA8F0525}"/>
          </ac:spMkLst>
        </pc:spChg>
        <pc:spChg chg="del">
          <ac:chgData name="Long, Weitong" userId="c6662185-7318-410f-97e5-d6e77f6614a1" providerId="ADAL" clId="{F09DA8B1-FE87-4184-807F-4D6213534E45}" dt="2023-09-15T11:10:38.156" v="3237" actId="478"/>
          <ac:spMkLst>
            <pc:docMk/>
            <pc:sldMk cId="4066450277" sldId="337"/>
            <ac:spMk id="6" creationId="{2C27F106-FDB4-03A6-0C48-8FA13141115A}"/>
          </ac:spMkLst>
        </pc:spChg>
      </pc:sldChg>
      <pc:sldChg chg="modSp add del mod">
        <pc:chgData name="Long, Weitong" userId="c6662185-7318-410f-97e5-d6e77f6614a1" providerId="ADAL" clId="{F09DA8B1-FE87-4184-807F-4D6213534E45}" dt="2023-09-15T12:33:11.433" v="4953" actId="47"/>
        <pc:sldMkLst>
          <pc:docMk/>
          <pc:sldMk cId="1542270616" sldId="345"/>
        </pc:sldMkLst>
        <pc:spChg chg="mod">
          <ac:chgData name="Long, Weitong" userId="c6662185-7318-410f-97e5-d6e77f6614a1" providerId="ADAL" clId="{F09DA8B1-FE87-4184-807F-4D6213534E45}" dt="2023-09-15T12:32:29.859" v="4952" actId="20577"/>
          <ac:spMkLst>
            <pc:docMk/>
            <pc:sldMk cId="1542270616" sldId="345"/>
            <ac:spMk id="3" creationId="{73A64C4C-6AE6-EDE1-F861-DBAD2AD640E9}"/>
          </ac:spMkLst>
        </pc:spChg>
      </pc:sldChg>
      <pc:sldChg chg="del">
        <pc:chgData name="Long, Weitong" userId="c6662185-7318-410f-97e5-d6e77f6614a1" providerId="ADAL" clId="{F09DA8B1-FE87-4184-807F-4D6213534E45}" dt="2023-09-15T11:31:16.998" v="3713" actId="47"/>
        <pc:sldMkLst>
          <pc:docMk/>
          <pc:sldMk cId="228710692" sldId="368"/>
        </pc:sldMkLst>
      </pc:sldChg>
      <pc:sldChg chg="addSp modSp mod ord">
        <pc:chgData name="Long, Weitong" userId="c6662185-7318-410f-97e5-d6e77f6614a1" providerId="ADAL" clId="{F09DA8B1-FE87-4184-807F-4D6213534E45}" dt="2023-09-15T11:11:02.852" v="3242" actId="20577"/>
        <pc:sldMkLst>
          <pc:docMk/>
          <pc:sldMk cId="2608787355" sldId="369"/>
        </pc:sldMkLst>
        <pc:spChg chg="mod">
          <ac:chgData name="Long, Weitong" userId="c6662185-7318-410f-97e5-d6e77f6614a1" providerId="ADAL" clId="{F09DA8B1-FE87-4184-807F-4D6213534E45}" dt="2023-09-15T11:11:02.852" v="3242" actId="20577"/>
          <ac:spMkLst>
            <pc:docMk/>
            <pc:sldMk cId="2608787355" sldId="369"/>
            <ac:spMk id="2" creationId="{1F7039C8-58F5-CE07-F995-5851E9BCC2E5}"/>
          </ac:spMkLst>
        </pc:spChg>
        <pc:spChg chg="mod">
          <ac:chgData name="Long, Weitong" userId="c6662185-7318-410f-97e5-d6e77f6614a1" providerId="ADAL" clId="{F09DA8B1-FE87-4184-807F-4D6213534E45}" dt="2023-09-15T09:51:14.122" v="1937" actId="20577"/>
          <ac:spMkLst>
            <pc:docMk/>
            <pc:sldMk cId="2608787355" sldId="369"/>
            <ac:spMk id="3" creationId="{C3F54920-A737-DB7F-4BF3-9DEBAA9A4D2F}"/>
          </ac:spMkLst>
        </pc:spChg>
        <pc:spChg chg="add mod">
          <ac:chgData name="Long, Weitong" userId="c6662185-7318-410f-97e5-d6e77f6614a1" providerId="ADAL" clId="{F09DA8B1-FE87-4184-807F-4D6213534E45}" dt="2023-09-15T09:47:54.050" v="1913" actId="20577"/>
          <ac:spMkLst>
            <pc:docMk/>
            <pc:sldMk cId="2608787355" sldId="369"/>
            <ac:spMk id="5" creationId="{38A65471-0DF8-E4A4-3DC1-CD3548ACC6B7}"/>
          </ac:spMkLst>
        </pc:spChg>
      </pc:sldChg>
      <pc:sldChg chg="delSp modSp del mod ord">
        <pc:chgData name="Long, Weitong" userId="c6662185-7318-410f-97e5-d6e77f6614a1" providerId="ADAL" clId="{F09DA8B1-FE87-4184-807F-4D6213534E45}" dt="2023-09-15T11:24:51.769" v="3601" actId="47"/>
        <pc:sldMkLst>
          <pc:docMk/>
          <pc:sldMk cId="840662700" sldId="370"/>
        </pc:sldMkLst>
        <pc:spChg chg="mod">
          <ac:chgData name="Long, Weitong" userId="c6662185-7318-410f-97e5-d6e77f6614a1" providerId="ADAL" clId="{F09DA8B1-FE87-4184-807F-4D6213534E45}" dt="2023-09-15T11:03:43.019" v="3202" actId="20577"/>
          <ac:spMkLst>
            <pc:docMk/>
            <pc:sldMk cId="840662700" sldId="370"/>
            <ac:spMk id="3" creationId="{564F6AAC-FD5B-28EB-1EAA-29E1B5AEB9BA}"/>
          </ac:spMkLst>
        </pc:spChg>
        <pc:spChg chg="mod">
          <ac:chgData name="Long, Weitong" userId="c6662185-7318-410f-97e5-d6e77f6614a1" providerId="ADAL" clId="{F09DA8B1-FE87-4184-807F-4D6213534E45}" dt="2023-09-15T11:03:53.501" v="3203" actId="14100"/>
          <ac:spMkLst>
            <pc:docMk/>
            <pc:sldMk cId="840662700" sldId="370"/>
            <ac:spMk id="7" creationId="{5D078FB5-FC94-AAE0-0FEB-F8C915FDD09B}"/>
          </ac:spMkLst>
        </pc:spChg>
        <pc:graphicFrameChg chg="del">
          <ac:chgData name="Long, Weitong" userId="c6662185-7318-410f-97e5-d6e77f6614a1" providerId="ADAL" clId="{F09DA8B1-FE87-4184-807F-4D6213534E45}" dt="2023-09-15T11:03:30.947" v="3198" actId="478"/>
          <ac:graphicFrameMkLst>
            <pc:docMk/>
            <pc:sldMk cId="840662700" sldId="370"/>
            <ac:graphicFrameMk id="5" creationId="{3F0B6D0F-F10C-0298-C27B-14E7A3A86023}"/>
          </ac:graphicFrameMkLst>
        </pc:graphicFrameChg>
      </pc:sldChg>
      <pc:sldChg chg="addSp modSp add del mod ord">
        <pc:chgData name="Long, Weitong" userId="c6662185-7318-410f-97e5-d6e77f6614a1" providerId="ADAL" clId="{F09DA8B1-FE87-4184-807F-4D6213534E45}" dt="2023-09-15T11:52:06.249" v="4206" actId="47"/>
        <pc:sldMkLst>
          <pc:docMk/>
          <pc:sldMk cId="1727814213" sldId="371"/>
        </pc:sldMkLst>
        <pc:spChg chg="mod">
          <ac:chgData name="Long, Weitong" userId="c6662185-7318-410f-97e5-d6e77f6614a1" providerId="ADAL" clId="{F09DA8B1-FE87-4184-807F-4D6213534E45}" dt="2023-09-15T11:32:49.753" v="3760" actId="20577"/>
          <ac:spMkLst>
            <pc:docMk/>
            <pc:sldMk cId="1727814213" sldId="371"/>
            <ac:spMk id="3" creationId="{85C7FC60-FE86-1F87-0765-9A82AC1D9524}"/>
          </ac:spMkLst>
        </pc:spChg>
        <pc:spChg chg="mod">
          <ac:chgData name="Long, Weitong" userId="c6662185-7318-410f-97e5-d6e77f6614a1" providerId="ADAL" clId="{F09DA8B1-FE87-4184-807F-4D6213534E45}" dt="2023-09-15T11:42:09.210" v="3939" actId="14100"/>
          <ac:spMkLst>
            <pc:docMk/>
            <pc:sldMk cId="1727814213" sldId="371"/>
            <ac:spMk id="5" creationId="{F62880A5-D603-8EB1-C68B-44C793D328AB}"/>
          </ac:spMkLst>
        </pc:spChg>
        <pc:spChg chg="mod">
          <ac:chgData name="Long, Weitong" userId="c6662185-7318-410f-97e5-d6e77f6614a1" providerId="ADAL" clId="{F09DA8B1-FE87-4184-807F-4D6213534E45}" dt="2023-09-15T11:41:55.245" v="3931" actId="14100"/>
          <ac:spMkLst>
            <pc:docMk/>
            <pc:sldMk cId="1727814213" sldId="371"/>
            <ac:spMk id="6" creationId="{C40EA7C2-EC32-247C-3788-2CD7AF2FECE0}"/>
          </ac:spMkLst>
        </pc:spChg>
        <pc:spChg chg="mod">
          <ac:chgData name="Long, Weitong" userId="c6662185-7318-410f-97e5-d6e77f6614a1" providerId="ADAL" clId="{F09DA8B1-FE87-4184-807F-4D6213534E45}" dt="2023-09-15T11:37:56.684" v="3859" actId="164"/>
          <ac:spMkLst>
            <pc:docMk/>
            <pc:sldMk cId="1727814213" sldId="371"/>
            <ac:spMk id="7" creationId="{9F4FEA24-B93E-5E39-1C87-C6D0E0DB2420}"/>
          </ac:spMkLst>
        </pc:spChg>
        <pc:spChg chg="mod">
          <ac:chgData name="Long, Weitong" userId="c6662185-7318-410f-97e5-d6e77f6614a1" providerId="ADAL" clId="{F09DA8B1-FE87-4184-807F-4D6213534E45}" dt="2023-09-15T11:37:56.684" v="3859" actId="164"/>
          <ac:spMkLst>
            <pc:docMk/>
            <pc:sldMk cId="1727814213" sldId="371"/>
            <ac:spMk id="12" creationId="{5A80B058-42C9-1417-0410-40324CF88019}"/>
          </ac:spMkLst>
        </pc:spChg>
        <pc:spChg chg="mod">
          <ac:chgData name="Long, Weitong" userId="c6662185-7318-410f-97e5-d6e77f6614a1" providerId="ADAL" clId="{F09DA8B1-FE87-4184-807F-4D6213534E45}" dt="2023-09-15T11:37:56.684" v="3859" actId="164"/>
          <ac:spMkLst>
            <pc:docMk/>
            <pc:sldMk cId="1727814213" sldId="371"/>
            <ac:spMk id="13" creationId="{827C9D11-8A5A-64A5-0DC3-E30FB1D7ACB6}"/>
          </ac:spMkLst>
        </pc:spChg>
        <pc:spChg chg="mod">
          <ac:chgData name="Long, Weitong" userId="c6662185-7318-410f-97e5-d6e77f6614a1" providerId="ADAL" clId="{F09DA8B1-FE87-4184-807F-4D6213534E45}" dt="2023-09-15T11:37:56.684" v="3859" actId="164"/>
          <ac:spMkLst>
            <pc:docMk/>
            <pc:sldMk cId="1727814213" sldId="371"/>
            <ac:spMk id="16" creationId="{4B0A8654-49B5-8642-E475-61330E83E83F}"/>
          </ac:spMkLst>
        </pc:spChg>
        <pc:spChg chg="mod">
          <ac:chgData name="Long, Weitong" userId="c6662185-7318-410f-97e5-d6e77f6614a1" providerId="ADAL" clId="{F09DA8B1-FE87-4184-807F-4D6213534E45}" dt="2023-09-15T11:37:56.684" v="3859" actId="164"/>
          <ac:spMkLst>
            <pc:docMk/>
            <pc:sldMk cId="1727814213" sldId="371"/>
            <ac:spMk id="28" creationId="{DC6ADE78-8F76-7BEF-44CC-EDAD5C8316E6}"/>
          </ac:spMkLst>
        </pc:spChg>
        <pc:spChg chg="mod">
          <ac:chgData name="Long, Weitong" userId="c6662185-7318-410f-97e5-d6e77f6614a1" providerId="ADAL" clId="{F09DA8B1-FE87-4184-807F-4D6213534E45}" dt="2023-09-15T11:37:56.684" v="3859" actId="164"/>
          <ac:spMkLst>
            <pc:docMk/>
            <pc:sldMk cId="1727814213" sldId="371"/>
            <ac:spMk id="29" creationId="{BA540744-E0C5-35FE-EA46-AB35BA84761C}"/>
          </ac:spMkLst>
        </pc:spChg>
        <pc:spChg chg="mod">
          <ac:chgData name="Long, Weitong" userId="c6662185-7318-410f-97e5-d6e77f6614a1" providerId="ADAL" clId="{F09DA8B1-FE87-4184-807F-4D6213534E45}" dt="2023-09-15T11:37:56.684" v="3859" actId="164"/>
          <ac:spMkLst>
            <pc:docMk/>
            <pc:sldMk cId="1727814213" sldId="371"/>
            <ac:spMk id="31" creationId="{35263C6A-F6DF-6F5B-A7E9-5BA4544270D8}"/>
          </ac:spMkLst>
        </pc:spChg>
        <pc:spChg chg="mod">
          <ac:chgData name="Long, Weitong" userId="c6662185-7318-410f-97e5-d6e77f6614a1" providerId="ADAL" clId="{F09DA8B1-FE87-4184-807F-4D6213534E45}" dt="2023-09-15T11:42:16.635" v="3940" actId="1076"/>
          <ac:spMkLst>
            <pc:docMk/>
            <pc:sldMk cId="1727814213" sldId="371"/>
            <ac:spMk id="32" creationId="{2F129742-196E-CA01-D4E3-72280B53B7C5}"/>
          </ac:spMkLst>
        </pc:spChg>
        <pc:grpChg chg="add mod">
          <ac:chgData name="Long, Weitong" userId="c6662185-7318-410f-97e5-d6e77f6614a1" providerId="ADAL" clId="{F09DA8B1-FE87-4184-807F-4D6213534E45}" dt="2023-09-15T11:37:59.240" v="3860" actId="1076"/>
          <ac:grpSpMkLst>
            <pc:docMk/>
            <pc:sldMk cId="1727814213" sldId="371"/>
            <ac:grpSpMk id="19" creationId="{DC4CC3AA-FA4E-456B-E3B0-14F1BD7906A1}"/>
          </ac:grpSpMkLst>
        </pc:grpChg>
        <pc:cxnChg chg="mod">
          <ac:chgData name="Long, Weitong" userId="c6662185-7318-410f-97e5-d6e77f6614a1" providerId="ADAL" clId="{F09DA8B1-FE87-4184-807F-4D6213534E45}" dt="2023-09-15T11:42:09.210" v="3939" actId="14100"/>
          <ac:cxnSpMkLst>
            <pc:docMk/>
            <pc:sldMk cId="1727814213" sldId="371"/>
            <ac:cxnSpMk id="9" creationId="{9F3BBB58-2A71-FE80-9EAC-6E7027D8EA25}"/>
          </ac:cxnSpMkLst>
        </pc:cxnChg>
        <pc:cxnChg chg="mod">
          <ac:chgData name="Long, Weitong" userId="c6662185-7318-410f-97e5-d6e77f6614a1" providerId="ADAL" clId="{F09DA8B1-FE87-4184-807F-4D6213534E45}" dt="2023-09-15T11:41:55.245" v="3931" actId="14100"/>
          <ac:cxnSpMkLst>
            <pc:docMk/>
            <pc:sldMk cId="1727814213" sldId="371"/>
            <ac:cxnSpMk id="11" creationId="{5E6A71A3-2C02-7A3A-00E7-30C181F87E58}"/>
          </ac:cxnSpMkLst>
        </pc:cxnChg>
        <pc:cxnChg chg="mod">
          <ac:chgData name="Long, Weitong" userId="c6662185-7318-410f-97e5-d6e77f6614a1" providerId="ADAL" clId="{F09DA8B1-FE87-4184-807F-4D6213534E45}" dt="2023-09-15T11:42:16.635" v="3940" actId="1076"/>
          <ac:cxnSpMkLst>
            <pc:docMk/>
            <pc:sldMk cId="1727814213" sldId="371"/>
            <ac:cxnSpMk id="22" creationId="{1CD17B62-7CF9-266A-9C5D-B2D51B92FD09}"/>
          </ac:cxnSpMkLst>
        </pc:cxnChg>
        <pc:cxnChg chg="mod">
          <ac:chgData name="Long, Weitong" userId="c6662185-7318-410f-97e5-d6e77f6614a1" providerId="ADAL" clId="{F09DA8B1-FE87-4184-807F-4D6213534E45}" dt="2023-09-15T11:42:09.210" v="3939" actId="14100"/>
          <ac:cxnSpMkLst>
            <pc:docMk/>
            <pc:sldMk cId="1727814213" sldId="371"/>
            <ac:cxnSpMk id="25" creationId="{5201A8B9-AD2D-08A8-873F-3BF35973CF34}"/>
          </ac:cxnSpMkLst>
        </pc:cxnChg>
      </pc:sldChg>
      <pc:sldChg chg="addSp delSp modSp mod">
        <pc:chgData name="Long, Weitong" userId="c6662185-7318-410f-97e5-d6e77f6614a1" providerId="ADAL" clId="{F09DA8B1-FE87-4184-807F-4D6213534E45}" dt="2023-10-09T13:21:13.282" v="6637" actId="164"/>
        <pc:sldMkLst>
          <pc:docMk/>
          <pc:sldMk cId="2330734423" sldId="372"/>
        </pc:sldMkLst>
        <pc:spChg chg="mod">
          <ac:chgData name="Long, Weitong" userId="c6662185-7318-410f-97e5-d6e77f6614a1" providerId="ADAL" clId="{F09DA8B1-FE87-4184-807F-4D6213534E45}" dt="2023-10-09T13:19:54.856" v="6622" actId="20577"/>
          <ac:spMkLst>
            <pc:docMk/>
            <pc:sldMk cId="2330734423" sldId="372"/>
            <ac:spMk id="3" creationId="{8A85DEE7-3272-F78B-3049-8164FBE3F173}"/>
          </ac:spMkLst>
        </pc:spChg>
        <pc:spChg chg="mod">
          <ac:chgData name="Long, Weitong" userId="c6662185-7318-410f-97e5-d6e77f6614a1" providerId="ADAL" clId="{F09DA8B1-FE87-4184-807F-4D6213534E45}" dt="2023-10-05T18:15:22.738" v="5244" actId="1076"/>
          <ac:spMkLst>
            <pc:docMk/>
            <pc:sldMk cId="2330734423" sldId="372"/>
            <ac:spMk id="4" creationId="{B453D85A-0A94-4DC3-7535-9E2BEB83720C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5" creationId="{BB3DE62E-404C-1D4B-043F-AF0DAE688B7C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6" creationId="{BD40C4D8-0CD7-FBDC-24E2-AA6F6CA6B0AE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7" creationId="{940E1906-9052-C2AA-0874-214A2FFBCA06}"/>
          </ac:spMkLst>
        </pc:spChg>
        <pc:spChg chg="add del mod topLvl">
          <ac:chgData name="Long, Weitong" userId="c6662185-7318-410f-97e5-d6e77f6614a1" providerId="ADAL" clId="{F09DA8B1-FE87-4184-807F-4D6213534E45}" dt="2023-09-21T10:18:24.830" v="4968" actId="478"/>
          <ac:spMkLst>
            <pc:docMk/>
            <pc:sldMk cId="2330734423" sldId="372"/>
            <ac:spMk id="8" creationId="{751A34D6-3F1B-D1C1-20CA-0E3C388C5F06}"/>
          </ac:spMkLst>
        </pc:spChg>
        <pc:spChg chg="del">
          <ac:chgData name="Long, Weitong" userId="c6662185-7318-410f-97e5-d6e77f6614a1" providerId="ADAL" clId="{F09DA8B1-FE87-4184-807F-4D6213534E45}" dt="2023-09-08T15:33:21.175" v="114" actId="478"/>
          <ac:spMkLst>
            <pc:docMk/>
            <pc:sldMk cId="2330734423" sldId="372"/>
            <ac:spMk id="8" creationId="{D0932B8F-04B8-CB17-9681-C3D1335187FB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14" creationId="{0A3EA63C-89FA-3177-437D-87C4A5E5BA93}"/>
          </ac:spMkLst>
        </pc:spChg>
        <pc:spChg chg="add 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16" creationId="{36E4F246-7DCA-DD1C-45DE-F15212D7E2A3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19" creationId="{7136D877-03D1-89FE-DE48-DE81D38DA3CA}"/>
          </ac:spMkLst>
        </pc:spChg>
        <pc:spChg chg="del mod topLvl">
          <ac:chgData name="Long, Weitong" userId="c6662185-7318-410f-97e5-d6e77f6614a1" providerId="ADAL" clId="{F09DA8B1-FE87-4184-807F-4D6213534E45}" dt="2023-09-21T10:18:24.830" v="4968" actId="478"/>
          <ac:spMkLst>
            <pc:docMk/>
            <pc:sldMk cId="2330734423" sldId="372"/>
            <ac:spMk id="27" creationId="{12ABB3C1-F04D-9ADB-6847-C26454BF773D}"/>
          </ac:spMkLst>
        </pc:spChg>
        <pc:spChg chg="add del mod topLvl">
          <ac:chgData name="Long, Weitong" userId="c6662185-7318-410f-97e5-d6e77f6614a1" providerId="ADAL" clId="{F09DA8B1-FE87-4184-807F-4D6213534E45}" dt="2023-09-21T10:18:24.830" v="4968" actId="478"/>
          <ac:spMkLst>
            <pc:docMk/>
            <pc:sldMk cId="2330734423" sldId="372"/>
            <ac:spMk id="30" creationId="{D512CCD4-81BD-2F37-7A9A-A62B585AEDB6}"/>
          </ac:spMkLst>
        </pc:spChg>
        <pc:spChg chg="add del mod topLvl">
          <ac:chgData name="Long, Weitong" userId="c6662185-7318-410f-97e5-d6e77f6614a1" providerId="ADAL" clId="{F09DA8B1-FE87-4184-807F-4D6213534E45}" dt="2023-09-21T10:18:24.830" v="4968" actId="478"/>
          <ac:spMkLst>
            <pc:docMk/>
            <pc:sldMk cId="2330734423" sldId="372"/>
            <ac:spMk id="31" creationId="{39F1B6BE-D2A9-40B1-4F3B-3B973CFC3797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32" creationId="{4E2A5A2A-EF59-BDC5-2ABC-52DA0BB186FD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44" creationId="{34571F96-1ECA-7055-B0AD-ACAFA8AED0A6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45" creationId="{9B01C3D8-63BC-1C46-1D00-F5BFBA33AC89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46" creationId="{040139ED-5B3C-AEA3-2C18-3B60D893D00F}"/>
          </ac:spMkLst>
        </pc:spChg>
        <pc:spChg chg="del mod topLvl">
          <ac:chgData name="Long, Weitong" userId="c6662185-7318-410f-97e5-d6e77f6614a1" providerId="ADAL" clId="{F09DA8B1-FE87-4184-807F-4D6213534E45}" dt="2023-09-21T10:18:24.830" v="4968" actId="478"/>
          <ac:spMkLst>
            <pc:docMk/>
            <pc:sldMk cId="2330734423" sldId="372"/>
            <ac:spMk id="59" creationId="{B8FB0E9E-31BF-9CEA-3613-69E7A21ED64B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93" creationId="{A4EF1B2B-1C05-8013-1B27-EDF79B114943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94" creationId="{D59765FC-4060-9A3F-3EE4-DA8DA95E5BC8}"/>
          </ac:spMkLst>
        </pc:spChg>
        <pc:spChg chg="del mod topLvl">
          <ac:chgData name="Long, Weitong" userId="c6662185-7318-410f-97e5-d6e77f6614a1" providerId="ADAL" clId="{F09DA8B1-FE87-4184-807F-4D6213534E45}" dt="2023-10-09T13:20:11.779" v="6624" actId="478"/>
          <ac:spMkLst>
            <pc:docMk/>
            <pc:sldMk cId="2330734423" sldId="372"/>
            <ac:spMk id="95" creationId="{79F0CD12-E30B-3335-52C7-93C8D32752AE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111" creationId="{78FEF470-5F2B-6806-1C60-D453832E0572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126" creationId="{E6FC1C34-2F43-4833-FAA9-5DBDC7E5F6CD}"/>
          </ac:spMkLst>
        </pc:spChg>
        <pc:spChg chg="del mod topLvl">
          <ac:chgData name="Long, Weitong" userId="c6662185-7318-410f-97e5-d6e77f6614a1" providerId="ADAL" clId="{F09DA8B1-FE87-4184-807F-4D6213534E45}" dt="2023-10-09T13:20:12.668" v="6625" actId="478"/>
          <ac:spMkLst>
            <pc:docMk/>
            <pc:sldMk cId="2330734423" sldId="372"/>
            <ac:spMk id="127" creationId="{1A199C70-43B9-743B-88C0-03624B71C1CE}"/>
          </ac:spMkLst>
        </pc:spChg>
        <pc:spChg chg="del mod topLvl">
          <ac:chgData name="Long, Weitong" userId="c6662185-7318-410f-97e5-d6e77f6614a1" providerId="ADAL" clId="{F09DA8B1-FE87-4184-807F-4D6213534E45}" dt="2023-09-21T10:18:24.830" v="4968" actId="478"/>
          <ac:spMkLst>
            <pc:docMk/>
            <pc:sldMk cId="2330734423" sldId="372"/>
            <ac:spMk id="156" creationId="{71B8D943-A617-0957-14F8-F905DFCE45B3}"/>
          </ac:spMkLst>
        </pc:spChg>
        <pc:spChg chg="add del mod topLvl">
          <ac:chgData name="Long, Weitong" userId="c6662185-7318-410f-97e5-d6e77f6614a1" providerId="ADAL" clId="{F09DA8B1-FE87-4184-807F-4D6213534E45}" dt="2023-09-21T10:18:24.830" v="4968" actId="478"/>
          <ac:spMkLst>
            <pc:docMk/>
            <pc:sldMk cId="2330734423" sldId="372"/>
            <ac:spMk id="224" creationId="{2B7E12E3-E196-75A7-2BD6-A3E225B32D15}"/>
          </ac:spMkLst>
        </pc:spChg>
        <pc:spChg chg="add del mod topLvl">
          <ac:chgData name="Long, Weitong" userId="c6662185-7318-410f-97e5-d6e77f6614a1" providerId="ADAL" clId="{F09DA8B1-FE87-4184-807F-4D6213534E45}" dt="2023-09-21T10:19:03.815" v="4977" actId="478"/>
          <ac:spMkLst>
            <pc:docMk/>
            <pc:sldMk cId="2330734423" sldId="372"/>
            <ac:spMk id="227" creationId="{77F44D9A-9A98-DBC0-1622-0D04DE23A8EB}"/>
          </ac:spMkLst>
        </pc:spChg>
        <pc:spChg chg="add del mod">
          <ac:chgData name="Long, Weitong" userId="c6662185-7318-410f-97e5-d6e77f6614a1" providerId="ADAL" clId="{F09DA8B1-FE87-4184-807F-4D6213534E45}" dt="2023-09-08T16:09:01.994" v="324"/>
          <ac:spMkLst>
            <pc:docMk/>
            <pc:sldMk cId="2330734423" sldId="372"/>
            <ac:spMk id="231" creationId="{4E15A9D8-0622-5DD4-8FD3-4BB20D979541}"/>
          </ac:spMkLst>
        </pc:spChg>
        <pc:spChg chg="add del mod">
          <ac:chgData name="Long, Weitong" userId="c6662185-7318-410f-97e5-d6e77f6614a1" providerId="ADAL" clId="{F09DA8B1-FE87-4184-807F-4D6213534E45}" dt="2023-09-08T16:08:56.778" v="312"/>
          <ac:spMkLst>
            <pc:docMk/>
            <pc:sldMk cId="2330734423" sldId="372"/>
            <ac:spMk id="239" creationId="{8680F642-7A78-9111-E182-73CEA2F43C19}"/>
          </ac:spMkLst>
        </pc:spChg>
        <pc:spChg chg="add 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240" creationId="{09922691-1A7F-309D-FD5B-893538E4F41E}"/>
          </ac:spMkLst>
        </pc:spChg>
        <pc:spChg chg="add del mod">
          <ac:chgData name="Long, Weitong" userId="c6662185-7318-410f-97e5-d6e77f6614a1" providerId="ADAL" clId="{F09DA8B1-FE87-4184-807F-4D6213534E45}" dt="2023-09-08T16:08:56.778" v="312"/>
          <ac:spMkLst>
            <pc:docMk/>
            <pc:sldMk cId="2330734423" sldId="372"/>
            <ac:spMk id="240" creationId="{B6B9DC11-1910-DE21-B719-C849F4368127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241" creationId="{87D85AB3-7F36-9311-9F3C-76E80C1160C6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242" creationId="{DF8A84EB-E98A-5A1D-1AEE-E697E41F4138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243" creationId="{7FE1E36C-BB16-2180-E5CD-2D09B0B0D525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244" creationId="{01D96DDC-ED8B-F1EC-34BE-08D2E7B3482F}"/>
          </ac:spMkLst>
        </pc:spChg>
        <pc:spChg chg="add 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245" creationId="{5F1F4088-458D-1310-8BAA-6F4775034705}"/>
          </ac:spMkLst>
        </pc:spChg>
        <pc:spChg chg="add del mod">
          <ac:chgData name="Long, Weitong" userId="c6662185-7318-410f-97e5-d6e77f6614a1" providerId="ADAL" clId="{F09DA8B1-FE87-4184-807F-4D6213534E45}" dt="2023-09-08T16:08:56.778" v="312"/>
          <ac:spMkLst>
            <pc:docMk/>
            <pc:sldMk cId="2330734423" sldId="372"/>
            <ac:spMk id="245" creationId="{F25E7CFF-5712-55D2-8A82-8D80930698D3}"/>
          </ac:spMkLst>
        </pc:spChg>
        <pc:spChg chg="add del mod">
          <ac:chgData name="Long, Weitong" userId="c6662185-7318-410f-97e5-d6e77f6614a1" providerId="ADAL" clId="{F09DA8B1-FE87-4184-807F-4D6213534E45}" dt="2023-09-08T16:08:56.778" v="312"/>
          <ac:spMkLst>
            <pc:docMk/>
            <pc:sldMk cId="2330734423" sldId="372"/>
            <ac:spMk id="250" creationId="{441DAB56-5DD1-E59F-9C6F-F8B1E70A91C6}"/>
          </ac:spMkLst>
        </pc:spChg>
        <pc:spChg chg="del mod topLvl">
          <ac:chgData name="Long, Weitong" userId="c6662185-7318-410f-97e5-d6e77f6614a1" providerId="ADAL" clId="{F09DA8B1-FE87-4184-807F-4D6213534E45}" dt="2023-09-21T10:18:24.830" v="4968" actId="478"/>
          <ac:spMkLst>
            <pc:docMk/>
            <pc:sldMk cId="2330734423" sldId="372"/>
            <ac:spMk id="304" creationId="{DDD7573E-888D-7CD4-4017-046FB622B48A}"/>
          </ac:spMkLst>
        </pc:spChg>
        <pc:spChg chg="add del 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347" creationId="{3BAD6B53-60C8-CE75-737C-20B4E0E2C068}"/>
          </ac:spMkLst>
        </pc:spChg>
        <pc:spChg chg="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350" creationId="{8790F38E-A957-B028-522A-181D94915345}"/>
          </ac:spMkLst>
        </pc:spChg>
        <pc:spChg chg="add del 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351" creationId="{1AD50110-33B6-5FAF-CF16-C5380AFB0243}"/>
          </ac:spMkLst>
        </pc:spChg>
        <pc:spChg chg="add del mod topLvl">
          <ac:chgData name="Long, Weitong" userId="c6662185-7318-410f-97e5-d6e77f6614a1" providerId="ADAL" clId="{F09DA8B1-FE87-4184-807F-4D6213534E45}" dt="2023-10-09T13:21:13.282" v="6637" actId="164"/>
          <ac:spMkLst>
            <pc:docMk/>
            <pc:sldMk cId="2330734423" sldId="372"/>
            <ac:spMk id="352" creationId="{CB5C7205-064F-68DD-085C-2EFA80587A69}"/>
          </ac:spMkLst>
        </pc:spChg>
        <pc:spChg chg="del mod topLvl">
          <ac:chgData name="Long, Weitong" userId="c6662185-7318-410f-97e5-d6e77f6614a1" providerId="ADAL" clId="{F09DA8B1-FE87-4184-807F-4D6213534E45}" dt="2023-10-09T13:20:15.817" v="6628" actId="478"/>
          <ac:spMkLst>
            <pc:docMk/>
            <pc:sldMk cId="2330734423" sldId="372"/>
            <ac:spMk id="353" creationId="{1CF570C4-A63D-5D3D-312F-F10A53E6DBFC}"/>
          </ac:spMkLst>
        </pc:spChg>
        <pc:spChg chg="add del mod topLvl">
          <ac:chgData name="Long, Weitong" userId="c6662185-7318-410f-97e5-d6e77f6614a1" providerId="ADAL" clId="{F09DA8B1-FE87-4184-807F-4D6213534E45}" dt="2023-10-05T18:16:37.791" v="5299" actId="478"/>
          <ac:spMkLst>
            <pc:docMk/>
            <pc:sldMk cId="2330734423" sldId="372"/>
            <ac:spMk id="369" creationId="{2AB00915-50DB-3F48-D11E-5479EAF6B5FB}"/>
          </ac:spMkLst>
        </pc:spChg>
        <pc:spChg chg="add del mod topLvl">
          <ac:chgData name="Long, Weitong" userId="c6662185-7318-410f-97e5-d6e77f6614a1" providerId="ADAL" clId="{F09DA8B1-FE87-4184-807F-4D6213534E45}" dt="2023-10-05T18:16:42.123" v="5302" actId="478"/>
          <ac:spMkLst>
            <pc:docMk/>
            <pc:sldMk cId="2330734423" sldId="372"/>
            <ac:spMk id="370" creationId="{A3B5230E-8620-D3D1-A565-A15CB4F8890E}"/>
          </ac:spMkLst>
        </pc:spChg>
        <pc:spChg chg="del">
          <ac:chgData name="Long, Weitong" userId="c6662185-7318-410f-97e5-d6e77f6614a1" providerId="ADAL" clId="{F09DA8B1-FE87-4184-807F-4D6213534E45}" dt="2023-09-08T15:37:21.534" v="171" actId="478"/>
          <ac:spMkLst>
            <pc:docMk/>
            <pc:sldMk cId="2330734423" sldId="372"/>
            <ac:spMk id="371" creationId="{E4066A5F-6516-8831-CA47-B985F0DBC47D}"/>
          </ac:spMkLst>
        </pc:spChg>
        <pc:spChg chg="del">
          <ac:chgData name="Long, Weitong" userId="c6662185-7318-410f-97e5-d6e77f6614a1" providerId="ADAL" clId="{F09DA8B1-FE87-4184-807F-4D6213534E45}" dt="2023-09-08T15:37:23.221" v="172" actId="478"/>
          <ac:spMkLst>
            <pc:docMk/>
            <pc:sldMk cId="2330734423" sldId="372"/>
            <ac:spMk id="372" creationId="{7E280437-A4CF-86D8-B3FA-C2E6F60AEA9B}"/>
          </ac:spMkLst>
        </pc:spChg>
        <pc:spChg chg="add del mod topLvl">
          <ac:chgData name="Long, Weitong" userId="c6662185-7318-410f-97e5-d6e77f6614a1" providerId="ADAL" clId="{F09DA8B1-FE87-4184-807F-4D6213534E45}" dt="2023-10-05T18:16:43.498" v="5303" actId="478"/>
          <ac:spMkLst>
            <pc:docMk/>
            <pc:sldMk cId="2330734423" sldId="372"/>
            <ac:spMk id="396" creationId="{6D035262-ACC4-4D18-6BFF-2CEC3A8B1CF0}"/>
          </ac:spMkLst>
        </pc:spChg>
        <pc:grpChg chg="add mod">
          <ac:chgData name="Long, Weitong" userId="c6662185-7318-410f-97e5-d6e77f6614a1" providerId="ADAL" clId="{F09DA8B1-FE87-4184-807F-4D6213534E45}" dt="2023-10-09T13:21:13.282" v="6637" actId="164"/>
          <ac:grpSpMkLst>
            <pc:docMk/>
            <pc:sldMk cId="2330734423" sldId="372"/>
            <ac:grpSpMk id="10" creationId="{2EAF2B5A-C8E9-2E80-C7D2-ACB777C71F70}"/>
          </ac:grpSpMkLst>
        </pc:grpChg>
        <pc:grpChg chg="add del mod">
          <ac:chgData name="Long, Weitong" userId="c6662185-7318-410f-97e5-d6e77f6614a1" providerId="ADAL" clId="{F09DA8B1-FE87-4184-807F-4D6213534E45}" dt="2023-09-15T11:55:18.506" v="4254" actId="165"/>
          <ac:grpSpMkLst>
            <pc:docMk/>
            <pc:sldMk cId="2330734423" sldId="372"/>
            <ac:grpSpMk id="28" creationId="{D5BAFA8F-1D7A-01EC-79B9-0A3581D78310}"/>
          </ac:grpSpMkLst>
        </pc:grpChg>
        <pc:grpChg chg="add del mod">
          <ac:chgData name="Long, Weitong" userId="c6662185-7318-410f-97e5-d6e77f6614a1" providerId="ADAL" clId="{F09DA8B1-FE87-4184-807F-4D6213534E45}" dt="2023-09-15T11:56:43.281" v="4303" actId="165"/>
          <ac:grpSpMkLst>
            <pc:docMk/>
            <pc:sldMk cId="2330734423" sldId="372"/>
            <ac:grpSpMk id="29" creationId="{39D45C8E-C462-8099-53E9-9A73A1F0D810}"/>
          </ac:grpSpMkLst>
        </pc:grpChg>
        <pc:grpChg chg="add del mod">
          <ac:chgData name="Long, Weitong" userId="c6662185-7318-410f-97e5-d6e77f6614a1" providerId="ADAL" clId="{F09DA8B1-FE87-4184-807F-4D6213534E45}" dt="2023-09-15T11:50:57.838" v="4187" actId="165"/>
          <ac:grpSpMkLst>
            <pc:docMk/>
            <pc:sldMk cId="2330734423" sldId="372"/>
            <ac:grpSpMk id="34" creationId="{B468D9B1-5857-B265-EDAB-6949D80EAF4F}"/>
          </ac:grpSpMkLst>
        </pc:grpChg>
        <pc:grpChg chg="add del mod">
          <ac:chgData name="Long, Weitong" userId="c6662185-7318-410f-97e5-d6e77f6614a1" providerId="ADAL" clId="{F09DA8B1-FE87-4184-807F-4D6213534E45}" dt="2023-10-05T18:15:19.971" v="5242" actId="165"/>
          <ac:grpSpMkLst>
            <pc:docMk/>
            <pc:sldMk cId="2330734423" sldId="372"/>
            <ac:grpSpMk id="34" creationId="{D32CD10A-2529-05AA-C4C7-AA88E199750A}"/>
          </ac:grpSpMkLst>
        </pc:grpChg>
        <pc:grpChg chg="add del mod">
          <ac:chgData name="Long, Weitong" userId="c6662185-7318-410f-97e5-d6e77f6614a1" providerId="ADAL" clId="{F09DA8B1-FE87-4184-807F-4D6213534E45}" dt="2023-09-15T12:01:33.842" v="4375" actId="165"/>
          <ac:grpSpMkLst>
            <pc:docMk/>
            <pc:sldMk cId="2330734423" sldId="372"/>
            <ac:grpSpMk id="60" creationId="{1BD303D1-F916-BD2A-9E7A-12108B54C1AC}"/>
          </ac:grpSpMkLst>
        </pc:grpChg>
        <pc:grpChg chg="add del mod">
          <ac:chgData name="Long, Weitong" userId="c6662185-7318-410f-97e5-d6e77f6614a1" providerId="ADAL" clId="{F09DA8B1-FE87-4184-807F-4D6213534E45}" dt="2023-09-21T10:18:20.694" v="4967" actId="165"/>
          <ac:grpSpMkLst>
            <pc:docMk/>
            <pc:sldMk cId="2330734423" sldId="372"/>
            <ac:grpSpMk id="74" creationId="{AF175C41-1B55-5F3D-6F0F-A05107147040}"/>
          </ac:grpSpMkLst>
        </pc:grpChg>
        <pc:grpChg chg="del">
          <ac:chgData name="Long, Weitong" userId="c6662185-7318-410f-97e5-d6e77f6614a1" providerId="ADAL" clId="{F09DA8B1-FE87-4184-807F-4D6213534E45}" dt="2023-09-08T15:30:19.573" v="71" actId="478"/>
          <ac:grpSpMkLst>
            <pc:docMk/>
            <pc:sldMk cId="2330734423" sldId="372"/>
            <ac:grpSpMk id="133" creationId="{8C7C978E-8C09-B91A-F205-6EDD8FCB4969}"/>
          </ac:grpSpMkLst>
        </pc:grpChg>
        <pc:grpChg chg="add del mod">
          <ac:chgData name="Long, Weitong" userId="c6662185-7318-410f-97e5-d6e77f6614a1" providerId="ADAL" clId="{F09DA8B1-FE87-4184-807F-4D6213534E45}" dt="2023-09-21T10:21:05.962" v="5007" actId="165"/>
          <ac:grpSpMkLst>
            <pc:docMk/>
            <pc:sldMk cId="2330734423" sldId="372"/>
            <ac:grpSpMk id="234" creationId="{F7FF8F2A-97C2-3BDE-4912-2E20CC6FF296}"/>
          </ac:grpSpMkLst>
        </pc:grpChg>
        <pc:grpChg chg="add del mod">
          <ac:chgData name="Long, Weitong" userId="c6662185-7318-410f-97e5-d6e77f6614a1" providerId="ADAL" clId="{F09DA8B1-FE87-4184-807F-4D6213534E45}" dt="2023-09-21T10:23:08.045" v="5047" actId="165"/>
          <ac:grpSpMkLst>
            <pc:docMk/>
            <pc:sldMk cId="2330734423" sldId="372"/>
            <ac:grpSpMk id="240" creationId="{29511A75-F119-6BAA-DC11-310F94F96537}"/>
          </ac:grpSpMkLst>
        </pc:grpChg>
        <pc:grpChg chg="add del mod">
          <ac:chgData name="Long, Weitong" userId="c6662185-7318-410f-97e5-d6e77f6614a1" providerId="ADAL" clId="{F09DA8B1-FE87-4184-807F-4D6213534E45}" dt="2023-10-05T18:27:08.266" v="5509" actId="165"/>
          <ac:grpSpMkLst>
            <pc:docMk/>
            <pc:sldMk cId="2330734423" sldId="372"/>
            <ac:grpSpMk id="361" creationId="{01FA659C-E474-B408-2910-64BCDF3F0432}"/>
          </ac:grpSpMkLst>
        </pc:grpChg>
        <pc:grpChg chg="del mod">
          <ac:chgData name="Long, Weitong" userId="c6662185-7318-410f-97e5-d6e77f6614a1" providerId="ADAL" clId="{F09DA8B1-FE87-4184-807F-4D6213534E45}" dt="2023-09-08T16:05:31.938" v="274" actId="165"/>
          <ac:grpSpMkLst>
            <pc:docMk/>
            <pc:sldMk cId="2330734423" sldId="372"/>
            <ac:grpSpMk id="401" creationId="{1D450D18-EA5C-FE6B-7701-CCDCD9F9D063}"/>
          </ac:grpSpMkLst>
        </pc:grpChg>
        <pc:grpChg chg="add mod">
          <ac:chgData name="Long, Weitong" userId="c6662185-7318-410f-97e5-d6e77f6614a1" providerId="ADAL" clId="{F09DA8B1-FE87-4184-807F-4D6213534E45}" dt="2023-10-05T18:29:14.510" v="5541" actId="164"/>
          <ac:grpSpMkLst>
            <pc:docMk/>
            <pc:sldMk cId="2330734423" sldId="372"/>
            <ac:grpSpMk id="413" creationId="{5DDDC31D-D122-2E0A-5A7F-64F64E83FA83}"/>
          </ac:grpSpMkLst>
        </pc:grpChg>
        <pc:grpChg chg="add del mod">
          <ac:chgData name="Long, Weitong" userId="c6662185-7318-410f-97e5-d6e77f6614a1" providerId="ADAL" clId="{F09DA8B1-FE87-4184-807F-4D6213534E45}" dt="2023-10-09T13:20:03.447" v="6623" actId="165"/>
          <ac:grpSpMkLst>
            <pc:docMk/>
            <pc:sldMk cId="2330734423" sldId="372"/>
            <ac:grpSpMk id="416" creationId="{8D0EE5B8-9B93-4EE1-8A68-05A1690A153F}"/>
          </ac:grpSpMkLst>
        </pc:grpChg>
        <pc:cxnChg chg="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9" creationId="{1D6191F1-6C01-51E4-BEC8-7B7A1309B852}"/>
          </ac:cxnSpMkLst>
        </pc:cxnChg>
        <pc:cxnChg chg="add del mod topLvl">
          <ac:chgData name="Long, Weitong" userId="c6662185-7318-410f-97e5-d6e77f6614a1" providerId="ADAL" clId="{F09DA8B1-FE87-4184-807F-4D6213534E45}" dt="2023-09-21T10:18:24.830" v="4968" actId="478"/>
          <ac:cxnSpMkLst>
            <pc:docMk/>
            <pc:sldMk cId="2330734423" sldId="372"/>
            <ac:cxnSpMk id="10" creationId="{6D054E4B-9784-ABFD-99DF-1DF277FA9E2B}"/>
          </ac:cxnSpMkLst>
        </pc:cxnChg>
        <pc:cxnChg chg="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13" creationId="{3965DD7F-BFFC-89A0-B3B1-525018A944A1}"/>
          </ac:cxnSpMkLst>
        </pc:cxnChg>
        <pc:cxnChg chg="del mod">
          <ac:chgData name="Long, Weitong" userId="c6662185-7318-410f-97e5-d6e77f6614a1" providerId="ADAL" clId="{F09DA8B1-FE87-4184-807F-4D6213534E45}" dt="2023-09-08T15:33:24.128" v="115" actId="478"/>
          <ac:cxnSpMkLst>
            <pc:docMk/>
            <pc:sldMk cId="2330734423" sldId="372"/>
            <ac:cxnSpMk id="16" creationId="{2A1FE331-DE45-85AE-35E4-56E63D127B2C}"/>
          </ac:cxnSpMkLst>
        </pc:cxnChg>
        <pc:cxnChg chg="add 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17" creationId="{B6A8C36F-7766-0285-7887-BF9E3FD4D84B}"/>
          </ac:cxnSpMkLst>
        </pc:cxnChg>
        <pc:cxnChg chg="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20" creationId="{18DED8E7-D8AC-32CB-E722-A82DAB79F251}"/>
          </ac:cxnSpMkLst>
        </pc:cxnChg>
        <pc:cxnChg chg="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25" creationId="{05D8017A-4FA1-F4D6-C226-A2F96CA80A63}"/>
          </ac:cxnSpMkLst>
        </pc:cxnChg>
        <pc:cxnChg chg="add 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37" creationId="{A9175699-5E0A-EDCD-9389-64547DF537B8}"/>
          </ac:cxnSpMkLst>
        </pc:cxnChg>
        <pc:cxnChg chg="add 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38" creationId="{CB0EB0C7-A483-BEA0-15E2-AAA6D72AFB74}"/>
          </ac:cxnSpMkLst>
        </pc:cxnChg>
        <pc:cxnChg chg="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63" creationId="{88A2FDB5-A03A-7F39-AC82-60F4307AB4CD}"/>
          </ac:cxnSpMkLst>
        </pc:cxnChg>
        <pc:cxnChg chg="del mod topLvl">
          <ac:chgData name="Long, Weitong" userId="c6662185-7318-410f-97e5-d6e77f6614a1" providerId="ADAL" clId="{F09DA8B1-FE87-4184-807F-4D6213534E45}" dt="2023-09-21T10:18:24.830" v="4968" actId="478"/>
          <ac:cxnSpMkLst>
            <pc:docMk/>
            <pc:sldMk cId="2330734423" sldId="372"/>
            <ac:cxnSpMk id="66" creationId="{FB8CA006-8791-8C68-AEF3-A7D0C7C9BB3E}"/>
          </ac:cxnSpMkLst>
        </pc:cxnChg>
        <pc:cxnChg chg="del mod topLvl">
          <ac:chgData name="Long, Weitong" userId="c6662185-7318-410f-97e5-d6e77f6614a1" providerId="ADAL" clId="{F09DA8B1-FE87-4184-807F-4D6213534E45}" dt="2023-09-21T10:18:24.830" v="4968" actId="478"/>
          <ac:cxnSpMkLst>
            <pc:docMk/>
            <pc:sldMk cId="2330734423" sldId="372"/>
            <ac:cxnSpMk id="69" creationId="{219365B4-0A47-9E5C-FAE5-8A1C2176AF98}"/>
          </ac:cxnSpMkLst>
        </pc:cxnChg>
        <pc:cxnChg chg="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72" creationId="{7922A29A-E068-1521-5F21-5FD0622828DC}"/>
          </ac:cxnSpMkLst>
        </pc:cxnChg>
        <pc:cxnChg chg="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96" creationId="{E3211A58-A59A-F5D9-AEE2-D67DAAD39ECC}"/>
          </ac:cxnSpMkLst>
        </pc:cxnChg>
        <pc:cxnChg chg="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99" creationId="{515ADDC4-F08C-C5A9-C86D-7FF3F288CF82}"/>
          </ac:cxnSpMkLst>
        </pc:cxnChg>
        <pc:cxnChg chg="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113" creationId="{AB5BEF1E-6DA1-FD89-7C0F-09BC5ADBA69A}"/>
          </ac:cxnSpMkLst>
        </pc:cxnChg>
        <pc:cxnChg chg="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116" creationId="{2CE04D18-8DBD-7C43-7AE0-EB2625C3EF8D}"/>
          </ac:cxnSpMkLst>
        </pc:cxnChg>
        <pc:cxnChg chg="del mod topLvl">
          <ac:chgData name="Long, Weitong" userId="c6662185-7318-410f-97e5-d6e77f6614a1" providerId="ADAL" clId="{F09DA8B1-FE87-4184-807F-4D6213534E45}" dt="2023-10-09T13:20:14.418" v="6627" actId="478"/>
          <ac:cxnSpMkLst>
            <pc:docMk/>
            <pc:sldMk cId="2330734423" sldId="372"/>
            <ac:cxnSpMk id="120" creationId="{7D401FBA-6BCA-6CF8-A14E-4351E2F2D8D6}"/>
          </ac:cxnSpMkLst>
        </pc:cxnChg>
        <pc:cxnChg chg="del mod topLvl">
          <ac:chgData name="Long, Weitong" userId="c6662185-7318-410f-97e5-d6e77f6614a1" providerId="ADAL" clId="{F09DA8B1-FE87-4184-807F-4D6213534E45}" dt="2023-10-09T13:20:13.507" v="6626" actId="478"/>
          <ac:cxnSpMkLst>
            <pc:docMk/>
            <pc:sldMk cId="2330734423" sldId="372"/>
            <ac:cxnSpMk id="121" creationId="{DD58C060-2333-1F50-8656-F113A991127A}"/>
          </ac:cxnSpMkLst>
        </pc:cxnChg>
        <pc:cxnChg chg="del mod topLvl">
          <ac:chgData name="Long, Weitong" userId="c6662185-7318-410f-97e5-d6e77f6614a1" providerId="ADAL" clId="{F09DA8B1-FE87-4184-807F-4D6213534E45}" dt="2023-09-21T10:18:29.890" v="4970" actId="478"/>
          <ac:cxnSpMkLst>
            <pc:docMk/>
            <pc:sldMk cId="2330734423" sldId="372"/>
            <ac:cxnSpMk id="137" creationId="{BBB44CF1-4298-EB1C-F9A5-6AB7A7750AC7}"/>
          </ac:cxnSpMkLst>
        </pc:cxnChg>
        <pc:cxnChg chg="add del mod topLvl">
          <ac:chgData name="Long, Weitong" userId="c6662185-7318-410f-97e5-d6e77f6614a1" providerId="ADAL" clId="{F09DA8B1-FE87-4184-807F-4D6213534E45}" dt="2023-09-21T10:18:24.830" v="4968" actId="478"/>
          <ac:cxnSpMkLst>
            <pc:docMk/>
            <pc:sldMk cId="2330734423" sldId="372"/>
            <ac:cxnSpMk id="225" creationId="{60875C67-5B56-9721-CC85-AEF69BA39623}"/>
          </ac:cxnSpMkLst>
        </pc:cxnChg>
        <pc:cxnChg chg="add del mod topLvl">
          <ac:chgData name="Long, Weitong" userId="c6662185-7318-410f-97e5-d6e77f6614a1" providerId="ADAL" clId="{F09DA8B1-FE87-4184-807F-4D6213534E45}" dt="2023-09-21T10:18:24.830" v="4968" actId="478"/>
          <ac:cxnSpMkLst>
            <pc:docMk/>
            <pc:sldMk cId="2330734423" sldId="372"/>
            <ac:cxnSpMk id="226" creationId="{3F7A5DE1-0022-F6F9-09DF-7B901CC50FB7}"/>
          </ac:cxnSpMkLst>
        </pc:cxnChg>
        <pc:cxnChg chg="add del mod topLvl">
          <ac:chgData name="Long, Weitong" userId="c6662185-7318-410f-97e5-d6e77f6614a1" providerId="ADAL" clId="{F09DA8B1-FE87-4184-807F-4D6213534E45}" dt="2023-09-21T10:18:28.810" v="4969" actId="478"/>
          <ac:cxnSpMkLst>
            <pc:docMk/>
            <pc:sldMk cId="2330734423" sldId="372"/>
            <ac:cxnSpMk id="228" creationId="{8ED22704-8966-BB30-41AD-3542A040476A}"/>
          </ac:cxnSpMkLst>
        </pc:cxnChg>
        <pc:cxnChg chg="add del mod">
          <ac:chgData name="Long, Weitong" userId="c6662185-7318-410f-97e5-d6e77f6614a1" providerId="ADAL" clId="{F09DA8B1-FE87-4184-807F-4D6213534E45}" dt="2023-09-08T16:09:00.665" v="321"/>
          <ac:cxnSpMkLst>
            <pc:docMk/>
            <pc:sldMk cId="2330734423" sldId="372"/>
            <ac:cxnSpMk id="232" creationId="{83D5A989-D804-1E35-F493-3C74E6DD8E1B}"/>
          </ac:cxnSpMkLst>
        </pc:cxnChg>
        <pc:cxnChg chg="add del mod">
          <ac:chgData name="Long, Weitong" userId="c6662185-7318-410f-97e5-d6e77f6614a1" providerId="ADAL" clId="{F09DA8B1-FE87-4184-807F-4D6213534E45}" dt="2023-09-08T16:08:56.778" v="312"/>
          <ac:cxnSpMkLst>
            <pc:docMk/>
            <pc:sldMk cId="2330734423" sldId="372"/>
            <ac:cxnSpMk id="246" creationId="{1ABFE400-D852-681C-83A5-638118605792}"/>
          </ac:cxnSpMkLst>
        </pc:cxnChg>
        <pc:cxnChg chg="add del mod">
          <ac:chgData name="Long, Weitong" userId="c6662185-7318-410f-97e5-d6e77f6614a1" providerId="ADAL" clId="{F09DA8B1-FE87-4184-807F-4D6213534E45}" dt="2023-09-08T16:08:56.778" v="312"/>
          <ac:cxnSpMkLst>
            <pc:docMk/>
            <pc:sldMk cId="2330734423" sldId="372"/>
            <ac:cxnSpMk id="247" creationId="{619DC7C8-D098-2078-8ABF-232218118480}"/>
          </ac:cxnSpMkLst>
        </pc:cxnChg>
        <pc:cxnChg chg="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248" creationId="{16418335-3331-DD24-FC90-FEB34429601A}"/>
          </ac:cxnSpMkLst>
        </pc:cxnChg>
        <pc:cxnChg chg="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249" creationId="{A8B6EB45-5FA5-909A-18B7-497AE9A0B2C2}"/>
          </ac:cxnSpMkLst>
        </pc:cxnChg>
        <pc:cxnChg chg="add del 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348" creationId="{AB71D4A1-0031-4D3B-D7C9-0EB941EE5DE1}"/>
          </ac:cxnSpMkLst>
        </pc:cxnChg>
        <pc:cxnChg chg="add del mod topLvl">
          <ac:chgData name="Long, Weitong" userId="c6662185-7318-410f-97e5-d6e77f6614a1" providerId="ADAL" clId="{F09DA8B1-FE87-4184-807F-4D6213534E45}" dt="2023-10-09T13:21:13.282" v="6637" actId="164"/>
          <ac:cxnSpMkLst>
            <pc:docMk/>
            <pc:sldMk cId="2330734423" sldId="372"/>
            <ac:cxnSpMk id="349" creationId="{E95F9D0B-CE8B-2A1C-B0D4-4A87EEAA1E82}"/>
          </ac:cxnSpMkLst>
        </pc:cxnChg>
        <pc:cxnChg chg="add del mod topLvl">
          <ac:chgData name="Long, Weitong" userId="c6662185-7318-410f-97e5-d6e77f6614a1" providerId="ADAL" clId="{F09DA8B1-FE87-4184-807F-4D6213534E45}" dt="2023-10-05T18:16:40.201" v="5300" actId="478"/>
          <ac:cxnSpMkLst>
            <pc:docMk/>
            <pc:sldMk cId="2330734423" sldId="372"/>
            <ac:cxnSpMk id="377" creationId="{43781ACC-AEFE-258C-5E90-05E39E1EC07A}"/>
          </ac:cxnSpMkLst>
        </pc:cxnChg>
        <pc:cxnChg chg="add del mod topLvl">
          <ac:chgData name="Long, Weitong" userId="c6662185-7318-410f-97e5-d6e77f6614a1" providerId="ADAL" clId="{F09DA8B1-FE87-4184-807F-4D6213534E45}" dt="2023-10-05T18:16:40.986" v="5301" actId="478"/>
          <ac:cxnSpMkLst>
            <pc:docMk/>
            <pc:sldMk cId="2330734423" sldId="372"/>
            <ac:cxnSpMk id="380" creationId="{880EE313-B194-EE25-3563-A193FFE9B5A6}"/>
          </ac:cxnSpMkLst>
        </pc:cxnChg>
        <pc:cxnChg chg="del mod">
          <ac:chgData name="Long, Weitong" userId="c6662185-7318-410f-97e5-d6e77f6614a1" providerId="ADAL" clId="{F09DA8B1-FE87-4184-807F-4D6213534E45}" dt="2023-09-08T15:37:27.077" v="174" actId="478"/>
          <ac:cxnSpMkLst>
            <pc:docMk/>
            <pc:sldMk cId="2330734423" sldId="372"/>
            <ac:cxnSpMk id="383" creationId="{338C7DF9-BF63-9040-2110-F3A35F0721B7}"/>
          </ac:cxnSpMkLst>
        </pc:cxnChg>
        <pc:cxnChg chg="del mod">
          <ac:chgData name="Long, Weitong" userId="c6662185-7318-410f-97e5-d6e77f6614a1" providerId="ADAL" clId="{F09DA8B1-FE87-4184-807F-4D6213534E45}" dt="2023-09-08T15:37:25.168" v="173" actId="478"/>
          <ac:cxnSpMkLst>
            <pc:docMk/>
            <pc:sldMk cId="2330734423" sldId="372"/>
            <ac:cxnSpMk id="386" creationId="{8FDB4E59-5D0C-F80C-CBC4-1BC78D271A52}"/>
          </ac:cxnSpMkLst>
        </pc:cxnChg>
      </pc:sldChg>
      <pc:sldChg chg="modSp mod ord">
        <pc:chgData name="Long, Weitong" userId="c6662185-7318-410f-97e5-d6e77f6614a1" providerId="ADAL" clId="{F09DA8B1-FE87-4184-807F-4D6213534E45}" dt="2023-09-15T10:27:12.605" v="2511" actId="14100"/>
        <pc:sldMkLst>
          <pc:docMk/>
          <pc:sldMk cId="2821711229" sldId="373"/>
        </pc:sldMkLst>
        <pc:spChg chg="mod">
          <ac:chgData name="Long, Weitong" userId="c6662185-7318-410f-97e5-d6e77f6614a1" providerId="ADAL" clId="{F09DA8B1-FE87-4184-807F-4D6213534E45}" dt="2023-09-15T10:27:12.605" v="2511" actId="14100"/>
          <ac:spMkLst>
            <pc:docMk/>
            <pc:sldMk cId="2821711229" sldId="373"/>
            <ac:spMk id="2" creationId="{B69B1067-1CE4-2DC4-DCD1-ED2252F910CF}"/>
          </ac:spMkLst>
        </pc:spChg>
        <pc:spChg chg="mod">
          <ac:chgData name="Long, Weitong" userId="c6662185-7318-410f-97e5-d6e77f6614a1" providerId="ADAL" clId="{F09DA8B1-FE87-4184-807F-4D6213534E45}" dt="2023-09-15T09:52:46.911" v="1945" actId="20577"/>
          <ac:spMkLst>
            <pc:docMk/>
            <pc:sldMk cId="2821711229" sldId="373"/>
            <ac:spMk id="3" creationId="{C863CB6E-4AA1-E5E2-5465-B01B4B2C21D2}"/>
          </ac:spMkLst>
        </pc:spChg>
      </pc:sldChg>
      <pc:sldChg chg="del ord">
        <pc:chgData name="Long, Weitong" userId="c6662185-7318-410f-97e5-d6e77f6614a1" providerId="ADAL" clId="{F09DA8B1-FE87-4184-807F-4D6213534E45}" dt="2023-09-15T11:29:26.434" v="3686" actId="47"/>
        <pc:sldMkLst>
          <pc:docMk/>
          <pc:sldMk cId="3182189417" sldId="374"/>
        </pc:sldMkLst>
      </pc:sldChg>
      <pc:sldChg chg="del">
        <pc:chgData name="Long, Weitong" userId="c6662185-7318-410f-97e5-d6e77f6614a1" providerId="ADAL" clId="{F09DA8B1-FE87-4184-807F-4D6213534E45}" dt="2023-09-15T09:53:45.994" v="1955" actId="47"/>
        <pc:sldMkLst>
          <pc:docMk/>
          <pc:sldMk cId="867275288" sldId="375"/>
        </pc:sldMkLst>
      </pc:sldChg>
      <pc:sldChg chg="del">
        <pc:chgData name="Long, Weitong" userId="c6662185-7318-410f-97e5-d6e77f6614a1" providerId="ADAL" clId="{F09DA8B1-FE87-4184-807F-4D6213534E45}" dt="2023-09-15T09:53:47.002" v="1956" actId="47"/>
        <pc:sldMkLst>
          <pc:docMk/>
          <pc:sldMk cId="467624944" sldId="376"/>
        </pc:sldMkLst>
      </pc:sldChg>
      <pc:sldChg chg="modSp mod ord">
        <pc:chgData name="Long, Weitong" userId="c6662185-7318-410f-97e5-d6e77f6614a1" providerId="ADAL" clId="{F09DA8B1-FE87-4184-807F-4D6213534E45}" dt="2023-09-15T13:12:43.659" v="4964" actId="20577"/>
        <pc:sldMkLst>
          <pc:docMk/>
          <pc:sldMk cId="1317052520" sldId="377"/>
        </pc:sldMkLst>
        <pc:spChg chg="mod">
          <ac:chgData name="Long, Weitong" userId="c6662185-7318-410f-97e5-d6e77f6614a1" providerId="ADAL" clId="{F09DA8B1-FE87-4184-807F-4D6213534E45}" dt="2023-09-15T13:12:43.659" v="4964" actId="20577"/>
          <ac:spMkLst>
            <pc:docMk/>
            <pc:sldMk cId="1317052520" sldId="377"/>
            <ac:spMk id="2" creationId="{65F5D0D3-BE05-9D21-2877-FAA055220187}"/>
          </ac:spMkLst>
        </pc:spChg>
      </pc:sldChg>
      <pc:sldChg chg="add del ord">
        <pc:chgData name="Long, Weitong" userId="c6662185-7318-410f-97e5-d6e77f6614a1" providerId="ADAL" clId="{F09DA8B1-FE87-4184-807F-4D6213534E45}" dt="2023-09-15T09:53:06.748" v="1950" actId="47"/>
        <pc:sldMkLst>
          <pc:docMk/>
          <pc:sldMk cId="35223328" sldId="378"/>
        </pc:sldMkLst>
      </pc:sldChg>
      <pc:sldChg chg="del">
        <pc:chgData name="Long, Weitong" userId="c6662185-7318-410f-97e5-d6e77f6614a1" providerId="ADAL" clId="{F09DA8B1-FE87-4184-807F-4D6213534E45}" dt="2023-09-15T09:30:23.997" v="1564" actId="47"/>
        <pc:sldMkLst>
          <pc:docMk/>
          <pc:sldMk cId="3340348693" sldId="379"/>
        </pc:sldMkLst>
      </pc:sldChg>
      <pc:sldChg chg="delSp modSp add del mod">
        <pc:chgData name="Long, Weitong" userId="c6662185-7318-410f-97e5-d6e77f6614a1" providerId="ADAL" clId="{F09DA8B1-FE87-4184-807F-4D6213534E45}" dt="2023-09-08T15:36:41.638" v="145" actId="47"/>
        <pc:sldMkLst>
          <pc:docMk/>
          <pc:sldMk cId="3267425814" sldId="380"/>
        </pc:sldMkLst>
        <pc:spChg chg="mod">
          <ac:chgData name="Long, Weitong" userId="c6662185-7318-410f-97e5-d6e77f6614a1" providerId="ADAL" clId="{F09DA8B1-FE87-4184-807F-4D6213534E45}" dt="2023-09-08T15:32:02.732" v="113" actId="20577"/>
          <ac:spMkLst>
            <pc:docMk/>
            <pc:sldMk cId="3267425814" sldId="380"/>
            <ac:spMk id="3" creationId="{8A85DEE7-3272-F78B-3049-8164FBE3F173}"/>
          </ac:spMkLst>
        </pc:spChg>
        <pc:spChg chg="mod">
          <ac:chgData name="Long, Weitong" userId="c6662185-7318-410f-97e5-d6e77f6614a1" providerId="ADAL" clId="{F09DA8B1-FE87-4184-807F-4D6213534E45}" dt="2023-09-08T15:34:17.520" v="135" actId="14100"/>
          <ac:spMkLst>
            <pc:docMk/>
            <pc:sldMk cId="3267425814" sldId="380"/>
            <ac:spMk id="6" creationId="{BD40C4D8-0CD7-FBDC-24E2-AA6F6CA6B0AE}"/>
          </ac:spMkLst>
        </pc:spChg>
        <pc:spChg chg="mod">
          <ac:chgData name="Long, Weitong" userId="c6662185-7318-410f-97e5-d6e77f6614a1" providerId="ADAL" clId="{F09DA8B1-FE87-4184-807F-4D6213534E45}" dt="2023-09-08T15:34:30.968" v="140" actId="1076"/>
          <ac:spMkLst>
            <pc:docMk/>
            <pc:sldMk cId="3267425814" sldId="380"/>
            <ac:spMk id="7" creationId="{940E1906-9052-C2AA-0874-214A2FFBCA06}"/>
          </ac:spMkLst>
        </pc:spChg>
        <pc:spChg chg="del mod">
          <ac:chgData name="Long, Weitong" userId="c6662185-7318-410f-97e5-d6e77f6614a1" providerId="ADAL" clId="{F09DA8B1-FE87-4184-807F-4D6213534E45}" dt="2023-09-08T15:36:32.218" v="142" actId="478"/>
          <ac:spMkLst>
            <pc:docMk/>
            <pc:sldMk cId="3267425814" sldId="380"/>
            <ac:spMk id="8" creationId="{D0932B8F-04B8-CB17-9681-C3D1335187FB}"/>
          </ac:spMkLst>
        </pc:spChg>
        <pc:spChg chg="mod">
          <ac:chgData name="Long, Weitong" userId="c6662185-7318-410f-97e5-d6e77f6614a1" providerId="ADAL" clId="{F09DA8B1-FE87-4184-807F-4D6213534E45}" dt="2023-09-08T15:34:34.681" v="141" actId="1076"/>
          <ac:spMkLst>
            <pc:docMk/>
            <pc:sldMk cId="3267425814" sldId="380"/>
            <ac:spMk id="46" creationId="{040139ED-5B3C-AEA3-2C18-3B60D893D00F}"/>
          </ac:spMkLst>
        </pc:spChg>
        <pc:cxnChg chg="mod">
          <ac:chgData name="Long, Weitong" userId="c6662185-7318-410f-97e5-d6e77f6614a1" providerId="ADAL" clId="{F09DA8B1-FE87-4184-807F-4D6213534E45}" dt="2023-09-08T15:34:17.520" v="135" actId="14100"/>
          <ac:cxnSpMkLst>
            <pc:docMk/>
            <pc:sldMk cId="3267425814" sldId="380"/>
            <ac:cxnSpMk id="9" creationId="{1D6191F1-6C01-51E4-BEC8-7B7A1309B852}"/>
          </ac:cxnSpMkLst>
        </pc:cxnChg>
        <pc:cxnChg chg="mod">
          <ac:chgData name="Long, Weitong" userId="c6662185-7318-410f-97e5-d6e77f6614a1" providerId="ADAL" clId="{F09DA8B1-FE87-4184-807F-4D6213534E45}" dt="2023-09-08T15:34:30.968" v="140" actId="1076"/>
          <ac:cxnSpMkLst>
            <pc:docMk/>
            <pc:sldMk cId="3267425814" sldId="380"/>
            <ac:cxnSpMk id="13" creationId="{3965DD7F-BFFC-89A0-B3B1-525018A944A1}"/>
          </ac:cxnSpMkLst>
        </pc:cxnChg>
        <pc:cxnChg chg="del mod">
          <ac:chgData name="Long, Weitong" userId="c6662185-7318-410f-97e5-d6e77f6614a1" providerId="ADAL" clId="{F09DA8B1-FE87-4184-807F-4D6213534E45}" dt="2023-09-08T15:36:34.396" v="143" actId="478"/>
          <ac:cxnSpMkLst>
            <pc:docMk/>
            <pc:sldMk cId="3267425814" sldId="380"/>
            <ac:cxnSpMk id="16" creationId="{2A1FE331-DE45-85AE-35E4-56E63D127B2C}"/>
          </ac:cxnSpMkLst>
        </pc:cxnChg>
      </pc:sldChg>
      <pc:sldChg chg="addSp delSp modSp add mod ord">
        <pc:chgData name="Long, Weitong" userId="c6662185-7318-410f-97e5-d6e77f6614a1" providerId="ADAL" clId="{F09DA8B1-FE87-4184-807F-4D6213534E45}" dt="2023-10-09T13:21:26.320" v="6662" actId="20577"/>
        <pc:sldMkLst>
          <pc:docMk/>
          <pc:sldMk cId="3973691500" sldId="380"/>
        </pc:sldMkLst>
        <pc:spChg chg="mod">
          <ac:chgData name="Long, Weitong" userId="c6662185-7318-410f-97e5-d6e77f6614a1" providerId="ADAL" clId="{F09DA8B1-FE87-4184-807F-4D6213534E45}" dt="2023-10-09T13:21:26.320" v="6662" actId="20577"/>
          <ac:spMkLst>
            <pc:docMk/>
            <pc:sldMk cId="3973691500" sldId="380"/>
            <ac:spMk id="3" creationId="{8A85DEE7-3272-F78B-3049-8164FBE3F173}"/>
          </ac:spMkLst>
        </pc:spChg>
        <pc:spChg chg="add del mod topLvl">
          <ac:chgData name="Long, Weitong" userId="c6662185-7318-410f-97e5-d6e77f6614a1" providerId="ADAL" clId="{F09DA8B1-FE87-4184-807F-4D6213534E45}" dt="2023-09-21T10:22:16.790" v="5027" actId="478"/>
          <ac:spMkLst>
            <pc:docMk/>
            <pc:sldMk cId="3973691500" sldId="380"/>
            <ac:spMk id="7" creationId="{02072470-9ECE-7C02-D63E-DB9C045BF7A9}"/>
          </ac:spMkLst>
        </pc:spChg>
        <pc:spChg chg="mod topLvl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8" creationId="{5A8A7359-368D-9C98-0955-96D2B22782C9}"/>
          </ac:spMkLst>
        </pc:spChg>
        <pc:spChg chg="mod topLvl">
          <ac:chgData name="Long, Weitong" userId="c6662185-7318-410f-97e5-d6e77f6614a1" providerId="ADAL" clId="{F09DA8B1-FE87-4184-807F-4D6213534E45}" dt="2023-10-07T09:45:27.036" v="6322" actId="20577"/>
          <ac:spMkLst>
            <pc:docMk/>
            <pc:sldMk cId="3973691500" sldId="380"/>
            <ac:spMk id="10" creationId="{B37F474E-5846-1401-80AA-E0B88394EDF3}"/>
          </ac:spMkLst>
        </pc:spChg>
        <pc:spChg chg="mod topLvl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11" creationId="{C93AB124-E215-A4DE-5ABD-FE0F3BA25C84}"/>
          </ac:spMkLst>
        </pc:spChg>
        <pc:spChg chg="mod topLvl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12" creationId="{C34CD0AC-0C6D-6AAA-E9DC-0067EF509D64}"/>
          </ac:spMkLst>
        </pc:spChg>
        <pc:spChg chg="add del mod topLvl">
          <ac:chgData name="Long, Weitong" userId="c6662185-7318-410f-97e5-d6e77f6614a1" providerId="ADAL" clId="{F09DA8B1-FE87-4184-807F-4D6213534E45}" dt="2023-09-21T10:22:13.279" v="5025" actId="478"/>
          <ac:spMkLst>
            <pc:docMk/>
            <pc:sldMk cId="3973691500" sldId="380"/>
            <ac:spMk id="14" creationId="{D667013F-DDAF-133C-5BF1-880EC569F784}"/>
          </ac:spMkLst>
        </pc:spChg>
        <pc:spChg chg="mod topLvl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17" creationId="{94B948DB-0962-13B5-4976-7939C79C92CD}"/>
          </ac:spMkLst>
        </pc:spChg>
        <pc:spChg chg="add del mod topLvl">
          <ac:chgData name="Long, Weitong" userId="c6662185-7318-410f-97e5-d6e77f6614a1" providerId="ADAL" clId="{F09DA8B1-FE87-4184-807F-4D6213534E45}" dt="2023-09-21T10:22:15.711" v="5026" actId="478"/>
          <ac:spMkLst>
            <pc:docMk/>
            <pc:sldMk cId="3973691500" sldId="380"/>
            <ac:spMk id="19" creationId="{FED956BD-619A-9550-FAC8-0AF94671C733}"/>
          </ac:spMkLst>
        </pc:spChg>
        <pc:spChg chg="add del mod topLvl">
          <ac:chgData name="Long, Weitong" userId="c6662185-7318-410f-97e5-d6e77f6614a1" providerId="ADAL" clId="{F09DA8B1-FE87-4184-807F-4D6213534E45}" dt="2023-09-21T10:22:15.711" v="5026" actId="478"/>
          <ac:spMkLst>
            <pc:docMk/>
            <pc:sldMk cId="3973691500" sldId="380"/>
            <ac:spMk id="20" creationId="{C07817AA-0CEA-5430-1F58-4A5FC7C8CA51}"/>
          </ac:spMkLst>
        </pc:spChg>
        <pc:spChg chg="add del mod topLvl">
          <ac:chgData name="Long, Weitong" userId="c6662185-7318-410f-97e5-d6e77f6614a1" providerId="ADAL" clId="{F09DA8B1-FE87-4184-807F-4D6213534E45}" dt="2023-09-21T10:22:15.711" v="5026" actId="478"/>
          <ac:spMkLst>
            <pc:docMk/>
            <pc:sldMk cId="3973691500" sldId="380"/>
            <ac:spMk id="21" creationId="{45A938B3-7545-83A0-6F0D-D3DF402D4845}"/>
          </ac:spMkLst>
        </pc:spChg>
        <pc:spChg chg="del mod topLvl">
          <ac:chgData name="Long, Weitong" userId="c6662185-7318-410f-97e5-d6e77f6614a1" providerId="ADAL" clId="{F09DA8B1-FE87-4184-807F-4D6213534E45}" dt="2023-09-08T16:15:21.447" v="386" actId="478"/>
          <ac:spMkLst>
            <pc:docMk/>
            <pc:sldMk cId="3973691500" sldId="380"/>
            <ac:spMk id="21" creationId="{6F5B1975-02DD-1C2F-DA01-5E0C91439FCF}"/>
          </ac:spMkLst>
        </pc:spChg>
        <pc:spChg chg="mod topLvl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22" creationId="{7B64DA4C-8681-594A-D845-7D93969FF77C}"/>
          </ac:spMkLst>
        </pc:spChg>
        <pc:spChg chg="mod topLvl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23" creationId="{9B597520-B334-430C-AE36-585EC6D8A1D6}"/>
          </ac:spMkLst>
        </pc:spChg>
        <pc:spChg chg="mod topLvl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24" creationId="{80731FAC-0D29-37D5-6014-C26E14FCFFBE}"/>
          </ac:spMkLst>
        </pc:spChg>
        <pc:spChg chg="add del mod">
          <ac:chgData name="Long, Weitong" userId="c6662185-7318-410f-97e5-d6e77f6614a1" providerId="ADAL" clId="{F09DA8B1-FE87-4184-807F-4D6213534E45}" dt="2023-10-05T18:24:49.275" v="5468" actId="478"/>
          <ac:spMkLst>
            <pc:docMk/>
            <pc:sldMk cId="3973691500" sldId="380"/>
            <ac:spMk id="25" creationId="{D8374387-FF8D-D30B-16AE-58E5DED004F0}"/>
          </ac:spMkLst>
        </pc:spChg>
        <pc:spChg chg="add del mod">
          <ac:chgData name="Long, Weitong" userId="c6662185-7318-410f-97e5-d6e77f6614a1" providerId="ADAL" clId="{F09DA8B1-FE87-4184-807F-4D6213534E45}" dt="2023-10-05T18:24:49.275" v="5468" actId="478"/>
          <ac:spMkLst>
            <pc:docMk/>
            <pc:sldMk cId="3973691500" sldId="380"/>
            <ac:spMk id="27" creationId="{5BEFDD59-F4CE-0B8A-68F4-E0C44BB5DECB}"/>
          </ac:spMkLst>
        </pc:spChg>
        <pc:spChg chg="add del mod topLvl">
          <ac:chgData name="Long, Weitong" userId="c6662185-7318-410f-97e5-d6e77f6614a1" providerId="ADAL" clId="{F09DA8B1-FE87-4184-807F-4D6213534E45}" dt="2023-09-21T10:22:20.066" v="5030" actId="478"/>
          <ac:spMkLst>
            <pc:docMk/>
            <pc:sldMk cId="3973691500" sldId="380"/>
            <ac:spMk id="27" creationId="{C920F08B-CC1F-CE37-6329-8E619FCA8507}"/>
          </ac:spMkLst>
        </pc:spChg>
        <pc:spChg chg="add del mod">
          <ac:chgData name="Long, Weitong" userId="c6662185-7318-410f-97e5-d6e77f6614a1" providerId="ADAL" clId="{F09DA8B1-FE87-4184-807F-4D6213534E45}" dt="2023-10-05T18:24:49.275" v="5468" actId="478"/>
          <ac:spMkLst>
            <pc:docMk/>
            <pc:sldMk cId="3973691500" sldId="380"/>
            <ac:spMk id="28" creationId="{0F1DCC5E-8C51-BE15-F613-A90727633104}"/>
          </ac:spMkLst>
        </pc:spChg>
        <pc:spChg chg="mod topLvl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31" creationId="{6DD94A02-882D-A6E3-7DD0-67B9192DD380}"/>
          </ac:spMkLst>
        </pc:spChg>
        <pc:spChg chg="del mod topLvl">
          <ac:chgData name="Long, Weitong" userId="c6662185-7318-410f-97e5-d6e77f6614a1" providerId="ADAL" clId="{F09DA8B1-FE87-4184-807F-4D6213534E45}" dt="2023-09-08T16:11:30.588" v="354" actId="478"/>
          <ac:spMkLst>
            <pc:docMk/>
            <pc:sldMk cId="3973691500" sldId="380"/>
            <ac:spMk id="33" creationId="{C251A007-DF5A-FC6F-F5C9-4E4C30FDA962}"/>
          </ac:spMkLst>
        </pc:spChg>
        <pc:spChg chg="del mod topLvl">
          <ac:chgData name="Long, Weitong" userId="c6662185-7318-410f-97e5-d6e77f6614a1" providerId="ADAL" clId="{F09DA8B1-FE87-4184-807F-4D6213534E45}" dt="2023-09-08T16:11:30.588" v="354" actId="478"/>
          <ac:spMkLst>
            <pc:docMk/>
            <pc:sldMk cId="3973691500" sldId="380"/>
            <ac:spMk id="34" creationId="{497AF383-9D92-A2D4-8322-E03958A8A9F6}"/>
          </ac:spMkLst>
        </pc:spChg>
        <pc:spChg chg="del mod topLvl">
          <ac:chgData name="Long, Weitong" userId="c6662185-7318-410f-97e5-d6e77f6614a1" providerId="ADAL" clId="{F09DA8B1-FE87-4184-807F-4D6213534E45}" dt="2023-09-08T16:11:30.588" v="354" actId="478"/>
          <ac:spMkLst>
            <pc:docMk/>
            <pc:sldMk cId="3973691500" sldId="380"/>
            <ac:spMk id="35" creationId="{19252E98-B342-AB31-6B01-0D5A90DAEA81}"/>
          </ac:spMkLst>
        </pc:spChg>
        <pc:spChg chg="del mod topLvl">
          <ac:chgData name="Long, Weitong" userId="c6662185-7318-410f-97e5-d6e77f6614a1" providerId="ADAL" clId="{F09DA8B1-FE87-4184-807F-4D6213534E45}" dt="2023-09-08T16:11:30.588" v="354" actId="478"/>
          <ac:spMkLst>
            <pc:docMk/>
            <pc:sldMk cId="3973691500" sldId="380"/>
            <ac:spMk id="36" creationId="{7FF644CA-357A-4F0E-40D8-EC2CC2926333}"/>
          </ac:spMkLst>
        </pc:spChg>
        <pc:spChg chg="del mod topLvl">
          <ac:chgData name="Long, Weitong" userId="c6662185-7318-410f-97e5-d6e77f6614a1" providerId="ADAL" clId="{F09DA8B1-FE87-4184-807F-4D6213534E45}" dt="2023-09-08T16:11:31.979" v="355" actId="478"/>
          <ac:spMkLst>
            <pc:docMk/>
            <pc:sldMk cId="3973691500" sldId="380"/>
            <ac:spMk id="37" creationId="{93BA42F9-3171-7CB8-5391-E24B886595ED}"/>
          </ac:spMkLst>
        </pc:spChg>
        <pc:spChg chg="del mod topLvl">
          <ac:chgData name="Long, Weitong" userId="c6662185-7318-410f-97e5-d6e77f6614a1" providerId="ADAL" clId="{F09DA8B1-FE87-4184-807F-4D6213534E45}" dt="2023-09-08T16:11:30.588" v="354" actId="478"/>
          <ac:spMkLst>
            <pc:docMk/>
            <pc:sldMk cId="3973691500" sldId="380"/>
            <ac:spMk id="38" creationId="{7E1E3540-DF10-03BB-38ED-4F6578EA74FE}"/>
          </ac:spMkLst>
        </pc:spChg>
        <pc:spChg chg="del mod topLvl">
          <ac:chgData name="Long, Weitong" userId="c6662185-7318-410f-97e5-d6e77f6614a1" providerId="ADAL" clId="{F09DA8B1-FE87-4184-807F-4D6213534E45}" dt="2023-09-08T16:11:30.588" v="354" actId="478"/>
          <ac:spMkLst>
            <pc:docMk/>
            <pc:sldMk cId="3973691500" sldId="380"/>
            <ac:spMk id="41" creationId="{12E31EBA-4C77-B5F3-2F40-72B01CBAA979}"/>
          </ac:spMkLst>
        </pc:spChg>
        <pc:spChg chg="add del mod topLvl">
          <ac:chgData name="Long, Weitong" userId="c6662185-7318-410f-97e5-d6e77f6614a1" providerId="ADAL" clId="{F09DA8B1-FE87-4184-807F-4D6213534E45}" dt="2023-09-15T12:11:48.890" v="4526" actId="478"/>
          <ac:spMkLst>
            <pc:docMk/>
            <pc:sldMk cId="3973691500" sldId="380"/>
            <ac:spMk id="41" creationId="{DC987014-9F54-B689-9338-3EAD61578325}"/>
          </ac:spMkLst>
        </pc:spChg>
        <pc:spChg chg="add del mod topLvl">
          <ac:chgData name="Long, Weitong" userId="c6662185-7318-410f-97e5-d6e77f6614a1" providerId="ADAL" clId="{F09DA8B1-FE87-4184-807F-4D6213534E45}" dt="2023-09-21T10:22:03.545" v="5021" actId="478"/>
          <ac:spMkLst>
            <pc:docMk/>
            <pc:sldMk cId="3973691500" sldId="380"/>
            <ac:spMk id="42" creationId="{0345EAE6-CC5B-7DE1-D981-FEB4916C0853}"/>
          </ac:spMkLst>
        </pc:spChg>
        <pc:spChg chg="add del mod topLvl">
          <ac:chgData name="Long, Weitong" userId="c6662185-7318-410f-97e5-d6e77f6614a1" providerId="ADAL" clId="{F09DA8B1-FE87-4184-807F-4D6213534E45}" dt="2023-09-21T10:22:03.545" v="5021" actId="478"/>
          <ac:spMkLst>
            <pc:docMk/>
            <pc:sldMk cId="3973691500" sldId="380"/>
            <ac:spMk id="45" creationId="{E5FC8931-01A8-6ED8-BBB8-E6188E701CD6}"/>
          </ac:spMkLst>
        </pc:spChg>
        <pc:spChg chg="add del mod topLvl">
          <ac:chgData name="Long, Weitong" userId="c6662185-7318-410f-97e5-d6e77f6614a1" providerId="ADAL" clId="{F09DA8B1-FE87-4184-807F-4D6213534E45}" dt="2023-09-21T10:22:03.545" v="5021" actId="478"/>
          <ac:spMkLst>
            <pc:docMk/>
            <pc:sldMk cId="3973691500" sldId="380"/>
            <ac:spMk id="46" creationId="{FF1C9E33-69C4-0DA5-0913-3185FF1740B3}"/>
          </ac:spMkLst>
        </pc:spChg>
        <pc:spChg chg="add del mod topLvl">
          <ac:chgData name="Long, Weitong" userId="c6662185-7318-410f-97e5-d6e77f6614a1" providerId="ADAL" clId="{F09DA8B1-FE87-4184-807F-4D6213534E45}" dt="2023-09-21T10:22:03.545" v="5021" actId="478"/>
          <ac:spMkLst>
            <pc:docMk/>
            <pc:sldMk cId="3973691500" sldId="380"/>
            <ac:spMk id="47" creationId="{A7AA979D-565C-5D49-E184-95DF1859303D}"/>
          </ac:spMkLst>
        </pc:spChg>
        <pc:spChg chg="add del mod topLvl">
          <ac:chgData name="Long, Weitong" userId="c6662185-7318-410f-97e5-d6e77f6614a1" providerId="ADAL" clId="{F09DA8B1-FE87-4184-807F-4D6213534E45}" dt="2023-09-21T10:22:03.545" v="5021" actId="478"/>
          <ac:spMkLst>
            <pc:docMk/>
            <pc:sldMk cId="3973691500" sldId="380"/>
            <ac:spMk id="48" creationId="{6448ED6D-3E32-0B18-0FBB-28BD1C9C3832}"/>
          </ac:spMkLst>
        </pc:spChg>
        <pc:spChg chg="add del mod topLvl">
          <ac:chgData name="Long, Weitong" userId="c6662185-7318-410f-97e5-d6e77f6614a1" providerId="ADAL" clId="{F09DA8B1-FE87-4184-807F-4D6213534E45}" dt="2023-09-21T10:22:08.377" v="5022" actId="478"/>
          <ac:spMkLst>
            <pc:docMk/>
            <pc:sldMk cId="3973691500" sldId="380"/>
            <ac:spMk id="50" creationId="{D084CA59-63F4-F687-02A9-64422FF6AE6A}"/>
          </ac:spMkLst>
        </pc:spChg>
        <pc:spChg chg="add del mod topLvl">
          <ac:chgData name="Long, Weitong" userId="c6662185-7318-410f-97e5-d6e77f6614a1" providerId="ADAL" clId="{F09DA8B1-FE87-4184-807F-4D6213534E45}" dt="2023-09-15T12:11:51.700" v="4528" actId="478"/>
          <ac:spMkLst>
            <pc:docMk/>
            <pc:sldMk cId="3973691500" sldId="380"/>
            <ac:spMk id="54" creationId="{A08953CA-1947-2F3C-B2D5-4151A202047D}"/>
          </ac:spMkLst>
        </pc:spChg>
        <pc:spChg chg="mod">
          <ac:chgData name="Long, Weitong" userId="c6662185-7318-410f-97e5-d6e77f6614a1" providerId="ADAL" clId="{F09DA8B1-FE87-4184-807F-4D6213534E45}" dt="2023-09-08T16:02:50.856" v="258"/>
          <ac:spMkLst>
            <pc:docMk/>
            <pc:sldMk cId="3973691500" sldId="380"/>
            <ac:spMk id="94" creationId="{D59765FC-4060-9A3F-3EE4-DA8DA95E5BC8}"/>
          </ac:spMkLst>
        </pc:spChg>
        <pc:spChg chg="mod">
          <ac:chgData name="Long, Weitong" userId="c6662185-7318-410f-97e5-d6e77f6614a1" providerId="ADAL" clId="{F09DA8B1-FE87-4184-807F-4D6213534E45}" dt="2023-09-08T16:04:06.585" v="261" actId="20577"/>
          <ac:spMkLst>
            <pc:docMk/>
            <pc:sldMk cId="3973691500" sldId="380"/>
            <ac:spMk id="95" creationId="{79F0CD12-E30B-3335-52C7-93C8D32752AE}"/>
          </ac:spMkLst>
        </pc:spChg>
        <pc:spChg chg="mod topLvl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224" creationId="{5E66250D-0084-C9B7-350D-11D4FCBECC25}"/>
          </ac:spMkLst>
        </pc:spChg>
        <pc:spChg chg="mod topLvl">
          <ac:chgData name="Long, Weitong" userId="c6662185-7318-410f-97e5-d6e77f6614a1" providerId="ADAL" clId="{F09DA8B1-FE87-4184-807F-4D6213534E45}" dt="2023-10-06T11:41:29.266" v="5564" actId="14100"/>
          <ac:spMkLst>
            <pc:docMk/>
            <pc:sldMk cId="3973691500" sldId="380"/>
            <ac:spMk id="225" creationId="{A6177E23-6A77-B776-7BF8-61E4C71D1EAD}"/>
          </ac:spMkLst>
        </pc:spChg>
        <pc:spChg chg="mod topLvl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228" creationId="{D5293B5F-4A6F-A459-56F5-40470FE0A96B}"/>
          </ac:spMkLst>
        </pc:spChg>
        <pc:spChg chg="del mod topLvl">
          <ac:chgData name="Long, Weitong" userId="c6662185-7318-410f-97e5-d6e77f6614a1" providerId="ADAL" clId="{F09DA8B1-FE87-4184-807F-4D6213534E45}" dt="2023-09-08T16:11:35.557" v="358" actId="478"/>
          <ac:spMkLst>
            <pc:docMk/>
            <pc:sldMk cId="3973691500" sldId="380"/>
            <ac:spMk id="233" creationId="{BEB8C917-D575-BF61-A400-0C3B45B010C2}"/>
          </ac:spMkLst>
        </pc:spChg>
        <pc:spChg chg="mod topLvl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234" creationId="{0B20E4BD-3C7E-5399-D2CD-D6875DB5521C}"/>
          </ac:spMkLst>
        </pc:spChg>
        <pc:spChg chg="mod topLvl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236" creationId="{47AC266E-E2FF-18B7-FE51-FEA680589DB6}"/>
          </ac:spMkLst>
        </pc:spChg>
        <pc:spChg chg="del mod topLvl">
          <ac:chgData name="Long, Weitong" userId="c6662185-7318-410f-97e5-d6e77f6614a1" providerId="ADAL" clId="{F09DA8B1-FE87-4184-807F-4D6213534E45}" dt="2023-09-08T16:15:21.447" v="386" actId="478"/>
          <ac:spMkLst>
            <pc:docMk/>
            <pc:sldMk cId="3973691500" sldId="380"/>
            <ac:spMk id="237" creationId="{8DA8B635-45C1-7975-B590-E7EE1C1AFD5E}"/>
          </ac:spMkLst>
        </pc:spChg>
        <pc:spChg chg="add del mod">
          <ac:chgData name="Long, Weitong" userId="c6662185-7318-410f-97e5-d6e77f6614a1" providerId="ADAL" clId="{F09DA8B1-FE87-4184-807F-4D6213534E45}" dt="2023-10-05T18:24:35.043" v="5465" actId="478"/>
          <ac:spMkLst>
            <pc:docMk/>
            <pc:sldMk cId="3973691500" sldId="380"/>
            <ac:spMk id="239" creationId="{04694A6D-60B7-F2CC-50CB-AF2F47C50AF6}"/>
          </ac:spMkLst>
        </pc:spChg>
        <pc:spChg chg="del mod topLvl">
          <ac:chgData name="Long, Weitong" userId="c6662185-7318-410f-97e5-d6e77f6614a1" providerId="ADAL" clId="{F09DA8B1-FE87-4184-807F-4D6213534E45}" dt="2023-09-08T16:15:21.447" v="386" actId="478"/>
          <ac:spMkLst>
            <pc:docMk/>
            <pc:sldMk cId="3973691500" sldId="380"/>
            <ac:spMk id="239" creationId="{6C130DC6-61FF-8003-52D3-039D0BC585A1}"/>
          </ac:spMkLst>
        </pc:spChg>
        <pc:spChg chg="add del mod topLvl">
          <ac:chgData name="Long, Weitong" userId="c6662185-7318-410f-97e5-d6e77f6614a1" providerId="ADAL" clId="{F09DA8B1-FE87-4184-807F-4D6213534E45}" dt="2023-09-21T10:22:18.086" v="5028" actId="478"/>
          <ac:spMkLst>
            <pc:docMk/>
            <pc:sldMk cId="3973691500" sldId="380"/>
            <ac:spMk id="239" creationId="{A5AF1AF0-2FDA-B8A5-0244-AC3D26319763}"/>
          </ac:spMkLst>
        </pc:spChg>
        <pc:spChg chg="del mod topLvl">
          <ac:chgData name="Long, Weitong" userId="c6662185-7318-410f-97e5-d6e77f6614a1" providerId="ADAL" clId="{F09DA8B1-FE87-4184-807F-4D6213534E45}" dt="2023-10-05T18:24:49.275" v="5468" actId="478"/>
          <ac:spMkLst>
            <pc:docMk/>
            <pc:sldMk cId="3973691500" sldId="380"/>
            <ac:spMk id="240" creationId="{454645DC-901F-781A-ECA3-305CF68B84EF}"/>
          </ac:spMkLst>
        </pc:spChg>
        <pc:spChg chg="add del mod">
          <ac:chgData name="Long, Weitong" userId="c6662185-7318-410f-97e5-d6e77f6614a1" providerId="ADAL" clId="{F09DA8B1-FE87-4184-807F-4D6213534E45}" dt="2023-10-05T18:24:49.275" v="5468" actId="478"/>
          <ac:spMkLst>
            <pc:docMk/>
            <pc:sldMk cId="3973691500" sldId="380"/>
            <ac:spMk id="241" creationId="{D02E5F26-6F99-EAB1-80C0-84246EB51266}"/>
          </ac:spMkLst>
        </pc:spChg>
        <pc:spChg chg="add mod">
          <ac:chgData name="Long, Weitong" userId="c6662185-7318-410f-97e5-d6e77f6614a1" providerId="ADAL" clId="{F09DA8B1-FE87-4184-807F-4D6213534E45}" dt="2023-10-07T09:44:05.063" v="6259" actId="20577"/>
          <ac:spMkLst>
            <pc:docMk/>
            <pc:sldMk cId="3973691500" sldId="380"/>
            <ac:spMk id="242" creationId="{06BB5F45-9B83-9989-9BDE-5B598623DA31}"/>
          </ac:spMkLst>
        </pc:spChg>
        <pc:spChg chg="add mod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243" creationId="{CD8D4EEA-D374-E83A-63F9-20A3C2611E0F}"/>
          </ac:spMkLst>
        </pc:spChg>
        <pc:spChg chg="add mod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244" creationId="{09E4382B-7FBB-DD1C-5947-C3A320D7B15C}"/>
          </ac:spMkLst>
        </pc:spChg>
        <pc:spChg chg="del mod topLvl">
          <ac:chgData name="Long, Weitong" userId="c6662185-7318-410f-97e5-d6e77f6614a1" providerId="ADAL" clId="{F09DA8B1-FE87-4184-807F-4D6213534E45}" dt="2023-10-05T18:24:49.275" v="5468" actId="478"/>
          <ac:spMkLst>
            <pc:docMk/>
            <pc:sldMk cId="3973691500" sldId="380"/>
            <ac:spMk id="245" creationId="{5D6FF98F-63F2-8A11-F4E8-79E67E4895BE}"/>
          </ac:spMkLst>
        </pc:spChg>
        <pc:spChg chg="del mod topLvl">
          <ac:chgData name="Long, Weitong" userId="c6662185-7318-410f-97e5-d6e77f6614a1" providerId="ADAL" clId="{F09DA8B1-FE87-4184-807F-4D6213534E45}" dt="2023-10-05T18:24:16.230" v="5450" actId="478"/>
          <ac:spMkLst>
            <pc:docMk/>
            <pc:sldMk cId="3973691500" sldId="380"/>
            <ac:spMk id="246" creationId="{C98624DB-1061-91B2-1E3A-A0E8D8B8E209}"/>
          </ac:spMkLst>
        </pc:spChg>
        <pc:spChg chg="del mod topLvl">
          <ac:chgData name="Long, Weitong" userId="c6662185-7318-410f-97e5-d6e77f6614a1" providerId="ADAL" clId="{F09DA8B1-FE87-4184-807F-4D6213534E45}" dt="2023-10-05T18:23:35.890" v="5407" actId="478"/>
          <ac:spMkLst>
            <pc:docMk/>
            <pc:sldMk cId="3973691500" sldId="380"/>
            <ac:spMk id="247" creationId="{EC77D93D-F846-5631-7678-1ACA57E9C514}"/>
          </ac:spMkLst>
        </pc:spChg>
        <pc:spChg chg="add mod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248" creationId="{0D36BC18-74AD-24CF-04B8-46AE3FD2C7BA}"/>
          </ac:spMkLst>
        </pc:spChg>
        <pc:spChg chg="add mod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249" creationId="{B482D60B-92ED-C2B5-8026-D8A0FD44D3E6}"/>
          </ac:spMkLst>
        </pc:spChg>
        <pc:spChg chg="add mod">
          <ac:chgData name="Long, Weitong" userId="c6662185-7318-410f-97e5-d6e77f6614a1" providerId="ADAL" clId="{F09DA8B1-FE87-4184-807F-4D6213534E45}" dt="2023-10-05T18:26:27.769" v="5502" actId="164"/>
          <ac:spMkLst>
            <pc:docMk/>
            <pc:sldMk cId="3973691500" sldId="380"/>
            <ac:spMk id="252" creationId="{28F15481-A41F-4114-5BDC-278998D2098C}"/>
          </ac:spMkLst>
        </pc:spChg>
        <pc:spChg chg="del mod topLvl">
          <ac:chgData name="Long, Weitong" userId="c6662185-7318-410f-97e5-d6e77f6614a1" providerId="ADAL" clId="{F09DA8B1-FE87-4184-807F-4D6213534E45}" dt="2023-09-08T16:15:21.447" v="386" actId="478"/>
          <ac:spMkLst>
            <pc:docMk/>
            <pc:sldMk cId="3973691500" sldId="380"/>
            <ac:spMk id="252" creationId="{EB01FDD1-7BD5-ABD2-21E9-3A719EEB135D}"/>
          </ac:spMkLst>
        </pc:spChg>
        <pc:spChg chg="del mod topLvl">
          <ac:chgData name="Long, Weitong" userId="c6662185-7318-410f-97e5-d6e77f6614a1" providerId="ADAL" clId="{F09DA8B1-FE87-4184-807F-4D6213534E45}" dt="2023-09-08T16:11:30.588" v="354" actId="478"/>
          <ac:spMkLst>
            <pc:docMk/>
            <pc:sldMk cId="3973691500" sldId="380"/>
            <ac:spMk id="253" creationId="{9F554028-CE3A-C292-3F01-2B1DDCA19D82}"/>
          </ac:spMkLst>
        </pc:spChg>
        <pc:grpChg chg="add del mod">
          <ac:chgData name="Long, Weitong" userId="c6662185-7318-410f-97e5-d6e77f6614a1" providerId="ADAL" clId="{F09DA8B1-FE87-4184-807F-4D6213534E45}" dt="2023-09-08T16:10:37.580" v="353" actId="165"/>
          <ac:grpSpMkLst>
            <pc:docMk/>
            <pc:sldMk cId="3973691500" sldId="380"/>
            <ac:grpSpMk id="2" creationId="{6D5FC4FF-4FDD-CC63-9A27-34FCA8962EAB}"/>
          </ac:grpSpMkLst>
        </pc:grpChg>
        <pc:grpChg chg="add del mod">
          <ac:chgData name="Long, Weitong" userId="c6662185-7318-410f-97e5-d6e77f6614a1" providerId="ADAL" clId="{F09DA8B1-FE87-4184-807F-4D6213534E45}" dt="2023-09-15T11:55:06.880" v="4252" actId="165"/>
          <ac:grpSpMkLst>
            <pc:docMk/>
            <pc:sldMk cId="3973691500" sldId="380"/>
            <ac:grpSpMk id="53" creationId="{9E888A6B-51DD-3E13-F346-50D6B061195A}"/>
          </ac:grpSpMkLst>
        </pc:grpChg>
        <pc:grpChg chg="add del mod">
          <ac:chgData name="Long, Weitong" userId="c6662185-7318-410f-97e5-d6e77f6614a1" providerId="ADAL" clId="{F09DA8B1-FE87-4184-807F-4D6213534E45}" dt="2023-09-15T12:11:15.432" v="4522" actId="165"/>
          <ac:grpSpMkLst>
            <pc:docMk/>
            <pc:sldMk cId="3973691500" sldId="380"/>
            <ac:grpSpMk id="55" creationId="{91AC4196-1A7A-C73F-FDD8-57A7D6CFCEBA}"/>
          </ac:grpSpMkLst>
        </pc:grpChg>
        <pc:grpChg chg="add mod">
          <ac:chgData name="Long, Weitong" userId="c6662185-7318-410f-97e5-d6e77f6614a1" providerId="ADAL" clId="{F09DA8B1-FE87-4184-807F-4D6213534E45}" dt="2023-10-05T18:26:29.837" v="5503" actId="1076"/>
          <ac:grpSpMkLst>
            <pc:docMk/>
            <pc:sldMk cId="3973691500" sldId="380"/>
            <ac:grpSpMk id="323" creationId="{F2838287-0B30-FABA-3785-AD97DCD70188}"/>
          </ac:grpSpMkLst>
        </pc:grpChg>
        <pc:grpChg chg="add del mod">
          <ac:chgData name="Long, Weitong" userId="c6662185-7318-410f-97e5-d6e77f6614a1" providerId="ADAL" clId="{F09DA8B1-FE87-4184-807F-4D6213534E45}" dt="2023-10-05T18:23:10.981" v="5401" actId="165"/>
          <ac:grpSpMkLst>
            <pc:docMk/>
            <pc:sldMk cId="3973691500" sldId="380"/>
            <ac:grpSpMk id="331" creationId="{678DE08D-4739-00F5-AB1A-F3E1B9BA060F}"/>
          </ac:grpSpMkLst>
        </pc:grpChg>
        <pc:grpChg chg="add del mod">
          <ac:chgData name="Long, Weitong" userId="c6662185-7318-410f-97e5-d6e77f6614a1" providerId="ADAL" clId="{F09DA8B1-FE87-4184-807F-4D6213534E45}" dt="2023-09-21T10:21:56.484" v="5020" actId="165"/>
          <ac:grpSpMkLst>
            <pc:docMk/>
            <pc:sldMk cId="3973691500" sldId="380"/>
            <ac:grpSpMk id="339" creationId="{50AD2A8E-DE16-FDBA-2D39-2666927E7B2D}"/>
          </ac:grpSpMkLst>
        </pc:grpChg>
        <pc:grpChg chg="del">
          <ac:chgData name="Long, Weitong" userId="c6662185-7318-410f-97e5-d6e77f6614a1" providerId="ADAL" clId="{F09DA8B1-FE87-4184-807F-4D6213534E45}" dt="2023-09-08T16:04:10.475" v="262" actId="478"/>
          <ac:grpSpMkLst>
            <pc:docMk/>
            <pc:sldMk cId="3973691500" sldId="380"/>
            <ac:grpSpMk id="401" creationId="{1D450D18-EA5C-FE6B-7701-CCDCD9F9D063}"/>
          </ac:grpSpMkLst>
        </pc:grpChg>
        <pc:picChg chg="add del mod">
          <ac:chgData name="Long, Weitong" userId="c6662185-7318-410f-97e5-d6e77f6614a1" providerId="ADAL" clId="{F09DA8B1-FE87-4184-807F-4D6213534E45}" dt="2023-09-15T07:49:10.112" v="573" actId="21"/>
          <ac:picMkLst>
            <pc:docMk/>
            <pc:sldMk cId="3973691500" sldId="380"/>
            <ac:picMk id="5" creationId="{DACC0030-5C8D-3FC2-748D-534FB2A940FD}"/>
          </ac:picMkLst>
        </pc:picChg>
        <pc:cxnChg chg="add del mod topLvl">
          <ac:chgData name="Long, Weitong" userId="c6662185-7318-410f-97e5-d6e77f6614a1" providerId="ADAL" clId="{F09DA8B1-FE87-4184-807F-4D6213534E45}" dt="2023-09-21T10:22:15.711" v="5026" actId="478"/>
          <ac:cxnSpMkLst>
            <pc:docMk/>
            <pc:sldMk cId="3973691500" sldId="380"/>
            <ac:cxnSpMk id="9" creationId="{037FC344-7C7E-0C46-EE64-1FD09E0CC6F4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9" creationId="{1D6191F1-6C01-51E4-BEC8-7B7A1309B852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13" creationId="{3965DD7F-BFFC-89A0-B3B1-525018A944A1}"/>
          </ac:cxnSpMkLst>
        </pc:cxnChg>
        <pc:cxnChg chg="add del mod topLvl">
          <ac:chgData name="Long, Weitong" userId="c6662185-7318-410f-97e5-d6e77f6614a1" providerId="ADAL" clId="{F09DA8B1-FE87-4184-807F-4D6213534E45}" dt="2023-09-21T10:22:15.711" v="5026" actId="478"/>
          <ac:cxnSpMkLst>
            <pc:docMk/>
            <pc:sldMk cId="3973691500" sldId="380"/>
            <ac:cxnSpMk id="13" creationId="{D3D31AF2-C09C-B878-7600-DB3713D91548}"/>
          </ac:cxnSpMkLst>
        </pc:cxnChg>
        <pc:cxnChg chg="mod topLvl">
          <ac:chgData name="Long, Weitong" userId="c6662185-7318-410f-97e5-d6e77f6614a1" providerId="ADAL" clId="{F09DA8B1-FE87-4184-807F-4D6213534E45}" dt="2023-10-05T18:26:27.769" v="5502" actId="164"/>
          <ac:cxnSpMkLst>
            <pc:docMk/>
            <pc:sldMk cId="3973691500" sldId="380"/>
            <ac:cxnSpMk id="15" creationId="{DC10EB3B-52C7-B167-6A29-9AFEEDFC73C5}"/>
          </ac:cxnSpMkLst>
        </pc:cxnChg>
        <pc:cxnChg chg="mod topLvl">
          <ac:chgData name="Long, Weitong" userId="c6662185-7318-410f-97e5-d6e77f6614a1" providerId="ADAL" clId="{F09DA8B1-FE87-4184-807F-4D6213534E45}" dt="2023-10-05T18:26:27.769" v="5502" actId="164"/>
          <ac:cxnSpMkLst>
            <pc:docMk/>
            <pc:sldMk cId="3973691500" sldId="380"/>
            <ac:cxnSpMk id="16" creationId="{5CEE7309-6E93-A4DE-07B1-8E3ED10E3E1C}"/>
          </ac:cxnSpMkLst>
        </pc:cxnChg>
        <pc:cxnChg chg="mod topLvl">
          <ac:chgData name="Long, Weitong" userId="c6662185-7318-410f-97e5-d6e77f6614a1" providerId="ADAL" clId="{F09DA8B1-FE87-4184-807F-4D6213534E45}" dt="2023-10-07T09:45:23.786" v="6308" actId="20577"/>
          <ac:cxnSpMkLst>
            <pc:docMk/>
            <pc:sldMk cId="3973691500" sldId="380"/>
            <ac:cxnSpMk id="18" creationId="{DCCBB059-13D3-6A6F-FE1C-331AC3C1EEE2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20" creationId="{18DED8E7-D8AC-32CB-E722-A82DAB79F251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25" creationId="{05D8017A-4FA1-F4D6-C226-A2F96CA80A63}"/>
          </ac:cxnSpMkLst>
        </pc:cxnChg>
        <pc:cxnChg chg="add del mod topLvl">
          <ac:chgData name="Long, Weitong" userId="c6662185-7318-410f-97e5-d6e77f6614a1" providerId="ADAL" clId="{F09DA8B1-FE87-4184-807F-4D6213534E45}" dt="2023-09-21T10:22:15.711" v="5026" actId="478"/>
          <ac:cxnSpMkLst>
            <pc:docMk/>
            <pc:sldMk cId="3973691500" sldId="380"/>
            <ac:cxnSpMk id="25" creationId="{2E29B165-3825-7405-D78A-6A8846B491FA}"/>
          </ac:cxnSpMkLst>
        </pc:cxnChg>
        <pc:cxnChg chg="mod topLvl">
          <ac:chgData name="Long, Weitong" userId="c6662185-7318-410f-97e5-d6e77f6614a1" providerId="ADAL" clId="{F09DA8B1-FE87-4184-807F-4D6213534E45}" dt="2023-10-05T18:26:27.769" v="5502" actId="164"/>
          <ac:cxnSpMkLst>
            <pc:docMk/>
            <pc:sldMk cId="3973691500" sldId="380"/>
            <ac:cxnSpMk id="26" creationId="{1D4407BD-A759-8BC7-0F86-7974DDDBA9E6}"/>
          </ac:cxnSpMkLst>
        </pc:cxnChg>
        <pc:cxnChg chg="del mod topLvl">
          <ac:chgData name="Long, Weitong" userId="c6662185-7318-410f-97e5-d6e77f6614a1" providerId="ADAL" clId="{F09DA8B1-FE87-4184-807F-4D6213534E45}" dt="2023-09-08T16:15:21.447" v="386" actId="478"/>
          <ac:cxnSpMkLst>
            <pc:docMk/>
            <pc:sldMk cId="3973691500" sldId="380"/>
            <ac:cxnSpMk id="28" creationId="{15A6D2A5-C5BD-ECF3-1488-2B46CEF1151E}"/>
          </ac:cxnSpMkLst>
        </pc:cxnChg>
        <pc:cxnChg chg="del mod topLvl">
          <ac:chgData name="Long, Weitong" userId="c6662185-7318-410f-97e5-d6e77f6614a1" providerId="ADAL" clId="{F09DA8B1-FE87-4184-807F-4D6213534E45}" dt="2023-09-08T16:15:21.447" v="386" actId="478"/>
          <ac:cxnSpMkLst>
            <pc:docMk/>
            <pc:sldMk cId="3973691500" sldId="380"/>
            <ac:cxnSpMk id="29" creationId="{ADDABB1B-5FCC-3F9C-BF94-D2761336244B}"/>
          </ac:cxnSpMkLst>
        </pc:cxnChg>
        <pc:cxnChg chg="add del mod topLvl">
          <ac:chgData name="Long, Weitong" userId="c6662185-7318-410f-97e5-d6e77f6614a1" providerId="ADAL" clId="{F09DA8B1-FE87-4184-807F-4D6213534E45}" dt="2023-09-21T10:22:20.910" v="5031" actId="478"/>
          <ac:cxnSpMkLst>
            <pc:docMk/>
            <pc:sldMk cId="3973691500" sldId="380"/>
            <ac:cxnSpMk id="29" creationId="{E1202F75-1B31-0F7D-3CBF-A8930C63CAF1}"/>
          </ac:cxnSpMkLst>
        </pc:cxnChg>
        <pc:cxnChg chg="del mod topLvl">
          <ac:chgData name="Long, Weitong" userId="c6662185-7318-410f-97e5-d6e77f6614a1" providerId="ADAL" clId="{F09DA8B1-FE87-4184-807F-4D6213534E45}" dt="2023-09-15T12:11:57.185" v="4530" actId="21"/>
          <ac:cxnSpMkLst>
            <pc:docMk/>
            <pc:sldMk cId="3973691500" sldId="380"/>
            <ac:cxnSpMk id="30" creationId="{ED66181B-0AA1-CA90-D0D2-24AD98C6B0B3}"/>
          </ac:cxnSpMkLst>
        </pc:cxnChg>
        <pc:cxnChg chg="del mod topLvl">
          <ac:chgData name="Long, Weitong" userId="c6662185-7318-410f-97e5-d6e77f6614a1" providerId="ADAL" clId="{F09DA8B1-FE87-4184-807F-4D6213534E45}" dt="2023-09-08T16:11:30.588" v="354" actId="478"/>
          <ac:cxnSpMkLst>
            <pc:docMk/>
            <pc:sldMk cId="3973691500" sldId="380"/>
            <ac:cxnSpMk id="39" creationId="{D802255A-A387-EC24-05BB-0451812E4BAF}"/>
          </ac:cxnSpMkLst>
        </pc:cxnChg>
        <pc:cxnChg chg="del mod topLvl">
          <ac:chgData name="Long, Weitong" userId="c6662185-7318-410f-97e5-d6e77f6614a1" providerId="ADAL" clId="{F09DA8B1-FE87-4184-807F-4D6213534E45}" dt="2023-09-08T16:11:30.588" v="354" actId="478"/>
          <ac:cxnSpMkLst>
            <pc:docMk/>
            <pc:sldMk cId="3973691500" sldId="380"/>
            <ac:cxnSpMk id="40" creationId="{4CC3817E-3C42-869C-5428-26B03AECB018}"/>
          </ac:cxnSpMkLst>
        </pc:cxnChg>
        <pc:cxnChg chg="add del mod topLvl">
          <ac:chgData name="Long, Weitong" userId="c6662185-7318-410f-97e5-d6e77f6614a1" providerId="ADAL" clId="{F09DA8B1-FE87-4184-807F-4D6213534E45}" dt="2023-09-21T10:22:03.545" v="5021" actId="478"/>
          <ac:cxnSpMkLst>
            <pc:docMk/>
            <pc:sldMk cId="3973691500" sldId="380"/>
            <ac:cxnSpMk id="43" creationId="{16527A14-7AF6-2828-F1E2-387AA414C970}"/>
          </ac:cxnSpMkLst>
        </pc:cxnChg>
        <pc:cxnChg chg="add del mod topLvl">
          <ac:chgData name="Long, Weitong" userId="c6662185-7318-410f-97e5-d6e77f6614a1" providerId="ADAL" clId="{F09DA8B1-FE87-4184-807F-4D6213534E45}" dt="2023-09-21T10:22:03.545" v="5021" actId="478"/>
          <ac:cxnSpMkLst>
            <pc:docMk/>
            <pc:sldMk cId="3973691500" sldId="380"/>
            <ac:cxnSpMk id="44" creationId="{E76CC765-2C29-AE70-58B4-BD8339117BDA}"/>
          </ac:cxnSpMkLst>
        </pc:cxnChg>
        <pc:cxnChg chg="add del mod topLvl">
          <ac:chgData name="Long, Weitong" userId="c6662185-7318-410f-97e5-d6e77f6614a1" providerId="ADAL" clId="{F09DA8B1-FE87-4184-807F-4D6213534E45}" dt="2023-09-21T10:22:03.545" v="5021" actId="478"/>
          <ac:cxnSpMkLst>
            <pc:docMk/>
            <pc:sldMk cId="3973691500" sldId="380"/>
            <ac:cxnSpMk id="49" creationId="{244A41A0-2B48-321B-2CC9-CB63DC123D7C}"/>
          </ac:cxnSpMkLst>
        </pc:cxnChg>
        <pc:cxnChg chg="add del mod topLvl">
          <ac:chgData name="Long, Weitong" userId="c6662185-7318-410f-97e5-d6e77f6614a1" providerId="ADAL" clId="{F09DA8B1-FE87-4184-807F-4D6213534E45}" dt="2023-09-15T12:11:50.044" v="4527" actId="478"/>
          <ac:cxnSpMkLst>
            <pc:docMk/>
            <pc:sldMk cId="3973691500" sldId="380"/>
            <ac:cxnSpMk id="51" creationId="{CCF87A0D-1C65-8251-FA59-A8FFF54946ED}"/>
          </ac:cxnSpMkLst>
        </pc:cxnChg>
        <pc:cxnChg chg="add del mod topLvl">
          <ac:chgData name="Long, Weitong" userId="c6662185-7318-410f-97e5-d6e77f6614a1" providerId="ADAL" clId="{F09DA8B1-FE87-4184-807F-4D6213534E45}" dt="2023-09-15T12:11:52.628" v="4529" actId="478"/>
          <ac:cxnSpMkLst>
            <pc:docMk/>
            <pc:sldMk cId="3973691500" sldId="380"/>
            <ac:cxnSpMk id="52" creationId="{5F6C35CF-E6A9-BEAF-76CE-5F2D435A06DF}"/>
          </ac:cxnSpMkLst>
        </pc:cxnChg>
        <pc:cxnChg chg="add mod topLvl">
          <ac:chgData name="Long, Weitong" userId="c6662185-7318-410f-97e5-d6e77f6614a1" providerId="ADAL" clId="{F09DA8B1-FE87-4184-807F-4D6213534E45}" dt="2023-10-05T18:26:27.769" v="5502" actId="164"/>
          <ac:cxnSpMkLst>
            <pc:docMk/>
            <pc:sldMk cId="3973691500" sldId="380"/>
            <ac:cxnSpMk id="57" creationId="{DD739656-5252-01AE-C7B3-7D85BEE547DD}"/>
          </ac:cxnSpMkLst>
        </pc:cxnChg>
        <pc:cxnChg chg="add del mod topLvl">
          <ac:chgData name="Long, Weitong" userId="c6662185-7318-410f-97e5-d6e77f6614a1" providerId="ADAL" clId="{F09DA8B1-FE87-4184-807F-4D6213534E45}" dt="2023-09-21T10:22:11.425" v="5024" actId="478"/>
          <ac:cxnSpMkLst>
            <pc:docMk/>
            <pc:sldMk cId="3973691500" sldId="380"/>
            <ac:cxnSpMk id="58" creationId="{A0CFE0FB-E13B-D14C-EFCB-6F021F988D75}"/>
          </ac:cxnSpMkLst>
        </pc:cxnChg>
        <pc:cxnChg chg="add del mod topLvl">
          <ac:chgData name="Long, Weitong" userId="c6662185-7318-410f-97e5-d6e77f6614a1" providerId="ADAL" clId="{F09DA8B1-FE87-4184-807F-4D6213534E45}" dt="2023-09-21T10:22:10.158" v="5023" actId="478"/>
          <ac:cxnSpMkLst>
            <pc:docMk/>
            <pc:sldMk cId="3973691500" sldId="380"/>
            <ac:cxnSpMk id="59" creationId="{16B2FE03-133D-6E4D-2C0E-C1B72A795459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63" creationId="{88A2FDB5-A03A-7F39-AC82-60F4307AB4CD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66" creationId="{FB8CA006-8791-8C68-AEF3-A7D0C7C9BB3E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69" creationId="{219365B4-0A47-9E5C-FAE5-8A1C2176AF98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72" creationId="{7922A29A-E068-1521-5F21-5FD0622828DC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96" creationId="{E3211A58-A59A-F5D9-AEE2-D67DAAD39ECC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99" creationId="{515ADDC4-F08C-C5A9-C86D-7FF3F288CF82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113" creationId="{AB5BEF1E-6DA1-FD89-7C0F-09BC5ADBA69A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116" creationId="{2CE04D18-8DBD-7C43-7AE0-EB2625C3EF8D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120" creationId="{7D401FBA-6BCA-6CF8-A14E-4351E2F2D8D6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121" creationId="{DD58C060-2333-1F50-8656-F113A991127A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137" creationId="{BBB44CF1-4298-EB1C-F9A5-6AB7A7750AC7}"/>
          </ac:cxnSpMkLst>
        </pc:cxnChg>
        <pc:cxnChg chg="mod topLvl">
          <ac:chgData name="Long, Weitong" userId="c6662185-7318-410f-97e5-d6e77f6614a1" providerId="ADAL" clId="{F09DA8B1-FE87-4184-807F-4D6213534E45}" dt="2023-10-05T18:26:27.769" v="5502" actId="164"/>
          <ac:cxnSpMkLst>
            <pc:docMk/>
            <pc:sldMk cId="3973691500" sldId="380"/>
            <ac:cxnSpMk id="226" creationId="{5A4F4DED-5EB4-DEE7-F2D2-EA46458FF310}"/>
          </ac:cxnSpMkLst>
        </pc:cxnChg>
        <pc:cxnChg chg="mod topLvl">
          <ac:chgData name="Long, Weitong" userId="c6662185-7318-410f-97e5-d6e77f6614a1" providerId="ADAL" clId="{F09DA8B1-FE87-4184-807F-4D6213534E45}" dt="2023-10-06T11:41:29.266" v="5564" actId="14100"/>
          <ac:cxnSpMkLst>
            <pc:docMk/>
            <pc:sldMk cId="3973691500" sldId="380"/>
            <ac:cxnSpMk id="227" creationId="{D194ED06-5AE0-C02A-885A-96A79392E338}"/>
          </ac:cxnSpMkLst>
        </pc:cxnChg>
        <pc:cxnChg chg="mod topLvl">
          <ac:chgData name="Long, Weitong" userId="c6662185-7318-410f-97e5-d6e77f6614a1" providerId="ADAL" clId="{F09DA8B1-FE87-4184-807F-4D6213534E45}" dt="2023-10-07T09:44:05.063" v="6259" actId="20577"/>
          <ac:cxnSpMkLst>
            <pc:docMk/>
            <pc:sldMk cId="3973691500" sldId="380"/>
            <ac:cxnSpMk id="229" creationId="{FE6C6F6A-DCAA-6027-80E4-240F06227A8B}"/>
          </ac:cxnSpMkLst>
        </pc:cxnChg>
        <pc:cxnChg chg="mod topLvl">
          <ac:chgData name="Long, Weitong" userId="c6662185-7318-410f-97e5-d6e77f6614a1" providerId="ADAL" clId="{F09DA8B1-FE87-4184-807F-4D6213534E45}" dt="2023-10-05T18:26:27.769" v="5502" actId="164"/>
          <ac:cxnSpMkLst>
            <pc:docMk/>
            <pc:sldMk cId="3973691500" sldId="380"/>
            <ac:cxnSpMk id="230" creationId="{178B9ECA-8FC7-CEE0-04E6-EAC0DCC2BAA9}"/>
          </ac:cxnSpMkLst>
        </pc:cxnChg>
        <pc:cxnChg chg="del mod topLvl">
          <ac:chgData name="Long, Weitong" userId="c6662185-7318-410f-97e5-d6e77f6614a1" providerId="ADAL" clId="{F09DA8B1-FE87-4184-807F-4D6213534E45}" dt="2023-09-08T16:11:34.378" v="357" actId="478"/>
          <ac:cxnSpMkLst>
            <pc:docMk/>
            <pc:sldMk cId="3973691500" sldId="380"/>
            <ac:cxnSpMk id="231" creationId="{CD206553-5E88-EBB3-4515-8D6AEDC7A87E}"/>
          </ac:cxnSpMkLst>
        </pc:cxnChg>
        <pc:cxnChg chg="del mod topLvl">
          <ac:chgData name="Long, Weitong" userId="c6662185-7318-410f-97e5-d6e77f6614a1" providerId="ADAL" clId="{F09DA8B1-FE87-4184-807F-4D6213534E45}" dt="2023-09-08T16:11:33.601" v="356" actId="478"/>
          <ac:cxnSpMkLst>
            <pc:docMk/>
            <pc:sldMk cId="3973691500" sldId="380"/>
            <ac:cxnSpMk id="232" creationId="{BD58DB1F-F654-AD41-D591-044717B2DF8E}"/>
          </ac:cxnSpMkLst>
        </pc:cxnChg>
        <pc:cxnChg chg="add del mod topLvl">
          <ac:chgData name="Long, Weitong" userId="c6662185-7318-410f-97e5-d6e77f6614a1" providerId="ADAL" clId="{F09DA8B1-FE87-4184-807F-4D6213534E45}" dt="2023-09-21T10:22:18.760" v="5029" actId="478"/>
          <ac:cxnSpMkLst>
            <pc:docMk/>
            <pc:sldMk cId="3973691500" sldId="380"/>
            <ac:cxnSpMk id="233" creationId="{14E75355-C410-2C13-3FD7-FB793BDF5174}"/>
          </ac:cxnSpMkLst>
        </pc:cxnChg>
        <pc:cxnChg chg="mod topLvl">
          <ac:chgData name="Long, Weitong" userId="c6662185-7318-410f-97e5-d6e77f6614a1" providerId="ADAL" clId="{F09DA8B1-FE87-4184-807F-4D6213534E45}" dt="2023-10-07T09:45:23.786" v="6308" actId="20577"/>
          <ac:cxnSpMkLst>
            <pc:docMk/>
            <pc:sldMk cId="3973691500" sldId="380"/>
            <ac:cxnSpMk id="235" creationId="{B3CB83AE-51C1-32BE-A19E-64D81A2BB2A3}"/>
          </ac:cxnSpMkLst>
        </pc:cxnChg>
        <pc:cxnChg chg="del mod topLvl">
          <ac:chgData name="Long, Weitong" userId="c6662185-7318-410f-97e5-d6e77f6614a1" providerId="ADAL" clId="{F09DA8B1-FE87-4184-807F-4D6213534E45}" dt="2023-09-08T16:15:22.705" v="387" actId="478"/>
          <ac:cxnSpMkLst>
            <pc:docMk/>
            <pc:sldMk cId="3973691500" sldId="380"/>
            <ac:cxnSpMk id="238" creationId="{710051A3-8680-F2F2-EF41-CBCB53E938E6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248" creationId="{16418335-3331-DD24-FC90-FEB34429601A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249" creationId="{A8B6EB45-5FA5-909A-18B7-497AE9A0B2C2}"/>
          </ac:cxnSpMkLst>
        </pc:cxnChg>
        <pc:cxnChg chg="mod topLvl">
          <ac:chgData name="Long, Weitong" userId="c6662185-7318-410f-97e5-d6e77f6614a1" providerId="ADAL" clId="{F09DA8B1-FE87-4184-807F-4D6213534E45}" dt="2023-10-05T18:26:27.769" v="5502" actId="164"/>
          <ac:cxnSpMkLst>
            <pc:docMk/>
            <pc:sldMk cId="3973691500" sldId="380"/>
            <ac:cxnSpMk id="250" creationId="{9618C7EB-5654-1890-039C-0D2342A4BAA0}"/>
          </ac:cxnSpMkLst>
        </pc:cxnChg>
        <pc:cxnChg chg="mod topLvl">
          <ac:chgData name="Long, Weitong" userId="c6662185-7318-410f-97e5-d6e77f6614a1" providerId="ADAL" clId="{F09DA8B1-FE87-4184-807F-4D6213534E45}" dt="2023-10-05T18:26:27.769" v="5502" actId="164"/>
          <ac:cxnSpMkLst>
            <pc:docMk/>
            <pc:sldMk cId="3973691500" sldId="380"/>
            <ac:cxnSpMk id="251" creationId="{0A3CDE0B-DD90-D436-5559-348BE6034C0A}"/>
          </ac:cxnSpMkLst>
        </pc:cxnChg>
        <pc:cxnChg chg="add mod">
          <ac:chgData name="Long, Weitong" userId="c6662185-7318-410f-97e5-d6e77f6614a1" providerId="ADAL" clId="{F09DA8B1-FE87-4184-807F-4D6213534E45}" dt="2023-10-05T18:26:27.769" v="5502" actId="164"/>
          <ac:cxnSpMkLst>
            <pc:docMk/>
            <pc:sldMk cId="3973691500" sldId="380"/>
            <ac:cxnSpMk id="253" creationId="{6A9FCBD9-A816-9489-0421-1D027105413D}"/>
          </ac:cxnSpMkLst>
        </pc:cxnChg>
        <pc:cxnChg chg="del mod topLvl">
          <ac:chgData name="Long, Weitong" userId="c6662185-7318-410f-97e5-d6e77f6614a1" providerId="ADAL" clId="{F09DA8B1-FE87-4184-807F-4D6213534E45}" dt="2023-09-08T16:11:30.588" v="354" actId="478"/>
          <ac:cxnSpMkLst>
            <pc:docMk/>
            <pc:sldMk cId="3973691500" sldId="380"/>
            <ac:cxnSpMk id="254" creationId="{9C09B6D4-C1BE-D011-6B8C-539DC9CE59E4}"/>
          </ac:cxnSpMkLst>
        </pc:cxnChg>
        <pc:cxnChg chg="add mod">
          <ac:chgData name="Long, Weitong" userId="c6662185-7318-410f-97e5-d6e77f6614a1" providerId="ADAL" clId="{F09DA8B1-FE87-4184-807F-4D6213534E45}" dt="2023-10-05T18:26:27.769" v="5502" actId="164"/>
          <ac:cxnSpMkLst>
            <pc:docMk/>
            <pc:sldMk cId="3973691500" sldId="380"/>
            <ac:cxnSpMk id="254" creationId="{D75088EA-2567-CB22-395B-8E796473BED9}"/>
          </ac:cxnSpMkLst>
        </pc:cxnChg>
        <pc:cxnChg chg="del mod topLvl">
          <ac:chgData name="Long, Weitong" userId="c6662185-7318-410f-97e5-d6e77f6614a1" providerId="ADAL" clId="{F09DA8B1-FE87-4184-807F-4D6213534E45}" dt="2023-09-08T16:11:30.588" v="354" actId="478"/>
          <ac:cxnSpMkLst>
            <pc:docMk/>
            <pc:sldMk cId="3973691500" sldId="380"/>
            <ac:cxnSpMk id="255" creationId="{F454A652-8295-D359-5E29-E59054E73F40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348" creationId="{AB71D4A1-0031-4D3B-D7C9-0EB941EE5DE1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349" creationId="{E95F9D0B-CE8B-2A1C-B0D4-4A87EEAA1E82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377" creationId="{43781ACC-AEFE-258C-5E90-05E39E1EC07A}"/>
          </ac:cxnSpMkLst>
        </pc:cxnChg>
        <pc:cxnChg chg="mod">
          <ac:chgData name="Long, Weitong" userId="c6662185-7318-410f-97e5-d6e77f6614a1" providerId="ADAL" clId="{F09DA8B1-FE87-4184-807F-4D6213534E45}" dt="2023-09-08T16:04:10.475" v="262" actId="478"/>
          <ac:cxnSpMkLst>
            <pc:docMk/>
            <pc:sldMk cId="3973691500" sldId="380"/>
            <ac:cxnSpMk id="380" creationId="{880EE313-B194-EE25-3563-A193FFE9B5A6}"/>
          </ac:cxnSpMkLst>
        </pc:cxnChg>
      </pc:sldChg>
      <pc:sldChg chg="modSp new del mod ord">
        <pc:chgData name="Long, Weitong" userId="c6662185-7318-410f-97e5-d6e77f6614a1" providerId="ADAL" clId="{F09DA8B1-FE87-4184-807F-4D6213534E45}" dt="2023-09-15T09:28:09.108" v="1560" actId="47"/>
        <pc:sldMkLst>
          <pc:docMk/>
          <pc:sldMk cId="1511521690" sldId="381"/>
        </pc:sldMkLst>
        <pc:spChg chg="mod">
          <ac:chgData name="Long, Weitong" userId="c6662185-7318-410f-97e5-d6e77f6614a1" providerId="ADAL" clId="{F09DA8B1-FE87-4184-807F-4D6213534E45}" dt="2023-09-08T16:17:58.597" v="452" actId="20577"/>
          <ac:spMkLst>
            <pc:docMk/>
            <pc:sldMk cId="1511521690" sldId="381"/>
            <ac:spMk id="3" creationId="{CCABDFB7-B23A-BA31-1FB1-906D90D1167D}"/>
          </ac:spMkLst>
        </pc:spChg>
      </pc:sldChg>
      <pc:sldChg chg="modSp add del mod">
        <pc:chgData name="Long, Weitong" userId="c6662185-7318-410f-97e5-d6e77f6614a1" providerId="ADAL" clId="{F09DA8B1-FE87-4184-807F-4D6213534E45}" dt="2023-09-08T15:37:06.262" v="154" actId="47"/>
        <pc:sldMkLst>
          <pc:docMk/>
          <pc:sldMk cId="2493777001" sldId="381"/>
        </pc:sldMkLst>
        <pc:spChg chg="mod">
          <ac:chgData name="Long, Weitong" userId="c6662185-7318-410f-97e5-d6e77f6614a1" providerId="ADAL" clId="{F09DA8B1-FE87-4184-807F-4D6213534E45}" dt="2023-09-08T15:36:47.650" v="153" actId="20577"/>
          <ac:spMkLst>
            <pc:docMk/>
            <pc:sldMk cId="2493777001" sldId="381"/>
            <ac:spMk id="3" creationId="{8A85DEE7-3272-F78B-3049-8164FBE3F173}"/>
          </ac:spMkLst>
        </pc:spChg>
      </pc:sldChg>
      <pc:sldChg chg="modSp new del mod ord">
        <pc:chgData name="Long, Weitong" userId="c6662185-7318-410f-97e5-d6e77f6614a1" providerId="ADAL" clId="{F09DA8B1-FE87-4184-807F-4D6213534E45}" dt="2023-09-15T09:28:12.872" v="1561" actId="47"/>
        <pc:sldMkLst>
          <pc:docMk/>
          <pc:sldMk cId="2074972264" sldId="382"/>
        </pc:sldMkLst>
        <pc:spChg chg="mod">
          <ac:chgData name="Long, Weitong" userId="c6662185-7318-410f-97e5-d6e77f6614a1" providerId="ADAL" clId="{F09DA8B1-FE87-4184-807F-4D6213534E45}" dt="2023-09-14T10:57:44.490" v="497" actId="20577"/>
          <ac:spMkLst>
            <pc:docMk/>
            <pc:sldMk cId="2074972264" sldId="382"/>
            <ac:spMk id="3" creationId="{ACCA48B4-9AF9-35E3-B0B6-4DF3CF8D9618}"/>
          </ac:spMkLst>
        </pc:spChg>
      </pc:sldChg>
      <pc:sldChg chg="modSp new del mod">
        <pc:chgData name="Long, Weitong" userId="c6662185-7318-410f-97e5-d6e77f6614a1" providerId="ADAL" clId="{F09DA8B1-FE87-4184-807F-4D6213534E45}" dt="2023-09-15T07:36:44.944" v="529" actId="47"/>
        <pc:sldMkLst>
          <pc:docMk/>
          <pc:sldMk cId="3217368469" sldId="383"/>
        </pc:sldMkLst>
        <pc:spChg chg="mod">
          <ac:chgData name="Long, Weitong" userId="c6662185-7318-410f-97e5-d6e77f6614a1" providerId="ADAL" clId="{F09DA8B1-FE87-4184-807F-4D6213534E45}" dt="2023-09-15T07:30:53.928" v="524"/>
          <ac:spMkLst>
            <pc:docMk/>
            <pc:sldMk cId="3217368469" sldId="383"/>
            <ac:spMk id="2" creationId="{F88752F6-241B-79CB-6947-4C4B335E774F}"/>
          </ac:spMkLst>
        </pc:spChg>
        <pc:spChg chg="mod">
          <ac:chgData name="Long, Weitong" userId="c6662185-7318-410f-97e5-d6e77f6614a1" providerId="ADAL" clId="{F09DA8B1-FE87-4184-807F-4D6213534E45}" dt="2023-09-15T07:26:50.406" v="510" actId="20577"/>
          <ac:spMkLst>
            <pc:docMk/>
            <pc:sldMk cId="3217368469" sldId="383"/>
            <ac:spMk id="3" creationId="{00AA0C14-4E45-0543-F779-3DA18334C44D}"/>
          </ac:spMkLst>
        </pc:spChg>
      </pc:sldChg>
      <pc:sldChg chg="addSp delSp modSp new mod ord">
        <pc:chgData name="Long, Weitong" userId="c6662185-7318-410f-97e5-d6e77f6614a1" providerId="ADAL" clId="{F09DA8B1-FE87-4184-807F-4D6213534E45}" dt="2023-09-22T07:32:46.596" v="5152" actId="1076"/>
        <pc:sldMkLst>
          <pc:docMk/>
          <pc:sldMk cId="3404620903" sldId="384"/>
        </pc:sldMkLst>
        <pc:spChg chg="del">
          <ac:chgData name="Long, Weitong" userId="c6662185-7318-410f-97e5-d6e77f6614a1" providerId="ADAL" clId="{F09DA8B1-FE87-4184-807F-4D6213534E45}" dt="2023-09-15T07:36:49.849" v="530" actId="478"/>
          <ac:spMkLst>
            <pc:docMk/>
            <pc:sldMk cId="3404620903" sldId="384"/>
            <ac:spMk id="2" creationId="{8EA5690C-602E-4C5B-9702-6DB45CA8539D}"/>
          </ac:spMkLst>
        </pc:spChg>
        <pc:spChg chg="mod">
          <ac:chgData name="Long, Weitong" userId="c6662185-7318-410f-97e5-d6e77f6614a1" providerId="ADAL" clId="{F09DA8B1-FE87-4184-807F-4D6213534E45}" dt="2023-09-15T08:50:20.710" v="1080" actId="21"/>
          <ac:spMkLst>
            <pc:docMk/>
            <pc:sldMk cId="3404620903" sldId="384"/>
            <ac:spMk id="3" creationId="{FC710B8E-995B-B463-49EC-5CC43921C34A}"/>
          </ac:spMkLst>
        </pc:spChg>
        <pc:spChg chg="add mod">
          <ac:chgData name="Long, Weitong" userId="c6662185-7318-410f-97e5-d6e77f6614a1" providerId="ADAL" clId="{F09DA8B1-FE87-4184-807F-4D6213534E45}" dt="2023-09-15T08:19:45.759" v="889" actId="164"/>
          <ac:spMkLst>
            <pc:docMk/>
            <pc:sldMk cId="3404620903" sldId="384"/>
            <ac:spMk id="34" creationId="{63A89C41-7482-E18D-1FE6-B93B88407B2E}"/>
          </ac:spMkLst>
        </pc:spChg>
        <pc:spChg chg="add mod">
          <ac:chgData name="Long, Weitong" userId="c6662185-7318-410f-97e5-d6e77f6614a1" providerId="ADAL" clId="{F09DA8B1-FE87-4184-807F-4D6213534E45}" dt="2023-09-15T08:19:45.759" v="889" actId="164"/>
          <ac:spMkLst>
            <pc:docMk/>
            <pc:sldMk cId="3404620903" sldId="384"/>
            <ac:spMk id="35" creationId="{DB1C3200-0714-215C-4216-2C52B3A0C768}"/>
          </ac:spMkLst>
        </pc:spChg>
        <pc:spChg chg="add mod">
          <ac:chgData name="Long, Weitong" userId="c6662185-7318-410f-97e5-d6e77f6614a1" providerId="ADAL" clId="{F09DA8B1-FE87-4184-807F-4D6213534E45}" dt="2023-09-15T08:49:13.162" v="1067" actId="14100"/>
          <ac:spMkLst>
            <pc:docMk/>
            <pc:sldMk cId="3404620903" sldId="384"/>
            <ac:spMk id="36" creationId="{930D267E-0CF7-DDE2-0A74-18CF9CB038CE}"/>
          </ac:spMkLst>
        </pc:spChg>
        <pc:spChg chg="add mod">
          <ac:chgData name="Long, Weitong" userId="c6662185-7318-410f-97e5-d6e77f6614a1" providerId="ADAL" clId="{F09DA8B1-FE87-4184-807F-4D6213534E45}" dt="2023-09-15T10:01:02.060" v="1963" actId="165"/>
          <ac:spMkLst>
            <pc:docMk/>
            <pc:sldMk cId="3404620903" sldId="384"/>
            <ac:spMk id="37" creationId="{7B5F847C-971E-E99A-3966-1C135EC8631B}"/>
          </ac:spMkLst>
        </pc:spChg>
        <pc:spChg chg="add mod">
          <ac:chgData name="Long, Weitong" userId="c6662185-7318-410f-97e5-d6e77f6614a1" providerId="ADAL" clId="{F09DA8B1-FE87-4184-807F-4D6213534E45}" dt="2023-09-15T10:01:02.060" v="1963" actId="165"/>
          <ac:spMkLst>
            <pc:docMk/>
            <pc:sldMk cId="3404620903" sldId="384"/>
            <ac:spMk id="38" creationId="{1BB67FB1-7507-6747-BD51-65426321F879}"/>
          </ac:spMkLst>
        </pc:spChg>
        <pc:spChg chg="add mod">
          <ac:chgData name="Long, Weitong" userId="c6662185-7318-410f-97e5-d6e77f6614a1" providerId="ADAL" clId="{F09DA8B1-FE87-4184-807F-4D6213534E45}" dt="2023-09-15T10:01:02.060" v="1963" actId="165"/>
          <ac:spMkLst>
            <pc:docMk/>
            <pc:sldMk cId="3404620903" sldId="384"/>
            <ac:spMk id="39" creationId="{528AE385-29D6-0221-8EE1-754E7F4BDCF5}"/>
          </ac:spMkLst>
        </pc:spChg>
        <pc:spChg chg="add mod">
          <ac:chgData name="Long, Weitong" userId="c6662185-7318-410f-97e5-d6e77f6614a1" providerId="ADAL" clId="{F09DA8B1-FE87-4184-807F-4D6213534E45}" dt="2023-09-15T08:21:33.456" v="977" actId="164"/>
          <ac:spMkLst>
            <pc:docMk/>
            <pc:sldMk cId="3404620903" sldId="384"/>
            <ac:spMk id="42" creationId="{7B876527-692A-3CCB-2C81-A16508E2168D}"/>
          </ac:spMkLst>
        </pc:spChg>
        <pc:spChg chg="add mod">
          <ac:chgData name="Long, Weitong" userId="c6662185-7318-410f-97e5-d6e77f6614a1" providerId="ADAL" clId="{F09DA8B1-FE87-4184-807F-4D6213534E45}" dt="2023-09-15T11:11:21.269" v="3250" actId="20577"/>
          <ac:spMkLst>
            <pc:docMk/>
            <pc:sldMk cId="3404620903" sldId="384"/>
            <ac:spMk id="43" creationId="{005149AF-2446-07CE-0B84-4552AF033577}"/>
          </ac:spMkLst>
        </pc:spChg>
        <pc:spChg chg="add mod topLvl">
          <ac:chgData name="Long, Weitong" userId="c6662185-7318-410f-97e5-d6e77f6614a1" providerId="ADAL" clId="{F09DA8B1-FE87-4184-807F-4D6213534E45}" dt="2023-09-22T07:32:44.172" v="5151" actId="1076"/>
          <ac:spMkLst>
            <pc:docMk/>
            <pc:sldMk cId="3404620903" sldId="384"/>
            <ac:spMk id="44" creationId="{4FA2E43B-0EF0-61F4-71C4-734B296F3452}"/>
          </ac:spMkLst>
        </pc:spChg>
        <pc:spChg chg="add del mod topLvl">
          <ac:chgData name="Long, Weitong" userId="c6662185-7318-410f-97e5-d6e77f6614a1" providerId="ADAL" clId="{F09DA8B1-FE87-4184-807F-4D6213534E45}" dt="2023-09-22T07:32:25.049" v="5145" actId="478"/>
          <ac:spMkLst>
            <pc:docMk/>
            <pc:sldMk cId="3404620903" sldId="384"/>
            <ac:spMk id="45" creationId="{D21BFF21-3DF2-FB19-C265-1C5BAAB7C9B4}"/>
          </ac:spMkLst>
        </pc:spChg>
        <pc:grpChg chg="add mod">
          <ac:chgData name="Long, Weitong" userId="c6662185-7318-410f-97e5-d6e77f6614a1" providerId="ADAL" clId="{F09DA8B1-FE87-4184-807F-4D6213534E45}" dt="2023-09-15T08:48:52.944" v="1063" actId="164"/>
          <ac:grpSpMkLst>
            <pc:docMk/>
            <pc:sldMk cId="3404620903" sldId="384"/>
            <ac:grpSpMk id="40" creationId="{E977317C-34CC-B881-2F82-C1DE466AC75A}"/>
          </ac:grpSpMkLst>
        </pc:grpChg>
        <pc:grpChg chg="add mod topLvl">
          <ac:chgData name="Long, Weitong" userId="c6662185-7318-410f-97e5-d6e77f6614a1" providerId="ADAL" clId="{F09DA8B1-FE87-4184-807F-4D6213534E45}" dt="2023-09-15T10:04:48.050" v="1985" actId="164"/>
          <ac:grpSpMkLst>
            <pc:docMk/>
            <pc:sldMk cId="3404620903" sldId="384"/>
            <ac:grpSpMk id="41" creationId="{FDD5CB57-A143-141E-8BAC-4A79A1496947}"/>
          </ac:grpSpMkLst>
        </pc:grpChg>
        <pc:grpChg chg="add mod">
          <ac:chgData name="Long, Weitong" userId="c6662185-7318-410f-97e5-d6e77f6614a1" providerId="ADAL" clId="{F09DA8B1-FE87-4184-807F-4D6213534E45}" dt="2023-09-15T08:48:52.944" v="1063" actId="164"/>
          <ac:grpSpMkLst>
            <pc:docMk/>
            <pc:sldMk cId="3404620903" sldId="384"/>
            <ac:grpSpMk id="46" creationId="{10C144B8-C151-DC48-C29C-B36B109C6B59}"/>
          </ac:grpSpMkLst>
        </pc:grpChg>
        <pc:grpChg chg="add del mod">
          <ac:chgData name="Long, Weitong" userId="c6662185-7318-410f-97e5-d6e77f6614a1" providerId="ADAL" clId="{F09DA8B1-FE87-4184-807F-4D6213534E45}" dt="2023-09-15T08:21:50.223" v="982" actId="165"/>
          <ac:grpSpMkLst>
            <pc:docMk/>
            <pc:sldMk cId="3404620903" sldId="384"/>
            <ac:grpSpMk id="47" creationId="{C3C030ED-A040-6934-4C77-31ABEAB40DB9}"/>
          </ac:grpSpMkLst>
        </pc:grpChg>
        <pc:grpChg chg="add del mod topLvl">
          <ac:chgData name="Long, Weitong" userId="c6662185-7318-410f-97e5-d6e77f6614a1" providerId="ADAL" clId="{F09DA8B1-FE87-4184-807F-4D6213534E45}" dt="2023-09-15T10:01:06.626" v="1964" actId="165"/>
          <ac:grpSpMkLst>
            <pc:docMk/>
            <pc:sldMk cId="3404620903" sldId="384"/>
            <ac:grpSpMk id="48" creationId="{59D0007C-9DD5-EC3A-4EB2-82173D8A85A4}"/>
          </ac:grpSpMkLst>
        </pc:grpChg>
        <pc:grpChg chg="add mod">
          <ac:chgData name="Long, Weitong" userId="c6662185-7318-410f-97e5-d6e77f6614a1" providerId="ADAL" clId="{F09DA8B1-FE87-4184-807F-4D6213534E45}" dt="2023-09-15T08:54:02.048" v="1162" actId="14100"/>
          <ac:grpSpMkLst>
            <pc:docMk/>
            <pc:sldMk cId="3404620903" sldId="384"/>
            <ac:grpSpMk id="93" creationId="{A29A9B58-128D-5269-8A58-7497415CA0B1}"/>
          </ac:grpSpMkLst>
        </pc:grpChg>
        <pc:grpChg chg="add del mod">
          <ac:chgData name="Long, Weitong" userId="c6662185-7318-410f-97e5-d6e77f6614a1" providerId="ADAL" clId="{F09DA8B1-FE87-4184-807F-4D6213534E45}" dt="2023-09-15T10:01:02.060" v="1963" actId="165"/>
          <ac:grpSpMkLst>
            <pc:docMk/>
            <pc:sldMk cId="3404620903" sldId="384"/>
            <ac:grpSpMk id="94" creationId="{3B558D4C-EB4F-484D-F75B-66A5EEEDCB97}"/>
          </ac:grpSpMkLst>
        </pc:grpChg>
        <pc:grpChg chg="add del mod">
          <ac:chgData name="Long, Weitong" userId="c6662185-7318-410f-97e5-d6e77f6614a1" providerId="ADAL" clId="{F09DA8B1-FE87-4184-807F-4D6213534E45}" dt="2023-09-22T07:32:25.049" v="5145" actId="478"/>
          <ac:grpSpMkLst>
            <pc:docMk/>
            <pc:sldMk cId="3404620903" sldId="384"/>
            <ac:grpSpMk id="106" creationId="{E07291FE-AD19-175B-9F48-086AF3E7B2E7}"/>
          </ac:grpSpMkLst>
        </pc:grpChg>
        <pc:grpChg chg="add mod">
          <ac:chgData name="Long, Weitong" userId="c6662185-7318-410f-97e5-d6e77f6614a1" providerId="ADAL" clId="{F09DA8B1-FE87-4184-807F-4D6213534E45}" dt="2023-09-15T10:04:43.288" v="1984" actId="164"/>
          <ac:grpSpMkLst>
            <pc:docMk/>
            <pc:sldMk cId="3404620903" sldId="384"/>
            <ac:grpSpMk id="107" creationId="{139E3312-4ECD-1363-03E4-8988478D33C7}"/>
          </ac:grpSpMkLst>
        </pc:grpChg>
        <pc:grpChg chg="add del mod">
          <ac:chgData name="Long, Weitong" userId="c6662185-7318-410f-97e5-d6e77f6614a1" providerId="ADAL" clId="{F09DA8B1-FE87-4184-807F-4D6213534E45}" dt="2023-09-22T07:32:26.548" v="5146" actId="478"/>
          <ac:grpSpMkLst>
            <pc:docMk/>
            <pc:sldMk cId="3404620903" sldId="384"/>
            <ac:grpSpMk id="108" creationId="{9CAC50B9-9D06-4D44-7733-7FFC9C3E321A}"/>
          </ac:grpSpMkLst>
        </pc:grpChg>
        <pc:grpChg chg="add mod">
          <ac:chgData name="Long, Weitong" userId="c6662185-7318-410f-97e5-d6e77f6614a1" providerId="ADAL" clId="{F09DA8B1-FE87-4184-807F-4D6213534E45}" dt="2023-09-15T10:04:48.050" v="1985" actId="164"/>
          <ac:grpSpMkLst>
            <pc:docMk/>
            <pc:sldMk cId="3404620903" sldId="384"/>
            <ac:grpSpMk id="109" creationId="{6DB705BE-048E-1F10-BD66-BC355E298C22}"/>
          </ac:grpSpMkLst>
        </pc:grpChg>
        <pc:picChg chg="add del mod">
          <ac:chgData name="Long, Weitong" userId="c6662185-7318-410f-97e5-d6e77f6614a1" providerId="ADAL" clId="{F09DA8B1-FE87-4184-807F-4D6213534E45}" dt="2023-09-15T07:42:20.524" v="543" actId="478"/>
          <ac:picMkLst>
            <pc:docMk/>
            <pc:sldMk cId="3404620903" sldId="384"/>
            <ac:picMk id="6" creationId="{66539AD9-9361-CD5B-685F-E90D2CE00C49}"/>
          </ac:picMkLst>
        </pc:picChg>
        <pc:picChg chg="add del mod">
          <ac:chgData name="Long, Weitong" userId="c6662185-7318-410f-97e5-d6e77f6614a1" providerId="ADAL" clId="{F09DA8B1-FE87-4184-807F-4D6213534E45}" dt="2023-09-15T07:44:03.633" v="553" actId="478"/>
          <ac:picMkLst>
            <pc:docMk/>
            <pc:sldMk cId="3404620903" sldId="384"/>
            <ac:picMk id="8" creationId="{0A49AAEE-4F8B-F8F8-1A8B-7B84DB32553D}"/>
          </ac:picMkLst>
        </pc:picChg>
        <pc:picChg chg="add del mod modCrop">
          <ac:chgData name="Long, Weitong" userId="c6662185-7318-410f-97e5-d6e77f6614a1" providerId="ADAL" clId="{F09DA8B1-FE87-4184-807F-4D6213534E45}" dt="2023-09-15T07:56:01.106" v="622" actId="478"/>
          <ac:picMkLst>
            <pc:docMk/>
            <pc:sldMk cId="3404620903" sldId="384"/>
            <ac:picMk id="10" creationId="{C1D86969-D853-8534-D495-BFE0EBA6D20D}"/>
          </ac:picMkLst>
        </pc:picChg>
        <pc:picChg chg="add mod">
          <ac:chgData name="Long, Weitong" userId="c6662185-7318-410f-97e5-d6e77f6614a1" providerId="ADAL" clId="{F09DA8B1-FE87-4184-807F-4D6213534E45}" dt="2023-09-15T08:56:32.220" v="1169" actId="1076"/>
          <ac:picMkLst>
            <pc:docMk/>
            <pc:sldMk cId="3404620903" sldId="384"/>
            <ac:picMk id="11" creationId="{6F3299FB-4B72-A5D2-2915-6E471ACA4FE6}"/>
          </ac:picMkLst>
        </pc:picChg>
        <pc:picChg chg="add mod topLvl modCrop">
          <ac:chgData name="Long, Weitong" userId="c6662185-7318-410f-97e5-d6e77f6614a1" providerId="ADAL" clId="{F09DA8B1-FE87-4184-807F-4D6213534E45}" dt="2023-09-22T07:32:46.596" v="5152" actId="1076"/>
          <ac:picMkLst>
            <pc:docMk/>
            <pc:sldMk cId="3404620903" sldId="384"/>
            <ac:picMk id="13" creationId="{6AD74F85-C7DC-7F89-1951-8A990EADB3CF}"/>
          </ac:picMkLst>
        </pc:picChg>
        <pc:picChg chg="add del mod topLvl modCrop">
          <ac:chgData name="Long, Weitong" userId="c6662185-7318-410f-97e5-d6e77f6614a1" providerId="ADAL" clId="{F09DA8B1-FE87-4184-807F-4D6213534E45}" dt="2023-09-15T10:01:40.058" v="1965" actId="478"/>
          <ac:picMkLst>
            <pc:docMk/>
            <pc:sldMk cId="3404620903" sldId="384"/>
            <ac:picMk id="15" creationId="{DD76B8A9-A96D-0484-7C66-ED0A56F57A4B}"/>
          </ac:picMkLst>
        </pc:picChg>
        <pc:picChg chg="add del mod">
          <ac:chgData name="Long, Weitong" userId="c6662185-7318-410f-97e5-d6e77f6614a1" providerId="ADAL" clId="{F09DA8B1-FE87-4184-807F-4D6213534E45}" dt="2023-09-15T07:57:55.495" v="626" actId="478"/>
          <ac:picMkLst>
            <pc:docMk/>
            <pc:sldMk cId="3404620903" sldId="384"/>
            <ac:picMk id="17" creationId="{4A1A073B-0F38-4EFB-503E-40E3C77BA7A9}"/>
          </ac:picMkLst>
        </pc:picChg>
        <pc:picChg chg="add mod modCrop">
          <ac:chgData name="Long, Weitong" userId="c6662185-7318-410f-97e5-d6e77f6614a1" providerId="ADAL" clId="{F09DA8B1-FE87-4184-807F-4D6213534E45}" dt="2023-09-15T08:34:45.883" v="1024" actId="1076"/>
          <ac:picMkLst>
            <pc:docMk/>
            <pc:sldMk cId="3404620903" sldId="384"/>
            <ac:picMk id="19" creationId="{04A477DE-8520-C87B-7616-DA2BCE937D63}"/>
          </ac:picMkLst>
        </pc:picChg>
        <pc:picChg chg="add mod">
          <ac:chgData name="Long, Weitong" userId="c6662185-7318-410f-97e5-d6e77f6614a1" providerId="ADAL" clId="{F09DA8B1-FE87-4184-807F-4D6213534E45}" dt="2023-09-15T08:19:45.759" v="889" actId="164"/>
          <ac:picMkLst>
            <pc:docMk/>
            <pc:sldMk cId="3404620903" sldId="384"/>
            <ac:picMk id="21" creationId="{9D1DDF31-36B2-F3B7-4E90-EF3B72700710}"/>
          </ac:picMkLst>
        </pc:picChg>
        <pc:picChg chg="add mod modCrop">
          <ac:chgData name="Long, Weitong" userId="c6662185-7318-410f-97e5-d6e77f6614a1" providerId="ADAL" clId="{F09DA8B1-FE87-4184-807F-4D6213534E45}" dt="2023-09-15T08:19:45.759" v="889" actId="164"/>
          <ac:picMkLst>
            <pc:docMk/>
            <pc:sldMk cId="3404620903" sldId="384"/>
            <ac:picMk id="23" creationId="{96D09013-FA94-8823-AE0A-486E5FA3D632}"/>
          </ac:picMkLst>
        </pc:picChg>
        <pc:picChg chg="add mod">
          <ac:chgData name="Long, Weitong" userId="c6662185-7318-410f-97e5-d6e77f6614a1" providerId="ADAL" clId="{F09DA8B1-FE87-4184-807F-4D6213534E45}" dt="2023-09-15T08:19:45.759" v="889" actId="164"/>
          <ac:picMkLst>
            <pc:docMk/>
            <pc:sldMk cId="3404620903" sldId="384"/>
            <ac:picMk id="25" creationId="{51CF1B04-5850-4A8D-8AAD-50BFDF33F0AA}"/>
          </ac:picMkLst>
        </pc:picChg>
        <pc:picChg chg="add mod modCrop">
          <ac:chgData name="Long, Weitong" userId="c6662185-7318-410f-97e5-d6e77f6614a1" providerId="ADAL" clId="{F09DA8B1-FE87-4184-807F-4D6213534E45}" dt="2023-09-15T10:01:02.060" v="1963" actId="165"/>
          <ac:picMkLst>
            <pc:docMk/>
            <pc:sldMk cId="3404620903" sldId="384"/>
            <ac:picMk id="27" creationId="{B4CD74C2-89A8-7FB1-0F1B-2AD8335C87CF}"/>
          </ac:picMkLst>
        </pc:picChg>
        <pc:picChg chg="add del mod">
          <ac:chgData name="Long, Weitong" userId="c6662185-7318-410f-97e5-d6e77f6614a1" providerId="ADAL" clId="{F09DA8B1-FE87-4184-807F-4D6213534E45}" dt="2023-09-15T08:12:14.994" v="722" actId="478"/>
          <ac:picMkLst>
            <pc:docMk/>
            <pc:sldMk cId="3404620903" sldId="384"/>
            <ac:picMk id="29" creationId="{8FD5D26B-25C8-E895-307A-92F619D537ED}"/>
          </ac:picMkLst>
        </pc:picChg>
        <pc:picChg chg="add mod">
          <ac:chgData name="Long, Weitong" userId="c6662185-7318-410f-97e5-d6e77f6614a1" providerId="ADAL" clId="{F09DA8B1-FE87-4184-807F-4D6213534E45}" dt="2023-09-15T10:01:02.060" v="1963" actId="165"/>
          <ac:picMkLst>
            <pc:docMk/>
            <pc:sldMk cId="3404620903" sldId="384"/>
            <ac:picMk id="31" creationId="{C4C528CD-83EA-6F16-94C2-F7C7727ADCEC}"/>
          </ac:picMkLst>
        </pc:picChg>
        <pc:picChg chg="add mod modCrop">
          <ac:chgData name="Long, Weitong" userId="c6662185-7318-410f-97e5-d6e77f6614a1" providerId="ADAL" clId="{F09DA8B1-FE87-4184-807F-4D6213534E45}" dt="2023-09-15T10:01:02.060" v="1963" actId="165"/>
          <ac:picMkLst>
            <pc:docMk/>
            <pc:sldMk cId="3404620903" sldId="384"/>
            <ac:picMk id="33" creationId="{1BF1DFED-3639-E13E-0C07-0A757DB5C91B}"/>
          </ac:picMkLst>
        </pc:picChg>
        <pc:picChg chg="add del mod">
          <ac:chgData name="Long, Weitong" userId="c6662185-7318-410f-97e5-d6e77f6614a1" providerId="ADAL" clId="{F09DA8B1-FE87-4184-807F-4D6213534E45}" dt="2023-09-15T10:01:58.634" v="1970" actId="478"/>
          <ac:picMkLst>
            <pc:docMk/>
            <pc:sldMk cId="3404620903" sldId="384"/>
            <ac:picMk id="103" creationId="{F1E359D0-F40A-A8C4-D3FE-5D1BB791D717}"/>
          </ac:picMkLst>
        </pc:picChg>
        <pc:picChg chg="add del mod modCrop">
          <ac:chgData name="Long, Weitong" userId="c6662185-7318-410f-97e5-d6e77f6614a1" providerId="ADAL" clId="{F09DA8B1-FE87-4184-807F-4D6213534E45}" dt="2023-09-22T07:32:26.548" v="5146" actId="478"/>
          <ac:picMkLst>
            <pc:docMk/>
            <pc:sldMk cId="3404620903" sldId="384"/>
            <ac:picMk id="105" creationId="{BA079209-0342-3952-361A-914E431A1BDE}"/>
          </ac:picMkLst>
        </pc:picChg>
        <pc:cxnChg chg="add mod">
          <ac:chgData name="Long, Weitong" userId="c6662185-7318-410f-97e5-d6e77f6614a1" providerId="ADAL" clId="{F09DA8B1-FE87-4184-807F-4D6213534E45}" dt="2023-09-15T08:48:52.944" v="1063" actId="164"/>
          <ac:cxnSpMkLst>
            <pc:docMk/>
            <pc:sldMk cId="3404620903" sldId="384"/>
            <ac:cxnSpMk id="50" creationId="{62FA56A1-7432-3262-C8C0-0BC4756B3D09}"/>
          </ac:cxnSpMkLst>
        </pc:cxnChg>
        <pc:cxnChg chg="add mod">
          <ac:chgData name="Long, Weitong" userId="c6662185-7318-410f-97e5-d6e77f6614a1" providerId="ADAL" clId="{F09DA8B1-FE87-4184-807F-4D6213534E45}" dt="2023-09-15T08:48:52.944" v="1063" actId="164"/>
          <ac:cxnSpMkLst>
            <pc:docMk/>
            <pc:sldMk cId="3404620903" sldId="384"/>
            <ac:cxnSpMk id="51" creationId="{119CF979-3CCE-83B3-8BAC-50EF7EFED97F}"/>
          </ac:cxnSpMkLst>
        </pc:cxnChg>
        <pc:cxnChg chg="add mod">
          <ac:chgData name="Long, Weitong" userId="c6662185-7318-410f-97e5-d6e77f6614a1" providerId="ADAL" clId="{F09DA8B1-FE87-4184-807F-4D6213534E45}" dt="2023-09-15T08:48:52.944" v="1063" actId="164"/>
          <ac:cxnSpMkLst>
            <pc:docMk/>
            <pc:sldMk cId="3404620903" sldId="384"/>
            <ac:cxnSpMk id="55" creationId="{299AEC64-D2D6-2D7B-FEEA-E22218F1FAD6}"/>
          </ac:cxnSpMkLst>
        </pc:cxnChg>
        <pc:cxnChg chg="add mod topLvl">
          <ac:chgData name="Long, Weitong" userId="c6662185-7318-410f-97e5-d6e77f6614a1" providerId="ADAL" clId="{F09DA8B1-FE87-4184-807F-4D6213534E45}" dt="2023-09-22T07:32:44.172" v="5151" actId="1076"/>
          <ac:cxnSpMkLst>
            <pc:docMk/>
            <pc:sldMk cId="3404620903" sldId="384"/>
            <ac:cxnSpMk id="58" creationId="{55870F1E-B8F0-5F3C-4AED-2E1EFA4ECCE6}"/>
          </ac:cxnSpMkLst>
        </pc:cxnChg>
        <pc:cxnChg chg="add mod topLvl">
          <ac:chgData name="Long, Weitong" userId="c6662185-7318-410f-97e5-d6e77f6614a1" providerId="ADAL" clId="{F09DA8B1-FE87-4184-807F-4D6213534E45}" dt="2023-09-22T07:32:44.172" v="5151" actId="1076"/>
          <ac:cxnSpMkLst>
            <pc:docMk/>
            <pc:sldMk cId="3404620903" sldId="384"/>
            <ac:cxnSpMk id="59" creationId="{3D7E2C11-56B9-CA57-5E68-5BA65F910319}"/>
          </ac:cxnSpMkLst>
        </pc:cxnChg>
        <pc:cxnChg chg="add mod topLvl">
          <ac:chgData name="Long, Weitong" userId="c6662185-7318-410f-97e5-d6e77f6614a1" providerId="ADAL" clId="{F09DA8B1-FE87-4184-807F-4D6213534E45}" dt="2023-09-22T07:32:44.172" v="5151" actId="1076"/>
          <ac:cxnSpMkLst>
            <pc:docMk/>
            <pc:sldMk cId="3404620903" sldId="384"/>
            <ac:cxnSpMk id="60" creationId="{CC09D065-69BC-3459-E962-13D5281B76C5}"/>
          </ac:cxnSpMkLst>
        </pc:cxnChg>
        <pc:cxnChg chg="add mod">
          <ac:chgData name="Long, Weitong" userId="c6662185-7318-410f-97e5-d6e77f6614a1" providerId="ADAL" clId="{F09DA8B1-FE87-4184-807F-4D6213534E45}" dt="2023-09-15T09:15:46.157" v="1449" actId="20577"/>
          <ac:cxnSpMkLst>
            <pc:docMk/>
            <pc:sldMk cId="3404620903" sldId="384"/>
            <ac:cxnSpMk id="68" creationId="{EA37F11C-0E28-BC79-DF33-74102BF9D5BB}"/>
          </ac:cxnSpMkLst>
        </pc:cxnChg>
        <pc:cxnChg chg="add mod">
          <ac:chgData name="Long, Weitong" userId="c6662185-7318-410f-97e5-d6e77f6614a1" providerId="ADAL" clId="{F09DA8B1-FE87-4184-807F-4D6213534E45}" dt="2023-09-15T09:15:46.157" v="1449" actId="20577"/>
          <ac:cxnSpMkLst>
            <pc:docMk/>
            <pc:sldMk cId="3404620903" sldId="384"/>
            <ac:cxnSpMk id="69" creationId="{544800EF-6E80-FE8C-40FC-B82DA594C42C}"/>
          </ac:cxnSpMkLst>
        </pc:cxnChg>
        <pc:cxnChg chg="add mod">
          <ac:chgData name="Long, Weitong" userId="c6662185-7318-410f-97e5-d6e77f6614a1" providerId="ADAL" clId="{F09DA8B1-FE87-4184-807F-4D6213534E45}" dt="2023-09-15T09:15:46.157" v="1449" actId="20577"/>
          <ac:cxnSpMkLst>
            <pc:docMk/>
            <pc:sldMk cId="3404620903" sldId="384"/>
            <ac:cxnSpMk id="70" creationId="{B2961692-08E9-22DD-DD60-CDD3ED594FB7}"/>
          </ac:cxnSpMkLst>
        </pc:cxnChg>
        <pc:cxnChg chg="add del mod topLvl">
          <ac:chgData name="Long, Weitong" userId="c6662185-7318-410f-97e5-d6e77f6614a1" providerId="ADAL" clId="{F09DA8B1-FE87-4184-807F-4D6213534E45}" dt="2023-09-22T07:32:28.158" v="5147" actId="478"/>
          <ac:cxnSpMkLst>
            <pc:docMk/>
            <pc:sldMk cId="3404620903" sldId="384"/>
            <ac:cxnSpMk id="79" creationId="{5996CF87-0899-36DB-72B6-35AB5ABF063C}"/>
          </ac:cxnSpMkLst>
        </pc:cxnChg>
        <pc:cxnChg chg="add del mod topLvl">
          <ac:chgData name="Long, Weitong" userId="c6662185-7318-410f-97e5-d6e77f6614a1" providerId="ADAL" clId="{F09DA8B1-FE87-4184-807F-4D6213534E45}" dt="2023-09-22T07:32:29.476" v="5148" actId="478"/>
          <ac:cxnSpMkLst>
            <pc:docMk/>
            <pc:sldMk cId="3404620903" sldId="384"/>
            <ac:cxnSpMk id="80" creationId="{77214B69-A371-BA84-F65D-E5034B410EA3}"/>
          </ac:cxnSpMkLst>
        </pc:cxnChg>
        <pc:cxnChg chg="add del mod topLvl">
          <ac:chgData name="Long, Weitong" userId="c6662185-7318-410f-97e5-d6e77f6614a1" providerId="ADAL" clId="{F09DA8B1-FE87-4184-807F-4D6213534E45}" dt="2023-09-22T07:32:31.374" v="5149" actId="478"/>
          <ac:cxnSpMkLst>
            <pc:docMk/>
            <pc:sldMk cId="3404620903" sldId="384"/>
            <ac:cxnSpMk id="81" creationId="{D4CB5B76-5871-F1C9-1C95-6A6A51477B9C}"/>
          </ac:cxnSpMkLst>
        </pc:cxnChg>
      </pc:sldChg>
      <pc:sldChg chg="addSp delSp modSp new mod">
        <pc:chgData name="Long, Weitong" userId="c6662185-7318-410f-97e5-d6e77f6614a1" providerId="ADAL" clId="{F09DA8B1-FE87-4184-807F-4D6213534E45}" dt="2023-09-15T11:11:25.733" v="3254" actId="20577"/>
        <pc:sldMkLst>
          <pc:docMk/>
          <pc:sldMk cId="4199374979" sldId="385"/>
        </pc:sldMkLst>
        <pc:spChg chg="del">
          <ac:chgData name="Long, Weitong" userId="c6662185-7318-410f-97e5-d6e77f6614a1" providerId="ADAL" clId="{F09DA8B1-FE87-4184-807F-4D6213534E45}" dt="2023-09-15T08:56:05.713" v="1164" actId="478"/>
          <ac:spMkLst>
            <pc:docMk/>
            <pc:sldMk cId="4199374979" sldId="385"/>
            <ac:spMk id="2" creationId="{A1D9AAEF-E868-23C6-5B4A-625F6C91D479}"/>
          </ac:spMkLst>
        </pc:spChg>
        <pc:spChg chg="mod">
          <ac:chgData name="Long, Weitong" userId="c6662185-7318-410f-97e5-d6e77f6614a1" providerId="ADAL" clId="{F09DA8B1-FE87-4184-807F-4D6213534E45}" dt="2023-09-15T11:11:06.686" v="3246" actId="20577"/>
          <ac:spMkLst>
            <pc:docMk/>
            <pc:sldMk cId="4199374979" sldId="385"/>
            <ac:spMk id="3" creationId="{2365A4B4-4468-C0C7-A014-686B926C6B1D}"/>
          </ac:spMkLst>
        </pc:spChg>
        <pc:spChg chg="mod">
          <ac:chgData name="Long, Weitong" userId="c6662185-7318-410f-97e5-d6e77f6614a1" providerId="ADAL" clId="{F09DA8B1-FE87-4184-807F-4D6213534E45}" dt="2023-09-15T09:08:22.997" v="1348" actId="1076"/>
          <ac:spMkLst>
            <pc:docMk/>
            <pc:sldMk cId="4199374979" sldId="385"/>
            <ac:spMk id="4" creationId="{B6C04A3E-19E3-05EA-EEAB-11F5209E2AC1}"/>
          </ac:spMkLst>
        </pc:spChg>
        <pc:spChg chg="add mod">
          <ac:chgData name="Long, Weitong" userId="c6662185-7318-410f-97e5-d6e77f6614a1" providerId="ADAL" clId="{F09DA8B1-FE87-4184-807F-4D6213534E45}" dt="2023-09-15T09:15:25.057" v="1446" actId="1076"/>
          <ac:spMkLst>
            <pc:docMk/>
            <pc:sldMk cId="4199374979" sldId="385"/>
            <ac:spMk id="7" creationId="{26E96EE5-777C-BF6D-7C3F-4741DD013786}"/>
          </ac:spMkLst>
        </pc:spChg>
        <pc:spChg chg="add mod">
          <ac:chgData name="Long, Weitong" userId="c6662185-7318-410f-97e5-d6e77f6614a1" providerId="ADAL" clId="{F09DA8B1-FE87-4184-807F-4D6213534E45}" dt="2023-09-15T11:11:25.733" v="3254" actId="20577"/>
          <ac:spMkLst>
            <pc:docMk/>
            <pc:sldMk cId="4199374979" sldId="385"/>
            <ac:spMk id="8" creationId="{4ADC2F84-833F-1A8A-4271-147DEC7BF326}"/>
          </ac:spMkLst>
        </pc:spChg>
        <pc:spChg chg="add mod">
          <ac:chgData name="Long, Weitong" userId="c6662185-7318-410f-97e5-d6e77f6614a1" providerId="ADAL" clId="{F09DA8B1-FE87-4184-807F-4D6213534E45}" dt="2023-09-15T08:56:40.489" v="1170" actId="164"/>
          <ac:spMkLst>
            <pc:docMk/>
            <pc:sldMk cId="4199374979" sldId="385"/>
            <ac:spMk id="11" creationId="{AF2383C6-5219-F95E-8E97-E4EE2CA25668}"/>
          </ac:spMkLst>
        </pc:spChg>
        <pc:spChg chg="add mod">
          <ac:chgData name="Long, Weitong" userId="c6662185-7318-410f-97e5-d6e77f6614a1" providerId="ADAL" clId="{F09DA8B1-FE87-4184-807F-4D6213534E45}" dt="2023-09-15T08:56:44.364" v="1171" actId="164"/>
          <ac:spMkLst>
            <pc:docMk/>
            <pc:sldMk cId="4199374979" sldId="385"/>
            <ac:spMk id="12" creationId="{126B9BD0-2A3C-3957-4A73-4E8DCC1A8B71}"/>
          </ac:spMkLst>
        </pc:spChg>
        <pc:spChg chg="add mod">
          <ac:chgData name="Long, Weitong" userId="c6662185-7318-410f-97e5-d6e77f6614a1" providerId="ADAL" clId="{F09DA8B1-FE87-4184-807F-4D6213534E45}" dt="2023-09-15T09:16:47.584" v="1464" actId="1076"/>
          <ac:spMkLst>
            <pc:docMk/>
            <pc:sldMk cId="4199374979" sldId="385"/>
            <ac:spMk id="26" creationId="{2D2E0D57-82DD-7821-7CDD-B894B98E2260}"/>
          </ac:spMkLst>
        </pc:spChg>
        <pc:spChg chg="add mod">
          <ac:chgData name="Long, Weitong" userId="c6662185-7318-410f-97e5-d6e77f6614a1" providerId="ADAL" clId="{F09DA8B1-FE87-4184-807F-4D6213534E45}" dt="2023-09-15T09:14:12.263" v="1417" actId="165"/>
          <ac:spMkLst>
            <pc:docMk/>
            <pc:sldMk cId="4199374979" sldId="385"/>
            <ac:spMk id="27" creationId="{C2BF34EB-4F43-77C8-4744-9789FEEBF40D}"/>
          </ac:spMkLst>
        </pc:spChg>
        <pc:spChg chg="add del mod">
          <ac:chgData name="Long, Weitong" userId="c6662185-7318-410f-97e5-d6e77f6614a1" providerId="ADAL" clId="{F09DA8B1-FE87-4184-807F-4D6213534E45}" dt="2023-09-15T09:13:05.387" v="1405" actId="478"/>
          <ac:spMkLst>
            <pc:docMk/>
            <pc:sldMk cId="4199374979" sldId="385"/>
            <ac:spMk id="53" creationId="{342D4030-8D2E-505A-ECEC-2F24E7BDF38D}"/>
          </ac:spMkLst>
        </pc:spChg>
        <pc:grpChg chg="add mod topLvl">
          <ac:chgData name="Long, Weitong" userId="c6662185-7318-410f-97e5-d6e77f6614a1" providerId="ADAL" clId="{F09DA8B1-FE87-4184-807F-4D6213534E45}" dt="2023-09-15T09:16:27.211" v="1458" actId="164"/>
          <ac:grpSpMkLst>
            <pc:docMk/>
            <pc:sldMk cId="4199374979" sldId="385"/>
            <ac:grpSpMk id="13" creationId="{87CD8617-62B6-83BD-98B5-BDCE2A4D8F08}"/>
          </ac:grpSpMkLst>
        </pc:grpChg>
        <pc:grpChg chg="add mod topLvl">
          <ac:chgData name="Long, Weitong" userId="c6662185-7318-410f-97e5-d6e77f6614a1" providerId="ADAL" clId="{F09DA8B1-FE87-4184-807F-4D6213534E45}" dt="2023-09-15T09:16:27.211" v="1458" actId="164"/>
          <ac:grpSpMkLst>
            <pc:docMk/>
            <pc:sldMk cId="4199374979" sldId="385"/>
            <ac:grpSpMk id="14" creationId="{57512546-4E4D-B912-8CB2-BA0738E3089D}"/>
          </ac:grpSpMkLst>
        </pc:grpChg>
        <pc:grpChg chg="add del mod">
          <ac:chgData name="Long, Weitong" userId="c6662185-7318-410f-97e5-d6e77f6614a1" providerId="ADAL" clId="{F09DA8B1-FE87-4184-807F-4D6213534E45}" dt="2023-09-15T08:57:31.301" v="1184" actId="478"/>
          <ac:grpSpMkLst>
            <pc:docMk/>
            <pc:sldMk cId="4199374979" sldId="385"/>
            <ac:grpSpMk id="15" creationId="{DAF033B9-FF69-F84C-75AD-D008F0610B23}"/>
          </ac:grpSpMkLst>
        </pc:grpChg>
        <pc:grpChg chg="add del mod">
          <ac:chgData name="Long, Weitong" userId="c6662185-7318-410f-97e5-d6e77f6614a1" providerId="ADAL" clId="{F09DA8B1-FE87-4184-807F-4D6213534E45}" dt="2023-09-15T08:57:31.301" v="1184" actId="478"/>
          <ac:grpSpMkLst>
            <pc:docMk/>
            <pc:sldMk cId="4199374979" sldId="385"/>
            <ac:grpSpMk id="16" creationId="{33A4EF2C-D9C1-DB75-BFAC-A0736ED6A4BC}"/>
          </ac:grpSpMkLst>
        </pc:grpChg>
        <pc:grpChg chg="add mod">
          <ac:chgData name="Long, Weitong" userId="c6662185-7318-410f-97e5-d6e77f6614a1" providerId="ADAL" clId="{F09DA8B1-FE87-4184-807F-4D6213534E45}" dt="2023-09-15T09:14:12.263" v="1417" actId="165"/>
          <ac:grpSpMkLst>
            <pc:docMk/>
            <pc:sldMk cId="4199374979" sldId="385"/>
            <ac:grpSpMk id="25" creationId="{754100D9-2161-67B9-252F-9F0B6B30F7AB}"/>
          </ac:grpSpMkLst>
        </pc:grpChg>
        <pc:grpChg chg="add mod topLvl">
          <ac:chgData name="Long, Weitong" userId="c6662185-7318-410f-97e5-d6e77f6614a1" providerId="ADAL" clId="{F09DA8B1-FE87-4184-807F-4D6213534E45}" dt="2023-09-15T09:16:27.211" v="1458" actId="164"/>
          <ac:grpSpMkLst>
            <pc:docMk/>
            <pc:sldMk cId="4199374979" sldId="385"/>
            <ac:grpSpMk id="28" creationId="{4AE88290-AE09-538E-19F0-1C9A25828090}"/>
          </ac:grpSpMkLst>
        </pc:grpChg>
        <pc:grpChg chg="add mod topLvl">
          <ac:chgData name="Long, Weitong" userId="c6662185-7318-410f-97e5-d6e77f6614a1" providerId="ADAL" clId="{F09DA8B1-FE87-4184-807F-4D6213534E45}" dt="2023-09-15T09:16:27.211" v="1458" actId="164"/>
          <ac:grpSpMkLst>
            <pc:docMk/>
            <pc:sldMk cId="4199374979" sldId="385"/>
            <ac:grpSpMk id="29" creationId="{763CEDCB-91FC-3A37-E3EE-028BCEC78ACC}"/>
          </ac:grpSpMkLst>
        </pc:grpChg>
        <pc:grpChg chg="add del mod">
          <ac:chgData name="Long, Weitong" userId="c6662185-7318-410f-97e5-d6e77f6614a1" providerId="ADAL" clId="{F09DA8B1-FE87-4184-807F-4D6213534E45}" dt="2023-09-15T09:14:12.263" v="1417" actId="165"/>
          <ac:grpSpMkLst>
            <pc:docMk/>
            <pc:sldMk cId="4199374979" sldId="385"/>
            <ac:grpSpMk id="54" creationId="{91D45AC1-5640-B8A5-1CB3-F7EDFBE903A1}"/>
          </ac:grpSpMkLst>
        </pc:grpChg>
        <pc:grpChg chg="add mod">
          <ac:chgData name="Long, Weitong" userId="c6662185-7318-410f-97e5-d6e77f6614a1" providerId="ADAL" clId="{F09DA8B1-FE87-4184-807F-4D6213534E45}" dt="2023-09-15T09:16:29.631" v="1459" actId="1076"/>
          <ac:grpSpMkLst>
            <pc:docMk/>
            <pc:sldMk cId="4199374979" sldId="385"/>
            <ac:grpSpMk id="76" creationId="{46DEE62E-E33D-57CD-6C03-A411AE725535}"/>
          </ac:grpSpMkLst>
        </pc:grpChg>
        <pc:picChg chg="add mod">
          <ac:chgData name="Long, Weitong" userId="c6662185-7318-410f-97e5-d6e77f6614a1" providerId="ADAL" clId="{F09DA8B1-FE87-4184-807F-4D6213534E45}" dt="2023-09-15T09:15:57.907" v="1452" actId="1076"/>
          <ac:picMkLst>
            <pc:docMk/>
            <pc:sldMk cId="4199374979" sldId="385"/>
            <ac:picMk id="5" creationId="{9E9C5949-8583-EB54-756B-84242CA7A6D5}"/>
          </ac:picMkLst>
        </pc:picChg>
        <pc:picChg chg="add mod">
          <ac:chgData name="Long, Weitong" userId="c6662185-7318-410f-97e5-d6e77f6614a1" providerId="ADAL" clId="{F09DA8B1-FE87-4184-807F-4D6213534E45}" dt="2023-09-15T09:14:12.263" v="1417" actId="165"/>
          <ac:picMkLst>
            <pc:docMk/>
            <pc:sldMk cId="4199374979" sldId="385"/>
            <ac:picMk id="6" creationId="{F8919D20-600D-E637-0D9E-528BA6D848A9}"/>
          </ac:picMkLst>
        </pc:picChg>
        <pc:picChg chg="add mod">
          <ac:chgData name="Long, Weitong" userId="c6662185-7318-410f-97e5-d6e77f6614a1" providerId="ADAL" clId="{F09DA8B1-FE87-4184-807F-4D6213534E45}" dt="2023-09-15T08:56:44.364" v="1171" actId="164"/>
          <ac:picMkLst>
            <pc:docMk/>
            <pc:sldMk cId="4199374979" sldId="385"/>
            <ac:picMk id="9" creationId="{71E3566B-0BD2-0960-601B-EEB14B588372}"/>
          </ac:picMkLst>
        </pc:picChg>
        <pc:picChg chg="add mod">
          <ac:chgData name="Long, Weitong" userId="c6662185-7318-410f-97e5-d6e77f6614a1" providerId="ADAL" clId="{F09DA8B1-FE87-4184-807F-4D6213534E45}" dt="2023-09-15T08:56:40.489" v="1170" actId="164"/>
          <ac:picMkLst>
            <pc:docMk/>
            <pc:sldMk cId="4199374979" sldId="385"/>
            <ac:picMk id="10" creationId="{FC73443E-12C9-0F39-F138-76806AAE6A12}"/>
          </ac:picMkLst>
        </pc:picChg>
        <pc:picChg chg="add del mod">
          <ac:chgData name="Long, Weitong" userId="c6662185-7318-410f-97e5-d6e77f6614a1" providerId="ADAL" clId="{F09DA8B1-FE87-4184-807F-4D6213534E45}" dt="2023-09-15T09:00:59.341" v="1257" actId="478"/>
          <ac:picMkLst>
            <pc:docMk/>
            <pc:sldMk cId="4199374979" sldId="385"/>
            <ac:picMk id="18" creationId="{D365E638-9EC5-0896-D6EA-98FCAC715D93}"/>
          </ac:picMkLst>
        </pc:picChg>
        <pc:picChg chg="add mod modCrop">
          <ac:chgData name="Long, Weitong" userId="c6662185-7318-410f-97e5-d6e77f6614a1" providerId="ADAL" clId="{F09DA8B1-FE87-4184-807F-4D6213534E45}" dt="2023-09-15T09:14:12.263" v="1417" actId="165"/>
          <ac:picMkLst>
            <pc:docMk/>
            <pc:sldMk cId="4199374979" sldId="385"/>
            <ac:picMk id="20" creationId="{4D0029F4-4A1E-727C-9364-34D54D422E05}"/>
          </ac:picMkLst>
        </pc:picChg>
        <pc:picChg chg="add mod">
          <ac:chgData name="Long, Weitong" userId="c6662185-7318-410f-97e5-d6e77f6614a1" providerId="ADAL" clId="{F09DA8B1-FE87-4184-807F-4D6213534E45}" dt="2023-09-15T09:14:12.263" v="1417" actId="165"/>
          <ac:picMkLst>
            <pc:docMk/>
            <pc:sldMk cId="4199374979" sldId="385"/>
            <ac:picMk id="22" creationId="{739FABC4-EF80-56DB-50DD-4A2615358171}"/>
          </ac:picMkLst>
        </pc:picChg>
        <pc:picChg chg="add mod modCrop">
          <ac:chgData name="Long, Weitong" userId="c6662185-7318-410f-97e5-d6e77f6614a1" providerId="ADAL" clId="{F09DA8B1-FE87-4184-807F-4D6213534E45}" dt="2023-09-15T09:14:12.263" v="1417" actId="165"/>
          <ac:picMkLst>
            <pc:docMk/>
            <pc:sldMk cId="4199374979" sldId="385"/>
            <ac:picMk id="24" creationId="{710F67F3-8DA5-0C04-EDB6-CD060E421D5E}"/>
          </ac:picMkLst>
        </pc:picChg>
        <pc:picChg chg="add del mod">
          <ac:chgData name="Long, Weitong" userId="c6662185-7318-410f-97e5-d6e77f6614a1" providerId="ADAL" clId="{F09DA8B1-FE87-4184-807F-4D6213534E45}" dt="2023-09-15T09:11:30.552" v="1383" actId="478"/>
          <ac:picMkLst>
            <pc:docMk/>
            <pc:sldMk cId="4199374979" sldId="385"/>
            <ac:picMk id="30" creationId="{174EEB1D-9A12-6B5D-4C1F-6FCED8AC9B3A}"/>
          </ac:picMkLst>
        </pc:picChg>
        <pc:cxnChg chg="add del mod topLvl">
          <ac:chgData name="Long, Weitong" userId="c6662185-7318-410f-97e5-d6e77f6614a1" providerId="ADAL" clId="{F09DA8B1-FE87-4184-807F-4D6213534E45}" dt="2023-09-15T09:14:23.267" v="1422" actId="478"/>
          <ac:cxnSpMkLst>
            <pc:docMk/>
            <pc:sldMk cId="4199374979" sldId="385"/>
            <ac:cxnSpMk id="31" creationId="{6D2BAAF2-09A5-C617-6676-150DE7BA8133}"/>
          </ac:cxnSpMkLst>
        </pc:cxnChg>
        <pc:cxnChg chg="add del mod topLvl">
          <ac:chgData name="Long, Weitong" userId="c6662185-7318-410f-97e5-d6e77f6614a1" providerId="ADAL" clId="{F09DA8B1-FE87-4184-807F-4D6213534E45}" dt="2023-09-15T09:14:21.178" v="1420" actId="478"/>
          <ac:cxnSpMkLst>
            <pc:docMk/>
            <pc:sldMk cId="4199374979" sldId="385"/>
            <ac:cxnSpMk id="36" creationId="{A6700FFF-3CA6-1358-0A6F-EEF6AA71A9AC}"/>
          </ac:cxnSpMkLst>
        </pc:cxnChg>
        <pc:cxnChg chg="add del mod topLvl">
          <ac:chgData name="Long, Weitong" userId="c6662185-7318-410f-97e5-d6e77f6614a1" providerId="ADAL" clId="{F09DA8B1-FE87-4184-807F-4D6213534E45}" dt="2023-09-15T09:14:22.157" v="1421" actId="478"/>
          <ac:cxnSpMkLst>
            <pc:docMk/>
            <pc:sldMk cId="4199374979" sldId="385"/>
            <ac:cxnSpMk id="39" creationId="{D24FC768-2766-92C5-2C7B-7C16B32D26F4}"/>
          </ac:cxnSpMkLst>
        </pc:cxnChg>
        <pc:cxnChg chg="add del mod topLvl">
          <ac:chgData name="Long, Weitong" userId="c6662185-7318-410f-97e5-d6e77f6614a1" providerId="ADAL" clId="{F09DA8B1-FE87-4184-807F-4D6213534E45}" dt="2023-09-15T09:14:24.579" v="1423" actId="478"/>
          <ac:cxnSpMkLst>
            <pc:docMk/>
            <pc:sldMk cId="4199374979" sldId="385"/>
            <ac:cxnSpMk id="42" creationId="{4002A97A-EE83-D438-2FC1-6CA305F79087}"/>
          </ac:cxnSpMkLst>
        </pc:cxnChg>
        <pc:cxnChg chg="add mod">
          <ac:chgData name="Long, Weitong" userId="c6662185-7318-410f-97e5-d6e77f6614a1" providerId="ADAL" clId="{F09DA8B1-FE87-4184-807F-4D6213534E45}" dt="2023-09-15T09:16:27.211" v="1458" actId="164"/>
          <ac:cxnSpMkLst>
            <pc:docMk/>
            <pc:sldMk cId="4199374979" sldId="385"/>
            <ac:cxnSpMk id="55" creationId="{C3E778FE-B35E-4BD4-3ADF-DE5040F56A69}"/>
          </ac:cxnSpMkLst>
        </pc:cxnChg>
        <pc:cxnChg chg="add mod">
          <ac:chgData name="Long, Weitong" userId="c6662185-7318-410f-97e5-d6e77f6614a1" providerId="ADAL" clId="{F09DA8B1-FE87-4184-807F-4D6213534E45}" dt="2023-09-15T09:16:27.211" v="1458" actId="164"/>
          <ac:cxnSpMkLst>
            <pc:docMk/>
            <pc:sldMk cId="4199374979" sldId="385"/>
            <ac:cxnSpMk id="58" creationId="{9A72958E-E2B4-B337-8A4A-DC71C20275AE}"/>
          </ac:cxnSpMkLst>
        </pc:cxnChg>
        <pc:cxnChg chg="add mod">
          <ac:chgData name="Long, Weitong" userId="c6662185-7318-410f-97e5-d6e77f6614a1" providerId="ADAL" clId="{F09DA8B1-FE87-4184-807F-4D6213534E45}" dt="2023-09-15T09:16:27.211" v="1458" actId="164"/>
          <ac:cxnSpMkLst>
            <pc:docMk/>
            <pc:sldMk cId="4199374979" sldId="385"/>
            <ac:cxnSpMk id="61" creationId="{493123F2-026F-344C-E4CC-ABC986E78EA8}"/>
          </ac:cxnSpMkLst>
        </pc:cxnChg>
        <pc:cxnChg chg="add mod">
          <ac:chgData name="Long, Weitong" userId="c6662185-7318-410f-97e5-d6e77f6614a1" providerId="ADAL" clId="{F09DA8B1-FE87-4184-807F-4D6213534E45}" dt="2023-09-15T09:16:27.211" v="1458" actId="164"/>
          <ac:cxnSpMkLst>
            <pc:docMk/>
            <pc:sldMk cId="4199374979" sldId="385"/>
            <ac:cxnSpMk id="62" creationId="{7D646F1F-7A04-2CF1-4B76-1D0C8E33413F}"/>
          </ac:cxnSpMkLst>
        </pc:cxnChg>
      </pc:sldChg>
      <pc:sldChg chg="addSp delSp modSp add mod">
        <pc:chgData name="Long, Weitong" userId="c6662185-7318-410f-97e5-d6e77f6614a1" providerId="ADAL" clId="{F09DA8B1-FE87-4184-807F-4D6213534E45}" dt="2023-09-22T07:32:00.843" v="5144" actId="164"/>
        <pc:sldMkLst>
          <pc:docMk/>
          <pc:sldMk cId="3318394798" sldId="386"/>
        </pc:sldMkLst>
        <pc:spChg chg="mod">
          <ac:chgData name="Long, Weitong" userId="c6662185-7318-410f-97e5-d6e77f6614a1" providerId="ADAL" clId="{F09DA8B1-FE87-4184-807F-4D6213534E45}" dt="2023-09-22T07:31:50.380" v="5142" actId="20577"/>
          <ac:spMkLst>
            <pc:docMk/>
            <pc:sldMk cId="3318394798" sldId="386"/>
            <ac:spMk id="3" creationId="{2365A4B4-4468-C0C7-A014-686B926C6B1D}"/>
          </ac:spMkLst>
        </pc:spChg>
        <pc:spChg chg="mod">
          <ac:chgData name="Long, Weitong" userId="c6662185-7318-410f-97e5-d6e77f6614a1" providerId="ADAL" clId="{F09DA8B1-FE87-4184-807F-4D6213534E45}" dt="2023-09-15T10:04:57.150" v="1986" actId="165"/>
          <ac:spMkLst>
            <pc:docMk/>
            <pc:sldMk cId="3318394798" sldId="386"/>
            <ac:spMk id="11" creationId="{AF2383C6-5219-F95E-8E97-E4EE2CA25668}"/>
          </ac:spMkLst>
        </pc:spChg>
        <pc:spChg chg="mod topLvl">
          <ac:chgData name="Long, Weitong" userId="c6662185-7318-410f-97e5-d6e77f6614a1" providerId="ADAL" clId="{F09DA8B1-FE87-4184-807F-4D6213534E45}" dt="2023-09-15T10:05:12.226" v="1992" actId="164"/>
          <ac:spMkLst>
            <pc:docMk/>
            <pc:sldMk cId="3318394798" sldId="386"/>
            <ac:spMk id="12" creationId="{126B9BD0-2A3C-3957-4A73-4E8DCC1A8B71}"/>
          </ac:spMkLst>
        </pc:spChg>
        <pc:spChg chg="add mod">
          <ac:chgData name="Long, Weitong" userId="c6662185-7318-410f-97e5-d6e77f6614a1" providerId="ADAL" clId="{F09DA8B1-FE87-4184-807F-4D6213534E45}" dt="2023-09-15T10:04:57.150" v="1986" actId="165"/>
          <ac:spMkLst>
            <pc:docMk/>
            <pc:sldMk cId="3318394798" sldId="386"/>
            <ac:spMk id="18" creationId="{48A0F345-20FE-A3EA-C8A0-437A4A81AB7F}"/>
          </ac:spMkLst>
        </pc:spChg>
        <pc:spChg chg="add mod">
          <ac:chgData name="Long, Weitong" userId="c6662185-7318-410f-97e5-d6e77f6614a1" providerId="ADAL" clId="{F09DA8B1-FE87-4184-807F-4D6213534E45}" dt="2023-09-15T10:13:19.985" v="2248" actId="1076"/>
          <ac:spMkLst>
            <pc:docMk/>
            <pc:sldMk cId="3318394798" sldId="386"/>
            <ac:spMk id="20" creationId="{ADF6BB5B-60BE-0531-5071-1691500CD5B1}"/>
          </ac:spMkLst>
        </pc:spChg>
        <pc:spChg chg="add del mod topLvl">
          <ac:chgData name="Long, Weitong" userId="c6662185-7318-410f-97e5-d6e77f6614a1" providerId="ADAL" clId="{F09DA8B1-FE87-4184-807F-4D6213534E45}" dt="2023-09-22T07:31:45.799" v="5139" actId="478"/>
          <ac:spMkLst>
            <pc:docMk/>
            <pc:sldMk cId="3318394798" sldId="386"/>
            <ac:spMk id="24" creationId="{DA5E1419-42F7-3EE5-C2DA-826A201EAD64}"/>
          </ac:spMkLst>
        </pc:spChg>
        <pc:grpChg chg="add mod">
          <ac:chgData name="Long, Weitong" userId="c6662185-7318-410f-97e5-d6e77f6614a1" providerId="ADAL" clId="{F09DA8B1-FE87-4184-807F-4D6213534E45}" dt="2023-09-22T07:32:00.843" v="5144" actId="164"/>
          <ac:grpSpMkLst>
            <pc:docMk/>
            <pc:sldMk cId="3318394798" sldId="386"/>
            <ac:grpSpMk id="5" creationId="{DE2F2EF8-AC36-1EE6-0804-E688399BFB86}"/>
          </ac:grpSpMkLst>
        </pc:grpChg>
        <pc:grpChg chg="del">
          <ac:chgData name="Long, Weitong" userId="c6662185-7318-410f-97e5-d6e77f6614a1" providerId="ADAL" clId="{F09DA8B1-FE87-4184-807F-4D6213534E45}" dt="2023-09-15T08:57:35.508" v="1185" actId="478"/>
          <ac:grpSpMkLst>
            <pc:docMk/>
            <pc:sldMk cId="3318394798" sldId="386"/>
            <ac:grpSpMk id="13" creationId="{87CD8617-62B6-83BD-98B5-BDCE2A4D8F08}"/>
          </ac:grpSpMkLst>
        </pc:grpChg>
        <pc:grpChg chg="del">
          <ac:chgData name="Long, Weitong" userId="c6662185-7318-410f-97e5-d6e77f6614a1" providerId="ADAL" clId="{F09DA8B1-FE87-4184-807F-4D6213534E45}" dt="2023-09-15T08:57:35.508" v="1185" actId="478"/>
          <ac:grpSpMkLst>
            <pc:docMk/>
            <pc:sldMk cId="3318394798" sldId="386"/>
            <ac:grpSpMk id="14" creationId="{57512546-4E4D-B912-8CB2-BA0738E3089D}"/>
          </ac:grpSpMkLst>
        </pc:grpChg>
        <pc:grpChg chg="mod topLvl">
          <ac:chgData name="Long, Weitong" userId="c6662185-7318-410f-97e5-d6e77f6614a1" providerId="ADAL" clId="{F09DA8B1-FE87-4184-807F-4D6213534E45}" dt="2023-09-22T07:32:00.843" v="5144" actId="164"/>
          <ac:grpSpMkLst>
            <pc:docMk/>
            <pc:sldMk cId="3318394798" sldId="386"/>
            <ac:grpSpMk id="15" creationId="{DAF033B9-FF69-F84C-75AD-D008F0610B23}"/>
          </ac:grpSpMkLst>
        </pc:grpChg>
        <pc:grpChg chg="del mod topLvl">
          <ac:chgData name="Long, Weitong" userId="c6662185-7318-410f-97e5-d6e77f6614a1" providerId="ADAL" clId="{F09DA8B1-FE87-4184-807F-4D6213534E45}" dt="2023-09-15T10:05:02.583" v="1988" actId="165"/>
          <ac:grpSpMkLst>
            <pc:docMk/>
            <pc:sldMk cId="3318394798" sldId="386"/>
            <ac:grpSpMk id="16" creationId="{33A4EF2C-D9C1-DB75-BFAC-A0736ED6A4BC}"/>
          </ac:grpSpMkLst>
        </pc:grpChg>
        <pc:grpChg chg="add mod topLvl">
          <ac:chgData name="Long, Weitong" userId="c6662185-7318-410f-97e5-d6e77f6614a1" providerId="ADAL" clId="{F09DA8B1-FE87-4184-807F-4D6213534E45}" dt="2023-09-22T07:32:00.843" v="5144" actId="164"/>
          <ac:grpSpMkLst>
            <pc:docMk/>
            <pc:sldMk cId="3318394798" sldId="386"/>
            <ac:grpSpMk id="19" creationId="{425305ED-06BF-AB6C-AC11-8026717304E1}"/>
          </ac:grpSpMkLst>
        </pc:grpChg>
        <pc:grpChg chg="add mod topLvl">
          <ac:chgData name="Long, Weitong" userId="c6662185-7318-410f-97e5-d6e77f6614a1" providerId="ADAL" clId="{F09DA8B1-FE87-4184-807F-4D6213534E45}" dt="2023-09-22T07:32:00.843" v="5144" actId="164"/>
          <ac:grpSpMkLst>
            <pc:docMk/>
            <pc:sldMk cId="3318394798" sldId="386"/>
            <ac:grpSpMk id="21" creationId="{C9154069-116B-0C35-2842-07E7F0517EE6}"/>
          </ac:grpSpMkLst>
        </pc:grpChg>
        <pc:grpChg chg="add del mod topLvl">
          <ac:chgData name="Long, Weitong" userId="c6662185-7318-410f-97e5-d6e77f6614a1" providerId="ADAL" clId="{F09DA8B1-FE87-4184-807F-4D6213534E45}" dt="2023-09-15T10:05:29.527" v="1996" actId="165"/>
          <ac:grpSpMkLst>
            <pc:docMk/>
            <pc:sldMk cId="3318394798" sldId="386"/>
            <ac:grpSpMk id="25" creationId="{51BC9FF6-7AC2-DAAE-2E15-E1C72921D483}"/>
          </ac:grpSpMkLst>
        </pc:grpChg>
        <pc:grpChg chg="add del mod">
          <ac:chgData name="Long, Weitong" userId="c6662185-7318-410f-97e5-d6e77f6614a1" providerId="ADAL" clId="{F09DA8B1-FE87-4184-807F-4D6213534E45}" dt="2023-09-15T10:04:57.150" v="1986" actId="165"/>
          <ac:grpSpMkLst>
            <pc:docMk/>
            <pc:sldMk cId="3318394798" sldId="386"/>
            <ac:grpSpMk id="41" creationId="{986EA3FB-721E-3F1E-D457-0C46AC7B4946}"/>
          </ac:grpSpMkLst>
        </pc:grpChg>
        <pc:grpChg chg="add del mod">
          <ac:chgData name="Long, Weitong" userId="c6662185-7318-410f-97e5-d6e77f6614a1" providerId="ADAL" clId="{F09DA8B1-FE87-4184-807F-4D6213534E45}" dt="2023-09-22T07:31:43.399" v="5138" actId="478"/>
          <ac:grpSpMkLst>
            <pc:docMk/>
            <pc:sldMk cId="3318394798" sldId="386"/>
            <ac:grpSpMk id="43" creationId="{D7AEB3B3-255C-A067-6AEF-90B627F99F2D}"/>
          </ac:grpSpMkLst>
        </pc:grpChg>
        <pc:grpChg chg="add del mod">
          <ac:chgData name="Long, Weitong" userId="c6662185-7318-410f-97e5-d6e77f6614a1" providerId="ADAL" clId="{F09DA8B1-FE87-4184-807F-4D6213534E45}" dt="2023-09-22T07:31:46.665" v="5140" actId="478"/>
          <ac:grpSpMkLst>
            <pc:docMk/>
            <pc:sldMk cId="3318394798" sldId="386"/>
            <ac:grpSpMk id="50" creationId="{629A1F94-14B6-83F3-174E-87E8C5B8D407}"/>
          </ac:grpSpMkLst>
        </pc:grpChg>
        <pc:picChg chg="add mod modCrop">
          <ac:chgData name="Long, Weitong" userId="c6662185-7318-410f-97e5-d6e77f6614a1" providerId="ADAL" clId="{F09DA8B1-FE87-4184-807F-4D6213534E45}" dt="2023-09-15T10:04:57.150" v="1986" actId="165"/>
          <ac:picMkLst>
            <pc:docMk/>
            <pc:sldMk cId="3318394798" sldId="386"/>
            <ac:picMk id="2" creationId="{FA6CD235-526D-4E01-8F96-AEFABA86C7D6}"/>
          </ac:picMkLst>
        </pc:picChg>
        <pc:picChg chg="mod topLvl">
          <ac:chgData name="Long, Weitong" userId="c6662185-7318-410f-97e5-d6e77f6614a1" providerId="ADAL" clId="{F09DA8B1-FE87-4184-807F-4D6213534E45}" dt="2023-09-15T10:07:35.113" v="2098" actId="164"/>
          <ac:picMkLst>
            <pc:docMk/>
            <pc:sldMk cId="3318394798" sldId="386"/>
            <ac:picMk id="9" creationId="{71E3566B-0BD2-0960-601B-EEB14B588372}"/>
          </ac:picMkLst>
        </pc:picChg>
        <pc:picChg chg="mod">
          <ac:chgData name="Long, Weitong" userId="c6662185-7318-410f-97e5-d6e77f6614a1" providerId="ADAL" clId="{F09DA8B1-FE87-4184-807F-4D6213534E45}" dt="2023-09-15T10:04:57.150" v="1986" actId="165"/>
          <ac:picMkLst>
            <pc:docMk/>
            <pc:sldMk cId="3318394798" sldId="386"/>
            <ac:picMk id="10" creationId="{FC73443E-12C9-0F39-F138-76806AAE6A12}"/>
          </ac:picMkLst>
        </pc:picChg>
        <pc:picChg chg="add mod">
          <ac:chgData name="Long, Weitong" userId="c6662185-7318-410f-97e5-d6e77f6614a1" providerId="ADAL" clId="{F09DA8B1-FE87-4184-807F-4D6213534E45}" dt="2023-09-15T10:04:57.150" v="1986" actId="165"/>
          <ac:picMkLst>
            <pc:docMk/>
            <pc:sldMk cId="3318394798" sldId="386"/>
            <ac:picMk id="17" creationId="{FD6C0016-0FEA-BA1E-8FE8-6CB2846E77FA}"/>
          </ac:picMkLst>
        </pc:picChg>
        <pc:picChg chg="add mod topLvl modCrop">
          <ac:chgData name="Long, Weitong" userId="c6662185-7318-410f-97e5-d6e77f6614a1" providerId="ADAL" clId="{F09DA8B1-FE87-4184-807F-4D6213534E45}" dt="2023-09-15T10:07:35.113" v="2098" actId="164"/>
          <ac:picMkLst>
            <pc:docMk/>
            <pc:sldMk cId="3318394798" sldId="386"/>
            <ac:picMk id="23" creationId="{33546916-2C97-BA38-9564-7A9E33114F34}"/>
          </ac:picMkLst>
        </pc:picChg>
        <pc:picChg chg="add mod">
          <ac:chgData name="Long, Weitong" userId="c6662185-7318-410f-97e5-d6e77f6614a1" providerId="ADAL" clId="{F09DA8B1-FE87-4184-807F-4D6213534E45}" dt="2023-09-15T10:05:12.226" v="1992" actId="164"/>
          <ac:picMkLst>
            <pc:docMk/>
            <pc:sldMk cId="3318394798" sldId="386"/>
            <ac:picMk id="42" creationId="{E8631927-C571-99D8-5E8F-CA12C3DEA152}"/>
          </ac:picMkLst>
        </pc:picChg>
        <pc:cxnChg chg="add mod topLvl">
          <ac:chgData name="Long, Weitong" userId="c6662185-7318-410f-97e5-d6e77f6614a1" providerId="ADAL" clId="{F09DA8B1-FE87-4184-807F-4D6213534E45}" dt="2023-09-22T07:32:00.843" v="5144" actId="164"/>
          <ac:cxnSpMkLst>
            <pc:docMk/>
            <pc:sldMk cId="3318394798" sldId="386"/>
            <ac:cxnSpMk id="26" creationId="{425AC863-0FD7-F64B-FA86-ECF857155D81}"/>
          </ac:cxnSpMkLst>
        </pc:cxnChg>
        <pc:cxnChg chg="add mod topLvl">
          <ac:chgData name="Long, Weitong" userId="c6662185-7318-410f-97e5-d6e77f6614a1" providerId="ADAL" clId="{F09DA8B1-FE87-4184-807F-4D6213534E45}" dt="2023-09-22T07:32:00.843" v="5144" actId="164"/>
          <ac:cxnSpMkLst>
            <pc:docMk/>
            <pc:sldMk cId="3318394798" sldId="386"/>
            <ac:cxnSpMk id="29" creationId="{AD2B8908-A1D2-0922-5622-022774220D36}"/>
          </ac:cxnSpMkLst>
        </pc:cxnChg>
        <pc:cxnChg chg="add del mod topLvl">
          <ac:chgData name="Long, Weitong" userId="c6662185-7318-410f-97e5-d6e77f6614a1" providerId="ADAL" clId="{F09DA8B1-FE87-4184-807F-4D6213534E45}" dt="2023-09-22T07:31:48.127" v="5141" actId="478"/>
          <ac:cxnSpMkLst>
            <pc:docMk/>
            <pc:sldMk cId="3318394798" sldId="386"/>
            <ac:cxnSpMk id="32" creationId="{BA55E1FF-E29A-8AD5-395E-5EA0B4341AC8}"/>
          </ac:cxnSpMkLst>
        </pc:cxnChg>
        <pc:cxnChg chg="add del mod topLvl">
          <ac:chgData name="Long, Weitong" userId="c6662185-7318-410f-97e5-d6e77f6614a1" providerId="ADAL" clId="{F09DA8B1-FE87-4184-807F-4D6213534E45}" dt="2023-09-22T07:31:42.510" v="5137" actId="478"/>
          <ac:cxnSpMkLst>
            <pc:docMk/>
            <pc:sldMk cId="3318394798" sldId="386"/>
            <ac:cxnSpMk id="35" creationId="{83152434-F839-332F-082A-4C38AED5B1AF}"/>
          </ac:cxnSpMkLst>
        </pc:cxnChg>
      </pc:sldChg>
      <pc:sldChg chg="addSp delSp modSp add mod">
        <pc:chgData name="Long, Weitong" userId="c6662185-7318-410f-97e5-d6e77f6614a1" providerId="ADAL" clId="{F09DA8B1-FE87-4184-807F-4D6213534E45}" dt="2023-09-15T09:50:41.334" v="1926" actId="14100"/>
        <pc:sldMkLst>
          <pc:docMk/>
          <pc:sldMk cId="3509308544" sldId="387"/>
        </pc:sldMkLst>
        <pc:spChg chg="mod">
          <ac:chgData name="Long, Weitong" userId="c6662185-7318-410f-97e5-d6e77f6614a1" providerId="ADAL" clId="{F09DA8B1-FE87-4184-807F-4D6213534E45}" dt="2023-09-15T09:44:48.408" v="1881" actId="20577"/>
          <ac:spMkLst>
            <pc:docMk/>
            <pc:sldMk cId="3509308544" sldId="387"/>
            <ac:spMk id="3" creationId="{102918CC-5372-28CC-13F6-8DDB0BF1C431}"/>
          </ac:spMkLst>
        </pc:spChg>
        <pc:picChg chg="add mod">
          <ac:chgData name="Long, Weitong" userId="c6662185-7318-410f-97e5-d6e77f6614a1" providerId="ADAL" clId="{F09DA8B1-FE87-4184-807F-4D6213534E45}" dt="2023-09-15T09:50:41.334" v="1926" actId="14100"/>
          <ac:picMkLst>
            <pc:docMk/>
            <pc:sldMk cId="3509308544" sldId="387"/>
            <ac:picMk id="5" creationId="{FE73980C-A2BF-FDC6-FE35-5DE82AE895FE}"/>
          </ac:picMkLst>
        </pc:picChg>
        <pc:picChg chg="del">
          <ac:chgData name="Long, Weitong" userId="c6662185-7318-410f-97e5-d6e77f6614a1" providerId="ADAL" clId="{F09DA8B1-FE87-4184-807F-4D6213534E45}" dt="2023-09-15T09:42:36.264" v="1844" actId="478"/>
          <ac:picMkLst>
            <pc:docMk/>
            <pc:sldMk cId="3509308544" sldId="387"/>
            <ac:picMk id="14" creationId="{E147DB43-93E2-59CE-CDBC-41102923DDE8}"/>
          </ac:picMkLst>
        </pc:picChg>
        <pc:picChg chg="del">
          <ac:chgData name="Long, Weitong" userId="c6662185-7318-410f-97e5-d6e77f6614a1" providerId="ADAL" clId="{F09DA8B1-FE87-4184-807F-4D6213534E45}" dt="2023-09-15T09:42:36.264" v="1844" actId="478"/>
          <ac:picMkLst>
            <pc:docMk/>
            <pc:sldMk cId="3509308544" sldId="387"/>
            <ac:picMk id="15" creationId="{B0BE0854-7E8F-4EEE-4DD6-FF1C74A629F9}"/>
          </ac:picMkLst>
        </pc:picChg>
      </pc:sldChg>
      <pc:sldChg chg="addSp delSp modSp new mod ord">
        <pc:chgData name="Long, Weitong" userId="c6662185-7318-410f-97e5-d6e77f6614a1" providerId="ADAL" clId="{F09DA8B1-FE87-4184-807F-4D6213534E45}" dt="2023-10-07T09:54:33.865" v="6598" actId="20577"/>
        <pc:sldMkLst>
          <pc:docMk/>
          <pc:sldMk cId="3189140600" sldId="388"/>
        </pc:sldMkLst>
        <pc:spChg chg="del">
          <ac:chgData name="Long, Weitong" userId="c6662185-7318-410f-97e5-d6e77f6614a1" providerId="ADAL" clId="{F09DA8B1-FE87-4184-807F-4D6213534E45}" dt="2023-09-15T10:28:31.378" v="2523" actId="478"/>
          <ac:spMkLst>
            <pc:docMk/>
            <pc:sldMk cId="3189140600" sldId="388"/>
            <ac:spMk id="2" creationId="{1E6ACF70-A067-5F9A-40F4-656465B92772}"/>
          </ac:spMkLst>
        </pc:spChg>
        <pc:spChg chg="mod">
          <ac:chgData name="Long, Weitong" userId="c6662185-7318-410f-97e5-d6e77f6614a1" providerId="ADAL" clId="{F09DA8B1-FE87-4184-807F-4D6213534E45}" dt="2023-09-15T10:30:39.030" v="2618" actId="20577"/>
          <ac:spMkLst>
            <pc:docMk/>
            <pc:sldMk cId="3189140600" sldId="388"/>
            <ac:spMk id="3" creationId="{964CD59F-0611-DFF5-3A4F-CCAA3CAD331A}"/>
          </ac:spMkLst>
        </pc:spChg>
        <pc:graphicFrameChg chg="add del mod modGraphic">
          <ac:chgData name="Long, Weitong" userId="c6662185-7318-410f-97e5-d6e77f6614a1" providerId="ADAL" clId="{F09DA8B1-FE87-4184-807F-4D6213534E45}" dt="2023-10-07T09:54:33.865" v="6598" actId="20577"/>
          <ac:graphicFrameMkLst>
            <pc:docMk/>
            <pc:sldMk cId="3189140600" sldId="388"/>
            <ac:graphicFrameMk id="5" creationId="{60432D8B-6C85-A0A6-CD2B-C9BBBEC75B29}"/>
          </ac:graphicFrameMkLst>
        </pc:graphicFrameChg>
        <pc:graphicFrameChg chg="add del mod">
          <ac:chgData name="Long, Weitong" userId="c6662185-7318-410f-97e5-d6e77f6614a1" providerId="ADAL" clId="{F09DA8B1-FE87-4184-807F-4D6213534E45}" dt="2023-09-15T10:50:19.247" v="2932"/>
          <ac:graphicFrameMkLst>
            <pc:docMk/>
            <pc:sldMk cId="3189140600" sldId="388"/>
            <ac:graphicFrameMk id="6" creationId="{5E20D191-855B-2CA0-96AA-C4D3D53CE04B}"/>
          </ac:graphicFrameMkLst>
        </pc:graphicFrameChg>
      </pc:sldChg>
      <pc:sldChg chg="modSp add mod">
        <pc:chgData name="Long, Weitong" userId="c6662185-7318-410f-97e5-d6e77f6614a1" providerId="ADAL" clId="{F09DA8B1-FE87-4184-807F-4D6213534E45}" dt="2023-09-22T07:31:20.747" v="5135" actId="2165"/>
        <pc:sldMkLst>
          <pc:docMk/>
          <pc:sldMk cId="2108770234" sldId="389"/>
        </pc:sldMkLst>
        <pc:spChg chg="mod">
          <ac:chgData name="Long, Weitong" userId="c6662185-7318-410f-97e5-d6e77f6614a1" providerId="ADAL" clId="{F09DA8B1-FE87-4184-807F-4D6213534E45}" dt="2023-09-15T11:28:10.356" v="3664" actId="20577"/>
          <ac:spMkLst>
            <pc:docMk/>
            <pc:sldMk cId="2108770234" sldId="389"/>
            <ac:spMk id="3" creationId="{964CD59F-0611-DFF5-3A4F-CCAA3CAD331A}"/>
          </ac:spMkLst>
        </pc:spChg>
        <pc:graphicFrameChg chg="mod modGraphic">
          <ac:chgData name="Long, Weitong" userId="c6662185-7318-410f-97e5-d6e77f6614a1" providerId="ADAL" clId="{F09DA8B1-FE87-4184-807F-4D6213534E45}" dt="2023-09-22T07:31:20.747" v="5135" actId="2165"/>
          <ac:graphicFrameMkLst>
            <pc:docMk/>
            <pc:sldMk cId="2108770234" sldId="389"/>
            <ac:graphicFrameMk id="5" creationId="{60432D8B-6C85-A0A6-CD2B-C9BBBEC75B29}"/>
          </ac:graphicFrameMkLst>
        </pc:graphicFrameChg>
      </pc:sldChg>
      <pc:sldChg chg="addSp modSp new mod ord modNotesTx">
        <pc:chgData name="Long, Weitong" userId="c6662185-7318-410f-97e5-d6e77f6614a1" providerId="ADAL" clId="{F09DA8B1-FE87-4184-807F-4D6213534E45}" dt="2023-09-15T12:31:50.548" v="4939" actId="20577"/>
        <pc:sldMkLst>
          <pc:docMk/>
          <pc:sldMk cId="146448867" sldId="390"/>
        </pc:sldMkLst>
        <pc:spChg chg="mod">
          <ac:chgData name="Long, Weitong" userId="c6662185-7318-410f-97e5-d6e77f6614a1" providerId="ADAL" clId="{F09DA8B1-FE87-4184-807F-4D6213534E45}" dt="2023-09-15T11:30:41.504" v="3712" actId="1076"/>
          <ac:spMkLst>
            <pc:docMk/>
            <pc:sldMk cId="146448867" sldId="390"/>
            <ac:spMk id="2" creationId="{E93C393D-C402-DCBE-0B0C-822E620937D4}"/>
          </ac:spMkLst>
        </pc:spChg>
        <pc:spChg chg="mod">
          <ac:chgData name="Long, Weitong" userId="c6662185-7318-410f-97e5-d6e77f6614a1" providerId="ADAL" clId="{F09DA8B1-FE87-4184-807F-4D6213534E45}" dt="2023-09-15T11:16:41.038" v="3283" actId="20577"/>
          <ac:spMkLst>
            <pc:docMk/>
            <pc:sldMk cId="146448867" sldId="390"/>
            <ac:spMk id="3" creationId="{FE399CCA-6164-E4F0-6E15-407FE96E0C32}"/>
          </ac:spMkLst>
        </pc:spChg>
        <pc:spChg chg="add mod">
          <ac:chgData name="Long, Weitong" userId="c6662185-7318-410f-97e5-d6e77f6614a1" providerId="ADAL" clId="{F09DA8B1-FE87-4184-807F-4D6213534E45}" dt="2023-09-15T11:30:00.195" v="3695" actId="1076"/>
          <ac:spMkLst>
            <pc:docMk/>
            <pc:sldMk cId="146448867" sldId="390"/>
            <ac:spMk id="5" creationId="{BF55C7B4-B3BB-99FD-9331-0FF5AEC4C579}"/>
          </ac:spMkLst>
        </pc:spChg>
      </pc:sldChg>
      <pc:sldChg chg="new del">
        <pc:chgData name="Long, Weitong" userId="c6662185-7318-410f-97e5-d6e77f6614a1" providerId="ADAL" clId="{F09DA8B1-FE87-4184-807F-4D6213534E45}" dt="2023-09-15T11:09:52.416" v="3235" actId="47"/>
        <pc:sldMkLst>
          <pc:docMk/>
          <pc:sldMk cId="524443521" sldId="391"/>
        </pc:sldMkLst>
      </pc:sldChg>
      <pc:sldChg chg="addSp delSp modSp add del mod ord">
        <pc:chgData name="Long, Weitong" userId="c6662185-7318-410f-97e5-d6e77f6614a1" providerId="ADAL" clId="{F09DA8B1-FE87-4184-807F-4D6213534E45}" dt="2023-09-22T07:30:39.815" v="5132" actId="47"/>
        <pc:sldMkLst>
          <pc:docMk/>
          <pc:sldMk cId="1567083906" sldId="391"/>
        </pc:sldMkLst>
        <pc:spChg chg="mod">
          <ac:chgData name="Long, Weitong" userId="c6662185-7318-410f-97e5-d6e77f6614a1" providerId="ADAL" clId="{F09DA8B1-FE87-4184-807F-4D6213534E45}" dt="2023-09-15T11:32:55.761" v="3763" actId="20577"/>
          <ac:spMkLst>
            <pc:docMk/>
            <pc:sldMk cId="1567083906" sldId="391"/>
            <ac:spMk id="3" creationId="{85C7FC60-FE86-1F87-0765-9A82AC1D9524}"/>
          </ac:spMkLst>
        </pc:spChg>
        <pc:spChg chg="del mod">
          <ac:chgData name="Long, Weitong" userId="c6662185-7318-410f-97e5-d6e77f6614a1" providerId="ADAL" clId="{F09DA8B1-FE87-4184-807F-4D6213534E45}" dt="2023-09-15T11:38:04.480" v="3861" actId="478"/>
          <ac:spMkLst>
            <pc:docMk/>
            <pc:sldMk cId="1567083906" sldId="391"/>
            <ac:spMk id="5" creationId="{F62880A5-D603-8EB1-C68B-44C793D328AB}"/>
          </ac:spMkLst>
        </pc:spChg>
        <pc:spChg chg="del">
          <ac:chgData name="Long, Weitong" userId="c6662185-7318-410f-97e5-d6e77f6614a1" providerId="ADAL" clId="{F09DA8B1-FE87-4184-807F-4D6213534E45}" dt="2023-09-15T11:38:04.480" v="3861" actId="478"/>
          <ac:spMkLst>
            <pc:docMk/>
            <pc:sldMk cId="1567083906" sldId="391"/>
            <ac:spMk id="6" creationId="{C40EA7C2-EC32-247C-3788-2CD7AF2FECE0}"/>
          </ac:spMkLst>
        </pc:spChg>
        <pc:spChg chg="del mod">
          <ac:chgData name="Long, Weitong" userId="c6662185-7318-410f-97e5-d6e77f6614a1" providerId="ADAL" clId="{F09DA8B1-FE87-4184-807F-4D6213534E45}" dt="2023-09-15T11:38:04.480" v="3861" actId="478"/>
          <ac:spMkLst>
            <pc:docMk/>
            <pc:sldMk cId="1567083906" sldId="391"/>
            <ac:spMk id="7" creationId="{9F4FEA24-B93E-5E39-1C87-C6D0E0DB2420}"/>
          </ac:spMkLst>
        </pc:spChg>
        <pc:spChg chg="add del mod">
          <ac:chgData name="Long, Weitong" userId="c6662185-7318-410f-97e5-d6e77f6614a1" providerId="ADAL" clId="{F09DA8B1-FE87-4184-807F-4D6213534E45}" dt="2023-09-15T11:32:37.769" v="3755"/>
          <ac:spMkLst>
            <pc:docMk/>
            <pc:sldMk cId="1567083906" sldId="391"/>
            <ac:spMk id="10" creationId="{3EE7C2A7-C1A2-8CA3-F47D-9D6E97C9884E}"/>
          </ac:spMkLst>
        </pc:spChg>
        <pc:spChg chg="del mod">
          <ac:chgData name="Long, Weitong" userId="c6662185-7318-410f-97e5-d6e77f6614a1" providerId="ADAL" clId="{F09DA8B1-FE87-4184-807F-4D6213534E45}" dt="2023-09-15T11:32:40.301" v="3756" actId="478"/>
          <ac:spMkLst>
            <pc:docMk/>
            <pc:sldMk cId="1567083906" sldId="391"/>
            <ac:spMk id="12" creationId="{5A80B058-42C9-1417-0410-40324CF88019}"/>
          </ac:spMkLst>
        </pc:spChg>
        <pc:spChg chg="del mod">
          <ac:chgData name="Long, Weitong" userId="c6662185-7318-410f-97e5-d6e77f6614a1" providerId="ADAL" clId="{F09DA8B1-FE87-4184-807F-4D6213534E45}" dt="2023-09-15T11:32:40.301" v="3756" actId="478"/>
          <ac:spMkLst>
            <pc:docMk/>
            <pc:sldMk cId="1567083906" sldId="391"/>
            <ac:spMk id="13" creationId="{827C9D11-8A5A-64A5-0DC3-E30FB1D7ACB6}"/>
          </ac:spMkLst>
        </pc:spChg>
        <pc:spChg chg="add del mod">
          <ac:chgData name="Long, Weitong" userId="c6662185-7318-410f-97e5-d6e77f6614a1" providerId="ADAL" clId="{F09DA8B1-FE87-4184-807F-4D6213534E45}" dt="2023-09-15T11:32:37.769" v="3755"/>
          <ac:spMkLst>
            <pc:docMk/>
            <pc:sldMk cId="1567083906" sldId="391"/>
            <ac:spMk id="14" creationId="{C3624A4A-66AC-35D9-F268-3358D1B097C6}"/>
          </ac:spMkLst>
        </pc:spChg>
        <pc:spChg chg="add del mod">
          <ac:chgData name="Long, Weitong" userId="c6662185-7318-410f-97e5-d6e77f6614a1" providerId="ADAL" clId="{F09DA8B1-FE87-4184-807F-4D6213534E45}" dt="2023-09-15T11:38:04.480" v="3861" actId="478"/>
          <ac:spMkLst>
            <pc:docMk/>
            <pc:sldMk cId="1567083906" sldId="391"/>
            <ac:spMk id="15" creationId="{A7BE767A-6EB5-B1D1-ACFA-EFBD5E61DA91}"/>
          </ac:spMkLst>
        </pc:spChg>
        <pc:spChg chg="del mod">
          <ac:chgData name="Long, Weitong" userId="c6662185-7318-410f-97e5-d6e77f6614a1" providerId="ADAL" clId="{F09DA8B1-FE87-4184-807F-4D6213534E45}" dt="2023-09-15T11:38:04.480" v="3861" actId="478"/>
          <ac:spMkLst>
            <pc:docMk/>
            <pc:sldMk cId="1567083906" sldId="391"/>
            <ac:spMk id="16" creationId="{4B0A8654-49B5-8642-E475-61330E83E83F}"/>
          </ac:spMkLst>
        </pc:spChg>
        <pc:spChg chg="add del mod">
          <ac:chgData name="Long, Weitong" userId="c6662185-7318-410f-97e5-d6e77f6614a1" providerId="ADAL" clId="{F09DA8B1-FE87-4184-807F-4D6213534E45}" dt="2023-09-15T11:38:04.480" v="3861" actId="478"/>
          <ac:spMkLst>
            <pc:docMk/>
            <pc:sldMk cId="1567083906" sldId="391"/>
            <ac:spMk id="17" creationId="{D886253F-3355-0377-7078-C94FC74260A0}"/>
          </ac:spMkLst>
        </pc:spChg>
        <pc:spChg chg="add del mod">
          <ac:chgData name="Long, Weitong" userId="c6662185-7318-410f-97e5-d6e77f6614a1" providerId="ADAL" clId="{F09DA8B1-FE87-4184-807F-4D6213534E45}" dt="2023-09-15T11:38:04.480" v="3861" actId="478"/>
          <ac:spMkLst>
            <pc:docMk/>
            <pc:sldMk cId="1567083906" sldId="391"/>
            <ac:spMk id="20" creationId="{8B7EF7A7-0691-AAE7-FA07-55259853FBA7}"/>
          </ac:spMkLst>
        </pc:spChg>
        <pc:spChg chg="mod topLvl">
          <ac:chgData name="Long, Weitong" userId="c6662185-7318-410f-97e5-d6e77f6614a1" providerId="ADAL" clId="{F09DA8B1-FE87-4184-807F-4D6213534E45}" dt="2023-09-15T12:26:10.124" v="4800" actId="20577"/>
          <ac:spMkLst>
            <pc:docMk/>
            <pc:sldMk cId="1567083906" sldId="391"/>
            <ac:spMk id="26" creationId="{32EA7A19-8841-25A6-2E9C-1EA486DE9C89}"/>
          </ac:spMkLst>
        </pc:spChg>
        <pc:spChg chg="mod topLvl">
          <ac:chgData name="Long, Weitong" userId="c6662185-7318-410f-97e5-d6e77f6614a1" providerId="ADAL" clId="{F09DA8B1-FE87-4184-807F-4D6213534E45}" dt="2023-09-15T12:34:29.256" v="4956" actId="207"/>
          <ac:spMkLst>
            <pc:docMk/>
            <pc:sldMk cId="1567083906" sldId="391"/>
            <ac:spMk id="27" creationId="{0BD1CCDD-6A55-02CA-E4DC-B6516D246FA3}"/>
          </ac:spMkLst>
        </pc:spChg>
        <pc:spChg chg="del">
          <ac:chgData name="Long, Weitong" userId="c6662185-7318-410f-97e5-d6e77f6614a1" providerId="ADAL" clId="{F09DA8B1-FE87-4184-807F-4D6213534E45}" dt="2023-09-15T11:38:04.480" v="3861" actId="478"/>
          <ac:spMkLst>
            <pc:docMk/>
            <pc:sldMk cId="1567083906" sldId="391"/>
            <ac:spMk id="28" creationId="{DC6ADE78-8F76-7BEF-44CC-EDAD5C8316E6}"/>
          </ac:spMkLst>
        </pc:spChg>
        <pc:spChg chg="del">
          <ac:chgData name="Long, Weitong" userId="c6662185-7318-410f-97e5-d6e77f6614a1" providerId="ADAL" clId="{F09DA8B1-FE87-4184-807F-4D6213534E45}" dt="2023-09-15T11:38:04.480" v="3861" actId="478"/>
          <ac:spMkLst>
            <pc:docMk/>
            <pc:sldMk cId="1567083906" sldId="391"/>
            <ac:spMk id="29" creationId="{BA540744-E0C5-35FE-EA46-AB35BA84761C}"/>
          </ac:spMkLst>
        </pc:spChg>
        <pc:spChg chg="mod topLvl">
          <ac:chgData name="Long, Weitong" userId="c6662185-7318-410f-97e5-d6e77f6614a1" providerId="ADAL" clId="{F09DA8B1-FE87-4184-807F-4D6213534E45}" dt="2023-09-15T12:22:17.971" v="4720" actId="1076"/>
          <ac:spMkLst>
            <pc:docMk/>
            <pc:sldMk cId="1567083906" sldId="391"/>
            <ac:spMk id="30" creationId="{55700FF9-ED07-A4C9-E627-E86E0B6BDE08}"/>
          </ac:spMkLst>
        </pc:spChg>
        <pc:spChg chg="del">
          <ac:chgData name="Long, Weitong" userId="c6662185-7318-410f-97e5-d6e77f6614a1" providerId="ADAL" clId="{F09DA8B1-FE87-4184-807F-4D6213534E45}" dt="2023-09-15T11:34:27.540" v="3775" actId="478"/>
          <ac:spMkLst>
            <pc:docMk/>
            <pc:sldMk cId="1567083906" sldId="391"/>
            <ac:spMk id="31" creationId="{35263C6A-F6DF-6F5B-A7E9-5BA4544270D8}"/>
          </ac:spMkLst>
        </pc:spChg>
        <pc:spChg chg="del">
          <ac:chgData name="Long, Weitong" userId="c6662185-7318-410f-97e5-d6e77f6614a1" providerId="ADAL" clId="{F09DA8B1-FE87-4184-807F-4D6213534E45}" dt="2023-09-15T11:38:04.480" v="3861" actId="478"/>
          <ac:spMkLst>
            <pc:docMk/>
            <pc:sldMk cId="1567083906" sldId="391"/>
            <ac:spMk id="32" creationId="{2F129742-196E-CA01-D4E3-72280B53B7C5}"/>
          </ac:spMkLst>
        </pc:spChg>
        <pc:spChg chg="del mod topLvl">
          <ac:chgData name="Long, Weitong" userId="c6662185-7318-410f-97e5-d6e77f6614a1" providerId="ADAL" clId="{F09DA8B1-FE87-4184-807F-4D6213534E45}" dt="2023-09-15T11:47:04.240" v="4024" actId="478"/>
          <ac:spMkLst>
            <pc:docMk/>
            <pc:sldMk cId="1567083906" sldId="391"/>
            <ac:spMk id="35" creationId="{02D24CCA-54B1-F6F3-12E2-7E899970E39E}"/>
          </ac:spMkLst>
        </pc:spChg>
        <pc:spChg chg="del mod topLvl">
          <ac:chgData name="Long, Weitong" userId="c6662185-7318-410f-97e5-d6e77f6614a1" providerId="ADAL" clId="{F09DA8B1-FE87-4184-807F-4D6213534E45}" dt="2023-09-15T11:47:02.542" v="4023" actId="478"/>
          <ac:spMkLst>
            <pc:docMk/>
            <pc:sldMk cId="1567083906" sldId="391"/>
            <ac:spMk id="36" creationId="{E9ECDB33-9C5E-B1C8-9AF3-755B1CF7A55E}"/>
          </ac:spMkLst>
        </pc:spChg>
        <pc:spChg chg="mod topLvl">
          <ac:chgData name="Long, Weitong" userId="c6662185-7318-410f-97e5-d6e77f6614a1" providerId="ADAL" clId="{F09DA8B1-FE87-4184-807F-4D6213534E45}" dt="2023-09-15T11:47:50.984" v="4053" actId="164"/>
          <ac:spMkLst>
            <pc:docMk/>
            <pc:sldMk cId="1567083906" sldId="391"/>
            <ac:spMk id="37" creationId="{300DCD24-5126-E4FF-5168-681017D62417}"/>
          </ac:spMkLst>
        </pc:spChg>
        <pc:spChg chg="mod topLvl">
          <ac:chgData name="Long, Weitong" userId="c6662185-7318-410f-97e5-d6e77f6614a1" providerId="ADAL" clId="{F09DA8B1-FE87-4184-807F-4D6213534E45}" dt="2023-09-15T11:47:50.984" v="4053" actId="164"/>
          <ac:spMkLst>
            <pc:docMk/>
            <pc:sldMk cId="1567083906" sldId="391"/>
            <ac:spMk id="40" creationId="{EB51C62A-67C1-8FC7-220A-E86D70C38BE5}"/>
          </ac:spMkLst>
        </pc:spChg>
        <pc:spChg chg="mod topLvl">
          <ac:chgData name="Long, Weitong" userId="c6662185-7318-410f-97e5-d6e77f6614a1" providerId="ADAL" clId="{F09DA8B1-FE87-4184-807F-4D6213534E45}" dt="2023-09-15T11:47:50.984" v="4053" actId="164"/>
          <ac:spMkLst>
            <pc:docMk/>
            <pc:sldMk cId="1567083906" sldId="391"/>
            <ac:spMk id="41" creationId="{55978189-207D-64A9-EAA9-4CB757A4419F}"/>
          </ac:spMkLst>
        </pc:spChg>
        <pc:spChg chg="mod topLvl">
          <ac:chgData name="Long, Weitong" userId="c6662185-7318-410f-97e5-d6e77f6614a1" providerId="ADAL" clId="{F09DA8B1-FE87-4184-807F-4D6213534E45}" dt="2023-09-15T11:47:50.984" v="4053" actId="164"/>
          <ac:spMkLst>
            <pc:docMk/>
            <pc:sldMk cId="1567083906" sldId="391"/>
            <ac:spMk id="42" creationId="{EA03D43B-FB2D-2D63-829D-490B2325FDF1}"/>
          </ac:spMkLst>
        </pc:spChg>
        <pc:spChg chg="mod topLvl">
          <ac:chgData name="Long, Weitong" userId="c6662185-7318-410f-97e5-d6e77f6614a1" providerId="ADAL" clId="{F09DA8B1-FE87-4184-807F-4D6213534E45}" dt="2023-09-15T12:34:52.909" v="4959" actId="1076"/>
          <ac:spMkLst>
            <pc:docMk/>
            <pc:sldMk cId="1567083906" sldId="391"/>
            <ac:spMk id="43" creationId="{D5C5F1ED-D33A-4FC0-F658-6F2C44E67BBD}"/>
          </ac:spMkLst>
        </pc:spChg>
        <pc:spChg chg="add mod">
          <ac:chgData name="Long, Weitong" userId="c6662185-7318-410f-97e5-d6e77f6614a1" providerId="ADAL" clId="{F09DA8B1-FE87-4184-807F-4D6213534E45}" dt="2023-09-15T12:34:34.575" v="4957" actId="207"/>
          <ac:spMkLst>
            <pc:docMk/>
            <pc:sldMk cId="1567083906" sldId="391"/>
            <ac:spMk id="53" creationId="{FA3565D4-6AF5-22D9-272A-5737341B65DA}"/>
          </ac:spMkLst>
        </pc:spChg>
        <pc:spChg chg="add mod">
          <ac:chgData name="Long, Weitong" userId="c6662185-7318-410f-97e5-d6e77f6614a1" providerId="ADAL" clId="{F09DA8B1-FE87-4184-807F-4D6213534E45}" dt="2023-09-15T12:34:50.755" v="4958" actId="1076"/>
          <ac:spMkLst>
            <pc:docMk/>
            <pc:sldMk cId="1567083906" sldId="391"/>
            <ac:spMk id="64" creationId="{8C93597C-724A-078A-E0C5-AD281AD6CB21}"/>
          </ac:spMkLst>
        </pc:spChg>
        <pc:spChg chg="add mod">
          <ac:chgData name="Long, Weitong" userId="c6662185-7318-410f-97e5-d6e77f6614a1" providerId="ADAL" clId="{F09DA8B1-FE87-4184-807F-4D6213534E45}" dt="2023-09-15T12:23:04.621" v="4762" actId="1076"/>
          <ac:spMkLst>
            <pc:docMk/>
            <pc:sldMk cId="1567083906" sldId="391"/>
            <ac:spMk id="88" creationId="{E4353118-3472-BE7E-C025-4D8225B8A5C6}"/>
          </ac:spMkLst>
        </pc:spChg>
        <pc:spChg chg="add mod">
          <ac:chgData name="Long, Weitong" userId="c6662185-7318-410f-97e5-d6e77f6614a1" providerId="ADAL" clId="{F09DA8B1-FE87-4184-807F-4D6213534E45}" dt="2023-09-15T12:23:12.628" v="4763" actId="20577"/>
          <ac:spMkLst>
            <pc:docMk/>
            <pc:sldMk cId="1567083906" sldId="391"/>
            <ac:spMk id="89" creationId="{9F871013-D3F3-EE76-6F9B-0B89CD75A47F}"/>
          </ac:spMkLst>
        </pc:spChg>
        <pc:spChg chg="add mod">
          <ac:chgData name="Long, Weitong" userId="c6662185-7318-410f-97e5-d6e77f6614a1" providerId="ADAL" clId="{F09DA8B1-FE87-4184-807F-4D6213534E45}" dt="2023-09-15T12:23:15.064" v="4764" actId="20577"/>
          <ac:spMkLst>
            <pc:docMk/>
            <pc:sldMk cId="1567083906" sldId="391"/>
            <ac:spMk id="90" creationId="{CC011398-8ED2-9991-2945-3DA823DB8A8B}"/>
          </ac:spMkLst>
        </pc:spChg>
        <pc:grpChg chg="add del mod">
          <ac:chgData name="Long, Weitong" userId="c6662185-7318-410f-97e5-d6e77f6614a1" providerId="ADAL" clId="{F09DA8B1-FE87-4184-807F-4D6213534E45}" dt="2023-09-15T11:44:32.821" v="3955" actId="165"/>
          <ac:grpSpMkLst>
            <pc:docMk/>
            <pc:sldMk cId="1567083906" sldId="391"/>
            <ac:grpSpMk id="24" creationId="{6C44BB17-2FF8-9B7F-9CF0-2F054F432C80}"/>
          </ac:grpSpMkLst>
        </pc:grpChg>
        <pc:grpChg chg="add mod">
          <ac:chgData name="Long, Weitong" userId="c6662185-7318-410f-97e5-d6e77f6614a1" providerId="ADAL" clId="{F09DA8B1-FE87-4184-807F-4D6213534E45}" dt="2023-09-15T12:22:04.437" v="4717" actId="164"/>
          <ac:grpSpMkLst>
            <pc:docMk/>
            <pc:sldMk cId="1567083906" sldId="391"/>
            <ac:grpSpMk id="79" creationId="{8A58F0DD-C806-19E2-B20C-97F0DA39776C}"/>
          </ac:grpSpMkLst>
        </pc:grpChg>
        <pc:grpChg chg="add mod">
          <ac:chgData name="Long, Weitong" userId="c6662185-7318-410f-97e5-d6e77f6614a1" providerId="ADAL" clId="{F09DA8B1-FE87-4184-807F-4D6213534E45}" dt="2023-09-15T12:22:04.437" v="4717" actId="164"/>
          <ac:grpSpMkLst>
            <pc:docMk/>
            <pc:sldMk cId="1567083906" sldId="391"/>
            <ac:grpSpMk id="91" creationId="{9DEC248B-9F2D-C405-FF36-C2C1572E54CB}"/>
          </ac:grpSpMkLst>
        </pc:grpChg>
        <pc:cxnChg chg="del mod">
          <ac:chgData name="Long, Weitong" userId="c6662185-7318-410f-97e5-d6e77f6614a1" providerId="ADAL" clId="{F09DA8B1-FE87-4184-807F-4D6213534E45}" dt="2023-09-15T11:38:04.480" v="3861" actId="478"/>
          <ac:cxnSpMkLst>
            <pc:docMk/>
            <pc:sldMk cId="1567083906" sldId="391"/>
            <ac:cxnSpMk id="9" creationId="{9F3BBB58-2A71-FE80-9EAC-6E7027D8EA25}"/>
          </ac:cxnSpMkLst>
        </pc:cxnChg>
        <pc:cxnChg chg="del mod">
          <ac:chgData name="Long, Weitong" userId="c6662185-7318-410f-97e5-d6e77f6614a1" providerId="ADAL" clId="{F09DA8B1-FE87-4184-807F-4D6213534E45}" dt="2023-09-15T11:38:04.480" v="3861" actId="478"/>
          <ac:cxnSpMkLst>
            <pc:docMk/>
            <pc:sldMk cId="1567083906" sldId="391"/>
            <ac:cxnSpMk id="11" creationId="{5E6A71A3-2C02-7A3A-00E7-30C181F87E58}"/>
          </ac:cxnSpMkLst>
        </pc:cxnChg>
        <pc:cxnChg chg="del mod">
          <ac:chgData name="Long, Weitong" userId="c6662185-7318-410f-97e5-d6e77f6614a1" providerId="ADAL" clId="{F09DA8B1-FE87-4184-807F-4D6213534E45}" dt="2023-09-15T11:38:04.480" v="3861" actId="478"/>
          <ac:cxnSpMkLst>
            <pc:docMk/>
            <pc:sldMk cId="1567083906" sldId="391"/>
            <ac:cxnSpMk id="22" creationId="{1CD17B62-7CF9-266A-9C5D-B2D51B92FD09}"/>
          </ac:cxnSpMkLst>
        </pc:cxnChg>
        <pc:cxnChg chg="del mod">
          <ac:chgData name="Long, Weitong" userId="c6662185-7318-410f-97e5-d6e77f6614a1" providerId="ADAL" clId="{F09DA8B1-FE87-4184-807F-4D6213534E45}" dt="2023-09-15T11:38:04.480" v="3861" actId="478"/>
          <ac:cxnSpMkLst>
            <pc:docMk/>
            <pc:sldMk cId="1567083906" sldId="391"/>
            <ac:cxnSpMk id="25" creationId="{5201A8B9-AD2D-08A8-873F-3BF35973CF34}"/>
          </ac:cxnSpMkLst>
        </pc:cxnChg>
        <pc:cxnChg chg="mod topLvl">
          <ac:chgData name="Long, Weitong" userId="c6662185-7318-410f-97e5-d6e77f6614a1" providerId="ADAL" clId="{F09DA8B1-FE87-4184-807F-4D6213534E45}" dt="2023-09-15T12:22:17.971" v="4720" actId="1076"/>
          <ac:cxnSpMkLst>
            <pc:docMk/>
            <pc:sldMk cId="1567083906" sldId="391"/>
            <ac:cxnSpMk id="33" creationId="{8F1FC621-F1C2-E5B8-6929-309E2EC01399}"/>
          </ac:cxnSpMkLst>
        </pc:cxnChg>
        <pc:cxnChg chg="mod topLvl">
          <ac:chgData name="Long, Weitong" userId="c6662185-7318-410f-97e5-d6e77f6614a1" providerId="ADAL" clId="{F09DA8B1-FE87-4184-807F-4D6213534E45}" dt="2023-09-15T12:22:17.971" v="4720" actId="1076"/>
          <ac:cxnSpMkLst>
            <pc:docMk/>
            <pc:sldMk cId="1567083906" sldId="391"/>
            <ac:cxnSpMk id="34" creationId="{2330364E-CE5E-3B44-77EC-DEA3B642C9AF}"/>
          </ac:cxnSpMkLst>
        </pc:cxnChg>
        <pc:cxnChg chg="mod topLvl">
          <ac:chgData name="Long, Weitong" userId="c6662185-7318-410f-97e5-d6e77f6614a1" providerId="ADAL" clId="{F09DA8B1-FE87-4184-807F-4D6213534E45}" dt="2023-09-15T12:34:52.909" v="4959" actId="1076"/>
          <ac:cxnSpMkLst>
            <pc:docMk/>
            <pc:sldMk cId="1567083906" sldId="391"/>
            <ac:cxnSpMk id="38" creationId="{62E1F687-D4E7-BF18-7002-6E804BB57483}"/>
          </ac:cxnSpMkLst>
        </pc:cxnChg>
        <pc:cxnChg chg="mod topLvl">
          <ac:chgData name="Long, Weitong" userId="c6662185-7318-410f-97e5-d6e77f6614a1" providerId="ADAL" clId="{F09DA8B1-FE87-4184-807F-4D6213534E45}" dt="2023-09-15T11:49:10.944" v="4122" actId="14100"/>
          <ac:cxnSpMkLst>
            <pc:docMk/>
            <pc:sldMk cId="1567083906" sldId="391"/>
            <ac:cxnSpMk id="39" creationId="{C4E73CAB-CD72-B2AA-CA03-6E8A720CEDD1}"/>
          </ac:cxnSpMkLst>
        </pc:cxnChg>
        <pc:cxnChg chg="add mod">
          <ac:chgData name="Long, Weitong" userId="c6662185-7318-410f-97e5-d6e77f6614a1" providerId="ADAL" clId="{F09DA8B1-FE87-4184-807F-4D6213534E45}" dt="2023-09-15T12:34:50.755" v="4958" actId="1076"/>
          <ac:cxnSpMkLst>
            <pc:docMk/>
            <pc:sldMk cId="1567083906" sldId="391"/>
            <ac:cxnSpMk id="63" creationId="{35E9CEB8-37BB-082A-926C-52CB4510A161}"/>
          </ac:cxnSpMkLst>
        </pc:cxnChg>
        <pc:cxnChg chg="add mod">
          <ac:chgData name="Long, Weitong" userId="c6662185-7318-410f-97e5-d6e77f6614a1" providerId="ADAL" clId="{F09DA8B1-FE87-4184-807F-4D6213534E45}" dt="2023-09-15T12:22:17.971" v="4720" actId="1076"/>
          <ac:cxnSpMkLst>
            <pc:docMk/>
            <pc:sldMk cId="1567083906" sldId="391"/>
            <ac:cxnSpMk id="67" creationId="{52DC0661-9E98-CE68-EA6F-6DC7C9E978A9}"/>
          </ac:cxnSpMkLst>
        </pc:cxnChg>
      </pc:sldChg>
      <pc:sldChg chg="addSp delSp modSp add mod ord">
        <pc:chgData name="Long, Weitong" userId="c6662185-7318-410f-97e5-d6e77f6614a1" providerId="ADAL" clId="{F09DA8B1-FE87-4184-807F-4D6213534E45}" dt="2023-09-15T12:35:00.026" v="4961" actId="1076"/>
        <pc:sldMkLst>
          <pc:docMk/>
          <pc:sldMk cId="3551065371" sldId="392"/>
        </pc:sldMkLst>
        <pc:spChg chg="mod">
          <ac:chgData name="Long, Weitong" userId="c6662185-7318-410f-97e5-d6e77f6614a1" providerId="ADAL" clId="{F09DA8B1-FE87-4184-807F-4D6213534E45}" dt="2023-09-15T11:47:17.791" v="4037" actId="20577"/>
          <ac:spMkLst>
            <pc:docMk/>
            <pc:sldMk cId="3551065371" sldId="392"/>
            <ac:spMk id="3" creationId="{85C7FC60-FE86-1F87-0765-9A82AC1D9524}"/>
          </ac:spMkLst>
        </pc:spChg>
        <pc:spChg chg="mod">
          <ac:chgData name="Long, Weitong" userId="c6662185-7318-410f-97e5-d6e77f6614a1" providerId="ADAL" clId="{F09DA8B1-FE87-4184-807F-4D6213534E45}" dt="2023-09-15T12:26:02.803" v="4798" actId="20577"/>
          <ac:spMkLst>
            <pc:docMk/>
            <pc:sldMk cId="3551065371" sldId="392"/>
            <ac:spMk id="5" creationId="{3EA42784-B135-C24F-300D-6FBCAD0341F0}"/>
          </ac:spMkLst>
        </pc:spChg>
        <pc:spChg chg="mod">
          <ac:chgData name="Long, Weitong" userId="c6662185-7318-410f-97e5-d6e77f6614a1" providerId="ADAL" clId="{F09DA8B1-FE87-4184-807F-4D6213534E45}" dt="2023-09-15T12:34:18.017" v="4954" actId="207"/>
          <ac:spMkLst>
            <pc:docMk/>
            <pc:sldMk cId="3551065371" sldId="392"/>
            <ac:spMk id="6" creationId="{CA995ADE-B4F1-ECDB-D900-FCED9B5A3D52}"/>
          </ac:spMkLst>
        </pc:spChg>
        <pc:spChg chg="mod">
          <ac:chgData name="Long, Weitong" userId="c6662185-7318-410f-97e5-d6e77f6614a1" providerId="ADAL" clId="{F09DA8B1-FE87-4184-807F-4D6213534E45}" dt="2023-09-15T12:05:05.150" v="4423" actId="1076"/>
          <ac:spMkLst>
            <pc:docMk/>
            <pc:sldMk cId="3551065371" sldId="392"/>
            <ac:spMk id="7" creationId="{897121A0-3A1B-E7A3-5743-6461EB52BBFF}"/>
          </ac:spMkLst>
        </pc:spChg>
        <pc:spChg chg="mod">
          <ac:chgData name="Long, Weitong" userId="c6662185-7318-410f-97e5-d6e77f6614a1" providerId="ADAL" clId="{F09DA8B1-FE87-4184-807F-4D6213534E45}" dt="2023-09-15T11:48:01.963" v="4057"/>
          <ac:spMkLst>
            <pc:docMk/>
            <pc:sldMk cId="3551065371" sldId="392"/>
            <ac:spMk id="10" creationId="{2862C943-CE07-2343-D712-70BA219879B0}"/>
          </ac:spMkLst>
        </pc:spChg>
        <pc:spChg chg="mod">
          <ac:chgData name="Long, Weitong" userId="c6662185-7318-410f-97e5-d6e77f6614a1" providerId="ADAL" clId="{F09DA8B1-FE87-4184-807F-4D6213534E45}" dt="2023-09-15T11:48:01.963" v="4057"/>
          <ac:spMkLst>
            <pc:docMk/>
            <pc:sldMk cId="3551065371" sldId="392"/>
            <ac:spMk id="13" creationId="{1D5ADE1E-D84D-E040-83E4-8B76208DBB0A}"/>
          </ac:spMkLst>
        </pc:spChg>
        <pc:spChg chg="mod">
          <ac:chgData name="Long, Weitong" userId="c6662185-7318-410f-97e5-d6e77f6614a1" providerId="ADAL" clId="{F09DA8B1-FE87-4184-807F-4D6213534E45}" dt="2023-09-15T11:48:01.963" v="4057"/>
          <ac:spMkLst>
            <pc:docMk/>
            <pc:sldMk cId="3551065371" sldId="392"/>
            <ac:spMk id="14" creationId="{05447FF0-35E2-647E-9647-2F33969ED916}"/>
          </ac:spMkLst>
        </pc:spChg>
        <pc:spChg chg="mod">
          <ac:chgData name="Long, Weitong" userId="c6662185-7318-410f-97e5-d6e77f6614a1" providerId="ADAL" clId="{F09DA8B1-FE87-4184-807F-4D6213534E45}" dt="2023-09-15T12:21:42.227" v="4715" actId="20577"/>
          <ac:spMkLst>
            <pc:docMk/>
            <pc:sldMk cId="3551065371" sldId="392"/>
            <ac:spMk id="15" creationId="{AA99018A-9448-43E1-0075-B04261D47DA9}"/>
          </ac:spMkLst>
        </pc:spChg>
        <pc:spChg chg="mod">
          <ac:chgData name="Long, Weitong" userId="c6662185-7318-410f-97e5-d6e77f6614a1" providerId="ADAL" clId="{F09DA8B1-FE87-4184-807F-4D6213534E45}" dt="2023-09-15T12:35:00.026" v="4961" actId="1076"/>
          <ac:spMkLst>
            <pc:docMk/>
            <pc:sldMk cId="3551065371" sldId="392"/>
            <ac:spMk id="16" creationId="{09304B3B-3FE7-066F-FD4B-D4254FD51B14}"/>
          </ac:spMkLst>
        </pc:spChg>
        <pc:spChg chg="mod">
          <ac:chgData name="Long, Weitong" userId="c6662185-7318-410f-97e5-d6e77f6614a1" providerId="ADAL" clId="{F09DA8B1-FE87-4184-807F-4D6213534E45}" dt="2023-09-15T12:34:22.753" v="4955" actId="207"/>
          <ac:spMkLst>
            <pc:docMk/>
            <pc:sldMk cId="3551065371" sldId="392"/>
            <ac:spMk id="17" creationId="{30DE20C7-F864-AF28-D537-B962E2DCAA34}"/>
          </ac:spMkLst>
        </pc:spChg>
        <pc:spChg chg="mod">
          <ac:chgData name="Long, Weitong" userId="c6662185-7318-410f-97e5-d6e77f6614a1" providerId="ADAL" clId="{F09DA8B1-FE87-4184-807F-4D6213534E45}" dt="2023-09-15T12:34:57.744" v="4960" actId="1076"/>
          <ac:spMkLst>
            <pc:docMk/>
            <pc:sldMk cId="3551065371" sldId="392"/>
            <ac:spMk id="19" creationId="{ED57C327-42DA-AB33-95F5-E61C11AB1D9B}"/>
          </ac:spMkLst>
        </pc:spChg>
        <pc:spChg chg="del">
          <ac:chgData name="Long, Weitong" userId="c6662185-7318-410f-97e5-d6e77f6614a1" providerId="ADAL" clId="{F09DA8B1-FE87-4184-807F-4D6213534E45}" dt="2023-09-15T11:47:59.275" v="4055" actId="478"/>
          <ac:spMkLst>
            <pc:docMk/>
            <pc:sldMk cId="3551065371" sldId="392"/>
            <ac:spMk id="26" creationId="{32EA7A19-8841-25A6-2E9C-1EA486DE9C89}"/>
          </ac:spMkLst>
        </pc:spChg>
        <pc:spChg chg="del">
          <ac:chgData name="Long, Weitong" userId="c6662185-7318-410f-97e5-d6e77f6614a1" providerId="ADAL" clId="{F09DA8B1-FE87-4184-807F-4D6213534E45}" dt="2023-09-15T11:47:59.275" v="4055" actId="478"/>
          <ac:spMkLst>
            <pc:docMk/>
            <pc:sldMk cId="3551065371" sldId="392"/>
            <ac:spMk id="27" creationId="{0BD1CCDD-6A55-02CA-E4DC-B6516D246FA3}"/>
          </ac:spMkLst>
        </pc:spChg>
        <pc:spChg chg="del mod">
          <ac:chgData name="Long, Weitong" userId="c6662185-7318-410f-97e5-d6e77f6614a1" providerId="ADAL" clId="{F09DA8B1-FE87-4184-807F-4D6213534E45}" dt="2023-09-15T11:47:59.275" v="4055" actId="478"/>
          <ac:spMkLst>
            <pc:docMk/>
            <pc:sldMk cId="3551065371" sldId="392"/>
            <ac:spMk id="30" creationId="{55700FF9-ED07-A4C9-E627-E86E0B6BDE08}"/>
          </ac:spMkLst>
        </pc:spChg>
        <pc:spChg chg="del">
          <ac:chgData name="Long, Weitong" userId="c6662185-7318-410f-97e5-d6e77f6614a1" providerId="ADAL" clId="{F09DA8B1-FE87-4184-807F-4D6213534E45}" dt="2023-09-15T11:47:59.275" v="4055" actId="478"/>
          <ac:spMkLst>
            <pc:docMk/>
            <pc:sldMk cId="3551065371" sldId="392"/>
            <ac:spMk id="37" creationId="{300DCD24-5126-E4FF-5168-681017D62417}"/>
          </ac:spMkLst>
        </pc:spChg>
        <pc:spChg chg="del">
          <ac:chgData name="Long, Weitong" userId="c6662185-7318-410f-97e5-d6e77f6614a1" providerId="ADAL" clId="{F09DA8B1-FE87-4184-807F-4D6213534E45}" dt="2023-09-15T11:47:59.275" v="4055" actId="478"/>
          <ac:spMkLst>
            <pc:docMk/>
            <pc:sldMk cId="3551065371" sldId="392"/>
            <ac:spMk id="40" creationId="{EB51C62A-67C1-8FC7-220A-E86D70C38BE5}"/>
          </ac:spMkLst>
        </pc:spChg>
        <pc:spChg chg="del">
          <ac:chgData name="Long, Weitong" userId="c6662185-7318-410f-97e5-d6e77f6614a1" providerId="ADAL" clId="{F09DA8B1-FE87-4184-807F-4D6213534E45}" dt="2023-09-15T11:47:59.275" v="4055" actId="478"/>
          <ac:spMkLst>
            <pc:docMk/>
            <pc:sldMk cId="3551065371" sldId="392"/>
            <ac:spMk id="41" creationId="{55978189-207D-64A9-EAA9-4CB757A4419F}"/>
          </ac:spMkLst>
        </pc:spChg>
        <pc:spChg chg="del">
          <ac:chgData name="Long, Weitong" userId="c6662185-7318-410f-97e5-d6e77f6614a1" providerId="ADAL" clId="{F09DA8B1-FE87-4184-807F-4D6213534E45}" dt="2023-09-15T11:48:01.464" v="4056" actId="478"/>
          <ac:spMkLst>
            <pc:docMk/>
            <pc:sldMk cId="3551065371" sldId="392"/>
            <ac:spMk id="42" creationId="{EA03D43B-FB2D-2D63-829D-490B2325FDF1}"/>
          </ac:spMkLst>
        </pc:spChg>
        <pc:spChg chg="del">
          <ac:chgData name="Long, Weitong" userId="c6662185-7318-410f-97e5-d6e77f6614a1" providerId="ADAL" clId="{F09DA8B1-FE87-4184-807F-4D6213534E45}" dt="2023-09-15T11:47:59.275" v="4055" actId="478"/>
          <ac:spMkLst>
            <pc:docMk/>
            <pc:sldMk cId="3551065371" sldId="392"/>
            <ac:spMk id="43" creationId="{D5C5F1ED-D33A-4FC0-F658-6F2C44E67BBD}"/>
          </ac:spMkLst>
        </pc:spChg>
        <pc:spChg chg="add mod">
          <ac:chgData name="Long, Weitong" userId="c6662185-7318-410f-97e5-d6e77f6614a1" providerId="ADAL" clId="{F09DA8B1-FE87-4184-807F-4D6213534E45}" dt="2023-09-15T12:21:52.522" v="4716" actId="164"/>
          <ac:spMkLst>
            <pc:docMk/>
            <pc:sldMk cId="3551065371" sldId="392"/>
            <ac:spMk id="44" creationId="{0AEB5A71-8CD4-7B8C-3C2F-2DF5385A325D}"/>
          </ac:spMkLst>
        </pc:spChg>
        <pc:spChg chg="add mod">
          <ac:chgData name="Long, Weitong" userId="c6662185-7318-410f-97e5-d6e77f6614a1" providerId="ADAL" clId="{F09DA8B1-FE87-4184-807F-4D6213534E45}" dt="2023-09-15T12:21:52.522" v="4716" actId="164"/>
          <ac:spMkLst>
            <pc:docMk/>
            <pc:sldMk cId="3551065371" sldId="392"/>
            <ac:spMk id="45" creationId="{F2965459-E509-AD87-813C-9459FF8170D9}"/>
          </ac:spMkLst>
        </pc:spChg>
        <pc:spChg chg="add mod">
          <ac:chgData name="Long, Weitong" userId="c6662185-7318-410f-97e5-d6e77f6614a1" providerId="ADAL" clId="{F09DA8B1-FE87-4184-807F-4D6213534E45}" dt="2023-09-15T12:21:52.522" v="4716" actId="164"/>
          <ac:spMkLst>
            <pc:docMk/>
            <pc:sldMk cId="3551065371" sldId="392"/>
            <ac:spMk id="46" creationId="{C1160A47-F622-19F1-B5A5-AE22D95CF1AF}"/>
          </ac:spMkLst>
        </pc:spChg>
        <pc:spChg chg="del">
          <ac:chgData name="Long, Weitong" userId="c6662185-7318-410f-97e5-d6e77f6614a1" providerId="ADAL" clId="{F09DA8B1-FE87-4184-807F-4D6213534E45}" dt="2023-09-15T11:47:59.275" v="4055" actId="478"/>
          <ac:spMkLst>
            <pc:docMk/>
            <pc:sldMk cId="3551065371" sldId="392"/>
            <ac:spMk id="53" creationId="{FA3565D4-6AF5-22D9-272A-5737341B65DA}"/>
          </ac:spMkLst>
        </pc:spChg>
        <pc:spChg chg="del">
          <ac:chgData name="Long, Weitong" userId="c6662185-7318-410f-97e5-d6e77f6614a1" providerId="ADAL" clId="{F09DA8B1-FE87-4184-807F-4D6213534E45}" dt="2023-09-15T11:47:59.275" v="4055" actId="478"/>
          <ac:spMkLst>
            <pc:docMk/>
            <pc:sldMk cId="3551065371" sldId="392"/>
            <ac:spMk id="64" creationId="{8C93597C-724A-078A-E0C5-AD281AD6CB21}"/>
          </ac:spMkLst>
        </pc:spChg>
        <pc:grpChg chg="add mod">
          <ac:chgData name="Long, Weitong" userId="c6662185-7318-410f-97e5-d6e77f6614a1" providerId="ADAL" clId="{F09DA8B1-FE87-4184-807F-4D6213534E45}" dt="2023-09-15T12:21:52.522" v="4716" actId="164"/>
          <ac:grpSpMkLst>
            <pc:docMk/>
            <pc:sldMk cId="3551065371" sldId="392"/>
            <ac:grpSpMk id="2" creationId="{BA48097D-D238-53F8-5362-A755B9ABAB71}"/>
          </ac:grpSpMkLst>
        </pc:grpChg>
        <pc:grpChg chg="add mod">
          <ac:chgData name="Long, Weitong" userId="c6662185-7318-410f-97e5-d6e77f6614a1" providerId="ADAL" clId="{F09DA8B1-FE87-4184-807F-4D6213534E45}" dt="2023-09-15T12:21:52.522" v="4716" actId="164"/>
          <ac:grpSpMkLst>
            <pc:docMk/>
            <pc:sldMk cId="3551065371" sldId="392"/>
            <ac:grpSpMk id="47" creationId="{797E9774-172F-081B-804A-ED954DE97038}"/>
          </ac:grpSpMkLst>
        </pc:grpChg>
        <pc:cxnChg chg="mod">
          <ac:chgData name="Long, Weitong" userId="c6662185-7318-410f-97e5-d6e77f6614a1" providerId="ADAL" clId="{F09DA8B1-FE87-4184-807F-4D6213534E45}" dt="2023-09-15T12:26:02.643" v="4797" actId="20577"/>
          <ac:cxnSpMkLst>
            <pc:docMk/>
            <pc:sldMk cId="3551065371" sldId="392"/>
            <ac:cxnSpMk id="8" creationId="{5E2B1E7C-F70F-1C71-A1D8-0B794DB442F6}"/>
          </ac:cxnSpMkLst>
        </pc:cxnChg>
        <pc:cxnChg chg="mod">
          <ac:chgData name="Long, Weitong" userId="c6662185-7318-410f-97e5-d6e77f6614a1" providerId="ADAL" clId="{F09DA8B1-FE87-4184-807F-4D6213534E45}" dt="2023-09-15T12:05:07.561" v="4424" actId="1076"/>
          <ac:cxnSpMkLst>
            <pc:docMk/>
            <pc:sldMk cId="3551065371" sldId="392"/>
            <ac:cxnSpMk id="9" creationId="{2675460B-840F-867D-7572-DF08E29FF000}"/>
          </ac:cxnSpMkLst>
        </pc:cxnChg>
        <pc:cxnChg chg="mod">
          <ac:chgData name="Long, Weitong" userId="c6662185-7318-410f-97e5-d6e77f6614a1" providerId="ADAL" clId="{F09DA8B1-FE87-4184-807F-4D6213534E45}" dt="2023-09-15T12:35:00.026" v="4961" actId="1076"/>
          <ac:cxnSpMkLst>
            <pc:docMk/>
            <pc:sldMk cId="3551065371" sldId="392"/>
            <ac:cxnSpMk id="11" creationId="{F23D5984-3C45-767C-2DA6-6CE0002C1393}"/>
          </ac:cxnSpMkLst>
        </pc:cxnChg>
        <pc:cxnChg chg="mod">
          <ac:chgData name="Long, Weitong" userId="c6662185-7318-410f-97e5-d6e77f6614a1" providerId="ADAL" clId="{F09DA8B1-FE87-4184-807F-4D6213534E45}" dt="2023-09-15T12:26:02.643" v="4797" actId="20577"/>
          <ac:cxnSpMkLst>
            <pc:docMk/>
            <pc:sldMk cId="3551065371" sldId="392"/>
            <ac:cxnSpMk id="12" creationId="{88578F09-20B0-3793-E10F-571461BBCD49}"/>
          </ac:cxnSpMkLst>
        </pc:cxnChg>
        <pc:cxnChg chg="mod">
          <ac:chgData name="Long, Weitong" userId="c6662185-7318-410f-97e5-d6e77f6614a1" providerId="ADAL" clId="{F09DA8B1-FE87-4184-807F-4D6213534E45}" dt="2023-09-15T12:34:57.744" v="4960" actId="1076"/>
          <ac:cxnSpMkLst>
            <pc:docMk/>
            <pc:sldMk cId="3551065371" sldId="392"/>
            <ac:cxnSpMk id="18" creationId="{A2BA7283-4CC1-35DC-0917-E96099EF1A63}"/>
          </ac:cxnSpMkLst>
        </pc:cxnChg>
        <pc:cxnChg chg="mod">
          <ac:chgData name="Long, Weitong" userId="c6662185-7318-410f-97e5-d6e77f6614a1" providerId="ADAL" clId="{F09DA8B1-FE87-4184-807F-4D6213534E45}" dt="2023-09-15T12:05:05.150" v="4423" actId="1076"/>
          <ac:cxnSpMkLst>
            <pc:docMk/>
            <pc:sldMk cId="3551065371" sldId="392"/>
            <ac:cxnSpMk id="20" creationId="{B1B9A28D-E20C-51A1-2353-4DAB9234FA35}"/>
          </ac:cxnSpMkLst>
        </pc:cxnChg>
        <pc:cxnChg chg="del mod">
          <ac:chgData name="Long, Weitong" userId="c6662185-7318-410f-97e5-d6e77f6614a1" providerId="ADAL" clId="{F09DA8B1-FE87-4184-807F-4D6213534E45}" dt="2023-09-15T11:47:59.275" v="4055" actId="478"/>
          <ac:cxnSpMkLst>
            <pc:docMk/>
            <pc:sldMk cId="3551065371" sldId="392"/>
            <ac:cxnSpMk id="33" creationId="{8F1FC621-F1C2-E5B8-6929-309E2EC01399}"/>
          </ac:cxnSpMkLst>
        </pc:cxnChg>
        <pc:cxnChg chg="del mod">
          <ac:chgData name="Long, Weitong" userId="c6662185-7318-410f-97e5-d6e77f6614a1" providerId="ADAL" clId="{F09DA8B1-FE87-4184-807F-4D6213534E45}" dt="2023-09-15T11:47:59.275" v="4055" actId="478"/>
          <ac:cxnSpMkLst>
            <pc:docMk/>
            <pc:sldMk cId="3551065371" sldId="392"/>
            <ac:cxnSpMk id="34" creationId="{2330364E-CE5E-3B44-77EC-DEA3B642C9AF}"/>
          </ac:cxnSpMkLst>
        </pc:cxnChg>
        <pc:cxnChg chg="del mod">
          <ac:chgData name="Long, Weitong" userId="c6662185-7318-410f-97e5-d6e77f6614a1" providerId="ADAL" clId="{F09DA8B1-FE87-4184-807F-4D6213534E45}" dt="2023-09-15T11:47:59.275" v="4055" actId="478"/>
          <ac:cxnSpMkLst>
            <pc:docMk/>
            <pc:sldMk cId="3551065371" sldId="392"/>
            <ac:cxnSpMk id="38" creationId="{62E1F687-D4E7-BF18-7002-6E804BB57483}"/>
          </ac:cxnSpMkLst>
        </pc:cxnChg>
        <pc:cxnChg chg="del mod">
          <ac:chgData name="Long, Weitong" userId="c6662185-7318-410f-97e5-d6e77f6614a1" providerId="ADAL" clId="{F09DA8B1-FE87-4184-807F-4D6213534E45}" dt="2023-09-15T11:47:59.275" v="4055" actId="478"/>
          <ac:cxnSpMkLst>
            <pc:docMk/>
            <pc:sldMk cId="3551065371" sldId="392"/>
            <ac:cxnSpMk id="39" creationId="{C4E73CAB-CD72-B2AA-CA03-6E8A720CEDD1}"/>
          </ac:cxnSpMkLst>
        </pc:cxnChg>
        <pc:cxnChg chg="del mod">
          <ac:chgData name="Long, Weitong" userId="c6662185-7318-410f-97e5-d6e77f6614a1" providerId="ADAL" clId="{F09DA8B1-FE87-4184-807F-4D6213534E45}" dt="2023-09-15T11:47:59.275" v="4055" actId="478"/>
          <ac:cxnSpMkLst>
            <pc:docMk/>
            <pc:sldMk cId="3551065371" sldId="392"/>
            <ac:cxnSpMk id="63" creationId="{35E9CEB8-37BB-082A-926C-52CB4510A161}"/>
          </ac:cxnSpMkLst>
        </pc:cxnChg>
        <pc:cxnChg chg="del mod">
          <ac:chgData name="Long, Weitong" userId="c6662185-7318-410f-97e5-d6e77f6614a1" providerId="ADAL" clId="{F09DA8B1-FE87-4184-807F-4D6213534E45}" dt="2023-09-15T11:47:59.275" v="4055" actId="478"/>
          <ac:cxnSpMkLst>
            <pc:docMk/>
            <pc:sldMk cId="3551065371" sldId="392"/>
            <ac:cxnSpMk id="67" creationId="{52DC0661-9E98-CE68-EA6F-6DC7C9E978A9}"/>
          </ac:cxnSpMkLst>
        </pc:cxnChg>
      </pc:sldChg>
      <pc:sldChg chg="delSp modSp add mod">
        <pc:chgData name="Long, Weitong" userId="c6662185-7318-410f-97e5-d6e77f6614a1" providerId="ADAL" clId="{F09DA8B1-FE87-4184-807F-4D6213534E45}" dt="2023-09-15T13:10:47.968" v="4962" actId="207"/>
        <pc:sldMkLst>
          <pc:docMk/>
          <pc:sldMk cId="2165926074" sldId="393"/>
        </pc:sldMkLst>
        <pc:spChg chg="mod">
          <ac:chgData name="Long, Weitong" userId="c6662185-7318-410f-97e5-d6e77f6614a1" providerId="ADAL" clId="{F09DA8B1-FE87-4184-807F-4D6213534E45}" dt="2023-09-15T12:25:13.612" v="4772" actId="20577"/>
          <ac:spMkLst>
            <pc:docMk/>
            <pc:sldMk cId="2165926074" sldId="393"/>
            <ac:spMk id="3" creationId="{85C7FC60-FE86-1F87-0765-9A82AC1D9524}"/>
          </ac:spMkLst>
        </pc:spChg>
        <pc:spChg chg="mod topLvl">
          <ac:chgData name="Long, Weitong" userId="c6662185-7318-410f-97e5-d6e77f6614a1" providerId="ADAL" clId="{F09DA8B1-FE87-4184-807F-4D6213534E45}" dt="2023-09-15T12:26:42.707" v="4809" actId="165"/>
          <ac:spMkLst>
            <pc:docMk/>
            <pc:sldMk cId="2165926074" sldId="393"/>
            <ac:spMk id="26" creationId="{32EA7A19-8841-25A6-2E9C-1EA486DE9C89}"/>
          </ac:spMkLst>
        </pc:spChg>
        <pc:spChg chg="del mod topLvl">
          <ac:chgData name="Long, Weitong" userId="c6662185-7318-410f-97e5-d6e77f6614a1" providerId="ADAL" clId="{F09DA8B1-FE87-4184-807F-4D6213534E45}" dt="2023-09-15T12:26:50.235" v="4811" actId="478"/>
          <ac:spMkLst>
            <pc:docMk/>
            <pc:sldMk cId="2165926074" sldId="393"/>
            <ac:spMk id="27" creationId="{0BD1CCDD-6A55-02CA-E4DC-B6516D246FA3}"/>
          </ac:spMkLst>
        </pc:spChg>
        <pc:spChg chg="mod topLvl">
          <ac:chgData name="Long, Weitong" userId="c6662185-7318-410f-97e5-d6e77f6614a1" providerId="ADAL" clId="{F09DA8B1-FE87-4184-807F-4D6213534E45}" dt="2023-09-15T12:30:56.466" v="4937" actId="14100"/>
          <ac:spMkLst>
            <pc:docMk/>
            <pc:sldMk cId="2165926074" sldId="393"/>
            <ac:spMk id="30" creationId="{55700FF9-ED07-A4C9-E627-E86E0B6BDE08}"/>
          </ac:spMkLst>
        </pc:spChg>
        <pc:spChg chg="mod topLvl">
          <ac:chgData name="Long, Weitong" userId="c6662185-7318-410f-97e5-d6e77f6614a1" providerId="ADAL" clId="{F09DA8B1-FE87-4184-807F-4D6213534E45}" dt="2023-09-15T12:26:42.707" v="4809" actId="165"/>
          <ac:spMkLst>
            <pc:docMk/>
            <pc:sldMk cId="2165926074" sldId="393"/>
            <ac:spMk id="37" creationId="{300DCD24-5126-E4FF-5168-681017D62417}"/>
          </ac:spMkLst>
        </pc:spChg>
        <pc:spChg chg="mod topLvl">
          <ac:chgData name="Long, Weitong" userId="c6662185-7318-410f-97e5-d6e77f6614a1" providerId="ADAL" clId="{F09DA8B1-FE87-4184-807F-4D6213534E45}" dt="2023-09-15T12:26:42.707" v="4809" actId="165"/>
          <ac:spMkLst>
            <pc:docMk/>
            <pc:sldMk cId="2165926074" sldId="393"/>
            <ac:spMk id="40" creationId="{EB51C62A-67C1-8FC7-220A-E86D70C38BE5}"/>
          </ac:spMkLst>
        </pc:spChg>
        <pc:spChg chg="mod topLvl">
          <ac:chgData name="Long, Weitong" userId="c6662185-7318-410f-97e5-d6e77f6614a1" providerId="ADAL" clId="{F09DA8B1-FE87-4184-807F-4D6213534E45}" dt="2023-09-15T12:26:42.707" v="4809" actId="165"/>
          <ac:spMkLst>
            <pc:docMk/>
            <pc:sldMk cId="2165926074" sldId="393"/>
            <ac:spMk id="41" creationId="{55978189-207D-64A9-EAA9-4CB757A4419F}"/>
          </ac:spMkLst>
        </pc:spChg>
        <pc:spChg chg="mod topLvl">
          <ac:chgData name="Long, Weitong" userId="c6662185-7318-410f-97e5-d6e77f6614a1" providerId="ADAL" clId="{F09DA8B1-FE87-4184-807F-4D6213534E45}" dt="2023-09-15T12:26:42.707" v="4809" actId="165"/>
          <ac:spMkLst>
            <pc:docMk/>
            <pc:sldMk cId="2165926074" sldId="393"/>
            <ac:spMk id="42" creationId="{EA03D43B-FB2D-2D63-829D-490B2325FDF1}"/>
          </ac:spMkLst>
        </pc:spChg>
        <pc:spChg chg="del mod topLvl">
          <ac:chgData name="Long, Weitong" userId="c6662185-7318-410f-97e5-d6e77f6614a1" providerId="ADAL" clId="{F09DA8B1-FE87-4184-807F-4D6213534E45}" dt="2023-09-15T12:27:10.394" v="4837" actId="478"/>
          <ac:spMkLst>
            <pc:docMk/>
            <pc:sldMk cId="2165926074" sldId="393"/>
            <ac:spMk id="43" creationId="{D5C5F1ED-D33A-4FC0-F658-6F2C44E67BBD}"/>
          </ac:spMkLst>
        </pc:spChg>
        <pc:spChg chg="mod topLvl">
          <ac:chgData name="Long, Weitong" userId="c6662185-7318-410f-97e5-d6e77f6614a1" providerId="ADAL" clId="{F09DA8B1-FE87-4184-807F-4D6213534E45}" dt="2023-09-15T13:10:47.968" v="4962" actId="207"/>
          <ac:spMkLst>
            <pc:docMk/>
            <pc:sldMk cId="2165926074" sldId="393"/>
            <ac:spMk id="53" creationId="{FA3565D4-6AF5-22D9-272A-5737341B65DA}"/>
          </ac:spMkLst>
        </pc:spChg>
        <pc:spChg chg="del mod topLvl">
          <ac:chgData name="Long, Weitong" userId="c6662185-7318-410f-97e5-d6e77f6614a1" providerId="ADAL" clId="{F09DA8B1-FE87-4184-807F-4D6213534E45}" dt="2023-09-15T12:26:52.228" v="4813" actId="478"/>
          <ac:spMkLst>
            <pc:docMk/>
            <pc:sldMk cId="2165926074" sldId="393"/>
            <ac:spMk id="64" creationId="{8C93597C-724A-078A-E0C5-AD281AD6CB21}"/>
          </ac:spMkLst>
        </pc:spChg>
        <pc:spChg chg="mod topLvl">
          <ac:chgData name="Long, Weitong" userId="c6662185-7318-410f-97e5-d6e77f6614a1" providerId="ADAL" clId="{F09DA8B1-FE87-4184-807F-4D6213534E45}" dt="2023-09-15T12:26:33.271" v="4808" actId="165"/>
          <ac:spMkLst>
            <pc:docMk/>
            <pc:sldMk cId="2165926074" sldId="393"/>
            <ac:spMk id="88" creationId="{E4353118-3472-BE7E-C025-4D8225B8A5C6}"/>
          </ac:spMkLst>
        </pc:spChg>
        <pc:spChg chg="del mod topLvl">
          <ac:chgData name="Long, Weitong" userId="c6662185-7318-410f-97e5-d6e77f6614a1" providerId="ADAL" clId="{F09DA8B1-FE87-4184-807F-4D6213534E45}" dt="2023-09-15T12:26:49.627" v="4810" actId="478"/>
          <ac:spMkLst>
            <pc:docMk/>
            <pc:sldMk cId="2165926074" sldId="393"/>
            <ac:spMk id="89" creationId="{9F871013-D3F3-EE76-6F9B-0B89CD75A47F}"/>
          </ac:spMkLst>
        </pc:spChg>
        <pc:spChg chg="mod topLvl">
          <ac:chgData name="Long, Weitong" userId="c6662185-7318-410f-97e5-d6e77f6614a1" providerId="ADAL" clId="{F09DA8B1-FE87-4184-807F-4D6213534E45}" dt="2023-09-15T12:30:35.995" v="4935" actId="1076"/>
          <ac:spMkLst>
            <pc:docMk/>
            <pc:sldMk cId="2165926074" sldId="393"/>
            <ac:spMk id="90" creationId="{CC011398-8ED2-9991-2945-3DA823DB8A8B}"/>
          </ac:spMkLst>
        </pc:spChg>
        <pc:grpChg chg="del mod topLvl">
          <ac:chgData name="Long, Weitong" userId="c6662185-7318-410f-97e5-d6e77f6614a1" providerId="ADAL" clId="{F09DA8B1-FE87-4184-807F-4D6213534E45}" dt="2023-09-15T12:26:42.707" v="4809" actId="165"/>
          <ac:grpSpMkLst>
            <pc:docMk/>
            <pc:sldMk cId="2165926074" sldId="393"/>
            <ac:grpSpMk id="79" creationId="{8A58F0DD-C806-19E2-B20C-97F0DA39776C}"/>
          </ac:grpSpMkLst>
        </pc:grpChg>
        <pc:grpChg chg="del">
          <ac:chgData name="Long, Weitong" userId="c6662185-7318-410f-97e5-d6e77f6614a1" providerId="ADAL" clId="{F09DA8B1-FE87-4184-807F-4D6213534E45}" dt="2023-09-15T12:26:33.271" v="4808" actId="165"/>
          <ac:grpSpMkLst>
            <pc:docMk/>
            <pc:sldMk cId="2165926074" sldId="393"/>
            <ac:grpSpMk id="91" creationId="{9DEC248B-9F2D-C405-FF36-C2C1572E54CB}"/>
          </ac:grpSpMkLst>
        </pc:grpChg>
        <pc:cxnChg chg="mod topLvl">
          <ac:chgData name="Long, Weitong" userId="c6662185-7318-410f-97e5-d6e77f6614a1" providerId="ADAL" clId="{F09DA8B1-FE87-4184-807F-4D6213534E45}" dt="2023-09-15T12:30:56.466" v="4937" actId="14100"/>
          <ac:cxnSpMkLst>
            <pc:docMk/>
            <pc:sldMk cId="2165926074" sldId="393"/>
            <ac:cxnSpMk id="33" creationId="{8F1FC621-F1C2-E5B8-6929-309E2EC01399}"/>
          </ac:cxnSpMkLst>
        </pc:cxnChg>
        <pc:cxnChg chg="del mod topLvl">
          <ac:chgData name="Long, Weitong" userId="c6662185-7318-410f-97e5-d6e77f6614a1" providerId="ADAL" clId="{F09DA8B1-FE87-4184-807F-4D6213534E45}" dt="2023-09-15T12:26:53.880" v="4814" actId="478"/>
          <ac:cxnSpMkLst>
            <pc:docMk/>
            <pc:sldMk cId="2165926074" sldId="393"/>
            <ac:cxnSpMk id="34" creationId="{2330364E-CE5E-3B44-77EC-DEA3B642C9AF}"/>
          </ac:cxnSpMkLst>
        </pc:cxnChg>
        <pc:cxnChg chg="del mod topLvl">
          <ac:chgData name="Long, Weitong" userId="c6662185-7318-410f-97e5-d6e77f6614a1" providerId="ADAL" clId="{F09DA8B1-FE87-4184-807F-4D6213534E45}" dt="2023-09-15T12:27:11.299" v="4838" actId="478"/>
          <ac:cxnSpMkLst>
            <pc:docMk/>
            <pc:sldMk cId="2165926074" sldId="393"/>
            <ac:cxnSpMk id="38" creationId="{62E1F687-D4E7-BF18-7002-6E804BB57483}"/>
          </ac:cxnSpMkLst>
        </pc:cxnChg>
        <pc:cxnChg chg="mod topLvl">
          <ac:chgData name="Long, Weitong" userId="c6662185-7318-410f-97e5-d6e77f6614a1" providerId="ADAL" clId="{F09DA8B1-FE87-4184-807F-4D6213534E45}" dt="2023-09-15T12:26:42.707" v="4809" actId="165"/>
          <ac:cxnSpMkLst>
            <pc:docMk/>
            <pc:sldMk cId="2165926074" sldId="393"/>
            <ac:cxnSpMk id="39" creationId="{C4E73CAB-CD72-B2AA-CA03-6E8A720CEDD1}"/>
          </ac:cxnSpMkLst>
        </pc:cxnChg>
        <pc:cxnChg chg="del mod topLvl">
          <ac:chgData name="Long, Weitong" userId="c6662185-7318-410f-97e5-d6e77f6614a1" providerId="ADAL" clId="{F09DA8B1-FE87-4184-807F-4D6213534E45}" dt="2023-09-15T12:26:50.954" v="4812" actId="478"/>
          <ac:cxnSpMkLst>
            <pc:docMk/>
            <pc:sldMk cId="2165926074" sldId="393"/>
            <ac:cxnSpMk id="63" creationId="{35E9CEB8-37BB-082A-926C-52CB4510A161}"/>
          </ac:cxnSpMkLst>
        </pc:cxnChg>
        <pc:cxnChg chg="mod topLvl">
          <ac:chgData name="Long, Weitong" userId="c6662185-7318-410f-97e5-d6e77f6614a1" providerId="ADAL" clId="{F09DA8B1-FE87-4184-807F-4D6213534E45}" dt="2023-09-15T12:30:56.466" v="4937" actId="14100"/>
          <ac:cxnSpMkLst>
            <pc:docMk/>
            <pc:sldMk cId="2165926074" sldId="393"/>
            <ac:cxnSpMk id="67" creationId="{52DC0661-9E98-CE68-EA6F-6DC7C9E978A9}"/>
          </ac:cxnSpMkLst>
        </pc:cxnChg>
      </pc:sldChg>
      <pc:sldChg chg="add">
        <pc:chgData name="Long, Weitong" userId="c6662185-7318-410f-97e5-d6e77f6614a1" providerId="ADAL" clId="{F09DA8B1-FE87-4184-807F-4D6213534E45}" dt="2023-09-22T07:31:33.566" v="5136"/>
        <pc:sldMkLst>
          <pc:docMk/>
          <pc:sldMk cId="1888143531" sldId="394"/>
        </pc:sldMkLst>
      </pc:sldChg>
      <pc:sldChg chg="new del">
        <pc:chgData name="Long, Weitong" userId="c6662185-7318-410f-97e5-d6e77f6614a1" providerId="ADAL" clId="{F09DA8B1-FE87-4184-807F-4D6213534E45}" dt="2023-10-06T10:58:37.974" v="5547" actId="47"/>
        <pc:sldMkLst>
          <pc:docMk/>
          <pc:sldMk cId="100536183" sldId="395"/>
        </pc:sldMkLst>
      </pc:sldChg>
      <pc:sldChg chg="addSp delSp modSp new mod">
        <pc:chgData name="Long, Weitong" userId="c6662185-7318-410f-97e5-d6e77f6614a1" providerId="ADAL" clId="{F09DA8B1-FE87-4184-807F-4D6213534E45}" dt="2023-10-06T14:14:46.089" v="5754" actId="20577"/>
        <pc:sldMkLst>
          <pc:docMk/>
          <pc:sldMk cId="1576980708" sldId="395"/>
        </pc:sldMkLst>
        <pc:spChg chg="del">
          <ac:chgData name="Long, Weitong" userId="c6662185-7318-410f-97e5-d6e77f6614a1" providerId="ADAL" clId="{F09DA8B1-FE87-4184-807F-4D6213534E45}" dt="2023-10-06T14:08:33.747" v="5581" actId="478"/>
          <ac:spMkLst>
            <pc:docMk/>
            <pc:sldMk cId="1576980708" sldId="395"/>
            <ac:spMk id="2" creationId="{176418E1-03CA-0168-4CC0-43E101FB676D}"/>
          </ac:spMkLst>
        </pc:spChg>
        <pc:spChg chg="mod">
          <ac:chgData name="Long, Weitong" userId="c6662185-7318-410f-97e5-d6e77f6614a1" providerId="ADAL" clId="{F09DA8B1-FE87-4184-807F-4D6213534E45}" dt="2023-10-06T14:14:46.089" v="5754" actId="20577"/>
          <ac:spMkLst>
            <pc:docMk/>
            <pc:sldMk cId="1576980708" sldId="395"/>
            <ac:spMk id="3" creationId="{EC31F525-1230-EB6E-B95E-68F7ADE53EF7}"/>
          </ac:spMkLst>
        </pc:spChg>
        <pc:spChg chg="del mod topLvl">
          <ac:chgData name="Long, Weitong" userId="c6662185-7318-410f-97e5-d6e77f6614a1" providerId="ADAL" clId="{F09DA8B1-FE87-4184-807F-4D6213534E45}" dt="2023-10-06T14:09:55.098" v="5593" actId="478"/>
          <ac:spMkLst>
            <pc:docMk/>
            <pc:sldMk cId="1576980708" sldId="395"/>
            <ac:spMk id="6" creationId="{9C007391-C50F-86FF-B5E0-26C6A93F60A3}"/>
          </ac:spMkLst>
        </pc:spChg>
        <pc:spChg chg="mod topLvl">
          <ac:chgData name="Long, Weitong" userId="c6662185-7318-410f-97e5-d6e77f6614a1" providerId="ADAL" clId="{F09DA8B1-FE87-4184-807F-4D6213534E45}" dt="2023-10-06T14:13:21.521" v="5681" actId="164"/>
          <ac:spMkLst>
            <pc:docMk/>
            <pc:sldMk cId="1576980708" sldId="395"/>
            <ac:spMk id="7" creationId="{9E3B0EB1-FA19-747C-67D6-EAFF0B0DF9CF}"/>
          </ac:spMkLst>
        </pc:spChg>
        <pc:spChg chg="mod topLvl">
          <ac:chgData name="Long, Weitong" userId="c6662185-7318-410f-97e5-d6e77f6614a1" providerId="ADAL" clId="{F09DA8B1-FE87-4184-807F-4D6213534E45}" dt="2023-10-06T14:13:21.521" v="5681" actId="164"/>
          <ac:spMkLst>
            <pc:docMk/>
            <pc:sldMk cId="1576980708" sldId="395"/>
            <ac:spMk id="8" creationId="{E6013348-C5AF-B246-C4CF-208DDDFD2CAB}"/>
          </ac:spMkLst>
        </pc:spChg>
        <pc:spChg chg="mod topLvl">
          <ac:chgData name="Long, Weitong" userId="c6662185-7318-410f-97e5-d6e77f6614a1" providerId="ADAL" clId="{F09DA8B1-FE87-4184-807F-4D6213534E45}" dt="2023-10-06T14:13:21.521" v="5681" actId="164"/>
          <ac:spMkLst>
            <pc:docMk/>
            <pc:sldMk cId="1576980708" sldId="395"/>
            <ac:spMk id="9" creationId="{42F2725F-FA00-CF3B-74BE-30F6FC733576}"/>
          </ac:spMkLst>
        </pc:spChg>
        <pc:spChg chg="del mod topLvl">
          <ac:chgData name="Long, Weitong" userId="c6662185-7318-410f-97e5-d6e77f6614a1" providerId="ADAL" clId="{F09DA8B1-FE87-4184-807F-4D6213534E45}" dt="2023-10-06T14:10:06.053" v="5600" actId="478"/>
          <ac:spMkLst>
            <pc:docMk/>
            <pc:sldMk cId="1576980708" sldId="395"/>
            <ac:spMk id="12" creationId="{94A8BB4E-8174-5F9E-1A00-37FF363E65ED}"/>
          </ac:spMkLst>
        </pc:spChg>
        <pc:spChg chg="mod topLvl">
          <ac:chgData name="Long, Weitong" userId="c6662185-7318-410f-97e5-d6e77f6614a1" providerId="ADAL" clId="{F09DA8B1-FE87-4184-807F-4D6213534E45}" dt="2023-10-06T14:13:21.521" v="5681" actId="164"/>
          <ac:spMkLst>
            <pc:docMk/>
            <pc:sldMk cId="1576980708" sldId="395"/>
            <ac:spMk id="14" creationId="{5BB99F70-6974-616F-364E-B7818610EE45}"/>
          </ac:spMkLst>
        </pc:spChg>
        <pc:spChg chg="del mod topLvl">
          <ac:chgData name="Long, Weitong" userId="c6662185-7318-410f-97e5-d6e77f6614a1" providerId="ADAL" clId="{F09DA8B1-FE87-4184-807F-4D6213534E45}" dt="2023-10-06T14:10:00.749" v="5598" actId="478"/>
          <ac:spMkLst>
            <pc:docMk/>
            <pc:sldMk cId="1576980708" sldId="395"/>
            <ac:spMk id="15" creationId="{D4F125D3-D01E-B7D2-3F1E-315B89D77736}"/>
          </ac:spMkLst>
        </pc:spChg>
        <pc:spChg chg="del mod topLvl">
          <ac:chgData name="Long, Weitong" userId="c6662185-7318-410f-97e5-d6e77f6614a1" providerId="ADAL" clId="{F09DA8B1-FE87-4184-807F-4D6213534E45}" dt="2023-10-06T14:09:46.361" v="5588" actId="478"/>
          <ac:spMkLst>
            <pc:docMk/>
            <pc:sldMk cId="1576980708" sldId="395"/>
            <ac:spMk id="16" creationId="{FF62E1B7-4552-3566-8259-B4C9C3A6712E}"/>
          </ac:spMkLst>
        </pc:spChg>
        <pc:spChg chg="del mod topLvl">
          <ac:chgData name="Long, Weitong" userId="c6662185-7318-410f-97e5-d6e77f6614a1" providerId="ADAL" clId="{F09DA8B1-FE87-4184-807F-4D6213534E45}" dt="2023-10-06T14:09:58.699" v="5596" actId="478"/>
          <ac:spMkLst>
            <pc:docMk/>
            <pc:sldMk cId="1576980708" sldId="395"/>
            <ac:spMk id="19" creationId="{95F91DF8-264E-0045-E707-3EFD9D504F6D}"/>
          </ac:spMkLst>
        </pc:spChg>
        <pc:spChg chg="del mod topLvl">
          <ac:chgData name="Long, Weitong" userId="c6662185-7318-410f-97e5-d6e77f6614a1" providerId="ADAL" clId="{F09DA8B1-FE87-4184-807F-4D6213534E45}" dt="2023-10-06T14:09:57.036" v="5594" actId="478"/>
          <ac:spMkLst>
            <pc:docMk/>
            <pc:sldMk cId="1576980708" sldId="395"/>
            <ac:spMk id="20" creationId="{8B092EB1-1C06-D0A9-B404-8B42ED6FDC70}"/>
          </ac:spMkLst>
        </pc:spChg>
        <pc:spChg chg="del mod topLvl">
          <ac:chgData name="Long, Weitong" userId="c6662185-7318-410f-97e5-d6e77f6614a1" providerId="ADAL" clId="{F09DA8B1-FE87-4184-807F-4D6213534E45}" dt="2023-10-06T14:09:38.276" v="5584" actId="478"/>
          <ac:spMkLst>
            <pc:docMk/>
            <pc:sldMk cId="1576980708" sldId="395"/>
            <ac:spMk id="21" creationId="{CC7DCFBE-7041-1534-77C6-8DF206EF2215}"/>
          </ac:spMkLst>
        </pc:spChg>
        <pc:spChg chg="del mod topLvl">
          <ac:chgData name="Long, Weitong" userId="c6662185-7318-410f-97e5-d6e77f6614a1" providerId="ADAL" clId="{F09DA8B1-FE87-4184-807F-4D6213534E45}" dt="2023-10-06T14:09:42.287" v="5586" actId="478"/>
          <ac:spMkLst>
            <pc:docMk/>
            <pc:sldMk cId="1576980708" sldId="395"/>
            <ac:spMk id="24" creationId="{59BD36BD-7D2F-ABC6-09E4-F4558533C319}"/>
          </ac:spMkLst>
        </pc:spChg>
        <pc:spChg chg="del mod topLvl">
          <ac:chgData name="Long, Weitong" userId="c6662185-7318-410f-97e5-d6e77f6614a1" providerId="ADAL" clId="{F09DA8B1-FE87-4184-807F-4D6213534E45}" dt="2023-10-06T14:09:38.276" v="5584" actId="478"/>
          <ac:spMkLst>
            <pc:docMk/>
            <pc:sldMk cId="1576980708" sldId="395"/>
            <ac:spMk id="29" creationId="{1DA274F2-8851-FE5D-9195-1A2D1B126A90}"/>
          </ac:spMkLst>
        </pc:spChg>
        <pc:spChg chg="mod topLvl">
          <ac:chgData name="Long, Weitong" userId="c6662185-7318-410f-97e5-d6e77f6614a1" providerId="ADAL" clId="{F09DA8B1-FE87-4184-807F-4D6213534E45}" dt="2023-10-06T14:13:21.521" v="5681" actId="164"/>
          <ac:spMkLst>
            <pc:docMk/>
            <pc:sldMk cId="1576980708" sldId="395"/>
            <ac:spMk id="30" creationId="{B41D044A-14EA-532D-0E0B-CCC9FE404E3D}"/>
          </ac:spMkLst>
        </pc:spChg>
        <pc:spChg chg="mod topLvl">
          <ac:chgData name="Long, Weitong" userId="c6662185-7318-410f-97e5-d6e77f6614a1" providerId="ADAL" clId="{F09DA8B1-FE87-4184-807F-4D6213534E45}" dt="2023-10-06T14:13:21.521" v="5681" actId="164"/>
          <ac:spMkLst>
            <pc:docMk/>
            <pc:sldMk cId="1576980708" sldId="395"/>
            <ac:spMk id="32" creationId="{1D289FFA-499C-BDFA-39B7-C306A08B53B8}"/>
          </ac:spMkLst>
        </pc:spChg>
        <pc:spChg chg="mod topLvl">
          <ac:chgData name="Long, Weitong" userId="c6662185-7318-410f-97e5-d6e77f6614a1" providerId="ADAL" clId="{F09DA8B1-FE87-4184-807F-4D6213534E45}" dt="2023-10-06T14:13:21.521" v="5681" actId="164"/>
          <ac:spMkLst>
            <pc:docMk/>
            <pc:sldMk cId="1576980708" sldId="395"/>
            <ac:spMk id="33" creationId="{A14DF7EB-452F-D1C9-4BAE-E7ABC28457F9}"/>
          </ac:spMkLst>
        </pc:spChg>
        <pc:spChg chg="mod topLvl">
          <ac:chgData name="Long, Weitong" userId="c6662185-7318-410f-97e5-d6e77f6614a1" providerId="ADAL" clId="{F09DA8B1-FE87-4184-807F-4D6213534E45}" dt="2023-10-06T14:13:21.521" v="5681" actId="164"/>
          <ac:spMkLst>
            <pc:docMk/>
            <pc:sldMk cId="1576980708" sldId="395"/>
            <ac:spMk id="34" creationId="{5C2CFD57-BD60-565F-67D8-BC674163F36C}"/>
          </ac:spMkLst>
        </pc:spChg>
        <pc:spChg chg="mod topLvl">
          <ac:chgData name="Long, Weitong" userId="c6662185-7318-410f-97e5-d6e77f6614a1" providerId="ADAL" clId="{F09DA8B1-FE87-4184-807F-4D6213534E45}" dt="2023-10-06T14:13:21.521" v="5681" actId="164"/>
          <ac:spMkLst>
            <pc:docMk/>
            <pc:sldMk cId="1576980708" sldId="395"/>
            <ac:spMk id="35" creationId="{83A089CF-F689-CBAD-BA94-E7A94487F826}"/>
          </ac:spMkLst>
        </pc:spChg>
        <pc:spChg chg="del mod topLvl">
          <ac:chgData name="Long, Weitong" userId="c6662185-7318-410f-97e5-d6e77f6614a1" providerId="ADAL" clId="{F09DA8B1-FE87-4184-807F-4D6213534E45}" dt="2023-10-06T14:09:49.948" v="5589" actId="478"/>
          <ac:spMkLst>
            <pc:docMk/>
            <pc:sldMk cId="1576980708" sldId="395"/>
            <ac:spMk id="36" creationId="{7F888639-11A4-F767-6E7A-C59008DEB32C}"/>
          </ac:spMkLst>
        </pc:spChg>
        <pc:spChg chg="del mod topLvl">
          <ac:chgData name="Long, Weitong" userId="c6662185-7318-410f-97e5-d6e77f6614a1" providerId="ADAL" clId="{F09DA8B1-FE87-4184-807F-4D6213534E45}" dt="2023-10-06T14:09:38.276" v="5584" actId="478"/>
          <ac:spMkLst>
            <pc:docMk/>
            <pc:sldMk cId="1576980708" sldId="395"/>
            <ac:spMk id="39" creationId="{F48A8CDB-F0C9-034E-FF8E-4E30B4A6C6AA}"/>
          </ac:spMkLst>
        </pc:spChg>
        <pc:spChg chg="del mod topLvl">
          <ac:chgData name="Long, Weitong" userId="c6662185-7318-410f-97e5-d6e77f6614a1" providerId="ADAL" clId="{F09DA8B1-FE87-4184-807F-4D6213534E45}" dt="2023-10-06T14:09:38.276" v="5584" actId="478"/>
          <ac:spMkLst>
            <pc:docMk/>
            <pc:sldMk cId="1576980708" sldId="395"/>
            <ac:spMk id="42" creationId="{709FB857-FDD5-AF23-2078-018F506FD764}"/>
          </ac:spMkLst>
        </pc:spChg>
        <pc:spChg chg="del mod topLvl">
          <ac:chgData name="Long, Weitong" userId="c6662185-7318-410f-97e5-d6e77f6614a1" providerId="ADAL" clId="{F09DA8B1-FE87-4184-807F-4D6213534E45}" dt="2023-10-06T14:09:38.276" v="5584" actId="478"/>
          <ac:spMkLst>
            <pc:docMk/>
            <pc:sldMk cId="1576980708" sldId="395"/>
            <ac:spMk id="43" creationId="{B15E66C8-FA10-2B8F-D85E-6BC40F874F3B}"/>
          </ac:spMkLst>
        </pc:spChg>
        <pc:spChg chg="del mod topLvl">
          <ac:chgData name="Long, Weitong" userId="c6662185-7318-410f-97e5-d6e77f6614a1" providerId="ADAL" clId="{F09DA8B1-FE87-4184-807F-4D6213534E45}" dt="2023-10-06T14:09:38.276" v="5584" actId="478"/>
          <ac:spMkLst>
            <pc:docMk/>
            <pc:sldMk cId="1576980708" sldId="395"/>
            <ac:spMk id="44" creationId="{055C13F0-A057-2338-E9AA-3A982C3F0D7A}"/>
          </ac:spMkLst>
        </pc:spChg>
        <pc:spChg chg="del mod topLvl">
          <ac:chgData name="Long, Weitong" userId="c6662185-7318-410f-97e5-d6e77f6614a1" providerId="ADAL" clId="{F09DA8B1-FE87-4184-807F-4D6213534E45}" dt="2023-10-06T14:09:38.276" v="5584" actId="478"/>
          <ac:spMkLst>
            <pc:docMk/>
            <pc:sldMk cId="1576980708" sldId="395"/>
            <ac:spMk id="45" creationId="{3EBE78F5-BC5F-5ADE-FFD4-686023992C91}"/>
          </ac:spMkLst>
        </pc:spChg>
        <pc:spChg chg="del mod topLvl">
          <ac:chgData name="Long, Weitong" userId="c6662185-7318-410f-97e5-d6e77f6614a1" providerId="ADAL" clId="{F09DA8B1-FE87-4184-807F-4D6213534E45}" dt="2023-10-06T14:09:38.276" v="5584" actId="478"/>
          <ac:spMkLst>
            <pc:docMk/>
            <pc:sldMk cId="1576980708" sldId="395"/>
            <ac:spMk id="46" creationId="{849E4995-F608-2102-904A-06BFB0118093}"/>
          </ac:spMkLst>
        </pc:spChg>
        <pc:spChg chg="del mod topLvl">
          <ac:chgData name="Long, Weitong" userId="c6662185-7318-410f-97e5-d6e77f6614a1" providerId="ADAL" clId="{F09DA8B1-FE87-4184-807F-4D6213534E45}" dt="2023-10-06T14:09:49.948" v="5589" actId="478"/>
          <ac:spMkLst>
            <pc:docMk/>
            <pc:sldMk cId="1576980708" sldId="395"/>
            <ac:spMk id="48" creationId="{9BC8238B-DBDE-213F-779C-16B37985A639}"/>
          </ac:spMkLst>
        </pc:spChg>
        <pc:spChg chg="del mod topLvl">
          <ac:chgData name="Long, Weitong" userId="c6662185-7318-410f-97e5-d6e77f6614a1" providerId="ADAL" clId="{F09DA8B1-FE87-4184-807F-4D6213534E45}" dt="2023-10-06T14:09:38.276" v="5584" actId="478"/>
          <ac:spMkLst>
            <pc:docMk/>
            <pc:sldMk cId="1576980708" sldId="395"/>
            <ac:spMk id="49" creationId="{8B1C547D-3579-880D-B8D7-930EFB099CD1}"/>
          </ac:spMkLst>
        </pc:spChg>
        <pc:grpChg chg="add del mod">
          <ac:chgData name="Long, Weitong" userId="c6662185-7318-410f-97e5-d6e77f6614a1" providerId="ADAL" clId="{F09DA8B1-FE87-4184-807F-4D6213534E45}" dt="2023-10-06T14:08:38.412" v="5583" actId="165"/>
          <ac:grpSpMkLst>
            <pc:docMk/>
            <pc:sldMk cId="1576980708" sldId="395"/>
            <ac:grpSpMk id="5" creationId="{7760793E-77CA-ABD1-0D54-AA9B145641EB}"/>
          </ac:grpSpMkLst>
        </pc:grpChg>
        <pc:grpChg chg="add mod">
          <ac:chgData name="Long, Weitong" userId="c6662185-7318-410f-97e5-d6e77f6614a1" providerId="ADAL" clId="{F09DA8B1-FE87-4184-807F-4D6213534E45}" dt="2023-10-06T14:13:23.173" v="5682" actId="1076"/>
          <ac:grpSpMkLst>
            <pc:docMk/>
            <pc:sldMk cId="1576980708" sldId="395"/>
            <ac:grpSpMk id="90" creationId="{19A58E58-68AB-23FA-3833-AC964C65530C}"/>
          </ac:grpSpMkLst>
        </pc:grpChg>
        <pc:cxnChg chg="mod topLvl">
          <ac:chgData name="Long, Weitong" userId="c6662185-7318-410f-97e5-d6e77f6614a1" providerId="ADAL" clId="{F09DA8B1-FE87-4184-807F-4D6213534E45}" dt="2023-10-06T14:13:21.521" v="5681" actId="164"/>
          <ac:cxnSpMkLst>
            <pc:docMk/>
            <pc:sldMk cId="1576980708" sldId="395"/>
            <ac:cxnSpMk id="10" creationId="{0F63BAA5-0BA6-4769-EADA-6178368932F7}"/>
          </ac:cxnSpMkLst>
        </pc:cxnChg>
        <pc:cxnChg chg="mod topLvl">
          <ac:chgData name="Long, Weitong" userId="c6662185-7318-410f-97e5-d6e77f6614a1" providerId="ADAL" clId="{F09DA8B1-FE87-4184-807F-4D6213534E45}" dt="2023-10-06T14:13:21.521" v="5681" actId="164"/>
          <ac:cxnSpMkLst>
            <pc:docMk/>
            <pc:sldMk cId="1576980708" sldId="395"/>
            <ac:cxnSpMk id="11" creationId="{138C5299-C28F-6A63-8232-A9CB37B4E65D}"/>
          </ac:cxnSpMkLst>
        </pc:cxnChg>
        <pc:cxnChg chg="del mod topLvl">
          <ac:chgData name="Long, Weitong" userId="c6662185-7318-410f-97e5-d6e77f6614a1" providerId="ADAL" clId="{F09DA8B1-FE87-4184-807F-4D6213534E45}" dt="2023-10-06T14:10:14.837" v="5603" actId="478"/>
          <ac:cxnSpMkLst>
            <pc:docMk/>
            <pc:sldMk cId="1576980708" sldId="395"/>
            <ac:cxnSpMk id="13" creationId="{E9495D09-B96C-37ED-91AC-76232BBE3126}"/>
          </ac:cxnSpMkLst>
        </pc:cxnChg>
        <pc:cxnChg chg="del mod topLvl">
          <ac:chgData name="Long, Weitong" userId="c6662185-7318-410f-97e5-d6e77f6614a1" providerId="ADAL" clId="{F09DA8B1-FE87-4184-807F-4D6213534E45}" dt="2023-10-06T14:09:43.341" v="5587" actId="478"/>
          <ac:cxnSpMkLst>
            <pc:docMk/>
            <pc:sldMk cId="1576980708" sldId="395"/>
            <ac:cxnSpMk id="17" creationId="{BDED1732-D10E-93C3-A7F0-EE3CB7637F95}"/>
          </ac:cxnSpMkLst>
        </pc:cxnChg>
        <pc:cxnChg chg="del mod topLvl">
          <ac:chgData name="Long, Weitong" userId="c6662185-7318-410f-97e5-d6e77f6614a1" providerId="ADAL" clId="{F09DA8B1-FE87-4184-807F-4D6213534E45}" dt="2023-10-06T14:09:59.533" v="5597" actId="478"/>
          <ac:cxnSpMkLst>
            <pc:docMk/>
            <pc:sldMk cId="1576980708" sldId="395"/>
            <ac:cxnSpMk id="18" creationId="{38B57BC0-3EEF-76BE-954D-7D718167A408}"/>
          </ac:cxnSpMkLst>
        </pc:cxnChg>
        <pc:cxnChg chg="del mod topLvl">
          <ac:chgData name="Long, Weitong" userId="c6662185-7318-410f-97e5-d6e77f6614a1" providerId="ADAL" clId="{F09DA8B1-FE87-4184-807F-4D6213534E45}" dt="2023-10-06T14:09:58.084" v="5595" actId="478"/>
          <ac:cxnSpMkLst>
            <pc:docMk/>
            <pc:sldMk cId="1576980708" sldId="395"/>
            <ac:cxnSpMk id="22" creationId="{CF0F99BC-C2BE-9B0F-0D0B-2B381BFF847F}"/>
          </ac:cxnSpMkLst>
        </pc:cxnChg>
        <pc:cxnChg chg="del mod topLvl">
          <ac:chgData name="Long, Weitong" userId="c6662185-7318-410f-97e5-d6e77f6614a1" providerId="ADAL" clId="{F09DA8B1-FE87-4184-807F-4D6213534E45}" dt="2023-10-06T14:09:41.367" v="5585" actId="478"/>
          <ac:cxnSpMkLst>
            <pc:docMk/>
            <pc:sldMk cId="1576980708" sldId="395"/>
            <ac:cxnSpMk id="23" creationId="{8B89E4D7-2A9E-5ED2-DFFF-BEF116536AAC}"/>
          </ac:cxnSpMkLst>
        </pc:cxnChg>
        <pc:cxnChg chg="mod topLvl">
          <ac:chgData name="Long, Weitong" userId="c6662185-7318-410f-97e5-d6e77f6614a1" providerId="ADAL" clId="{F09DA8B1-FE87-4184-807F-4D6213534E45}" dt="2023-10-06T14:13:21.521" v="5681" actId="164"/>
          <ac:cxnSpMkLst>
            <pc:docMk/>
            <pc:sldMk cId="1576980708" sldId="395"/>
            <ac:cxnSpMk id="25" creationId="{1EFF17F2-04BC-0B3D-D376-68C3E33557CC}"/>
          </ac:cxnSpMkLst>
        </pc:cxnChg>
        <pc:cxnChg chg="del mod topLvl">
          <ac:chgData name="Long, Weitong" userId="c6662185-7318-410f-97e5-d6e77f6614a1" providerId="ADAL" clId="{F09DA8B1-FE87-4184-807F-4D6213534E45}" dt="2023-10-06T14:09:52.836" v="5592" actId="478"/>
          <ac:cxnSpMkLst>
            <pc:docMk/>
            <pc:sldMk cId="1576980708" sldId="395"/>
            <ac:cxnSpMk id="26" creationId="{CC25861E-E332-11EC-D488-5C713EF41B3F}"/>
          </ac:cxnSpMkLst>
        </pc:cxnChg>
        <pc:cxnChg chg="del mod topLvl">
          <ac:chgData name="Long, Weitong" userId="c6662185-7318-410f-97e5-d6e77f6614a1" providerId="ADAL" clId="{F09DA8B1-FE87-4184-807F-4D6213534E45}" dt="2023-10-06T14:09:38.276" v="5584" actId="478"/>
          <ac:cxnSpMkLst>
            <pc:docMk/>
            <pc:sldMk cId="1576980708" sldId="395"/>
            <ac:cxnSpMk id="27" creationId="{E226BCFD-D67A-4790-B1C3-7EF607593A43}"/>
          </ac:cxnSpMkLst>
        </pc:cxnChg>
        <pc:cxnChg chg="del mod topLvl">
          <ac:chgData name="Long, Weitong" userId="c6662185-7318-410f-97e5-d6e77f6614a1" providerId="ADAL" clId="{F09DA8B1-FE87-4184-807F-4D6213534E45}" dt="2023-10-06T14:09:38.276" v="5584" actId="478"/>
          <ac:cxnSpMkLst>
            <pc:docMk/>
            <pc:sldMk cId="1576980708" sldId="395"/>
            <ac:cxnSpMk id="28" creationId="{952DEB02-B4AD-E370-32B3-F8C402F1DCDF}"/>
          </ac:cxnSpMkLst>
        </pc:cxnChg>
        <pc:cxnChg chg="mod topLvl">
          <ac:chgData name="Long, Weitong" userId="c6662185-7318-410f-97e5-d6e77f6614a1" providerId="ADAL" clId="{F09DA8B1-FE87-4184-807F-4D6213534E45}" dt="2023-10-06T14:13:21.521" v="5681" actId="164"/>
          <ac:cxnSpMkLst>
            <pc:docMk/>
            <pc:sldMk cId="1576980708" sldId="395"/>
            <ac:cxnSpMk id="31" creationId="{1C19C97B-B211-867F-D47A-802E7BA0FDB6}"/>
          </ac:cxnSpMkLst>
        </pc:cxnChg>
        <pc:cxnChg chg="mod topLvl">
          <ac:chgData name="Long, Weitong" userId="c6662185-7318-410f-97e5-d6e77f6614a1" providerId="ADAL" clId="{F09DA8B1-FE87-4184-807F-4D6213534E45}" dt="2023-10-06T14:13:21.521" v="5681" actId="164"/>
          <ac:cxnSpMkLst>
            <pc:docMk/>
            <pc:sldMk cId="1576980708" sldId="395"/>
            <ac:cxnSpMk id="37" creationId="{D2886968-8674-0EF2-5EC4-29E147E1A9E6}"/>
          </ac:cxnSpMkLst>
        </pc:cxnChg>
        <pc:cxnChg chg="mod topLvl">
          <ac:chgData name="Long, Weitong" userId="c6662185-7318-410f-97e5-d6e77f6614a1" providerId="ADAL" clId="{F09DA8B1-FE87-4184-807F-4D6213534E45}" dt="2023-10-06T14:13:21.521" v="5681" actId="164"/>
          <ac:cxnSpMkLst>
            <pc:docMk/>
            <pc:sldMk cId="1576980708" sldId="395"/>
            <ac:cxnSpMk id="38" creationId="{882F3776-0F04-8832-A41B-3DB1BDC685B7}"/>
          </ac:cxnSpMkLst>
        </pc:cxnChg>
        <pc:cxnChg chg="del mod topLvl">
          <ac:chgData name="Long, Weitong" userId="c6662185-7318-410f-97e5-d6e77f6614a1" providerId="ADAL" clId="{F09DA8B1-FE87-4184-807F-4D6213534E45}" dt="2023-10-06T14:09:38.276" v="5584" actId="478"/>
          <ac:cxnSpMkLst>
            <pc:docMk/>
            <pc:sldMk cId="1576980708" sldId="395"/>
            <ac:cxnSpMk id="40" creationId="{B0C7D0C6-9432-329E-A400-BC82482E209B}"/>
          </ac:cxnSpMkLst>
        </pc:cxnChg>
        <pc:cxnChg chg="del mod topLvl">
          <ac:chgData name="Long, Weitong" userId="c6662185-7318-410f-97e5-d6e77f6614a1" providerId="ADAL" clId="{F09DA8B1-FE87-4184-807F-4D6213534E45}" dt="2023-10-06T14:09:38.276" v="5584" actId="478"/>
          <ac:cxnSpMkLst>
            <pc:docMk/>
            <pc:sldMk cId="1576980708" sldId="395"/>
            <ac:cxnSpMk id="41" creationId="{9C470D36-F1E1-3CD0-494C-78C5668CD945}"/>
          </ac:cxnSpMkLst>
        </pc:cxnChg>
        <pc:cxnChg chg="del mod topLvl">
          <ac:chgData name="Long, Weitong" userId="c6662185-7318-410f-97e5-d6e77f6614a1" providerId="ADAL" clId="{F09DA8B1-FE87-4184-807F-4D6213534E45}" dt="2023-10-06T14:09:38.276" v="5584" actId="478"/>
          <ac:cxnSpMkLst>
            <pc:docMk/>
            <pc:sldMk cId="1576980708" sldId="395"/>
            <ac:cxnSpMk id="47" creationId="{DF7B4405-F336-7B69-9563-2437142DF5E2}"/>
          </ac:cxnSpMkLst>
        </pc:cxnChg>
        <pc:cxnChg chg="del mod topLvl">
          <ac:chgData name="Long, Weitong" userId="c6662185-7318-410f-97e5-d6e77f6614a1" providerId="ADAL" clId="{F09DA8B1-FE87-4184-807F-4D6213534E45}" dt="2023-10-06T14:09:51.530" v="5590" actId="478"/>
          <ac:cxnSpMkLst>
            <pc:docMk/>
            <pc:sldMk cId="1576980708" sldId="395"/>
            <ac:cxnSpMk id="50" creationId="{A99DDB8C-5D82-B573-BAE2-5EB0A44258F2}"/>
          </ac:cxnSpMkLst>
        </pc:cxnChg>
        <pc:cxnChg chg="del mod topLvl">
          <ac:chgData name="Long, Weitong" userId="c6662185-7318-410f-97e5-d6e77f6614a1" providerId="ADAL" clId="{F09DA8B1-FE87-4184-807F-4D6213534E45}" dt="2023-10-06T14:09:52.160" v="5591" actId="478"/>
          <ac:cxnSpMkLst>
            <pc:docMk/>
            <pc:sldMk cId="1576980708" sldId="395"/>
            <ac:cxnSpMk id="51" creationId="{380A6847-E9C3-9303-4A2B-329A64AAD620}"/>
          </ac:cxnSpMkLst>
        </pc:cxnChg>
      </pc:sldChg>
      <pc:sldChg chg="addSp delSp modSp add mod">
        <pc:chgData name="Long, Weitong" userId="c6662185-7318-410f-97e5-d6e77f6614a1" providerId="ADAL" clId="{F09DA8B1-FE87-4184-807F-4D6213534E45}" dt="2023-10-07T09:44:11.697" v="6261" actId="20577"/>
        <pc:sldMkLst>
          <pc:docMk/>
          <pc:sldMk cId="2282999473" sldId="396"/>
        </pc:sldMkLst>
        <pc:spChg chg="mod">
          <ac:chgData name="Long, Weitong" userId="c6662185-7318-410f-97e5-d6e77f6614a1" providerId="ADAL" clId="{F09DA8B1-FE87-4184-807F-4D6213534E45}" dt="2023-10-06T14:16:11.052" v="5859" actId="404"/>
          <ac:spMkLst>
            <pc:docMk/>
            <pc:sldMk cId="2282999473" sldId="396"/>
            <ac:spMk id="3" creationId="{EC31F525-1230-EB6E-B95E-68F7ADE53EF7}"/>
          </ac:spMkLst>
        </pc:spChg>
        <pc:spChg chg="mod topLvl">
          <ac:chgData name="Long, Weitong" userId="c6662185-7318-410f-97e5-d6e77f6614a1" providerId="ADAL" clId="{F09DA8B1-FE87-4184-807F-4D6213534E45}" dt="2023-10-06T14:25:40.812" v="6017" actId="1076"/>
          <ac:spMkLst>
            <pc:docMk/>
            <pc:sldMk cId="2282999473" sldId="396"/>
            <ac:spMk id="7" creationId="{9E3B0EB1-FA19-747C-67D6-EAFF0B0DF9CF}"/>
          </ac:spMkLst>
        </pc:spChg>
        <pc:spChg chg="mod topLvl">
          <ac:chgData name="Long, Weitong" userId="c6662185-7318-410f-97e5-d6e77f6614a1" providerId="ADAL" clId="{F09DA8B1-FE87-4184-807F-4D6213534E45}" dt="2023-10-06T14:25:24.629" v="6012" actId="164"/>
          <ac:spMkLst>
            <pc:docMk/>
            <pc:sldMk cId="2282999473" sldId="396"/>
            <ac:spMk id="8" creationId="{E6013348-C5AF-B246-C4CF-208DDDFD2CAB}"/>
          </ac:spMkLst>
        </pc:spChg>
        <pc:spChg chg="mod topLvl">
          <ac:chgData name="Long, Weitong" userId="c6662185-7318-410f-97e5-d6e77f6614a1" providerId="ADAL" clId="{F09DA8B1-FE87-4184-807F-4D6213534E45}" dt="2023-10-06T14:25:34.487" v="6015" actId="1076"/>
          <ac:spMkLst>
            <pc:docMk/>
            <pc:sldMk cId="2282999473" sldId="396"/>
            <ac:spMk id="9" creationId="{42F2725F-FA00-CF3B-74BE-30F6FC733576}"/>
          </ac:spMkLst>
        </pc:spChg>
        <pc:spChg chg="del mod topLvl">
          <ac:chgData name="Long, Weitong" userId="c6662185-7318-410f-97e5-d6e77f6614a1" providerId="ADAL" clId="{F09DA8B1-FE87-4184-807F-4D6213534E45}" dt="2023-10-06T14:22:11.687" v="5959" actId="478"/>
          <ac:spMkLst>
            <pc:docMk/>
            <pc:sldMk cId="2282999473" sldId="396"/>
            <ac:spMk id="14" creationId="{5BB99F70-6974-616F-364E-B7818610EE45}"/>
          </ac:spMkLst>
        </pc:spChg>
        <pc:spChg chg="add mod">
          <ac:chgData name="Long, Weitong" userId="c6662185-7318-410f-97e5-d6e77f6614a1" providerId="ADAL" clId="{F09DA8B1-FE87-4184-807F-4D6213534E45}" dt="2023-10-07T09:44:11.697" v="6261" actId="20577"/>
          <ac:spMkLst>
            <pc:docMk/>
            <pc:sldMk cId="2282999473" sldId="396"/>
            <ac:spMk id="20" creationId="{0D667B21-691A-9177-7C21-999C1F7DCA9E}"/>
          </ac:spMkLst>
        </pc:spChg>
        <pc:spChg chg="add mod">
          <ac:chgData name="Long, Weitong" userId="c6662185-7318-410f-97e5-d6e77f6614a1" providerId="ADAL" clId="{F09DA8B1-FE87-4184-807F-4D6213534E45}" dt="2023-10-06T14:25:24.629" v="6012" actId="164"/>
          <ac:spMkLst>
            <pc:docMk/>
            <pc:sldMk cId="2282999473" sldId="396"/>
            <ac:spMk id="21" creationId="{4AC05EC7-D321-A532-AAEB-C9017BA055C1}"/>
          </ac:spMkLst>
        </pc:spChg>
        <pc:spChg chg="add mod">
          <ac:chgData name="Long, Weitong" userId="c6662185-7318-410f-97e5-d6e77f6614a1" providerId="ADAL" clId="{F09DA8B1-FE87-4184-807F-4D6213534E45}" dt="2023-10-06T14:25:24.629" v="6012" actId="164"/>
          <ac:spMkLst>
            <pc:docMk/>
            <pc:sldMk cId="2282999473" sldId="396"/>
            <ac:spMk id="22" creationId="{FD9F091B-B2F7-6A4C-319B-AFE7BF3BFD19}"/>
          </ac:spMkLst>
        </pc:spChg>
        <pc:spChg chg="add mod">
          <ac:chgData name="Long, Weitong" userId="c6662185-7318-410f-97e5-d6e77f6614a1" providerId="ADAL" clId="{F09DA8B1-FE87-4184-807F-4D6213534E45}" dt="2023-10-06T14:25:24.629" v="6012" actId="164"/>
          <ac:spMkLst>
            <pc:docMk/>
            <pc:sldMk cId="2282999473" sldId="396"/>
            <ac:spMk id="23" creationId="{D2815FE9-06EF-95DD-AD6A-DE72FF789408}"/>
          </ac:spMkLst>
        </pc:spChg>
        <pc:spChg chg="add mod">
          <ac:chgData name="Long, Weitong" userId="c6662185-7318-410f-97e5-d6e77f6614a1" providerId="ADAL" clId="{F09DA8B1-FE87-4184-807F-4D6213534E45}" dt="2023-10-06T14:25:24.629" v="6012" actId="164"/>
          <ac:spMkLst>
            <pc:docMk/>
            <pc:sldMk cId="2282999473" sldId="396"/>
            <ac:spMk id="27" creationId="{A061E981-E45E-755F-74CB-21B5D1CBF378}"/>
          </ac:spMkLst>
        </pc:spChg>
        <pc:spChg chg="add mod">
          <ac:chgData name="Long, Weitong" userId="c6662185-7318-410f-97e5-d6e77f6614a1" providerId="ADAL" clId="{F09DA8B1-FE87-4184-807F-4D6213534E45}" dt="2023-10-06T14:25:24.629" v="6012" actId="164"/>
          <ac:spMkLst>
            <pc:docMk/>
            <pc:sldMk cId="2282999473" sldId="396"/>
            <ac:spMk id="28" creationId="{53EAD565-8915-0BD7-8B2C-69CFC67E6033}"/>
          </ac:spMkLst>
        </pc:spChg>
        <pc:spChg chg="del mod topLvl">
          <ac:chgData name="Long, Weitong" userId="c6662185-7318-410f-97e5-d6e77f6614a1" providerId="ADAL" clId="{F09DA8B1-FE87-4184-807F-4D6213534E45}" dt="2023-10-06T14:21:35.370" v="5957" actId="478"/>
          <ac:spMkLst>
            <pc:docMk/>
            <pc:sldMk cId="2282999473" sldId="396"/>
            <ac:spMk id="30" creationId="{B41D044A-14EA-532D-0E0B-CCC9FE404E3D}"/>
          </ac:spMkLst>
        </pc:spChg>
        <pc:spChg chg="mod topLvl">
          <ac:chgData name="Long, Weitong" userId="c6662185-7318-410f-97e5-d6e77f6614a1" providerId="ADAL" clId="{F09DA8B1-FE87-4184-807F-4D6213534E45}" dt="2023-10-06T14:25:42.551" v="6018" actId="1076"/>
          <ac:spMkLst>
            <pc:docMk/>
            <pc:sldMk cId="2282999473" sldId="396"/>
            <ac:spMk id="32" creationId="{1D289FFA-499C-BDFA-39B7-C306A08B53B8}"/>
          </ac:spMkLst>
        </pc:spChg>
        <pc:spChg chg="del mod topLvl">
          <ac:chgData name="Long, Weitong" userId="c6662185-7318-410f-97e5-d6e77f6614a1" providerId="ADAL" clId="{F09DA8B1-FE87-4184-807F-4D6213534E45}" dt="2023-10-06T14:21:35.370" v="5957" actId="478"/>
          <ac:spMkLst>
            <pc:docMk/>
            <pc:sldMk cId="2282999473" sldId="396"/>
            <ac:spMk id="33" creationId="{A14DF7EB-452F-D1C9-4BAE-E7ABC28457F9}"/>
          </ac:spMkLst>
        </pc:spChg>
        <pc:spChg chg="del mod topLvl">
          <ac:chgData name="Long, Weitong" userId="c6662185-7318-410f-97e5-d6e77f6614a1" providerId="ADAL" clId="{F09DA8B1-FE87-4184-807F-4D6213534E45}" dt="2023-10-06T14:21:35.370" v="5957" actId="478"/>
          <ac:spMkLst>
            <pc:docMk/>
            <pc:sldMk cId="2282999473" sldId="396"/>
            <ac:spMk id="34" creationId="{5C2CFD57-BD60-565F-67D8-BC674163F36C}"/>
          </ac:spMkLst>
        </pc:spChg>
        <pc:spChg chg="del mod topLvl">
          <ac:chgData name="Long, Weitong" userId="c6662185-7318-410f-97e5-d6e77f6614a1" providerId="ADAL" clId="{F09DA8B1-FE87-4184-807F-4D6213534E45}" dt="2023-10-06T14:21:35.370" v="5957" actId="478"/>
          <ac:spMkLst>
            <pc:docMk/>
            <pc:sldMk cId="2282999473" sldId="396"/>
            <ac:spMk id="35" creationId="{83A089CF-F689-CBAD-BA94-E7A94487F826}"/>
          </ac:spMkLst>
        </pc:spChg>
        <pc:spChg chg="add mod">
          <ac:chgData name="Long, Weitong" userId="c6662185-7318-410f-97e5-d6e77f6614a1" providerId="ADAL" clId="{F09DA8B1-FE87-4184-807F-4D6213534E45}" dt="2023-10-06T14:25:24.629" v="6012" actId="164"/>
          <ac:spMkLst>
            <pc:docMk/>
            <pc:sldMk cId="2282999473" sldId="396"/>
            <ac:spMk id="39" creationId="{915E6A19-64F7-87AA-04FF-51B8A7F670E9}"/>
          </ac:spMkLst>
        </pc:spChg>
        <pc:spChg chg="add mod">
          <ac:chgData name="Long, Weitong" userId="c6662185-7318-410f-97e5-d6e77f6614a1" providerId="ADAL" clId="{F09DA8B1-FE87-4184-807F-4D6213534E45}" dt="2023-10-06T14:25:32.149" v="6014" actId="1076"/>
          <ac:spMkLst>
            <pc:docMk/>
            <pc:sldMk cId="2282999473" sldId="396"/>
            <ac:spMk id="46" creationId="{6704B047-5E66-6936-527A-D4ED8EE9FEC8}"/>
          </ac:spMkLst>
        </pc:spChg>
        <pc:spChg chg="add mod">
          <ac:chgData name="Long, Weitong" userId="c6662185-7318-410f-97e5-d6e77f6614a1" providerId="ADAL" clId="{F09DA8B1-FE87-4184-807F-4D6213534E45}" dt="2023-10-06T14:25:24.629" v="6012" actId="164"/>
          <ac:spMkLst>
            <pc:docMk/>
            <pc:sldMk cId="2282999473" sldId="396"/>
            <ac:spMk id="78" creationId="{74ADF8DB-DE13-ADC6-8F5F-8B76801F1678}"/>
          </ac:spMkLst>
        </pc:spChg>
        <pc:spChg chg="add mod">
          <ac:chgData name="Long, Weitong" userId="c6662185-7318-410f-97e5-d6e77f6614a1" providerId="ADAL" clId="{F09DA8B1-FE87-4184-807F-4D6213534E45}" dt="2023-10-06T14:25:24.629" v="6012" actId="164"/>
          <ac:spMkLst>
            <pc:docMk/>
            <pc:sldMk cId="2282999473" sldId="396"/>
            <ac:spMk id="79" creationId="{66BF2E5B-BE2F-B036-795D-55488168F606}"/>
          </ac:spMkLst>
        </pc:spChg>
        <pc:grpChg chg="add mod">
          <ac:chgData name="Long, Weitong" userId="c6662185-7318-410f-97e5-d6e77f6614a1" providerId="ADAL" clId="{F09DA8B1-FE87-4184-807F-4D6213534E45}" dt="2023-10-06T14:25:37.202" v="6016" actId="1076"/>
          <ac:grpSpMkLst>
            <pc:docMk/>
            <pc:sldMk cId="2282999473" sldId="396"/>
            <ac:grpSpMk id="82" creationId="{1B1B0D01-DE16-0C1E-27A0-5E8F8EA5AF5B}"/>
          </ac:grpSpMkLst>
        </pc:grpChg>
        <pc:grpChg chg="del">
          <ac:chgData name="Long, Weitong" userId="c6662185-7318-410f-97e5-d6e77f6614a1" providerId="ADAL" clId="{F09DA8B1-FE87-4184-807F-4D6213534E45}" dt="2023-10-06T14:18:18.083" v="5927" actId="165"/>
          <ac:grpSpMkLst>
            <pc:docMk/>
            <pc:sldMk cId="2282999473" sldId="396"/>
            <ac:grpSpMk id="90" creationId="{19A58E58-68AB-23FA-3833-AC964C65530C}"/>
          </ac:grpSpMkLst>
        </pc:grpChg>
        <pc:cxnChg chg="mod topLvl">
          <ac:chgData name="Long, Weitong" userId="c6662185-7318-410f-97e5-d6e77f6614a1" providerId="ADAL" clId="{F09DA8B1-FE87-4184-807F-4D6213534E45}" dt="2023-10-06T14:25:32.149" v="6014" actId="1076"/>
          <ac:cxnSpMkLst>
            <pc:docMk/>
            <pc:sldMk cId="2282999473" sldId="396"/>
            <ac:cxnSpMk id="10" creationId="{0F63BAA5-0BA6-4769-EADA-6178368932F7}"/>
          </ac:cxnSpMkLst>
        </pc:cxnChg>
        <pc:cxnChg chg="mod topLvl">
          <ac:chgData name="Long, Weitong" userId="c6662185-7318-410f-97e5-d6e77f6614a1" providerId="ADAL" clId="{F09DA8B1-FE87-4184-807F-4D6213534E45}" dt="2023-10-06T14:25:34.487" v="6015" actId="1076"/>
          <ac:cxnSpMkLst>
            <pc:docMk/>
            <pc:sldMk cId="2282999473" sldId="396"/>
            <ac:cxnSpMk id="11" creationId="{138C5299-C28F-6A63-8232-A9CB37B4E65D}"/>
          </ac:cxnSpMkLst>
        </pc:cxnChg>
        <pc:cxnChg chg="add mod">
          <ac:chgData name="Long, Weitong" userId="c6662185-7318-410f-97e5-d6e77f6614a1" providerId="ADAL" clId="{F09DA8B1-FE87-4184-807F-4D6213534E45}" dt="2023-10-07T09:44:11.697" v="6261" actId="20577"/>
          <ac:cxnSpMkLst>
            <pc:docMk/>
            <pc:sldMk cId="2282999473" sldId="396"/>
            <ac:cxnSpMk id="18" creationId="{37B2E19E-A2F9-C880-292B-06525C135AE8}"/>
          </ac:cxnSpMkLst>
        </pc:cxnChg>
        <pc:cxnChg chg="add mod">
          <ac:chgData name="Long, Weitong" userId="c6662185-7318-410f-97e5-d6e77f6614a1" providerId="ADAL" clId="{F09DA8B1-FE87-4184-807F-4D6213534E45}" dt="2023-10-06T14:25:24.629" v="6012" actId="164"/>
          <ac:cxnSpMkLst>
            <pc:docMk/>
            <pc:sldMk cId="2282999473" sldId="396"/>
            <ac:cxnSpMk id="19" creationId="{13D230A0-DA37-60F3-3D5D-6D2A6D552354}"/>
          </ac:cxnSpMkLst>
        </pc:cxnChg>
        <pc:cxnChg chg="add mod">
          <ac:chgData name="Long, Weitong" userId="c6662185-7318-410f-97e5-d6e77f6614a1" providerId="ADAL" clId="{F09DA8B1-FE87-4184-807F-4D6213534E45}" dt="2023-10-06T14:25:24.629" v="6012" actId="164"/>
          <ac:cxnSpMkLst>
            <pc:docMk/>
            <pc:sldMk cId="2282999473" sldId="396"/>
            <ac:cxnSpMk id="24" creationId="{5E416AA4-5AD5-407C-C527-EF60920B8370}"/>
          </ac:cxnSpMkLst>
        </pc:cxnChg>
        <pc:cxnChg chg="del mod topLvl">
          <ac:chgData name="Long, Weitong" userId="c6662185-7318-410f-97e5-d6e77f6614a1" providerId="ADAL" clId="{F09DA8B1-FE87-4184-807F-4D6213534E45}" dt="2023-10-06T14:22:11.687" v="5959" actId="478"/>
          <ac:cxnSpMkLst>
            <pc:docMk/>
            <pc:sldMk cId="2282999473" sldId="396"/>
            <ac:cxnSpMk id="25" creationId="{1EFF17F2-04BC-0B3D-D376-68C3E33557CC}"/>
          </ac:cxnSpMkLst>
        </pc:cxnChg>
        <pc:cxnChg chg="add mod">
          <ac:chgData name="Long, Weitong" userId="c6662185-7318-410f-97e5-d6e77f6614a1" providerId="ADAL" clId="{F09DA8B1-FE87-4184-807F-4D6213534E45}" dt="2023-10-06T14:25:24.629" v="6012" actId="164"/>
          <ac:cxnSpMkLst>
            <pc:docMk/>
            <pc:sldMk cId="2282999473" sldId="396"/>
            <ac:cxnSpMk id="26" creationId="{BB24519B-E388-34CD-4895-C12B1B7A2289}"/>
          </ac:cxnSpMkLst>
        </pc:cxnChg>
        <pc:cxnChg chg="add mod">
          <ac:chgData name="Long, Weitong" userId="c6662185-7318-410f-97e5-d6e77f6614a1" providerId="ADAL" clId="{F09DA8B1-FE87-4184-807F-4D6213534E45}" dt="2023-10-06T14:25:24.629" v="6012" actId="164"/>
          <ac:cxnSpMkLst>
            <pc:docMk/>
            <pc:sldMk cId="2282999473" sldId="396"/>
            <ac:cxnSpMk id="29" creationId="{4E0F554E-11F8-ED29-51AD-88503163FA82}"/>
          </ac:cxnSpMkLst>
        </pc:cxnChg>
        <pc:cxnChg chg="del mod topLvl">
          <ac:chgData name="Long, Weitong" userId="c6662185-7318-410f-97e5-d6e77f6614a1" providerId="ADAL" clId="{F09DA8B1-FE87-4184-807F-4D6213534E45}" dt="2023-10-06T14:22:11.687" v="5959" actId="478"/>
          <ac:cxnSpMkLst>
            <pc:docMk/>
            <pc:sldMk cId="2282999473" sldId="396"/>
            <ac:cxnSpMk id="31" creationId="{1C19C97B-B211-867F-D47A-802E7BA0FDB6}"/>
          </ac:cxnSpMkLst>
        </pc:cxnChg>
        <pc:cxnChg chg="add mod">
          <ac:chgData name="Long, Weitong" userId="c6662185-7318-410f-97e5-d6e77f6614a1" providerId="ADAL" clId="{F09DA8B1-FE87-4184-807F-4D6213534E45}" dt="2023-10-06T14:25:24.629" v="6012" actId="164"/>
          <ac:cxnSpMkLst>
            <pc:docMk/>
            <pc:sldMk cId="2282999473" sldId="396"/>
            <ac:cxnSpMk id="36" creationId="{E71968D3-E5D0-FEEE-826C-687AF47423BC}"/>
          </ac:cxnSpMkLst>
        </pc:cxnChg>
        <pc:cxnChg chg="del mod topLvl">
          <ac:chgData name="Long, Weitong" userId="c6662185-7318-410f-97e5-d6e77f6614a1" providerId="ADAL" clId="{F09DA8B1-FE87-4184-807F-4D6213534E45}" dt="2023-10-06T14:22:11.687" v="5959" actId="478"/>
          <ac:cxnSpMkLst>
            <pc:docMk/>
            <pc:sldMk cId="2282999473" sldId="396"/>
            <ac:cxnSpMk id="37" creationId="{D2886968-8674-0EF2-5EC4-29E147E1A9E6}"/>
          </ac:cxnSpMkLst>
        </pc:cxnChg>
        <pc:cxnChg chg="del mod topLvl">
          <ac:chgData name="Long, Weitong" userId="c6662185-7318-410f-97e5-d6e77f6614a1" providerId="ADAL" clId="{F09DA8B1-FE87-4184-807F-4D6213534E45}" dt="2023-10-06T14:22:11.687" v="5959" actId="478"/>
          <ac:cxnSpMkLst>
            <pc:docMk/>
            <pc:sldMk cId="2282999473" sldId="396"/>
            <ac:cxnSpMk id="38" creationId="{882F3776-0F04-8832-A41B-3DB1BDC685B7}"/>
          </ac:cxnSpMkLst>
        </pc:cxnChg>
        <pc:cxnChg chg="add mod">
          <ac:chgData name="Long, Weitong" userId="c6662185-7318-410f-97e5-d6e77f6614a1" providerId="ADAL" clId="{F09DA8B1-FE87-4184-807F-4D6213534E45}" dt="2023-10-06T14:25:40.812" v="6017" actId="1076"/>
          <ac:cxnSpMkLst>
            <pc:docMk/>
            <pc:sldMk cId="2282999473" sldId="396"/>
            <ac:cxnSpMk id="57" creationId="{D2FE5C7E-91D5-3A3D-E166-91DBA4CE100E}"/>
          </ac:cxnSpMkLst>
        </pc:cxnChg>
        <pc:cxnChg chg="add mod">
          <ac:chgData name="Long, Weitong" userId="c6662185-7318-410f-97e5-d6e77f6614a1" providerId="ADAL" clId="{F09DA8B1-FE87-4184-807F-4D6213534E45}" dt="2023-10-06T14:25:40.812" v="6017" actId="1076"/>
          <ac:cxnSpMkLst>
            <pc:docMk/>
            <pc:sldMk cId="2282999473" sldId="396"/>
            <ac:cxnSpMk id="60" creationId="{9B5AF313-C641-FEF8-E5E0-A78D28C33F85}"/>
          </ac:cxnSpMkLst>
        </pc:cxnChg>
      </pc:sldChg>
      <pc:sldChg chg="new del">
        <pc:chgData name="Long, Weitong" userId="c6662185-7318-410f-97e5-d6e77f6614a1" providerId="ADAL" clId="{F09DA8B1-FE87-4184-807F-4D6213534E45}" dt="2023-10-06T10:58:35.284" v="5546" actId="680"/>
        <pc:sldMkLst>
          <pc:docMk/>
          <pc:sldMk cId="3198442808" sldId="396"/>
        </pc:sldMkLst>
      </pc:sldChg>
      <pc:sldChg chg="addSp delSp modSp add mod">
        <pc:chgData name="Long, Weitong" userId="c6662185-7318-410f-97e5-d6e77f6614a1" providerId="ADAL" clId="{F09DA8B1-FE87-4184-807F-4D6213534E45}" dt="2023-10-06T14:21:06.296" v="5956" actId="1076"/>
        <pc:sldMkLst>
          <pc:docMk/>
          <pc:sldMk cId="4197430144" sldId="397"/>
        </pc:sldMkLst>
        <pc:spChg chg="mod">
          <ac:chgData name="Long, Weitong" userId="c6662185-7318-410f-97e5-d6e77f6614a1" providerId="ADAL" clId="{F09DA8B1-FE87-4184-807F-4D6213534E45}" dt="2023-10-06T14:16:43.779" v="5910" actId="313"/>
          <ac:spMkLst>
            <pc:docMk/>
            <pc:sldMk cId="4197430144" sldId="397"/>
            <ac:spMk id="3" creationId="{EC31F525-1230-EB6E-B95E-68F7ADE53EF7}"/>
          </ac:spMkLst>
        </pc:spChg>
        <pc:spChg chg="mod topLvl">
          <ac:chgData name="Long, Weitong" userId="c6662185-7318-410f-97e5-d6e77f6614a1" providerId="ADAL" clId="{F09DA8B1-FE87-4184-807F-4D6213534E45}" dt="2023-10-06T14:21:03.717" v="5955" actId="164"/>
          <ac:spMkLst>
            <pc:docMk/>
            <pc:sldMk cId="4197430144" sldId="397"/>
            <ac:spMk id="7" creationId="{9E3B0EB1-FA19-747C-67D6-EAFF0B0DF9CF}"/>
          </ac:spMkLst>
        </pc:spChg>
        <pc:spChg chg="mod topLvl">
          <ac:chgData name="Long, Weitong" userId="c6662185-7318-410f-97e5-d6e77f6614a1" providerId="ADAL" clId="{F09DA8B1-FE87-4184-807F-4D6213534E45}" dt="2023-10-06T14:21:03.717" v="5955" actId="164"/>
          <ac:spMkLst>
            <pc:docMk/>
            <pc:sldMk cId="4197430144" sldId="397"/>
            <ac:spMk id="8" creationId="{E6013348-C5AF-B246-C4CF-208DDDFD2CAB}"/>
          </ac:spMkLst>
        </pc:spChg>
        <pc:spChg chg="mod topLvl">
          <ac:chgData name="Long, Weitong" userId="c6662185-7318-410f-97e5-d6e77f6614a1" providerId="ADAL" clId="{F09DA8B1-FE87-4184-807F-4D6213534E45}" dt="2023-10-06T14:21:03.717" v="5955" actId="164"/>
          <ac:spMkLst>
            <pc:docMk/>
            <pc:sldMk cId="4197430144" sldId="397"/>
            <ac:spMk id="9" creationId="{42F2725F-FA00-CF3B-74BE-30F6FC733576}"/>
          </ac:spMkLst>
        </pc:spChg>
        <pc:spChg chg="del mod topLvl">
          <ac:chgData name="Long, Weitong" userId="c6662185-7318-410f-97e5-d6e77f6614a1" providerId="ADAL" clId="{F09DA8B1-FE87-4184-807F-4D6213534E45}" dt="2023-10-06T14:19:34.174" v="5936" actId="478"/>
          <ac:spMkLst>
            <pc:docMk/>
            <pc:sldMk cId="4197430144" sldId="397"/>
            <ac:spMk id="14" creationId="{5BB99F70-6974-616F-364E-B7818610EE45}"/>
          </ac:spMkLst>
        </pc:spChg>
        <pc:spChg chg="del mod topLvl">
          <ac:chgData name="Long, Weitong" userId="c6662185-7318-410f-97e5-d6e77f6614a1" providerId="ADAL" clId="{F09DA8B1-FE87-4184-807F-4D6213534E45}" dt="2023-10-06T14:19:30.694" v="5934" actId="478"/>
          <ac:spMkLst>
            <pc:docMk/>
            <pc:sldMk cId="4197430144" sldId="397"/>
            <ac:spMk id="30" creationId="{B41D044A-14EA-532D-0E0B-CCC9FE404E3D}"/>
          </ac:spMkLst>
        </pc:spChg>
        <pc:spChg chg="mod topLvl">
          <ac:chgData name="Long, Weitong" userId="c6662185-7318-410f-97e5-d6e77f6614a1" providerId="ADAL" clId="{F09DA8B1-FE87-4184-807F-4D6213534E45}" dt="2023-10-06T14:21:03.717" v="5955" actId="164"/>
          <ac:spMkLst>
            <pc:docMk/>
            <pc:sldMk cId="4197430144" sldId="397"/>
            <ac:spMk id="32" creationId="{1D289FFA-499C-BDFA-39B7-C306A08B53B8}"/>
          </ac:spMkLst>
        </pc:spChg>
        <pc:spChg chg="del mod topLvl">
          <ac:chgData name="Long, Weitong" userId="c6662185-7318-410f-97e5-d6e77f6614a1" providerId="ADAL" clId="{F09DA8B1-FE87-4184-807F-4D6213534E45}" dt="2023-10-06T14:19:21.062" v="5929" actId="478"/>
          <ac:spMkLst>
            <pc:docMk/>
            <pc:sldMk cId="4197430144" sldId="397"/>
            <ac:spMk id="33" creationId="{A14DF7EB-452F-D1C9-4BAE-E7ABC28457F9}"/>
          </ac:spMkLst>
        </pc:spChg>
        <pc:spChg chg="del mod topLvl">
          <ac:chgData name="Long, Weitong" userId="c6662185-7318-410f-97e5-d6e77f6614a1" providerId="ADAL" clId="{F09DA8B1-FE87-4184-807F-4D6213534E45}" dt="2023-10-06T14:19:21.062" v="5929" actId="478"/>
          <ac:spMkLst>
            <pc:docMk/>
            <pc:sldMk cId="4197430144" sldId="397"/>
            <ac:spMk id="34" creationId="{5C2CFD57-BD60-565F-67D8-BC674163F36C}"/>
          </ac:spMkLst>
        </pc:spChg>
        <pc:spChg chg="del mod topLvl">
          <ac:chgData name="Long, Weitong" userId="c6662185-7318-410f-97e5-d6e77f6614a1" providerId="ADAL" clId="{F09DA8B1-FE87-4184-807F-4D6213534E45}" dt="2023-10-06T14:19:21.062" v="5929" actId="478"/>
          <ac:spMkLst>
            <pc:docMk/>
            <pc:sldMk cId="4197430144" sldId="397"/>
            <ac:spMk id="35" creationId="{83A089CF-F689-CBAD-BA94-E7A94487F826}"/>
          </ac:spMkLst>
        </pc:spChg>
        <pc:grpChg chg="add mod">
          <ac:chgData name="Long, Weitong" userId="c6662185-7318-410f-97e5-d6e77f6614a1" providerId="ADAL" clId="{F09DA8B1-FE87-4184-807F-4D6213534E45}" dt="2023-10-06T14:21:06.296" v="5956" actId="1076"/>
          <ac:grpSpMkLst>
            <pc:docMk/>
            <pc:sldMk cId="4197430144" sldId="397"/>
            <ac:grpSpMk id="17" creationId="{C1D89684-F779-1F2F-C232-A5E05721590C}"/>
          </ac:grpSpMkLst>
        </pc:grpChg>
        <pc:grpChg chg="del">
          <ac:chgData name="Long, Weitong" userId="c6662185-7318-410f-97e5-d6e77f6614a1" providerId="ADAL" clId="{F09DA8B1-FE87-4184-807F-4D6213534E45}" dt="2023-10-06T14:19:17.243" v="5928" actId="165"/>
          <ac:grpSpMkLst>
            <pc:docMk/>
            <pc:sldMk cId="4197430144" sldId="397"/>
            <ac:grpSpMk id="90" creationId="{19A58E58-68AB-23FA-3833-AC964C65530C}"/>
          </ac:grpSpMkLst>
        </pc:grpChg>
        <pc:cxnChg chg="mod topLvl">
          <ac:chgData name="Long, Weitong" userId="c6662185-7318-410f-97e5-d6e77f6614a1" providerId="ADAL" clId="{F09DA8B1-FE87-4184-807F-4D6213534E45}" dt="2023-10-06T14:21:03.717" v="5955" actId="164"/>
          <ac:cxnSpMkLst>
            <pc:docMk/>
            <pc:sldMk cId="4197430144" sldId="397"/>
            <ac:cxnSpMk id="10" creationId="{0F63BAA5-0BA6-4769-EADA-6178368932F7}"/>
          </ac:cxnSpMkLst>
        </pc:cxnChg>
        <pc:cxnChg chg="mod topLvl">
          <ac:chgData name="Long, Weitong" userId="c6662185-7318-410f-97e5-d6e77f6614a1" providerId="ADAL" clId="{F09DA8B1-FE87-4184-807F-4D6213534E45}" dt="2023-10-06T14:21:03.717" v="5955" actId="164"/>
          <ac:cxnSpMkLst>
            <pc:docMk/>
            <pc:sldMk cId="4197430144" sldId="397"/>
            <ac:cxnSpMk id="11" creationId="{138C5299-C28F-6A63-8232-A9CB37B4E65D}"/>
          </ac:cxnSpMkLst>
        </pc:cxnChg>
        <pc:cxnChg chg="del mod topLvl">
          <ac:chgData name="Long, Weitong" userId="c6662185-7318-410f-97e5-d6e77f6614a1" providerId="ADAL" clId="{F09DA8B1-FE87-4184-807F-4D6213534E45}" dt="2023-10-06T14:19:24.636" v="5932" actId="478"/>
          <ac:cxnSpMkLst>
            <pc:docMk/>
            <pc:sldMk cId="4197430144" sldId="397"/>
            <ac:cxnSpMk id="25" creationId="{1EFF17F2-04BC-0B3D-D376-68C3E33557CC}"/>
          </ac:cxnSpMkLst>
        </pc:cxnChg>
        <pc:cxnChg chg="del mod topLvl">
          <ac:chgData name="Long, Weitong" userId="c6662185-7318-410f-97e5-d6e77f6614a1" providerId="ADAL" clId="{F09DA8B1-FE87-4184-807F-4D6213534E45}" dt="2023-10-06T14:19:25.589" v="5933" actId="478"/>
          <ac:cxnSpMkLst>
            <pc:docMk/>
            <pc:sldMk cId="4197430144" sldId="397"/>
            <ac:cxnSpMk id="31" creationId="{1C19C97B-B211-867F-D47A-802E7BA0FDB6}"/>
          </ac:cxnSpMkLst>
        </pc:cxnChg>
        <pc:cxnChg chg="del mod topLvl">
          <ac:chgData name="Long, Weitong" userId="c6662185-7318-410f-97e5-d6e77f6614a1" providerId="ADAL" clId="{F09DA8B1-FE87-4184-807F-4D6213534E45}" dt="2023-10-06T14:19:23.396" v="5931" actId="478"/>
          <ac:cxnSpMkLst>
            <pc:docMk/>
            <pc:sldMk cId="4197430144" sldId="397"/>
            <ac:cxnSpMk id="37" creationId="{D2886968-8674-0EF2-5EC4-29E147E1A9E6}"/>
          </ac:cxnSpMkLst>
        </pc:cxnChg>
        <pc:cxnChg chg="del mod topLvl">
          <ac:chgData name="Long, Weitong" userId="c6662185-7318-410f-97e5-d6e77f6614a1" providerId="ADAL" clId="{F09DA8B1-FE87-4184-807F-4D6213534E45}" dt="2023-10-06T14:19:22.396" v="5930" actId="478"/>
          <ac:cxnSpMkLst>
            <pc:docMk/>
            <pc:sldMk cId="4197430144" sldId="397"/>
            <ac:cxnSpMk id="38" creationId="{882F3776-0F04-8832-A41B-3DB1BDC685B7}"/>
          </ac:cxnSpMkLst>
        </pc:cxnChg>
      </pc:sldChg>
      <pc:sldChg chg="addSp delSp modSp new mod">
        <pc:chgData name="Long, Weitong" userId="c6662185-7318-410f-97e5-d6e77f6614a1" providerId="ADAL" clId="{F09DA8B1-FE87-4184-807F-4D6213534E45}" dt="2023-10-09T12:12:48.287" v="6603" actId="207"/>
        <pc:sldMkLst>
          <pc:docMk/>
          <pc:sldMk cId="3775901170" sldId="398"/>
        </pc:sldMkLst>
        <pc:spChg chg="del mod">
          <ac:chgData name="Long, Weitong" userId="c6662185-7318-410f-97e5-d6e77f6614a1" providerId="ADAL" clId="{F09DA8B1-FE87-4184-807F-4D6213534E45}" dt="2023-10-07T09:42:01.958" v="6227" actId="478"/>
          <ac:spMkLst>
            <pc:docMk/>
            <pc:sldMk cId="3775901170" sldId="398"/>
            <ac:spMk id="2" creationId="{6A1F3FCE-3E79-914E-EDAB-A7ECA2D395FF}"/>
          </ac:spMkLst>
        </pc:spChg>
        <pc:spChg chg="mod">
          <ac:chgData name="Long, Weitong" userId="c6662185-7318-410f-97e5-d6e77f6614a1" providerId="ADAL" clId="{F09DA8B1-FE87-4184-807F-4D6213534E45}" dt="2023-10-06T14:46:34.714" v="6133" actId="20577"/>
          <ac:spMkLst>
            <pc:docMk/>
            <pc:sldMk cId="3775901170" sldId="398"/>
            <ac:spMk id="3" creationId="{6CC6A4EA-6613-06C3-D0D6-91734EC99486}"/>
          </ac:spMkLst>
        </pc:spChg>
        <pc:spChg chg="add del mod">
          <ac:chgData name="Long, Weitong" userId="c6662185-7318-410f-97e5-d6e77f6614a1" providerId="ADAL" clId="{F09DA8B1-FE87-4184-807F-4D6213534E45}" dt="2023-10-07T09:42:04.966" v="6229" actId="478"/>
          <ac:spMkLst>
            <pc:docMk/>
            <pc:sldMk cId="3775901170" sldId="398"/>
            <ac:spMk id="5" creationId="{46831D47-52F2-0EB1-AB5C-1DE8AA361B9B}"/>
          </ac:spMkLst>
        </pc:spChg>
        <pc:spChg chg="mod topLvl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7" creationId="{C138C553-7769-688D-A88D-63ECBDF72FFA}"/>
          </ac:spMkLst>
        </pc:spChg>
        <pc:spChg chg="del mod topLvl">
          <ac:chgData name="Long, Weitong" userId="c6662185-7318-410f-97e5-d6e77f6614a1" providerId="ADAL" clId="{F09DA8B1-FE87-4184-807F-4D6213534E45}" dt="2023-10-07T09:43:29.399" v="6238" actId="478"/>
          <ac:spMkLst>
            <pc:docMk/>
            <pc:sldMk cId="3775901170" sldId="398"/>
            <ac:spMk id="8" creationId="{5EC8E5E8-6AF6-F703-27E8-5EE15992E4D7}"/>
          </ac:spMkLst>
        </pc:spChg>
        <pc:spChg chg="del mod topLvl">
          <ac:chgData name="Long, Weitong" userId="c6662185-7318-410f-97e5-d6e77f6614a1" providerId="ADAL" clId="{F09DA8B1-FE87-4184-807F-4D6213534E45}" dt="2023-10-07T09:43:29.399" v="6238" actId="478"/>
          <ac:spMkLst>
            <pc:docMk/>
            <pc:sldMk cId="3775901170" sldId="398"/>
            <ac:spMk id="9" creationId="{F2F78CB1-8363-F637-B4A9-AFB680CED0A8}"/>
          </ac:spMkLst>
        </pc:spChg>
        <pc:spChg chg="del mod topLvl">
          <ac:chgData name="Long, Weitong" userId="c6662185-7318-410f-97e5-d6e77f6614a1" providerId="ADAL" clId="{F09DA8B1-FE87-4184-807F-4D6213534E45}" dt="2023-10-07T09:44:33.222" v="6263" actId="478"/>
          <ac:spMkLst>
            <pc:docMk/>
            <pc:sldMk cId="3775901170" sldId="398"/>
            <ac:spMk id="12" creationId="{6E06B6B6-1EED-D3F9-3157-EF998E4A27CB}"/>
          </ac:spMkLst>
        </pc:spChg>
        <pc:spChg chg="del mod topLvl">
          <ac:chgData name="Long, Weitong" userId="c6662185-7318-410f-97e5-d6e77f6614a1" providerId="ADAL" clId="{F09DA8B1-FE87-4184-807F-4D6213534E45}" dt="2023-10-07T09:44:33.222" v="6263" actId="478"/>
          <ac:spMkLst>
            <pc:docMk/>
            <pc:sldMk cId="3775901170" sldId="398"/>
            <ac:spMk id="14" creationId="{CC4E9A7D-10D4-743E-B0F1-36087F10F7C5}"/>
          </ac:spMkLst>
        </pc:spChg>
        <pc:spChg chg="del mod topLvl">
          <ac:chgData name="Long, Weitong" userId="c6662185-7318-410f-97e5-d6e77f6614a1" providerId="ADAL" clId="{F09DA8B1-FE87-4184-807F-4D6213534E45}" dt="2023-10-07T09:43:29.399" v="6238" actId="478"/>
          <ac:spMkLst>
            <pc:docMk/>
            <pc:sldMk cId="3775901170" sldId="398"/>
            <ac:spMk id="16" creationId="{2E0B3A81-0743-3842-06D2-235F8337FD15}"/>
          </ac:spMkLst>
        </pc:spChg>
        <pc:spChg chg="del mod topLvl">
          <ac:chgData name="Long, Weitong" userId="c6662185-7318-410f-97e5-d6e77f6614a1" providerId="ADAL" clId="{F09DA8B1-FE87-4184-807F-4D6213534E45}" dt="2023-10-07T09:44:33.222" v="6263" actId="478"/>
          <ac:spMkLst>
            <pc:docMk/>
            <pc:sldMk cId="3775901170" sldId="398"/>
            <ac:spMk id="17" creationId="{728469DF-49F7-39DD-6CC8-73F0DD6117EA}"/>
          </ac:spMkLst>
        </pc:spChg>
        <pc:spChg chg="del mod topLvl">
          <ac:chgData name="Long, Weitong" userId="c6662185-7318-410f-97e5-d6e77f6614a1" providerId="ADAL" clId="{F09DA8B1-FE87-4184-807F-4D6213534E45}" dt="2023-10-07T09:44:33.222" v="6263" actId="478"/>
          <ac:spMkLst>
            <pc:docMk/>
            <pc:sldMk cId="3775901170" sldId="398"/>
            <ac:spMk id="18" creationId="{6459A967-04DB-45F6-1D6D-322BBDDA81E3}"/>
          </ac:spMkLst>
        </pc:spChg>
        <pc:spChg chg="del mod topLvl">
          <ac:chgData name="Long, Weitong" userId="c6662185-7318-410f-97e5-d6e77f6614a1" providerId="ADAL" clId="{F09DA8B1-FE87-4184-807F-4D6213534E45}" dt="2023-10-07T09:44:33.222" v="6263" actId="478"/>
          <ac:spMkLst>
            <pc:docMk/>
            <pc:sldMk cId="3775901170" sldId="398"/>
            <ac:spMk id="19" creationId="{EDC9653F-E259-B3C0-9C05-BB743FA692D6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22" creationId="{B1377D71-E29B-60DC-F2E3-5753D39F0DAF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25" creationId="{2A249EFB-E0FF-7636-2DDA-1BE8C24E0E01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26" creationId="{5D665287-1374-67DF-CB0F-6B1A61441020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27" creationId="{BE04656D-B0DC-BBA1-66E5-00F0562B2DFC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28" creationId="{F63F3B5D-062E-1BA8-3987-C4FD7C8CED99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31" creationId="{98F69F24-52A0-7E62-B43A-FB397B6925E2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32" creationId="{760AAB97-2C98-5898-A2EE-FEDC75AAD91D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35" creationId="{047AEFD6-EEA2-89A4-E22F-8F183DD0841E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36" creationId="{E2C5212F-7073-D56F-C543-2704990F7E1A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37" creationId="{B3E1B814-6F0F-210F-D126-26829220321E}"/>
          </ac:spMkLst>
        </pc:spChg>
        <pc:spChg chg="add mod">
          <ac:chgData name="Long, Weitong" userId="c6662185-7318-410f-97e5-d6e77f6614a1" providerId="ADAL" clId="{F09DA8B1-FE87-4184-807F-4D6213534E45}" dt="2023-10-09T12:12:48.287" v="6603" actId="207"/>
          <ac:spMkLst>
            <pc:docMk/>
            <pc:sldMk cId="3775901170" sldId="398"/>
            <ac:spMk id="38" creationId="{43B677D2-A861-0F41-D06A-7D2326D2887B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39" creationId="{15853C39-C3E9-0BB1-6485-F99BD9AE51A8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42" creationId="{69A9FD55-0385-4B62-A271-942033DBFE0C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123" creationId="{C28E8FB1-353F-E12C-2501-82544187D972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124" creationId="{3B8F349F-3B5A-79CE-3F18-DFF4DDD85F9D}"/>
          </ac:spMkLst>
        </pc:spChg>
        <pc:spChg chg="add del mod">
          <ac:chgData name="Long, Weitong" userId="c6662185-7318-410f-97e5-d6e77f6614a1" providerId="ADAL" clId="{F09DA8B1-FE87-4184-807F-4D6213534E45}" dt="2023-10-07T09:52:02.179" v="6551" actId="478"/>
          <ac:spMkLst>
            <pc:docMk/>
            <pc:sldMk cId="3775901170" sldId="398"/>
            <ac:spMk id="125" creationId="{79F31F6E-3A10-73F6-625C-CC8ED4B5C894}"/>
          </ac:spMkLst>
        </pc:spChg>
        <pc:spChg chg="add del mod">
          <ac:chgData name="Long, Weitong" userId="c6662185-7318-410f-97e5-d6e77f6614a1" providerId="ADAL" clId="{F09DA8B1-FE87-4184-807F-4D6213534E45}" dt="2023-10-07T09:52:03.069" v="6552" actId="478"/>
          <ac:spMkLst>
            <pc:docMk/>
            <pc:sldMk cId="3775901170" sldId="398"/>
            <ac:spMk id="126" creationId="{E478DAD3-44D8-865E-D71A-DEF727E773C9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127" creationId="{47853218-6370-AC98-68C6-3502F1C7C4DE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128" creationId="{438A4FD3-45FF-825B-87E8-BF4D826E97EF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152" creationId="{38636A59-B9E7-0D0F-143D-E841D6335F71}"/>
          </ac:spMkLst>
        </pc:spChg>
        <pc:spChg chg="add mod">
          <ac:chgData name="Long, Weitong" userId="c6662185-7318-410f-97e5-d6e77f6614a1" providerId="ADAL" clId="{F09DA8B1-FE87-4184-807F-4D6213534E45}" dt="2023-10-07T09:53:58.243" v="6595" actId="164"/>
          <ac:spMkLst>
            <pc:docMk/>
            <pc:sldMk cId="3775901170" sldId="398"/>
            <ac:spMk id="162" creationId="{8D2E2D5E-3AEF-C958-4370-FD009CCAE5F7}"/>
          </ac:spMkLst>
        </pc:spChg>
        <pc:grpChg chg="add del mod">
          <ac:chgData name="Long, Weitong" userId="c6662185-7318-410f-97e5-d6e77f6614a1" providerId="ADAL" clId="{F09DA8B1-FE87-4184-807F-4D6213534E45}" dt="2023-10-07T09:43:25.187" v="6237" actId="165"/>
          <ac:grpSpMkLst>
            <pc:docMk/>
            <pc:sldMk cId="3775901170" sldId="398"/>
            <ac:grpSpMk id="6" creationId="{A71F1550-4383-EC69-5543-6E5C1F02BFB6}"/>
          </ac:grpSpMkLst>
        </pc:grpChg>
        <pc:grpChg chg="add mod">
          <ac:chgData name="Long, Weitong" userId="c6662185-7318-410f-97e5-d6e77f6614a1" providerId="ADAL" clId="{F09DA8B1-FE87-4184-807F-4D6213534E45}" dt="2023-10-07T09:54:00.112" v="6596" actId="1076"/>
          <ac:grpSpMkLst>
            <pc:docMk/>
            <pc:sldMk cId="3775901170" sldId="398"/>
            <ac:grpSpMk id="163" creationId="{2B6C460B-5415-1421-479D-7C19E8038941}"/>
          </ac:grpSpMkLst>
        </pc:grpChg>
        <pc:cxnChg chg="del mod topLvl">
          <ac:chgData name="Long, Weitong" userId="c6662185-7318-410f-97e5-d6e77f6614a1" providerId="ADAL" clId="{F09DA8B1-FE87-4184-807F-4D6213534E45}" dt="2023-10-07T09:43:30.469" v="6239" actId="478"/>
          <ac:cxnSpMkLst>
            <pc:docMk/>
            <pc:sldMk cId="3775901170" sldId="398"/>
            <ac:cxnSpMk id="10" creationId="{B5871AA1-419A-34C7-9F9C-97417B700CAC}"/>
          </ac:cxnSpMkLst>
        </pc:cxnChg>
        <pc:cxnChg chg="del mod topLvl">
          <ac:chgData name="Long, Weitong" userId="c6662185-7318-410f-97e5-d6e77f6614a1" providerId="ADAL" clId="{F09DA8B1-FE87-4184-807F-4D6213534E45}" dt="2023-10-07T09:43:31.152" v="6240" actId="478"/>
          <ac:cxnSpMkLst>
            <pc:docMk/>
            <pc:sldMk cId="3775901170" sldId="398"/>
            <ac:cxnSpMk id="11" creationId="{1EF98A17-3FE2-4D30-8C5C-5B438167FA25}"/>
          </ac:cxnSpMkLst>
        </pc:cxnChg>
        <pc:cxnChg chg="del mod topLvl">
          <ac:chgData name="Long, Weitong" userId="c6662185-7318-410f-97e5-d6e77f6614a1" providerId="ADAL" clId="{F09DA8B1-FE87-4184-807F-4D6213534E45}" dt="2023-10-07T09:44:33.222" v="6263" actId="478"/>
          <ac:cxnSpMkLst>
            <pc:docMk/>
            <pc:sldMk cId="3775901170" sldId="398"/>
            <ac:cxnSpMk id="13" creationId="{A2140B42-BF7D-BA11-F9AF-B1906AEA4C04}"/>
          </ac:cxnSpMkLst>
        </pc:cxnChg>
        <pc:cxnChg chg="del mod topLvl">
          <ac:chgData name="Long, Weitong" userId="c6662185-7318-410f-97e5-d6e77f6614a1" providerId="ADAL" clId="{F09DA8B1-FE87-4184-807F-4D6213534E45}" dt="2023-10-07T09:44:33.222" v="6263" actId="478"/>
          <ac:cxnSpMkLst>
            <pc:docMk/>
            <pc:sldMk cId="3775901170" sldId="398"/>
            <ac:cxnSpMk id="15" creationId="{8285C6BB-53E5-8118-B47E-2F5C06CA5550}"/>
          </ac:cxnSpMkLst>
        </pc:cxnChg>
        <pc:cxnChg chg="del mod topLvl">
          <ac:chgData name="Long, Weitong" userId="c6662185-7318-410f-97e5-d6e77f6614a1" providerId="ADAL" clId="{F09DA8B1-FE87-4184-807F-4D6213534E45}" dt="2023-10-07T09:44:33.222" v="6263" actId="478"/>
          <ac:cxnSpMkLst>
            <pc:docMk/>
            <pc:sldMk cId="3775901170" sldId="398"/>
            <ac:cxnSpMk id="20" creationId="{05C9B557-48FD-468B-585D-D038C47F9A0D}"/>
          </ac:cxnSpMkLst>
        </pc:cxnChg>
        <pc:cxnChg chg="del mod topLvl">
          <ac:chgData name="Long, Weitong" userId="c6662185-7318-410f-97e5-d6e77f6614a1" providerId="ADAL" clId="{F09DA8B1-FE87-4184-807F-4D6213534E45}" dt="2023-10-07T09:44:33.222" v="6263" actId="478"/>
          <ac:cxnSpMkLst>
            <pc:docMk/>
            <pc:sldMk cId="3775901170" sldId="398"/>
            <ac:cxnSpMk id="21" creationId="{D9FEB1DE-E1D1-19B7-7163-16534D6C9ABE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23" creationId="{6622438F-40C0-CC0B-46FC-4C2A6007A05F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24" creationId="{D8F30C17-77CD-DE33-B990-B0FFC0716677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29" creationId="{79A047F8-6CF5-B331-CF43-BC852D1C1C79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30" creationId="{E2BCF28D-B7CF-45D8-C6B6-F50308812971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33" creationId="{CB56A23D-967F-9F99-7C49-C7454C39C6F5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34" creationId="{4FFCA554-E910-AD3B-B41C-898655A1A3F0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40" creationId="{15299831-EA07-C8DF-B20A-70DF83F7D7CB}"/>
          </ac:cxnSpMkLst>
        </pc:cxnChg>
        <pc:cxnChg chg="add del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50" creationId="{7121BD1E-E77B-5406-A990-1F18E124E5D0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53" creationId="{1A627F7D-5098-BE0F-72DC-5CB87E3FD1C3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54" creationId="{20719265-6CA7-6A1D-E469-83093B928960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55" creationId="{4FB03CD6-DF34-4552-F518-43D89B288AED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129" creationId="{82CDB638-DF34-8EBE-7614-69DCF0ACF6A1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132" creationId="{8242BE15-82FE-57E0-7C9D-525D4E44721E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135" creationId="{666A7338-6B3C-072E-CD89-EF82B41054DD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153" creationId="{5ACB02DE-24A3-27BA-DAB5-9E9F93B36FAE}"/>
          </ac:cxnSpMkLst>
        </pc:cxnChg>
        <pc:cxnChg chg="add mod">
          <ac:chgData name="Long, Weitong" userId="c6662185-7318-410f-97e5-d6e77f6614a1" providerId="ADAL" clId="{F09DA8B1-FE87-4184-807F-4D6213534E45}" dt="2023-10-07T09:53:58.243" v="6595" actId="164"/>
          <ac:cxnSpMkLst>
            <pc:docMk/>
            <pc:sldMk cId="3775901170" sldId="398"/>
            <ac:cxnSpMk id="157" creationId="{F8C7641D-08FF-8215-24E0-1E9564AA7BB6}"/>
          </ac:cxnSpMkLst>
        </pc:cxnChg>
      </pc:sldChg>
      <pc:sldChg chg="new del">
        <pc:chgData name="Long, Weitong" userId="c6662185-7318-410f-97e5-d6e77f6614a1" providerId="ADAL" clId="{F09DA8B1-FE87-4184-807F-4D6213534E45}" dt="2023-10-07T15:38:33.676" v="6600" actId="47"/>
        <pc:sldMkLst>
          <pc:docMk/>
          <pc:sldMk cId="473105821" sldId="399"/>
        </pc:sldMkLst>
      </pc:sldChg>
      <pc:sldChg chg="modSp add mod ord">
        <pc:chgData name="Long, Weitong" userId="c6662185-7318-410f-97e5-d6e77f6614a1" providerId="ADAL" clId="{F09DA8B1-FE87-4184-807F-4D6213534E45}" dt="2023-10-09T13:19:49.575" v="6615"/>
        <pc:sldMkLst>
          <pc:docMk/>
          <pc:sldMk cId="2747774693" sldId="399"/>
        </pc:sldMkLst>
        <pc:spChg chg="mod">
          <ac:chgData name="Long, Weitong" userId="c6662185-7318-410f-97e5-d6e77f6614a1" providerId="ADAL" clId="{F09DA8B1-FE87-4184-807F-4D6213534E45}" dt="2023-10-09T13:19:45.857" v="6613" actId="20577"/>
          <ac:spMkLst>
            <pc:docMk/>
            <pc:sldMk cId="2747774693" sldId="399"/>
            <ac:spMk id="3" creationId="{8A85DEE7-3272-F78B-3049-8164FBE3F173}"/>
          </ac:spMkLst>
        </pc:spChg>
      </pc:sldChg>
      <pc:sldChg chg="addSp delSp modSp add mod">
        <pc:chgData name="Long, Weitong" userId="c6662185-7318-410f-97e5-d6e77f6614a1" providerId="ADAL" clId="{F09DA8B1-FE87-4184-807F-4D6213534E45}" dt="2023-10-09T13:22:06.022" v="6673" actId="164"/>
        <pc:sldMkLst>
          <pc:docMk/>
          <pc:sldMk cId="3644006335" sldId="400"/>
        </pc:sldMkLst>
        <pc:spChg chg="mod">
          <ac:chgData name="Long, Weitong" userId="c6662185-7318-410f-97e5-d6e77f6614a1" providerId="ADAL" clId="{F09DA8B1-FE87-4184-807F-4D6213534E45}" dt="2023-10-09T13:21:36.256" v="6666" actId="20577"/>
          <ac:spMkLst>
            <pc:docMk/>
            <pc:sldMk cId="3644006335" sldId="400"/>
            <ac:spMk id="3" creationId="{8A85DEE7-3272-F78B-3049-8164FBE3F173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8" creationId="{5A8A7359-368D-9C98-0955-96D2B22782C9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10" creationId="{B37F474E-5846-1401-80AA-E0B88394EDF3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11" creationId="{C93AB124-E215-A4DE-5ABD-FE0F3BA25C84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12" creationId="{C34CD0AC-0C6D-6AAA-E9DC-0067EF509D64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17" creationId="{94B948DB-0962-13B5-4976-7939C79C92CD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2" creationId="{7B64DA4C-8681-594A-D845-7D93969FF77C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3" creationId="{9B597520-B334-430C-AE36-585EC6D8A1D6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4" creationId="{80731FAC-0D29-37D5-6014-C26E14FCFFBE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31" creationId="{6DD94A02-882D-A6E3-7DD0-67B9192DD380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24" creationId="{5E66250D-0084-C9B7-350D-11D4FCBECC25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25" creationId="{A6177E23-6A77-B776-7BF8-61E4C71D1EAD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28" creationId="{D5293B5F-4A6F-A459-56F5-40470FE0A96B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34" creationId="{0B20E4BD-3C7E-5399-D2CD-D6875DB5521C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36" creationId="{47AC266E-E2FF-18B7-FE51-FEA680589DB6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42" creationId="{06BB5F45-9B83-9989-9BDE-5B598623DA31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43" creationId="{CD8D4EEA-D374-E83A-63F9-20A3C2611E0F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44" creationId="{09E4382B-7FBB-DD1C-5947-C3A320D7B15C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48" creationId="{0D36BC18-74AD-24CF-04B8-46AE3FD2C7BA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49" creationId="{B482D60B-92ED-C2B5-8026-D8A0FD44D3E6}"/>
          </ac:spMkLst>
        </pc:spChg>
        <pc:spChg chg="mod topLvl">
          <ac:chgData name="Long, Weitong" userId="c6662185-7318-410f-97e5-d6e77f6614a1" providerId="ADAL" clId="{F09DA8B1-FE87-4184-807F-4D6213534E45}" dt="2023-10-09T13:22:06.022" v="6673" actId="164"/>
          <ac:spMkLst>
            <pc:docMk/>
            <pc:sldMk cId="3644006335" sldId="400"/>
            <ac:spMk id="252" creationId="{28F15481-A41F-4114-5BDC-278998D2098C}"/>
          </ac:spMkLst>
        </pc:spChg>
        <pc:grpChg chg="add mod">
          <ac:chgData name="Long, Weitong" userId="c6662185-7318-410f-97e5-d6e77f6614a1" providerId="ADAL" clId="{F09DA8B1-FE87-4184-807F-4D6213534E45}" dt="2023-10-09T13:22:06.022" v="6673" actId="164"/>
          <ac:grpSpMkLst>
            <pc:docMk/>
            <pc:sldMk cId="3644006335" sldId="400"/>
            <ac:grpSpMk id="2" creationId="{CDB067C1-8604-A5DB-4BFE-EF6FA6C0593F}"/>
          </ac:grpSpMkLst>
        </pc:grpChg>
        <pc:grpChg chg="del">
          <ac:chgData name="Long, Weitong" userId="c6662185-7318-410f-97e5-d6e77f6614a1" providerId="ADAL" clId="{F09DA8B1-FE87-4184-807F-4D6213534E45}" dt="2023-10-09T13:21:43.716" v="6667" actId="165"/>
          <ac:grpSpMkLst>
            <pc:docMk/>
            <pc:sldMk cId="3644006335" sldId="400"/>
            <ac:grpSpMk id="323" creationId="{F2838287-0B30-FABA-3785-AD97DCD70188}"/>
          </ac:grpSpMkLst>
        </pc:grp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15" creationId="{DC10EB3B-52C7-B167-6A29-9AFEEDFC73C5}"/>
          </ac:cxnSpMkLst>
        </pc:cxn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16" creationId="{5CEE7309-6E93-A4DE-07B1-8E3ED10E3E1C}"/>
          </ac:cxnSpMkLst>
        </pc:cxn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18" creationId="{DCCBB059-13D3-6A6F-FE1C-331AC3C1EEE2}"/>
          </ac:cxnSpMkLst>
        </pc:cxn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26" creationId="{1D4407BD-A759-8BC7-0F86-7974DDDBA9E6}"/>
          </ac:cxnSpMkLst>
        </pc:cxn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57" creationId="{DD739656-5252-01AE-C7B3-7D85BEE547DD}"/>
          </ac:cxnSpMkLst>
        </pc:cxn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226" creationId="{5A4F4DED-5EB4-DEE7-F2D2-EA46458FF310}"/>
          </ac:cxnSpMkLst>
        </pc:cxn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227" creationId="{D194ED06-5AE0-C02A-885A-96A79392E338}"/>
          </ac:cxnSpMkLst>
        </pc:cxn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229" creationId="{FE6C6F6A-DCAA-6027-80E4-240F06227A8B}"/>
          </ac:cxnSpMkLst>
        </pc:cxn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230" creationId="{178B9ECA-8FC7-CEE0-04E6-EAC0DCC2BAA9}"/>
          </ac:cxnSpMkLst>
        </pc:cxn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235" creationId="{B3CB83AE-51C1-32BE-A19E-64D81A2BB2A3}"/>
          </ac:cxnSpMkLst>
        </pc:cxn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250" creationId="{9618C7EB-5654-1890-039C-0D2342A4BAA0}"/>
          </ac:cxnSpMkLst>
        </pc:cxn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251" creationId="{0A3CDE0B-DD90-D436-5559-348BE6034C0A}"/>
          </ac:cxnSpMkLst>
        </pc:cxn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253" creationId="{6A9FCBD9-A816-9489-0421-1D027105413D}"/>
          </ac:cxnSpMkLst>
        </pc:cxnChg>
        <pc:cxnChg chg="mod topLvl">
          <ac:chgData name="Long, Weitong" userId="c6662185-7318-410f-97e5-d6e77f6614a1" providerId="ADAL" clId="{F09DA8B1-FE87-4184-807F-4D6213534E45}" dt="2023-10-09T13:22:06.022" v="6673" actId="164"/>
          <ac:cxnSpMkLst>
            <pc:docMk/>
            <pc:sldMk cId="3644006335" sldId="400"/>
            <ac:cxnSpMk id="254" creationId="{D75088EA-2567-CB22-395B-8E796473BED9}"/>
          </ac:cxnSpMkLst>
        </pc:cxnChg>
      </pc:sldChg>
      <pc:sldChg chg="add del">
        <pc:chgData name="Long, Weitong" userId="c6662185-7318-410f-97e5-d6e77f6614a1" providerId="ADAL" clId="{F09DA8B1-FE87-4184-807F-4D6213534E45}" dt="2023-09-15T09:53:16.517" v="1953" actId="47"/>
        <pc:sldMkLst>
          <pc:docMk/>
          <pc:sldMk cId="2418657735" sldId="215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2D2AC-ECFD-4AEB-A2B5-E7BC0DAE53E0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E96A41D-ACB9-470D-B203-DAF838FD96BA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8C1BEE-AEC6-4A9B-9429-78C7D6D2BFE3}" type="parTrans" cxnId="{ADFB3F8A-B323-4915-A288-A76071BC256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5B9836-82D3-46B9-ADB5-481139396514}" type="sibTrans" cxnId="{ADFB3F8A-B323-4915-A288-A76071BC256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876F0F-0590-42A4-8AE1-4B1653A01076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Method and data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AC2947-4546-4903-8678-BBBCB940EDB9}" type="parTrans" cxnId="{138B7AFB-7E18-4D16-A4D4-8EB8A576C52D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9D3CD8-E45E-4812-A3DB-662EB96E0FA3}" type="sibTrans" cxnId="{138B7AFB-7E18-4D16-A4D4-8EB8A576C52D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F772A9-2A72-4334-A856-0C03AD2C44E3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Results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AC3793-2A3F-4453-A8E6-0E65A67D1F59}" type="parTrans" cxnId="{C2CED419-85CD-45D6-9012-1CC6AE672B0B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A90BA2-8713-424F-8958-57A3286AC74E}" type="sibTrans" cxnId="{C2CED419-85CD-45D6-9012-1CC6AE672B0B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121F6C-DB2E-4D97-99E3-95AE6179D22B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2BBE26-6190-4713-B269-E2E46AC836CA}" type="parTrans" cxnId="{30711199-C5F4-45A9-9450-F053A0361A1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413C81-473A-4A70-A5B3-BA117F31D7C1}" type="sibTrans" cxnId="{30711199-C5F4-45A9-9450-F053A0361A1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B2132D-41C9-4065-ACCD-D9D7F10ECF63}" type="pres">
      <dgm:prSet presAssocID="{F8A2D2AC-ECFD-4AEB-A2B5-E7BC0DAE53E0}" presName="Name0" presStyleCnt="0">
        <dgm:presLayoutVars>
          <dgm:dir/>
          <dgm:animLvl val="lvl"/>
          <dgm:resizeHandles val="exact"/>
        </dgm:presLayoutVars>
      </dgm:prSet>
      <dgm:spPr/>
    </dgm:pt>
    <dgm:pt modelId="{545C4E89-E7A3-424D-A766-B8BED7876C7F}" type="pres">
      <dgm:prSet presAssocID="{CE96A41D-ACB9-470D-B203-DAF838FD96B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C55F27-655C-43F5-8801-15217809AF3E}" type="pres">
      <dgm:prSet presAssocID="{055B9836-82D3-46B9-ADB5-481139396514}" presName="parTxOnlySpace" presStyleCnt="0"/>
      <dgm:spPr/>
    </dgm:pt>
    <dgm:pt modelId="{24C49892-4BD7-41D8-906F-506AF8728DEE}" type="pres">
      <dgm:prSet presAssocID="{83876F0F-0590-42A4-8AE1-4B1653A0107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5EBC971-3272-4C14-97F2-705C95323CA7}" type="pres">
      <dgm:prSet presAssocID="{2C9D3CD8-E45E-4812-A3DB-662EB96E0FA3}" presName="parTxOnlySpace" presStyleCnt="0"/>
      <dgm:spPr/>
    </dgm:pt>
    <dgm:pt modelId="{F054C30D-EAD0-4A80-91FE-CDB6267F24DE}" type="pres">
      <dgm:prSet presAssocID="{F8F772A9-2A72-4334-A856-0C03AD2C44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9B30241-586C-4538-978A-DC08A1A579D9}" type="pres">
      <dgm:prSet presAssocID="{AAA90BA2-8713-424F-8958-57A3286AC74E}" presName="parTxOnlySpace" presStyleCnt="0"/>
      <dgm:spPr/>
    </dgm:pt>
    <dgm:pt modelId="{8DB6AD74-0DB8-419B-A775-07A25235316B}" type="pres">
      <dgm:prSet presAssocID="{18121F6C-DB2E-4D97-99E3-95AE6179D22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2CED419-85CD-45D6-9012-1CC6AE672B0B}" srcId="{F8A2D2AC-ECFD-4AEB-A2B5-E7BC0DAE53E0}" destId="{F8F772A9-2A72-4334-A856-0C03AD2C44E3}" srcOrd="2" destOrd="0" parTransId="{EDAC3793-2A3F-4453-A8E6-0E65A67D1F59}" sibTransId="{AAA90BA2-8713-424F-8958-57A3286AC74E}"/>
    <dgm:cxn modelId="{271A671A-D2B1-4BAE-9852-36016D54FDBB}" type="presOf" srcId="{F8A2D2AC-ECFD-4AEB-A2B5-E7BC0DAE53E0}" destId="{1DB2132D-41C9-4065-ACCD-D9D7F10ECF63}" srcOrd="0" destOrd="0" presId="urn:microsoft.com/office/officeart/2005/8/layout/chevron1"/>
    <dgm:cxn modelId="{BEDE3B1E-8754-4254-9FAB-00C5AB1C8510}" type="presOf" srcId="{83876F0F-0590-42A4-8AE1-4B1653A01076}" destId="{24C49892-4BD7-41D8-906F-506AF8728DEE}" srcOrd="0" destOrd="0" presId="urn:microsoft.com/office/officeart/2005/8/layout/chevron1"/>
    <dgm:cxn modelId="{126CD45C-84F0-4E82-B4C4-4810C8D9E418}" type="presOf" srcId="{CE96A41D-ACB9-470D-B203-DAF838FD96BA}" destId="{545C4E89-E7A3-424D-A766-B8BED7876C7F}" srcOrd="0" destOrd="0" presId="urn:microsoft.com/office/officeart/2005/8/layout/chevron1"/>
    <dgm:cxn modelId="{ADFB3F8A-B323-4915-A288-A76071BC2568}" srcId="{F8A2D2AC-ECFD-4AEB-A2B5-E7BC0DAE53E0}" destId="{CE96A41D-ACB9-470D-B203-DAF838FD96BA}" srcOrd="0" destOrd="0" parTransId="{148C1BEE-AEC6-4A9B-9429-78C7D6D2BFE3}" sibTransId="{055B9836-82D3-46B9-ADB5-481139396514}"/>
    <dgm:cxn modelId="{30711199-C5F4-45A9-9450-F053A0361A18}" srcId="{F8A2D2AC-ECFD-4AEB-A2B5-E7BC0DAE53E0}" destId="{18121F6C-DB2E-4D97-99E3-95AE6179D22B}" srcOrd="3" destOrd="0" parTransId="{072BBE26-6190-4713-B269-E2E46AC836CA}" sibTransId="{A5413C81-473A-4A70-A5B3-BA117F31D7C1}"/>
    <dgm:cxn modelId="{2F709AE0-369C-4F32-8402-EC61BA3EA91C}" type="presOf" srcId="{18121F6C-DB2E-4D97-99E3-95AE6179D22B}" destId="{8DB6AD74-0DB8-419B-A775-07A25235316B}" srcOrd="0" destOrd="0" presId="urn:microsoft.com/office/officeart/2005/8/layout/chevron1"/>
    <dgm:cxn modelId="{138B7AFB-7E18-4D16-A4D4-8EB8A576C52D}" srcId="{F8A2D2AC-ECFD-4AEB-A2B5-E7BC0DAE53E0}" destId="{83876F0F-0590-42A4-8AE1-4B1653A01076}" srcOrd="1" destOrd="0" parTransId="{6AAC2947-4546-4903-8678-BBBCB940EDB9}" sibTransId="{2C9D3CD8-E45E-4812-A3DB-662EB96E0FA3}"/>
    <dgm:cxn modelId="{18BCECFD-B752-461A-AB86-1DD4E7EE348C}" type="presOf" srcId="{F8F772A9-2A72-4334-A856-0C03AD2C44E3}" destId="{F054C30D-EAD0-4A80-91FE-CDB6267F24DE}" srcOrd="0" destOrd="0" presId="urn:microsoft.com/office/officeart/2005/8/layout/chevron1"/>
    <dgm:cxn modelId="{850CCD3E-F3B0-46C4-B7F8-BB6049162D78}" type="presParOf" srcId="{1DB2132D-41C9-4065-ACCD-D9D7F10ECF63}" destId="{545C4E89-E7A3-424D-A766-B8BED7876C7F}" srcOrd="0" destOrd="0" presId="urn:microsoft.com/office/officeart/2005/8/layout/chevron1"/>
    <dgm:cxn modelId="{75223D3D-E9EA-4F6D-9933-9F1C27640652}" type="presParOf" srcId="{1DB2132D-41C9-4065-ACCD-D9D7F10ECF63}" destId="{5EC55F27-655C-43F5-8801-15217809AF3E}" srcOrd="1" destOrd="0" presId="urn:microsoft.com/office/officeart/2005/8/layout/chevron1"/>
    <dgm:cxn modelId="{D4F2D18E-3B3E-4187-B8A5-601C13154A65}" type="presParOf" srcId="{1DB2132D-41C9-4065-ACCD-D9D7F10ECF63}" destId="{24C49892-4BD7-41D8-906F-506AF8728DEE}" srcOrd="2" destOrd="0" presId="urn:microsoft.com/office/officeart/2005/8/layout/chevron1"/>
    <dgm:cxn modelId="{9812E7E7-4A30-4B5A-B1B6-DD5083D87C13}" type="presParOf" srcId="{1DB2132D-41C9-4065-ACCD-D9D7F10ECF63}" destId="{65EBC971-3272-4C14-97F2-705C95323CA7}" srcOrd="3" destOrd="0" presId="urn:microsoft.com/office/officeart/2005/8/layout/chevron1"/>
    <dgm:cxn modelId="{9D2B8368-46B2-4917-9D14-7D76390E5A00}" type="presParOf" srcId="{1DB2132D-41C9-4065-ACCD-D9D7F10ECF63}" destId="{F054C30D-EAD0-4A80-91FE-CDB6267F24DE}" srcOrd="4" destOrd="0" presId="urn:microsoft.com/office/officeart/2005/8/layout/chevron1"/>
    <dgm:cxn modelId="{3B51A2D2-F5F4-4767-909F-A12C4BBE17CF}" type="presParOf" srcId="{1DB2132D-41C9-4065-ACCD-D9D7F10ECF63}" destId="{99B30241-586C-4538-978A-DC08A1A579D9}" srcOrd="5" destOrd="0" presId="urn:microsoft.com/office/officeart/2005/8/layout/chevron1"/>
    <dgm:cxn modelId="{79B17F63-FC55-4498-8E84-55F2B596F121}" type="presParOf" srcId="{1DB2132D-41C9-4065-ACCD-D9D7F10ECF63}" destId="{8DB6AD74-0DB8-419B-A775-07A25235316B}" srcOrd="6" destOrd="0" presId="urn:microsoft.com/office/officeart/2005/8/layout/chevron1"/>
  </dgm:cxnLst>
  <dgm:bg>
    <a:noFill/>
  </dgm:bg>
  <dgm:whole>
    <a:ln w="762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A2D2AC-ECFD-4AEB-A2B5-E7BC0DAE53E0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E96A41D-ACB9-470D-B203-DAF838FD96BA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8C1BEE-AEC6-4A9B-9429-78C7D6D2BFE3}" type="parTrans" cxnId="{ADFB3F8A-B323-4915-A288-A76071BC256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5B9836-82D3-46B9-ADB5-481139396514}" type="sibTrans" cxnId="{ADFB3F8A-B323-4915-A288-A76071BC256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876F0F-0590-42A4-8AE1-4B1653A01076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Method and data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AC2947-4546-4903-8678-BBBCB940EDB9}" type="parTrans" cxnId="{138B7AFB-7E18-4D16-A4D4-8EB8A576C52D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9D3CD8-E45E-4812-A3DB-662EB96E0FA3}" type="sibTrans" cxnId="{138B7AFB-7E18-4D16-A4D4-8EB8A576C52D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F772A9-2A72-4334-A856-0C03AD2C44E3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Results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AC3793-2A3F-4453-A8E6-0E65A67D1F59}" type="parTrans" cxnId="{C2CED419-85CD-45D6-9012-1CC6AE672B0B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A90BA2-8713-424F-8958-57A3286AC74E}" type="sibTrans" cxnId="{C2CED419-85CD-45D6-9012-1CC6AE672B0B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121F6C-DB2E-4D97-99E3-95AE6179D22B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2BBE26-6190-4713-B269-E2E46AC836CA}" type="parTrans" cxnId="{30711199-C5F4-45A9-9450-F053A0361A1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413C81-473A-4A70-A5B3-BA117F31D7C1}" type="sibTrans" cxnId="{30711199-C5F4-45A9-9450-F053A0361A1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B2132D-41C9-4065-ACCD-D9D7F10ECF63}" type="pres">
      <dgm:prSet presAssocID="{F8A2D2AC-ECFD-4AEB-A2B5-E7BC0DAE53E0}" presName="Name0" presStyleCnt="0">
        <dgm:presLayoutVars>
          <dgm:dir/>
          <dgm:animLvl val="lvl"/>
          <dgm:resizeHandles val="exact"/>
        </dgm:presLayoutVars>
      </dgm:prSet>
      <dgm:spPr/>
    </dgm:pt>
    <dgm:pt modelId="{545C4E89-E7A3-424D-A766-B8BED7876C7F}" type="pres">
      <dgm:prSet presAssocID="{CE96A41D-ACB9-470D-B203-DAF838FD96B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C55F27-655C-43F5-8801-15217809AF3E}" type="pres">
      <dgm:prSet presAssocID="{055B9836-82D3-46B9-ADB5-481139396514}" presName="parTxOnlySpace" presStyleCnt="0"/>
      <dgm:spPr/>
    </dgm:pt>
    <dgm:pt modelId="{24C49892-4BD7-41D8-906F-506AF8728DEE}" type="pres">
      <dgm:prSet presAssocID="{83876F0F-0590-42A4-8AE1-4B1653A0107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5EBC971-3272-4C14-97F2-705C95323CA7}" type="pres">
      <dgm:prSet presAssocID="{2C9D3CD8-E45E-4812-A3DB-662EB96E0FA3}" presName="parTxOnlySpace" presStyleCnt="0"/>
      <dgm:spPr/>
    </dgm:pt>
    <dgm:pt modelId="{F054C30D-EAD0-4A80-91FE-CDB6267F24DE}" type="pres">
      <dgm:prSet presAssocID="{F8F772A9-2A72-4334-A856-0C03AD2C44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9B30241-586C-4538-978A-DC08A1A579D9}" type="pres">
      <dgm:prSet presAssocID="{AAA90BA2-8713-424F-8958-57A3286AC74E}" presName="parTxOnlySpace" presStyleCnt="0"/>
      <dgm:spPr/>
    </dgm:pt>
    <dgm:pt modelId="{8DB6AD74-0DB8-419B-A775-07A25235316B}" type="pres">
      <dgm:prSet presAssocID="{18121F6C-DB2E-4D97-99E3-95AE6179D22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2CED419-85CD-45D6-9012-1CC6AE672B0B}" srcId="{F8A2D2AC-ECFD-4AEB-A2B5-E7BC0DAE53E0}" destId="{F8F772A9-2A72-4334-A856-0C03AD2C44E3}" srcOrd="2" destOrd="0" parTransId="{EDAC3793-2A3F-4453-A8E6-0E65A67D1F59}" sibTransId="{AAA90BA2-8713-424F-8958-57A3286AC74E}"/>
    <dgm:cxn modelId="{271A671A-D2B1-4BAE-9852-36016D54FDBB}" type="presOf" srcId="{F8A2D2AC-ECFD-4AEB-A2B5-E7BC0DAE53E0}" destId="{1DB2132D-41C9-4065-ACCD-D9D7F10ECF63}" srcOrd="0" destOrd="0" presId="urn:microsoft.com/office/officeart/2005/8/layout/chevron1"/>
    <dgm:cxn modelId="{BEDE3B1E-8754-4254-9FAB-00C5AB1C8510}" type="presOf" srcId="{83876F0F-0590-42A4-8AE1-4B1653A01076}" destId="{24C49892-4BD7-41D8-906F-506AF8728DEE}" srcOrd="0" destOrd="0" presId="urn:microsoft.com/office/officeart/2005/8/layout/chevron1"/>
    <dgm:cxn modelId="{126CD45C-84F0-4E82-B4C4-4810C8D9E418}" type="presOf" srcId="{CE96A41D-ACB9-470D-B203-DAF838FD96BA}" destId="{545C4E89-E7A3-424D-A766-B8BED7876C7F}" srcOrd="0" destOrd="0" presId="urn:microsoft.com/office/officeart/2005/8/layout/chevron1"/>
    <dgm:cxn modelId="{ADFB3F8A-B323-4915-A288-A76071BC2568}" srcId="{F8A2D2AC-ECFD-4AEB-A2B5-E7BC0DAE53E0}" destId="{CE96A41D-ACB9-470D-B203-DAF838FD96BA}" srcOrd="0" destOrd="0" parTransId="{148C1BEE-AEC6-4A9B-9429-78C7D6D2BFE3}" sibTransId="{055B9836-82D3-46B9-ADB5-481139396514}"/>
    <dgm:cxn modelId="{30711199-C5F4-45A9-9450-F053A0361A18}" srcId="{F8A2D2AC-ECFD-4AEB-A2B5-E7BC0DAE53E0}" destId="{18121F6C-DB2E-4D97-99E3-95AE6179D22B}" srcOrd="3" destOrd="0" parTransId="{072BBE26-6190-4713-B269-E2E46AC836CA}" sibTransId="{A5413C81-473A-4A70-A5B3-BA117F31D7C1}"/>
    <dgm:cxn modelId="{2F709AE0-369C-4F32-8402-EC61BA3EA91C}" type="presOf" srcId="{18121F6C-DB2E-4D97-99E3-95AE6179D22B}" destId="{8DB6AD74-0DB8-419B-A775-07A25235316B}" srcOrd="0" destOrd="0" presId="urn:microsoft.com/office/officeart/2005/8/layout/chevron1"/>
    <dgm:cxn modelId="{138B7AFB-7E18-4D16-A4D4-8EB8A576C52D}" srcId="{F8A2D2AC-ECFD-4AEB-A2B5-E7BC0DAE53E0}" destId="{83876F0F-0590-42A4-8AE1-4B1653A01076}" srcOrd="1" destOrd="0" parTransId="{6AAC2947-4546-4903-8678-BBBCB940EDB9}" sibTransId="{2C9D3CD8-E45E-4812-A3DB-662EB96E0FA3}"/>
    <dgm:cxn modelId="{18BCECFD-B752-461A-AB86-1DD4E7EE348C}" type="presOf" srcId="{F8F772A9-2A72-4334-A856-0C03AD2C44E3}" destId="{F054C30D-EAD0-4A80-91FE-CDB6267F24DE}" srcOrd="0" destOrd="0" presId="urn:microsoft.com/office/officeart/2005/8/layout/chevron1"/>
    <dgm:cxn modelId="{850CCD3E-F3B0-46C4-B7F8-BB6049162D78}" type="presParOf" srcId="{1DB2132D-41C9-4065-ACCD-D9D7F10ECF63}" destId="{545C4E89-E7A3-424D-A766-B8BED7876C7F}" srcOrd="0" destOrd="0" presId="urn:microsoft.com/office/officeart/2005/8/layout/chevron1"/>
    <dgm:cxn modelId="{75223D3D-E9EA-4F6D-9933-9F1C27640652}" type="presParOf" srcId="{1DB2132D-41C9-4065-ACCD-D9D7F10ECF63}" destId="{5EC55F27-655C-43F5-8801-15217809AF3E}" srcOrd="1" destOrd="0" presId="urn:microsoft.com/office/officeart/2005/8/layout/chevron1"/>
    <dgm:cxn modelId="{D4F2D18E-3B3E-4187-B8A5-601C13154A65}" type="presParOf" srcId="{1DB2132D-41C9-4065-ACCD-D9D7F10ECF63}" destId="{24C49892-4BD7-41D8-906F-506AF8728DEE}" srcOrd="2" destOrd="0" presId="urn:microsoft.com/office/officeart/2005/8/layout/chevron1"/>
    <dgm:cxn modelId="{9812E7E7-4A30-4B5A-B1B6-DD5083D87C13}" type="presParOf" srcId="{1DB2132D-41C9-4065-ACCD-D9D7F10ECF63}" destId="{65EBC971-3272-4C14-97F2-705C95323CA7}" srcOrd="3" destOrd="0" presId="urn:microsoft.com/office/officeart/2005/8/layout/chevron1"/>
    <dgm:cxn modelId="{9D2B8368-46B2-4917-9D14-7D76390E5A00}" type="presParOf" srcId="{1DB2132D-41C9-4065-ACCD-D9D7F10ECF63}" destId="{F054C30D-EAD0-4A80-91FE-CDB6267F24DE}" srcOrd="4" destOrd="0" presId="urn:microsoft.com/office/officeart/2005/8/layout/chevron1"/>
    <dgm:cxn modelId="{3B51A2D2-F5F4-4767-909F-A12C4BBE17CF}" type="presParOf" srcId="{1DB2132D-41C9-4065-ACCD-D9D7F10ECF63}" destId="{99B30241-586C-4538-978A-DC08A1A579D9}" srcOrd="5" destOrd="0" presId="urn:microsoft.com/office/officeart/2005/8/layout/chevron1"/>
    <dgm:cxn modelId="{79B17F63-FC55-4498-8E84-55F2B596F121}" type="presParOf" srcId="{1DB2132D-41C9-4065-ACCD-D9D7F10ECF63}" destId="{8DB6AD74-0DB8-419B-A775-07A25235316B}" srcOrd="6" destOrd="0" presId="urn:microsoft.com/office/officeart/2005/8/layout/chevron1"/>
  </dgm:cxnLst>
  <dgm:bg>
    <a:noFill/>
  </dgm:bg>
  <dgm:whole>
    <a:ln w="762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A2D2AC-ECFD-4AEB-A2B5-E7BC0DAE53E0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E96A41D-ACB9-470D-B203-DAF838FD96BA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8C1BEE-AEC6-4A9B-9429-78C7D6D2BFE3}" type="parTrans" cxnId="{ADFB3F8A-B323-4915-A288-A76071BC256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5B9836-82D3-46B9-ADB5-481139396514}" type="sibTrans" cxnId="{ADFB3F8A-B323-4915-A288-A76071BC256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876F0F-0590-42A4-8AE1-4B1653A01076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Method and data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AC2947-4546-4903-8678-BBBCB940EDB9}" type="parTrans" cxnId="{138B7AFB-7E18-4D16-A4D4-8EB8A576C52D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9D3CD8-E45E-4812-A3DB-662EB96E0FA3}" type="sibTrans" cxnId="{138B7AFB-7E18-4D16-A4D4-8EB8A576C52D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F772A9-2A72-4334-A856-0C03AD2C44E3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Results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AC3793-2A3F-4453-A8E6-0E65A67D1F59}" type="parTrans" cxnId="{C2CED419-85CD-45D6-9012-1CC6AE672B0B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A90BA2-8713-424F-8958-57A3286AC74E}" type="sibTrans" cxnId="{C2CED419-85CD-45D6-9012-1CC6AE672B0B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121F6C-DB2E-4D97-99E3-95AE6179D22B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2BBE26-6190-4713-B269-E2E46AC836CA}" type="parTrans" cxnId="{30711199-C5F4-45A9-9450-F053A0361A1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413C81-473A-4A70-A5B3-BA117F31D7C1}" type="sibTrans" cxnId="{30711199-C5F4-45A9-9450-F053A0361A1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B2132D-41C9-4065-ACCD-D9D7F10ECF63}" type="pres">
      <dgm:prSet presAssocID="{F8A2D2AC-ECFD-4AEB-A2B5-E7BC0DAE53E0}" presName="Name0" presStyleCnt="0">
        <dgm:presLayoutVars>
          <dgm:dir/>
          <dgm:animLvl val="lvl"/>
          <dgm:resizeHandles val="exact"/>
        </dgm:presLayoutVars>
      </dgm:prSet>
      <dgm:spPr/>
    </dgm:pt>
    <dgm:pt modelId="{545C4E89-E7A3-424D-A766-B8BED7876C7F}" type="pres">
      <dgm:prSet presAssocID="{CE96A41D-ACB9-470D-B203-DAF838FD96B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C55F27-655C-43F5-8801-15217809AF3E}" type="pres">
      <dgm:prSet presAssocID="{055B9836-82D3-46B9-ADB5-481139396514}" presName="parTxOnlySpace" presStyleCnt="0"/>
      <dgm:spPr/>
    </dgm:pt>
    <dgm:pt modelId="{24C49892-4BD7-41D8-906F-506AF8728DEE}" type="pres">
      <dgm:prSet presAssocID="{83876F0F-0590-42A4-8AE1-4B1653A0107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5EBC971-3272-4C14-97F2-705C95323CA7}" type="pres">
      <dgm:prSet presAssocID="{2C9D3CD8-E45E-4812-A3DB-662EB96E0FA3}" presName="parTxOnlySpace" presStyleCnt="0"/>
      <dgm:spPr/>
    </dgm:pt>
    <dgm:pt modelId="{F054C30D-EAD0-4A80-91FE-CDB6267F24DE}" type="pres">
      <dgm:prSet presAssocID="{F8F772A9-2A72-4334-A856-0C03AD2C44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9B30241-586C-4538-978A-DC08A1A579D9}" type="pres">
      <dgm:prSet presAssocID="{AAA90BA2-8713-424F-8958-57A3286AC74E}" presName="parTxOnlySpace" presStyleCnt="0"/>
      <dgm:spPr/>
    </dgm:pt>
    <dgm:pt modelId="{8DB6AD74-0DB8-419B-A775-07A25235316B}" type="pres">
      <dgm:prSet presAssocID="{18121F6C-DB2E-4D97-99E3-95AE6179D22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2CED419-85CD-45D6-9012-1CC6AE672B0B}" srcId="{F8A2D2AC-ECFD-4AEB-A2B5-E7BC0DAE53E0}" destId="{F8F772A9-2A72-4334-A856-0C03AD2C44E3}" srcOrd="2" destOrd="0" parTransId="{EDAC3793-2A3F-4453-A8E6-0E65A67D1F59}" sibTransId="{AAA90BA2-8713-424F-8958-57A3286AC74E}"/>
    <dgm:cxn modelId="{271A671A-D2B1-4BAE-9852-36016D54FDBB}" type="presOf" srcId="{F8A2D2AC-ECFD-4AEB-A2B5-E7BC0DAE53E0}" destId="{1DB2132D-41C9-4065-ACCD-D9D7F10ECF63}" srcOrd="0" destOrd="0" presId="urn:microsoft.com/office/officeart/2005/8/layout/chevron1"/>
    <dgm:cxn modelId="{BEDE3B1E-8754-4254-9FAB-00C5AB1C8510}" type="presOf" srcId="{83876F0F-0590-42A4-8AE1-4B1653A01076}" destId="{24C49892-4BD7-41D8-906F-506AF8728DEE}" srcOrd="0" destOrd="0" presId="urn:microsoft.com/office/officeart/2005/8/layout/chevron1"/>
    <dgm:cxn modelId="{126CD45C-84F0-4E82-B4C4-4810C8D9E418}" type="presOf" srcId="{CE96A41D-ACB9-470D-B203-DAF838FD96BA}" destId="{545C4E89-E7A3-424D-A766-B8BED7876C7F}" srcOrd="0" destOrd="0" presId="urn:microsoft.com/office/officeart/2005/8/layout/chevron1"/>
    <dgm:cxn modelId="{ADFB3F8A-B323-4915-A288-A76071BC2568}" srcId="{F8A2D2AC-ECFD-4AEB-A2B5-E7BC0DAE53E0}" destId="{CE96A41D-ACB9-470D-B203-DAF838FD96BA}" srcOrd="0" destOrd="0" parTransId="{148C1BEE-AEC6-4A9B-9429-78C7D6D2BFE3}" sibTransId="{055B9836-82D3-46B9-ADB5-481139396514}"/>
    <dgm:cxn modelId="{30711199-C5F4-45A9-9450-F053A0361A18}" srcId="{F8A2D2AC-ECFD-4AEB-A2B5-E7BC0DAE53E0}" destId="{18121F6C-DB2E-4D97-99E3-95AE6179D22B}" srcOrd="3" destOrd="0" parTransId="{072BBE26-6190-4713-B269-E2E46AC836CA}" sibTransId="{A5413C81-473A-4A70-A5B3-BA117F31D7C1}"/>
    <dgm:cxn modelId="{2F709AE0-369C-4F32-8402-EC61BA3EA91C}" type="presOf" srcId="{18121F6C-DB2E-4D97-99E3-95AE6179D22B}" destId="{8DB6AD74-0DB8-419B-A775-07A25235316B}" srcOrd="0" destOrd="0" presId="urn:microsoft.com/office/officeart/2005/8/layout/chevron1"/>
    <dgm:cxn modelId="{138B7AFB-7E18-4D16-A4D4-8EB8A576C52D}" srcId="{F8A2D2AC-ECFD-4AEB-A2B5-E7BC0DAE53E0}" destId="{83876F0F-0590-42A4-8AE1-4B1653A01076}" srcOrd="1" destOrd="0" parTransId="{6AAC2947-4546-4903-8678-BBBCB940EDB9}" sibTransId="{2C9D3CD8-E45E-4812-A3DB-662EB96E0FA3}"/>
    <dgm:cxn modelId="{18BCECFD-B752-461A-AB86-1DD4E7EE348C}" type="presOf" srcId="{F8F772A9-2A72-4334-A856-0C03AD2C44E3}" destId="{F054C30D-EAD0-4A80-91FE-CDB6267F24DE}" srcOrd="0" destOrd="0" presId="urn:microsoft.com/office/officeart/2005/8/layout/chevron1"/>
    <dgm:cxn modelId="{850CCD3E-F3B0-46C4-B7F8-BB6049162D78}" type="presParOf" srcId="{1DB2132D-41C9-4065-ACCD-D9D7F10ECF63}" destId="{545C4E89-E7A3-424D-A766-B8BED7876C7F}" srcOrd="0" destOrd="0" presId="urn:microsoft.com/office/officeart/2005/8/layout/chevron1"/>
    <dgm:cxn modelId="{75223D3D-E9EA-4F6D-9933-9F1C27640652}" type="presParOf" srcId="{1DB2132D-41C9-4065-ACCD-D9D7F10ECF63}" destId="{5EC55F27-655C-43F5-8801-15217809AF3E}" srcOrd="1" destOrd="0" presId="urn:microsoft.com/office/officeart/2005/8/layout/chevron1"/>
    <dgm:cxn modelId="{D4F2D18E-3B3E-4187-B8A5-601C13154A65}" type="presParOf" srcId="{1DB2132D-41C9-4065-ACCD-D9D7F10ECF63}" destId="{24C49892-4BD7-41D8-906F-506AF8728DEE}" srcOrd="2" destOrd="0" presId="urn:microsoft.com/office/officeart/2005/8/layout/chevron1"/>
    <dgm:cxn modelId="{9812E7E7-4A30-4B5A-B1B6-DD5083D87C13}" type="presParOf" srcId="{1DB2132D-41C9-4065-ACCD-D9D7F10ECF63}" destId="{65EBC971-3272-4C14-97F2-705C95323CA7}" srcOrd="3" destOrd="0" presId="urn:microsoft.com/office/officeart/2005/8/layout/chevron1"/>
    <dgm:cxn modelId="{9D2B8368-46B2-4917-9D14-7D76390E5A00}" type="presParOf" srcId="{1DB2132D-41C9-4065-ACCD-D9D7F10ECF63}" destId="{F054C30D-EAD0-4A80-91FE-CDB6267F24DE}" srcOrd="4" destOrd="0" presId="urn:microsoft.com/office/officeart/2005/8/layout/chevron1"/>
    <dgm:cxn modelId="{3B51A2D2-F5F4-4767-909F-A12C4BBE17CF}" type="presParOf" srcId="{1DB2132D-41C9-4065-ACCD-D9D7F10ECF63}" destId="{99B30241-586C-4538-978A-DC08A1A579D9}" srcOrd="5" destOrd="0" presId="urn:microsoft.com/office/officeart/2005/8/layout/chevron1"/>
    <dgm:cxn modelId="{79B17F63-FC55-4498-8E84-55F2B596F121}" type="presParOf" srcId="{1DB2132D-41C9-4065-ACCD-D9D7F10ECF63}" destId="{8DB6AD74-0DB8-419B-A775-07A25235316B}" srcOrd="6" destOrd="0" presId="urn:microsoft.com/office/officeart/2005/8/layout/chevron1"/>
  </dgm:cxnLst>
  <dgm:bg>
    <a:noFill/>
  </dgm:bg>
  <dgm:whole>
    <a:ln w="762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A2D2AC-ECFD-4AEB-A2B5-E7BC0DAE53E0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E96A41D-ACB9-470D-B203-DAF838FD96BA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8C1BEE-AEC6-4A9B-9429-78C7D6D2BFE3}" type="parTrans" cxnId="{ADFB3F8A-B323-4915-A288-A76071BC256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5B9836-82D3-46B9-ADB5-481139396514}" type="sibTrans" cxnId="{ADFB3F8A-B323-4915-A288-A76071BC256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876F0F-0590-42A4-8AE1-4B1653A01076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Method and data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AC2947-4546-4903-8678-BBBCB940EDB9}" type="parTrans" cxnId="{138B7AFB-7E18-4D16-A4D4-8EB8A576C52D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9D3CD8-E45E-4812-A3DB-662EB96E0FA3}" type="sibTrans" cxnId="{138B7AFB-7E18-4D16-A4D4-8EB8A576C52D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F772A9-2A72-4334-A856-0C03AD2C44E3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Results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AC3793-2A3F-4453-A8E6-0E65A67D1F59}" type="parTrans" cxnId="{C2CED419-85CD-45D6-9012-1CC6AE672B0B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A90BA2-8713-424F-8958-57A3286AC74E}" type="sibTrans" cxnId="{C2CED419-85CD-45D6-9012-1CC6AE672B0B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121F6C-DB2E-4D97-99E3-95AE6179D22B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sz="1200" b="1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zh-CN" alt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2BBE26-6190-4713-B269-E2E46AC836CA}" type="parTrans" cxnId="{30711199-C5F4-45A9-9450-F053A0361A1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413C81-473A-4A70-A5B3-BA117F31D7C1}" type="sibTrans" cxnId="{30711199-C5F4-45A9-9450-F053A0361A18}">
      <dgm:prSet/>
      <dgm:spPr/>
      <dgm:t>
        <a:bodyPr/>
        <a:lstStyle/>
        <a:p>
          <a:endParaRPr lang="zh-CN" alt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B2132D-41C9-4065-ACCD-D9D7F10ECF63}" type="pres">
      <dgm:prSet presAssocID="{F8A2D2AC-ECFD-4AEB-A2B5-E7BC0DAE53E0}" presName="Name0" presStyleCnt="0">
        <dgm:presLayoutVars>
          <dgm:dir/>
          <dgm:animLvl val="lvl"/>
          <dgm:resizeHandles val="exact"/>
        </dgm:presLayoutVars>
      </dgm:prSet>
      <dgm:spPr/>
    </dgm:pt>
    <dgm:pt modelId="{545C4E89-E7A3-424D-A766-B8BED7876C7F}" type="pres">
      <dgm:prSet presAssocID="{CE96A41D-ACB9-470D-B203-DAF838FD96B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C55F27-655C-43F5-8801-15217809AF3E}" type="pres">
      <dgm:prSet presAssocID="{055B9836-82D3-46B9-ADB5-481139396514}" presName="parTxOnlySpace" presStyleCnt="0"/>
      <dgm:spPr/>
    </dgm:pt>
    <dgm:pt modelId="{24C49892-4BD7-41D8-906F-506AF8728DEE}" type="pres">
      <dgm:prSet presAssocID="{83876F0F-0590-42A4-8AE1-4B1653A0107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5EBC971-3272-4C14-97F2-705C95323CA7}" type="pres">
      <dgm:prSet presAssocID="{2C9D3CD8-E45E-4812-A3DB-662EB96E0FA3}" presName="parTxOnlySpace" presStyleCnt="0"/>
      <dgm:spPr/>
    </dgm:pt>
    <dgm:pt modelId="{F054C30D-EAD0-4A80-91FE-CDB6267F24DE}" type="pres">
      <dgm:prSet presAssocID="{F8F772A9-2A72-4334-A856-0C03AD2C44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9B30241-586C-4538-978A-DC08A1A579D9}" type="pres">
      <dgm:prSet presAssocID="{AAA90BA2-8713-424F-8958-57A3286AC74E}" presName="parTxOnlySpace" presStyleCnt="0"/>
      <dgm:spPr/>
    </dgm:pt>
    <dgm:pt modelId="{8DB6AD74-0DB8-419B-A775-07A25235316B}" type="pres">
      <dgm:prSet presAssocID="{18121F6C-DB2E-4D97-99E3-95AE6179D22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2CED419-85CD-45D6-9012-1CC6AE672B0B}" srcId="{F8A2D2AC-ECFD-4AEB-A2B5-E7BC0DAE53E0}" destId="{F8F772A9-2A72-4334-A856-0C03AD2C44E3}" srcOrd="2" destOrd="0" parTransId="{EDAC3793-2A3F-4453-A8E6-0E65A67D1F59}" sibTransId="{AAA90BA2-8713-424F-8958-57A3286AC74E}"/>
    <dgm:cxn modelId="{271A671A-D2B1-4BAE-9852-36016D54FDBB}" type="presOf" srcId="{F8A2D2AC-ECFD-4AEB-A2B5-E7BC0DAE53E0}" destId="{1DB2132D-41C9-4065-ACCD-D9D7F10ECF63}" srcOrd="0" destOrd="0" presId="urn:microsoft.com/office/officeart/2005/8/layout/chevron1"/>
    <dgm:cxn modelId="{BEDE3B1E-8754-4254-9FAB-00C5AB1C8510}" type="presOf" srcId="{83876F0F-0590-42A4-8AE1-4B1653A01076}" destId="{24C49892-4BD7-41D8-906F-506AF8728DEE}" srcOrd="0" destOrd="0" presId="urn:microsoft.com/office/officeart/2005/8/layout/chevron1"/>
    <dgm:cxn modelId="{126CD45C-84F0-4E82-B4C4-4810C8D9E418}" type="presOf" srcId="{CE96A41D-ACB9-470D-B203-DAF838FD96BA}" destId="{545C4E89-E7A3-424D-A766-B8BED7876C7F}" srcOrd="0" destOrd="0" presId="urn:microsoft.com/office/officeart/2005/8/layout/chevron1"/>
    <dgm:cxn modelId="{ADFB3F8A-B323-4915-A288-A76071BC2568}" srcId="{F8A2D2AC-ECFD-4AEB-A2B5-E7BC0DAE53E0}" destId="{CE96A41D-ACB9-470D-B203-DAF838FD96BA}" srcOrd="0" destOrd="0" parTransId="{148C1BEE-AEC6-4A9B-9429-78C7D6D2BFE3}" sibTransId="{055B9836-82D3-46B9-ADB5-481139396514}"/>
    <dgm:cxn modelId="{30711199-C5F4-45A9-9450-F053A0361A18}" srcId="{F8A2D2AC-ECFD-4AEB-A2B5-E7BC0DAE53E0}" destId="{18121F6C-DB2E-4D97-99E3-95AE6179D22B}" srcOrd="3" destOrd="0" parTransId="{072BBE26-6190-4713-B269-E2E46AC836CA}" sibTransId="{A5413C81-473A-4A70-A5B3-BA117F31D7C1}"/>
    <dgm:cxn modelId="{2F709AE0-369C-4F32-8402-EC61BA3EA91C}" type="presOf" srcId="{18121F6C-DB2E-4D97-99E3-95AE6179D22B}" destId="{8DB6AD74-0DB8-419B-A775-07A25235316B}" srcOrd="0" destOrd="0" presId="urn:microsoft.com/office/officeart/2005/8/layout/chevron1"/>
    <dgm:cxn modelId="{138B7AFB-7E18-4D16-A4D4-8EB8A576C52D}" srcId="{F8A2D2AC-ECFD-4AEB-A2B5-E7BC0DAE53E0}" destId="{83876F0F-0590-42A4-8AE1-4B1653A01076}" srcOrd="1" destOrd="0" parTransId="{6AAC2947-4546-4903-8678-BBBCB940EDB9}" sibTransId="{2C9D3CD8-E45E-4812-A3DB-662EB96E0FA3}"/>
    <dgm:cxn modelId="{18BCECFD-B752-461A-AB86-1DD4E7EE348C}" type="presOf" srcId="{F8F772A9-2A72-4334-A856-0C03AD2C44E3}" destId="{F054C30D-EAD0-4A80-91FE-CDB6267F24DE}" srcOrd="0" destOrd="0" presId="urn:microsoft.com/office/officeart/2005/8/layout/chevron1"/>
    <dgm:cxn modelId="{850CCD3E-F3B0-46C4-B7F8-BB6049162D78}" type="presParOf" srcId="{1DB2132D-41C9-4065-ACCD-D9D7F10ECF63}" destId="{545C4E89-E7A3-424D-A766-B8BED7876C7F}" srcOrd="0" destOrd="0" presId="urn:microsoft.com/office/officeart/2005/8/layout/chevron1"/>
    <dgm:cxn modelId="{75223D3D-E9EA-4F6D-9933-9F1C27640652}" type="presParOf" srcId="{1DB2132D-41C9-4065-ACCD-D9D7F10ECF63}" destId="{5EC55F27-655C-43F5-8801-15217809AF3E}" srcOrd="1" destOrd="0" presId="urn:microsoft.com/office/officeart/2005/8/layout/chevron1"/>
    <dgm:cxn modelId="{D4F2D18E-3B3E-4187-B8A5-601C13154A65}" type="presParOf" srcId="{1DB2132D-41C9-4065-ACCD-D9D7F10ECF63}" destId="{24C49892-4BD7-41D8-906F-506AF8728DEE}" srcOrd="2" destOrd="0" presId="urn:microsoft.com/office/officeart/2005/8/layout/chevron1"/>
    <dgm:cxn modelId="{9812E7E7-4A30-4B5A-B1B6-DD5083D87C13}" type="presParOf" srcId="{1DB2132D-41C9-4065-ACCD-D9D7F10ECF63}" destId="{65EBC971-3272-4C14-97F2-705C95323CA7}" srcOrd="3" destOrd="0" presId="urn:microsoft.com/office/officeart/2005/8/layout/chevron1"/>
    <dgm:cxn modelId="{9D2B8368-46B2-4917-9D14-7D76390E5A00}" type="presParOf" srcId="{1DB2132D-41C9-4065-ACCD-D9D7F10ECF63}" destId="{F054C30D-EAD0-4A80-91FE-CDB6267F24DE}" srcOrd="4" destOrd="0" presId="urn:microsoft.com/office/officeart/2005/8/layout/chevron1"/>
    <dgm:cxn modelId="{3B51A2D2-F5F4-4767-909F-A12C4BBE17CF}" type="presParOf" srcId="{1DB2132D-41C9-4065-ACCD-D9D7F10ECF63}" destId="{99B30241-586C-4538-978A-DC08A1A579D9}" srcOrd="5" destOrd="0" presId="urn:microsoft.com/office/officeart/2005/8/layout/chevron1"/>
    <dgm:cxn modelId="{79B17F63-FC55-4498-8E84-55F2B596F121}" type="presParOf" srcId="{1DB2132D-41C9-4065-ACCD-D9D7F10ECF63}" destId="{8DB6AD74-0DB8-419B-A775-07A25235316B}" srcOrd="6" destOrd="0" presId="urn:microsoft.com/office/officeart/2005/8/layout/chevron1"/>
  </dgm:cxnLst>
  <dgm:bg>
    <a:noFill/>
  </dgm:bg>
  <dgm:whole>
    <a:ln w="762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C4E89-E7A3-424D-A766-B8BED7876C7F}">
      <dsp:nvSpPr>
        <dsp:cNvPr id="0" name=""/>
        <dsp:cNvSpPr/>
      </dsp:nvSpPr>
      <dsp:spPr>
        <a:xfrm>
          <a:off x="3470" y="0"/>
          <a:ext cx="2020229" cy="169210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075" y="0"/>
        <a:ext cx="1851019" cy="169210"/>
      </dsp:txXfrm>
    </dsp:sp>
    <dsp:sp modelId="{24C49892-4BD7-41D8-906F-506AF8728DEE}">
      <dsp:nvSpPr>
        <dsp:cNvPr id="0" name=""/>
        <dsp:cNvSpPr/>
      </dsp:nvSpPr>
      <dsp:spPr>
        <a:xfrm>
          <a:off x="1821677" y="0"/>
          <a:ext cx="2020229" cy="16921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Method and data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06282" y="0"/>
        <a:ext cx="1851019" cy="169210"/>
      </dsp:txXfrm>
    </dsp:sp>
    <dsp:sp modelId="{F054C30D-EAD0-4A80-91FE-CDB6267F24DE}">
      <dsp:nvSpPr>
        <dsp:cNvPr id="0" name=""/>
        <dsp:cNvSpPr/>
      </dsp:nvSpPr>
      <dsp:spPr>
        <a:xfrm>
          <a:off x="3639884" y="0"/>
          <a:ext cx="2020229" cy="16921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Results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4489" y="0"/>
        <a:ext cx="1851019" cy="169210"/>
      </dsp:txXfrm>
    </dsp:sp>
    <dsp:sp modelId="{8DB6AD74-0DB8-419B-A775-07A25235316B}">
      <dsp:nvSpPr>
        <dsp:cNvPr id="0" name=""/>
        <dsp:cNvSpPr/>
      </dsp:nvSpPr>
      <dsp:spPr>
        <a:xfrm>
          <a:off x="5458091" y="0"/>
          <a:ext cx="2020229" cy="16921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42696" y="0"/>
        <a:ext cx="1851019" cy="169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C4E89-E7A3-424D-A766-B8BED7876C7F}">
      <dsp:nvSpPr>
        <dsp:cNvPr id="0" name=""/>
        <dsp:cNvSpPr/>
      </dsp:nvSpPr>
      <dsp:spPr>
        <a:xfrm>
          <a:off x="3470" y="0"/>
          <a:ext cx="2020229" cy="169210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075" y="0"/>
        <a:ext cx="1851019" cy="169210"/>
      </dsp:txXfrm>
    </dsp:sp>
    <dsp:sp modelId="{24C49892-4BD7-41D8-906F-506AF8728DEE}">
      <dsp:nvSpPr>
        <dsp:cNvPr id="0" name=""/>
        <dsp:cNvSpPr/>
      </dsp:nvSpPr>
      <dsp:spPr>
        <a:xfrm>
          <a:off x="1821677" y="0"/>
          <a:ext cx="2020229" cy="16921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Method and data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06282" y="0"/>
        <a:ext cx="1851019" cy="169210"/>
      </dsp:txXfrm>
    </dsp:sp>
    <dsp:sp modelId="{F054C30D-EAD0-4A80-91FE-CDB6267F24DE}">
      <dsp:nvSpPr>
        <dsp:cNvPr id="0" name=""/>
        <dsp:cNvSpPr/>
      </dsp:nvSpPr>
      <dsp:spPr>
        <a:xfrm>
          <a:off x="3639884" y="0"/>
          <a:ext cx="2020229" cy="16921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Results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4489" y="0"/>
        <a:ext cx="1851019" cy="169210"/>
      </dsp:txXfrm>
    </dsp:sp>
    <dsp:sp modelId="{8DB6AD74-0DB8-419B-A775-07A25235316B}">
      <dsp:nvSpPr>
        <dsp:cNvPr id="0" name=""/>
        <dsp:cNvSpPr/>
      </dsp:nvSpPr>
      <dsp:spPr>
        <a:xfrm>
          <a:off x="5458091" y="0"/>
          <a:ext cx="2020229" cy="16921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42696" y="0"/>
        <a:ext cx="1851019" cy="169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C4E89-E7A3-424D-A766-B8BED7876C7F}">
      <dsp:nvSpPr>
        <dsp:cNvPr id="0" name=""/>
        <dsp:cNvSpPr/>
      </dsp:nvSpPr>
      <dsp:spPr>
        <a:xfrm>
          <a:off x="3470" y="0"/>
          <a:ext cx="2020229" cy="16921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075" y="0"/>
        <a:ext cx="1851019" cy="169210"/>
      </dsp:txXfrm>
    </dsp:sp>
    <dsp:sp modelId="{24C49892-4BD7-41D8-906F-506AF8728DEE}">
      <dsp:nvSpPr>
        <dsp:cNvPr id="0" name=""/>
        <dsp:cNvSpPr/>
      </dsp:nvSpPr>
      <dsp:spPr>
        <a:xfrm>
          <a:off x="1821677" y="0"/>
          <a:ext cx="2020229" cy="169210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Method and data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06282" y="0"/>
        <a:ext cx="1851019" cy="169210"/>
      </dsp:txXfrm>
    </dsp:sp>
    <dsp:sp modelId="{F054C30D-EAD0-4A80-91FE-CDB6267F24DE}">
      <dsp:nvSpPr>
        <dsp:cNvPr id="0" name=""/>
        <dsp:cNvSpPr/>
      </dsp:nvSpPr>
      <dsp:spPr>
        <a:xfrm>
          <a:off x="3639884" y="0"/>
          <a:ext cx="2020229" cy="16921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Results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4489" y="0"/>
        <a:ext cx="1851019" cy="169210"/>
      </dsp:txXfrm>
    </dsp:sp>
    <dsp:sp modelId="{8DB6AD74-0DB8-419B-A775-07A25235316B}">
      <dsp:nvSpPr>
        <dsp:cNvPr id="0" name=""/>
        <dsp:cNvSpPr/>
      </dsp:nvSpPr>
      <dsp:spPr>
        <a:xfrm>
          <a:off x="5458091" y="0"/>
          <a:ext cx="2020229" cy="16921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42696" y="0"/>
        <a:ext cx="1851019" cy="1692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C4E89-E7A3-424D-A766-B8BED7876C7F}">
      <dsp:nvSpPr>
        <dsp:cNvPr id="0" name=""/>
        <dsp:cNvSpPr/>
      </dsp:nvSpPr>
      <dsp:spPr>
        <a:xfrm>
          <a:off x="3470" y="0"/>
          <a:ext cx="2020229" cy="16921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075" y="0"/>
        <a:ext cx="1851019" cy="169210"/>
      </dsp:txXfrm>
    </dsp:sp>
    <dsp:sp modelId="{24C49892-4BD7-41D8-906F-506AF8728DEE}">
      <dsp:nvSpPr>
        <dsp:cNvPr id="0" name=""/>
        <dsp:cNvSpPr/>
      </dsp:nvSpPr>
      <dsp:spPr>
        <a:xfrm>
          <a:off x="1821677" y="0"/>
          <a:ext cx="2020229" cy="169210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Method and data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06282" y="0"/>
        <a:ext cx="1851019" cy="169210"/>
      </dsp:txXfrm>
    </dsp:sp>
    <dsp:sp modelId="{F054C30D-EAD0-4A80-91FE-CDB6267F24DE}">
      <dsp:nvSpPr>
        <dsp:cNvPr id="0" name=""/>
        <dsp:cNvSpPr/>
      </dsp:nvSpPr>
      <dsp:spPr>
        <a:xfrm>
          <a:off x="3639884" y="0"/>
          <a:ext cx="2020229" cy="16921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Results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4489" y="0"/>
        <a:ext cx="1851019" cy="169210"/>
      </dsp:txXfrm>
    </dsp:sp>
    <dsp:sp modelId="{8DB6AD74-0DB8-419B-A775-07A25235316B}">
      <dsp:nvSpPr>
        <dsp:cNvPr id="0" name=""/>
        <dsp:cNvSpPr/>
      </dsp:nvSpPr>
      <dsp:spPr>
        <a:xfrm>
          <a:off x="5458091" y="0"/>
          <a:ext cx="2020229" cy="16921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42696" y="0"/>
        <a:ext cx="1851019" cy="169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3-7-2024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2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C40DD-2F39-4875-B1C1-EB75B3D1CA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2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607588" y="170100"/>
            <a:ext cx="4284000" cy="428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78944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337175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15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3507017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7" name="Tijdelijke aanduiding voor tekst 21"/>
          <p:cNvSpPr>
            <a:spLocks noGrp="1"/>
          </p:cNvSpPr>
          <p:nvPr>
            <p:ph type="body" sz="quarter" idx="26"/>
          </p:nvPr>
        </p:nvSpPr>
        <p:spPr>
          <a:xfrm>
            <a:off x="6215589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7"/>
          </p:nvPr>
        </p:nvSpPr>
        <p:spPr>
          <a:xfrm>
            <a:off x="3364454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4059604" cy="298786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474463"/>
            <a:ext cx="4060800" cy="298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8745" y="1107712"/>
            <a:ext cx="8274430" cy="334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5950" y="166688"/>
            <a:ext cx="4032000" cy="42903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59588" y="166688"/>
            <a:ext cx="4032000" cy="428966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1" y="0"/>
            <a:ext cx="9143999" cy="51435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561600" y="172641"/>
            <a:ext cx="8330400" cy="576832"/>
          </a:xfrm>
          <a:noFill/>
          <a:ln w="0"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Klik om de stijl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98238" y="1365481"/>
            <a:ext cx="8394937" cy="3092400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620713" y="1473200"/>
            <a:ext cx="8272462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Tijdelijke aanduiding voor afbeelding 24"/>
          <p:cNvSpPr>
            <a:spLocks noGrp="1"/>
          </p:cNvSpPr>
          <p:nvPr>
            <p:ph type="pic" sz="quarter" idx="19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9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0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858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8401" y="1474788"/>
            <a:ext cx="4051491" cy="298608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364830"/>
            <a:ext cx="4102100" cy="3097633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473200"/>
            <a:ext cx="4102100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6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2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ijdelijke aanduiding voor afbeelding 24"/>
          <p:cNvSpPr>
            <a:spLocks noGrp="1" noChangeAspect="1"/>
          </p:cNvSpPr>
          <p:nvPr>
            <p:ph type="pic" sz="quarter" idx="28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28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561600" y="169210"/>
            <a:ext cx="8330400" cy="576832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501567" y="1368000"/>
            <a:ext cx="8391607" cy="30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463600" y="4773600"/>
            <a:ext cx="468000" cy="123188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lnSpc>
                <a:spcPts val="900"/>
              </a:lnSpc>
              <a:defRPr lang="nl-NL" sz="800" smtClean="0">
                <a:latin typeface="Verdana" pitchFamily="34" charset="0"/>
              </a:defRPr>
            </a:lvl1pPr>
          </a:lstStyle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3886-C83F-4441-8773-3FD0CB7916EE}"/>
              </a:ext>
            </a:extLst>
          </p:cNvPr>
          <p:cNvPicPr>
            <a:picLocks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hf hdr="0" ftr="0" dt="0"/>
  <p:txStyles>
    <p:titleStyle>
      <a:lvl1pPr algn="l" rtl="0" fontAlgn="base">
        <a:lnSpc>
          <a:spcPts val="3200"/>
        </a:lnSpc>
        <a:spcBef>
          <a:spcPct val="0"/>
        </a:spcBef>
        <a:spcAft>
          <a:spcPct val="0"/>
        </a:spcAft>
        <a:defRPr sz="26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400"/>
        </a:lnSpc>
        <a:spcBef>
          <a:spcPts val="11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400"/>
        </a:lnSpc>
        <a:spcBef>
          <a:spcPts val="9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fif"/><Relationship Id="rId3" Type="http://schemas.openxmlformats.org/officeDocument/2006/relationships/hyperlink" Target="mailto:weitong.long@wur.nl" TargetMode="External"/><Relationship Id="rId7" Type="http://schemas.openxmlformats.org/officeDocument/2006/relationships/hyperlink" Target="http://www.linkedin.com/in/weitong-long-4227141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14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2775" y="323676"/>
            <a:ext cx="8330400" cy="1381604"/>
          </a:xfrm>
        </p:spPr>
        <p:txBody>
          <a:bodyPr/>
          <a:lstStyle/>
          <a:p>
            <a:r>
              <a:rPr lang="en-US" altLang="zh-CN" sz="2400" dirty="0"/>
              <a:t>Quantifying the environmental and economic impacts of feeding China’s monogastric livestock with food waste: a general equilibrium approach</a:t>
            </a:r>
          </a:p>
        </p:txBody>
      </p:sp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3175" y="2686786"/>
            <a:ext cx="2340000" cy="2340000"/>
          </a:xfrm>
        </p:spPr>
      </p:pic>
      <p:pic>
        <p:nvPicPr>
          <p:cNvPr id="14" name="Tijdelijke aanduiding voor afbeelding 13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9012" y="2686786"/>
            <a:ext cx="2340000" cy="2340000"/>
          </a:xfrm>
        </p:spPr>
      </p:pic>
      <p:pic>
        <p:nvPicPr>
          <p:cNvPr id="13" name="Tijdelijke aanduiding voor afbeelding 12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849" y="2686786"/>
            <a:ext cx="2340000" cy="23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C5D6C-66DB-39C6-E23A-5930C13C85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8971" y="1865425"/>
            <a:ext cx="8414204" cy="737074"/>
          </a:xfrm>
        </p:spPr>
        <p:txBody>
          <a:bodyPr/>
          <a:lstStyle/>
          <a:p>
            <a:r>
              <a:rPr lang="en-GB" sz="1600" b="1" dirty="0"/>
              <a:t>Weitong Long</a:t>
            </a:r>
            <a:r>
              <a:rPr lang="en-GB" sz="1600" b="1" baseline="30000" dirty="0"/>
              <a:t>1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GB" sz="1600" dirty="0"/>
              <a:t>Xueqin Zhu</a:t>
            </a:r>
            <a:r>
              <a:rPr lang="en-GB" sz="1600" baseline="30000" dirty="0"/>
              <a:t>1</a:t>
            </a:r>
            <a:r>
              <a:rPr lang="en-GB" sz="1600" dirty="0"/>
              <a:t>, Hans-Peter Weikard</a:t>
            </a:r>
            <a:r>
              <a:rPr lang="en-GB" sz="1600" baseline="30000" dirty="0"/>
              <a:t>1</a:t>
            </a:r>
            <a:r>
              <a:rPr lang="en-GB" sz="1600" dirty="0"/>
              <a:t>, Oene Oenema</a:t>
            </a:r>
            <a:r>
              <a:rPr lang="en-GB" sz="1600" baseline="30000" dirty="0"/>
              <a:t>2</a:t>
            </a:r>
            <a:r>
              <a:rPr lang="en-GB" sz="1600" dirty="0"/>
              <a:t>, Yong Hou</a:t>
            </a:r>
            <a:r>
              <a:rPr lang="en-GB" sz="1600" baseline="30000" dirty="0"/>
              <a:t>3</a:t>
            </a:r>
          </a:p>
          <a:p>
            <a:r>
              <a:rPr lang="en-GB" sz="1200" baseline="30000" dirty="0"/>
              <a:t>1</a:t>
            </a:r>
            <a:r>
              <a:rPr lang="en-GB" sz="1200" dirty="0"/>
              <a:t>Wageningen University, </a:t>
            </a:r>
            <a:r>
              <a:rPr lang="en-GB" sz="1200" baseline="30000" dirty="0"/>
              <a:t>2</a:t>
            </a:r>
            <a:r>
              <a:rPr lang="en-GB" sz="1200" dirty="0"/>
              <a:t>Wageningn Environmental Research, </a:t>
            </a:r>
            <a:r>
              <a:rPr lang="en-GB" sz="1200" baseline="30000" dirty="0"/>
              <a:t>3</a:t>
            </a:r>
            <a:r>
              <a:rPr lang="en-GB" sz="1200" dirty="0"/>
              <a:t>China Agricultural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CCE9F-628E-4B56-7A2F-B924CAA21A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88" t="3723" r="1509"/>
          <a:stretch/>
        </p:blipFill>
        <p:spPr>
          <a:xfrm>
            <a:off x="562775" y="2762644"/>
            <a:ext cx="2116925" cy="108251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B5CB8E5-0F9F-64EA-ABEA-FFAC16D00A3B}"/>
              </a:ext>
            </a:extLst>
          </p:cNvPr>
          <p:cNvSpPr txBox="1">
            <a:spLocks/>
          </p:cNvSpPr>
          <p:nvPr/>
        </p:nvSpPr>
        <p:spPr bwMode="auto">
          <a:xfrm>
            <a:off x="635561" y="4094226"/>
            <a:ext cx="2418854" cy="4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400" dirty="0">
                <a:latin typeface="Calibri" pitchFamily="34" charset="0"/>
              </a:rPr>
              <a:t>29</a:t>
            </a:r>
            <a:r>
              <a:rPr lang="en-AU" sz="1400" baseline="30000" dirty="0">
                <a:latin typeface="Calibri" pitchFamily="34" charset="0"/>
              </a:rPr>
              <a:t>th</a:t>
            </a:r>
            <a:r>
              <a:rPr lang="en-AU" sz="1400" dirty="0">
                <a:latin typeface="Calibri" pitchFamily="34" charset="0"/>
              </a:rPr>
              <a:t> EAERE Conference, Belgium</a:t>
            </a:r>
          </a:p>
          <a:p>
            <a:r>
              <a:rPr lang="en-AU" sz="1400" dirty="0">
                <a:latin typeface="Calibri" pitchFamily="34" charset="0"/>
              </a:rPr>
              <a:t>Jul </a:t>
            </a:r>
            <a:r>
              <a:rPr lang="en-AU" sz="1400" dirty="0"/>
              <a:t>3</a:t>
            </a:r>
            <a:r>
              <a:rPr lang="en-AU" sz="1400" dirty="0">
                <a:latin typeface="Calibri" pitchFamily="34" charset="0"/>
              </a:rPr>
              <a:t>, 2024 </a:t>
            </a:r>
            <a:endParaRPr 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0A5BF07-21E5-77D3-FF7E-3A3C9CBC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09"/>
            <a:ext cx="8330400" cy="522941"/>
          </a:xfrm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dirty="0"/>
              <a:t>Greenhouse gases (GHG) emissions reduction in China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7BA53-6F3B-493D-327A-CFAD1A6D7D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463600" y="4773600"/>
            <a:ext cx="468000" cy="123188"/>
          </a:xfrm>
        </p:spPr>
        <p:txBody>
          <a:bodyPr wrap="square" tIns="0" rIns="36000" bIns="0" rtlCol="0">
            <a:normAutofit/>
          </a:bodyPr>
          <a:lstStyle/>
          <a:p>
            <a:pPr algn="r">
              <a:spcAft>
                <a:spcPts val="600"/>
              </a:spcAft>
            </a:pPr>
            <a:fld id="{F25965E0-7062-474C-8671-DB3A3CE669B0}" type="slidenum">
              <a:rPr lang="en-GB" smtClean="0"/>
              <a:pPr algn="r">
                <a:spcAft>
                  <a:spcPts val="600"/>
                </a:spcAft>
              </a:pPr>
              <a:t>10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270E0-8F8A-5F8B-BE6C-8F6827DF3A28}"/>
              </a:ext>
            </a:extLst>
          </p:cNvPr>
          <p:cNvSpPr txBox="1"/>
          <p:nvPr/>
        </p:nvSpPr>
        <p:spPr bwMode="auto">
          <a:xfrm>
            <a:off x="561600" y="1528467"/>
            <a:ext cx="4235371" cy="256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52413" indent="-252413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ct val="140000"/>
              <a:buFont typeface="Wingdings" pitchFamily="2" charset="2"/>
              <a:buChar char="§"/>
              <a:defRPr sz="1400">
                <a:solidFill>
                  <a:schemeClr val="bg2"/>
                </a:solidFill>
                <a:latin typeface="Verdana" pitchFamily="34" charset="0"/>
              </a:defRPr>
            </a:lvl1pPr>
            <a:lvl2pPr marL="982663" indent="-285750">
              <a:lnSpc>
                <a:spcPts val="2400"/>
              </a:lnSpc>
              <a:spcBef>
                <a:spcPts val="900"/>
              </a:spcBef>
              <a:buClr>
                <a:schemeClr val="bg2"/>
              </a:buClr>
              <a:buSzPct val="115000"/>
              <a:buFont typeface="Verdana" pitchFamily="34" charset="0"/>
              <a:buChar char="●"/>
              <a:defRPr sz="1800">
                <a:solidFill>
                  <a:schemeClr val="bg2"/>
                </a:solidFill>
                <a:latin typeface="Verdana" pitchFamily="34" charset="0"/>
              </a:defRPr>
            </a:lvl2pPr>
            <a:lvl3pPr marL="1879600" indent="-319088">
              <a:lnSpc>
                <a:spcPts val="2400"/>
              </a:lnSpc>
              <a:spcBef>
                <a:spcPts val="900"/>
              </a:spcBef>
              <a:buSzPct val="115000"/>
              <a:buFont typeface="Verdana" pitchFamily="34" charset="0"/>
              <a:buChar char="●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2692400" indent="-360363">
              <a:lnSpc>
                <a:spcPts val="2400"/>
              </a:lnSpc>
              <a:spcBef>
                <a:spcPts val="900"/>
              </a:spcBef>
              <a:buSzPct val="115000"/>
              <a:buFont typeface="Verdana" pitchFamily="34" charset="0"/>
              <a:buChar char="●"/>
              <a:defRPr sz="1800" baseline="0">
                <a:solidFill>
                  <a:schemeClr val="bg2"/>
                </a:solidFill>
                <a:latin typeface="Verdana" pitchFamily="34" charset="0"/>
              </a:defRPr>
            </a:lvl4pPr>
            <a:lvl5pPr marL="3405188" indent="-352425">
              <a:lnSpc>
                <a:spcPts val="2400"/>
              </a:lnSpc>
              <a:spcBef>
                <a:spcPts val="900"/>
              </a:spcBef>
              <a:buSzPct val="115000"/>
              <a:buFont typeface="Verdana" pitchFamily="34" charset="0"/>
              <a:buChar char="●"/>
              <a:defRPr sz="18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300" b="1" dirty="0"/>
              <a:t>GHGs Reduction in China: </a:t>
            </a:r>
            <a:r>
              <a:rPr lang="en-US" altLang="zh-CN" sz="1300" dirty="0"/>
              <a:t>Economy-wide </a:t>
            </a:r>
            <a:r>
              <a:rPr lang="en-US" sz="1300" dirty="0"/>
              <a:t>GHG emissions decreased by 0.5-0.9%, primarily due to less food waste in landfills and incinerators, and contracted non-food production.</a:t>
            </a:r>
          </a:p>
          <a:p>
            <a:r>
              <a:rPr lang="en-US" altLang="zh-CN" sz="1300" b="1" dirty="0"/>
              <a:t>Trading Partners' Environmental Gains: </a:t>
            </a:r>
            <a:r>
              <a:rPr lang="en-US" sz="1300" dirty="0"/>
              <a:t>MTP reduced </a:t>
            </a:r>
            <a:r>
              <a:rPr lang="en-US" altLang="zh-CN" sz="1300" dirty="0"/>
              <a:t>economy-wide </a:t>
            </a:r>
            <a:r>
              <a:rPr lang="en-US" sz="1300" dirty="0"/>
              <a:t>GHG emissions (1.2-1.5%) by saving domestic production of livestock and </a:t>
            </a:r>
            <a:r>
              <a:rPr lang="en-US" sz="1300" dirty="0" err="1"/>
              <a:t>fertiliser</a:t>
            </a:r>
            <a:r>
              <a:rPr lang="en-US" sz="13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422514-110C-B451-6A45-152310F4F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93" y="1644582"/>
            <a:ext cx="3604007" cy="269379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F103D0-5A90-9C5E-837A-B59C90E7775A}"/>
              </a:ext>
            </a:extLst>
          </p:cNvPr>
          <p:cNvGrpSpPr/>
          <p:nvPr/>
        </p:nvGrpSpPr>
        <p:grpSpPr>
          <a:xfrm>
            <a:off x="831104" y="4974290"/>
            <a:ext cx="7481792" cy="169210"/>
            <a:chOff x="831104" y="4974290"/>
            <a:chExt cx="7481792" cy="1692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9E5514-AD47-6D93-62FD-C43926A88095}"/>
                </a:ext>
              </a:extLst>
            </p:cNvPr>
            <p:cNvSpPr/>
            <p:nvPr/>
          </p:nvSpPr>
          <p:spPr>
            <a:xfrm>
              <a:off x="831104" y="4974290"/>
              <a:ext cx="7481792" cy="169210"/>
            </a:xfrm>
            <a:prstGeom prst="rect">
              <a:avLst/>
            </a:prstGeom>
            <a:noFill/>
            <a:ln w="76200">
              <a:noFill/>
            </a:ln>
          </p:spPr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14E25A-AFF4-2C24-9E2E-522158352ABF}"/>
                </a:ext>
              </a:extLst>
            </p:cNvPr>
            <p:cNvSpPr/>
            <p:nvPr/>
          </p:nvSpPr>
          <p:spPr>
            <a:xfrm>
              <a:off x="834574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1CFC9A5-0122-BB36-4AAD-280CCCF81928}"/>
                </a:ext>
              </a:extLst>
            </p:cNvPr>
            <p:cNvSpPr/>
            <p:nvPr/>
          </p:nvSpPr>
          <p:spPr>
            <a:xfrm>
              <a:off x="2652781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Method and data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2DA819A-9B41-1DD4-CDEA-44D0567925B3}"/>
                </a:ext>
              </a:extLst>
            </p:cNvPr>
            <p:cNvSpPr/>
            <p:nvPr/>
          </p:nvSpPr>
          <p:spPr>
            <a:xfrm>
              <a:off x="4470988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0D4E5D-8296-9FBE-D51A-C2F57AC5C229}"/>
                </a:ext>
              </a:extLst>
            </p:cNvPr>
            <p:cNvSpPr/>
            <p:nvPr/>
          </p:nvSpPr>
          <p:spPr>
            <a:xfrm>
              <a:off x="6289195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7DAE610-2DD5-9404-BEB6-E70CD0F373B7}"/>
              </a:ext>
            </a:extLst>
          </p:cNvPr>
          <p:cNvSpPr txBox="1"/>
          <p:nvPr/>
        </p:nvSpPr>
        <p:spPr>
          <a:xfrm>
            <a:off x="5598848" y="4345791"/>
            <a:ext cx="2861419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800" b="1" dirty="0">
                <a:latin typeface="Verdana" pitchFamily="34" charset="0"/>
              </a:rPr>
              <a:t>S1: Allowing partial use of food waste as feed</a:t>
            </a:r>
          </a:p>
          <a:p>
            <a:pPr>
              <a:lnSpc>
                <a:spcPts val="1400"/>
              </a:lnSpc>
            </a:pPr>
            <a:r>
              <a:rPr lang="en-US" sz="800" b="1" dirty="0">
                <a:latin typeface="Verdana" pitchFamily="34" charset="0"/>
              </a:rPr>
              <a:t>S2: Allowing full use of food waste as feed</a:t>
            </a:r>
          </a:p>
        </p:txBody>
      </p:sp>
    </p:spTree>
    <p:extLst>
      <p:ext uri="{BB962C8B-B14F-4D97-AF65-F5344CB8AC3E}">
        <p14:creationId xmlns:p14="http://schemas.microsoft.com/office/powerpoint/2010/main" val="413458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A2B9C5-6891-BA96-AD00-88B6115B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821390"/>
          </a:xfrm>
        </p:spPr>
        <p:txBody>
          <a:bodyPr/>
          <a:lstStyle/>
          <a:p>
            <a:r>
              <a:rPr lang="en-US" altLang="zh-CN" dirty="0"/>
              <a:t>The asymmetric impacts on food security and environment sustainability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7A6C2-D8CA-5281-2830-B27BF8DC8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11</a:t>
            </a:fld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EC014C-949E-DFC0-B88B-9CF89BAEA793}"/>
              </a:ext>
            </a:extLst>
          </p:cNvPr>
          <p:cNvGrpSpPr/>
          <p:nvPr/>
        </p:nvGrpSpPr>
        <p:grpSpPr>
          <a:xfrm>
            <a:off x="561600" y="1484345"/>
            <a:ext cx="2663064" cy="897553"/>
            <a:chOff x="417625" y="1544536"/>
            <a:chExt cx="1785825" cy="6107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653D60-C8A2-0798-B410-96F7F0F05AA7}"/>
                </a:ext>
              </a:extLst>
            </p:cNvPr>
            <p:cNvSpPr txBox="1"/>
            <p:nvPr/>
          </p:nvSpPr>
          <p:spPr>
            <a:xfrm>
              <a:off x="417625" y="1544536"/>
              <a:ext cx="15765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/>
                <a:t>Better food security</a:t>
              </a:r>
              <a:endParaRPr lang="zh-CN" altLang="en-US" sz="1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461DC8-1E02-F393-6622-C08D807F20ED}"/>
                </a:ext>
              </a:extLst>
            </p:cNvPr>
            <p:cNvSpPr txBox="1"/>
            <p:nvPr/>
          </p:nvSpPr>
          <p:spPr>
            <a:xfrm>
              <a:off x="417625" y="1732400"/>
              <a:ext cx="1785825" cy="4228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rgbClr val="FF0000"/>
                  </a:solidFill>
                  <a:latin typeface="Verdana" pitchFamily="34" charset="0"/>
                </a:rPr>
                <a:t>Improved food availability (0.19-0.37%)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rgbClr val="FF0000"/>
                  </a:solidFill>
                  <a:latin typeface="Verdana" pitchFamily="34" charset="0"/>
                </a:rPr>
                <a:t>Improved food affordability (0.38–0.49%)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rgbClr val="FF0000"/>
                  </a:solidFill>
                  <a:latin typeface="Verdana" pitchFamily="34" charset="0"/>
                </a:rPr>
                <a:t>Reduced food price (0.20-0.27%)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C1FE92-4F41-40A5-1857-3B4FBC7D9196}"/>
              </a:ext>
            </a:extLst>
          </p:cNvPr>
          <p:cNvGrpSpPr/>
          <p:nvPr/>
        </p:nvGrpSpPr>
        <p:grpSpPr>
          <a:xfrm>
            <a:off x="561599" y="3174174"/>
            <a:ext cx="2798457" cy="907973"/>
            <a:chOff x="423702" y="3317617"/>
            <a:chExt cx="2798457" cy="9079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9315E9-178E-E3FB-2B1D-59394D734DE1}"/>
                </a:ext>
              </a:extLst>
            </p:cNvPr>
            <p:cNvSpPr txBox="1"/>
            <p:nvPr/>
          </p:nvSpPr>
          <p:spPr>
            <a:xfrm>
              <a:off x="423702" y="3317617"/>
              <a:ext cx="27984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/>
                <a:t>Worse environment sustainability</a:t>
              </a:r>
              <a:endParaRPr lang="zh-CN" altLang="en-US" sz="1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E4CAE9-9EBC-B3A6-1985-C5725A8C9058}"/>
                </a:ext>
              </a:extLst>
            </p:cNvPr>
            <p:cNvSpPr txBox="1"/>
            <p:nvPr/>
          </p:nvSpPr>
          <p:spPr>
            <a:xfrm>
              <a:off x="431001" y="3604138"/>
              <a:ext cx="2663064" cy="621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nl-NL"/>
              </a:defPPr>
              <a:lvl1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 sz="800">
                  <a:solidFill>
                    <a:schemeClr val="bg2"/>
                  </a:solidFill>
                  <a:latin typeface="Verdana" pitchFamily="34" charset="0"/>
                </a:defRPr>
              </a:lvl1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Decreased GHG emissions (0.5-0.9%)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Increased emissions of acidification (3-6%)  and eutrophication (0.5-0.8%) pollutants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31F2D78-7BCD-E38F-A70D-6884F13A2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8" r="4298" b="32508"/>
          <a:stretch/>
        </p:blipFill>
        <p:spPr>
          <a:xfrm>
            <a:off x="3224664" y="1162050"/>
            <a:ext cx="5474836" cy="372423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F613FA3-C3EE-CE12-A7BF-D72D67861EF9}"/>
              </a:ext>
            </a:extLst>
          </p:cNvPr>
          <p:cNvGrpSpPr/>
          <p:nvPr/>
        </p:nvGrpSpPr>
        <p:grpSpPr>
          <a:xfrm>
            <a:off x="831104" y="4974290"/>
            <a:ext cx="7481792" cy="169210"/>
            <a:chOff x="831104" y="4974290"/>
            <a:chExt cx="7481792" cy="1692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B0CFC6-C817-3179-9EFD-FE17FCB6071B}"/>
                </a:ext>
              </a:extLst>
            </p:cNvPr>
            <p:cNvSpPr/>
            <p:nvPr/>
          </p:nvSpPr>
          <p:spPr>
            <a:xfrm>
              <a:off x="831104" y="4974290"/>
              <a:ext cx="7481792" cy="169210"/>
            </a:xfrm>
            <a:prstGeom prst="rect">
              <a:avLst/>
            </a:prstGeom>
            <a:noFill/>
            <a:ln w="76200">
              <a:noFill/>
            </a:ln>
          </p:spPr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33FE22-5C5A-2DCA-1F44-F57144BB7F2C}"/>
                </a:ext>
              </a:extLst>
            </p:cNvPr>
            <p:cNvSpPr/>
            <p:nvPr/>
          </p:nvSpPr>
          <p:spPr>
            <a:xfrm>
              <a:off x="834574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A375F1-C9BE-340C-657B-FD98D55BF560}"/>
                </a:ext>
              </a:extLst>
            </p:cNvPr>
            <p:cNvSpPr/>
            <p:nvPr/>
          </p:nvSpPr>
          <p:spPr>
            <a:xfrm>
              <a:off x="2652781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Method and data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994BFD-ACF2-4A4B-C627-77FA3B2F6B02}"/>
                </a:ext>
              </a:extLst>
            </p:cNvPr>
            <p:cNvSpPr/>
            <p:nvPr/>
          </p:nvSpPr>
          <p:spPr>
            <a:xfrm>
              <a:off x="4470988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8CED56-969A-3657-A9A8-C7A36461FF18}"/>
                </a:ext>
              </a:extLst>
            </p:cNvPr>
            <p:cNvSpPr/>
            <p:nvPr/>
          </p:nvSpPr>
          <p:spPr>
            <a:xfrm>
              <a:off x="6289195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06C159-CD1A-81E0-D2EF-03D6F940EEF8}"/>
              </a:ext>
            </a:extLst>
          </p:cNvPr>
          <p:cNvSpPr txBox="1"/>
          <p:nvPr/>
        </p:nvSpPr>
        <p:spPr>
          <a:xfrm>
            <a:off x="561600" y="4263965"/>
            <a:ext cx="2861419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800" b="1" dirty="0">
                <a:latin typeface="Verdana" pitchFamily="34" charset="0"/>
              </a:rPr>
              <a:t>S1: Allowing partial use of food waste as feed</a:t>
            </a:r>
          </a:p>
          <a:p>
            <a:pPr>
              <a:lnSpc>
                <a:spcPts val="1400"/>
              </a:lnSpc>
            </a:pPr>
            <a:r>
              <a:rPr lang="en-US" sz="800" b="1" dirty="0">
                <a:latin typeface="Verdana" pitchFamily="34" charset="0"/>
              </a:rPr>
              <a:t>S2: Allowing full use of food waste as feed</a:t>
            </a:r>
          </a:p>
        </p:txBody>
      </p:sp>
    </p:spTree>
    <p:extLst>
      <p:ext uri="{BB962C8B-B14F-4D97-AF65-F5344CB8AC3E}">
        <p14:creationId xmlns:p14="http://schemas.microsoft.com/office/powerpoint/2010/main" val="205744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D2B3D4-D3A0-4DF2-9A3F-2CC64EE4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EF52B-F006-4E11-B474-453D9D759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12</a:t>
            </a:fld>
            <a:endParaRPr lang="en-GB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4EA3FE1-F7AF-4523-853C-1423CFF59D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600" y="804430"/>
            <a:ext cx="8283950" cy="87329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1600" b="1" dirty="0"/>
              <a:t>Impact on Livestock Production and Wage:</a:t>
            </a:r>
            <a:r>
              <a:rPr lang="en-US" sz="1600" dirty="0"/>
              <a:t> Upcycling 54-100% of food waste as feed increased monogastric livestock production by 25-37% and the average wage across the Chinese economy by 0.18-0.22%.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26E398-7F0D-AD27-07C9-B450DFA0FA9F}"/>
              </a:ext>
            </a:extLst>
          </p:cNvPr>
          <p:cNvSpPr txBox="1">
            <a:spLocks/>
          </p:cNvSpPr>
          <p:nvPr/>
        </p:nvSpPr>
        <p:spPr bwMode="auto">
          <a:xfrm>
            <a:off x="561600" y="1652845"/>
            <a:ext cx="8283950" cy="87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413" indent="-252413" algn="l" rtl="0" fontAlgn="base">
              <a:lnSpc>
                <a:spcPts val="2400"/>
              </a:lnSpc>
              <a:spcBef>
                <a:spcPts val="1100"/>
              </a:spcBef>
              <a:spcAft>
                <a:spcPct val="0"/>
              </a:spcAft>
              <a:buClr>
                <a:schemeClr val="bg2"/>
              </a:buClr>
              <a:buSzPct val="140000"/>
              <a:buFont typeface="Wingdings" pitchFamily="2" charset="2"/>
              <a:buChar char="§"/>
              <a:defRPr sz="18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1pPr>
            <a:lvl2pPr marL="982663" indent="-285750" algn="l" rtl="0" fontAlgn="base">
              <a:lnSpc>
                <a:spcPts val="2400"/>
              </a:lnSpc>
              <a:spcBef>
                <a:spcPts val="900"/>
              </a:spcBef>
              <a:spcAft>
                <a:spcPct val="0"/>
              </a:spcAft>
              <a:buClr>
                <a:schemeClr val="bg2"/>
              </a:buClr>
              <a:buSzPct val="115000"/>
              <a:buFont typeface="Verdana" pitchFamily="34" charset="0"/>
              <a:buChar char="●"/>
              <a:defRPr sz="18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2pPr>
            <a:lvl3pPr marL="1879600" indent="-319088" algn="l" rtl="0" fontAlgn="base">
              <a:lnSpc>
                <a:spcPts val="2400"/>
              </a:lnSpc>
              <a:spcBef>
                <a:spcPts val="9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18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3pPr>
            <a:lvl4pPr marL="2692400" indent="-360363" algn="l" rtl="0" fontAlgn="base">
              <a:lnSpc>
                <a:spcPts val="2400"/>
              </a:lnSpc>
              <a:spcBef>
                <a:spcPts val="9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1800" kern="1200" baseline="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4pPr>
            <a:lvl5pPr marL="3405188" indent="-352425" algn="l" rtl="0" fontAlgn="base">
              <a:lnSpc>
                <a:spcPts val="2400"/>
              </a:lnSpc>
              <a:spcBef>
                <a:spcPts val="9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18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zh-CN" sz="1600" b="1" dirty="0"/>
              <a:t>Negative Environmental Spillovers: </a:t>
            </a:r>
            <a:r>
              <a:rPr lang="en-US" altLang="zh-CN" sz="1600" dirty="0"/>
              <a:t>Increased Chinese economy-wide emissions of acidification (3-6%) and eutrophication (0.5-0.8%) pollutants due to expanded monogastric livestock production.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3FB0D22-9657-01A4-6D8C-A34447F030CF}"/>
              </a:ext>
            </a:extLst>
          </p:cNvPr>
          <p:cNvSpPr txBox="1">
            <a:spLocks/>
          </p:cNvSpPr>
          <p:nvPr/>
        </p:nvSpPr>
        <p:spPr bwMode="auto">
          <a:xfrm>
            <a:off x="561600" y="2501260"/>
            <a:ext cx="8283950" cy="87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413" indent="-252413" algn="l" rtl="0" fontAlgn="base">
              <a:lnSpc>
                <a:spcPts val="2400"/>
              </a:lnSpc>
              <a:spcBef>
                <a:spcPts val="1100"/>
              </a:spcBef>
              <a:spcAft>
                <a:spcPct val="0"/>
              </a:spcAft>
              <a:buClr>
                <a:schemeClr val="bg2"/>
              </a:buClr>
              <a:buSzPct val="140000"/>
              <a:buFont typeface="Wingdings" pitchFamily="2" charset="2"/>
              <a:buChar char="§"/>
              <a:defRPr sz="18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1pPr>
            <a:lvl2pPr marL="982663" indent="-285750" algn="l" rtl="0" fontAlgn="base">
              <a:lnSpc>
                <a:spcPts val="2400"/>
              </a:lnSpc>
              <a:spcBef>
                <a:spcPts val="900"/>
              </a:spcBef>
              <a:spcAft>
                <a:spcPct val="0"/>
              </a:spcAft>
              <a:buClr>
                <a:schemeClr val="bg2"/>
              </a:buClr>
              <a:buSzPct val="115000"/>
              <a:buFont typeface="Verdana" pitchFamily="34" charset="0"/>
              <a:buChar char="●"/>
              <a:defRPr sz="18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2pPr>
            <a:lvl3pPr marL="1879600" indent="-319088" algn="l" rtl="0" fontAlgn="base">
              <a:lnSpc>
                <a:spcPts val="2400"/>
              </a:lnSpc>
              <a:spcBef>
                <a:spcPts val="9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18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3pPr>
            <a:lvl4pPr marL="2692400" indent="-360363" algn="l" rtl="0" fontAlgn="base">
              <a:lnSpc>
                <a:spcPts val="2400"/>
              </a:lnSpc>
              <a:spcBef>
                <a:spcPts val="9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1800" kern="1200" baseline="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4pPr>
            <a:lvl5pPr marL="3405188" indent="-352425" algn="l" rtl="0" fontAlgn="base">
              <a:lnSpc>
                <a:spcPts val="2400"/>
              </a:lnSpc>
              <a:spcBef>
                <a:spcPts val="9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18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zh-CN" sz="1600" b="1" dirty="0"/>
              <a:t>GHGs Reduction: </a:t>
            </a:r>
            <a:r>
              <a:rPr lang="en-US" altLang="zh-CN" sz="1600" dirty="0"/>
              <a:t>Synergy effects from less food waste in landfills and incinerators, alongside contracted non-food production, decreased Chinese economy-wide GHG emissions by 0.5-0.9%.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A7B2FC1-0452-5A20-91B0-88F27D0E6876}"/>
              </a:ext>
            </a:extLst>
          </p:cNvPr>
          <p:cNvSpPr txBox="1">
            <a:spLocks/>
          </p:cNvSpPr>
          <p:nvPr/>
        </p:nvSpPr>
        <p:spPr bwMode="auto">
          <a:xfrm>
            <a:off x="561600" y="3374555"/>
            <a:ext cx="8283950" cy="129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413" indent="-252413" algn="l" rtl="0" fontAlgn="base">
              <a:lnSpc>
                <a:spcPts val="2400"/>
              </a:lnSpc>
              <a:spcBef>
                <a:spcPts val="1100"/>
              </a:spcBef>
              <a:spcAft>
                <a:spcPct val="0"/>
              </a:spcAft>
              <a:buClr>
                <a:schemeClr val="bg2"/>
              </a:buClr>
              <a:buSzPct val="140000"/>
              <a:buFont typeface="Wingdings" pitchFamily="2" charset="2"/>
              <a:buChar char="§"/>
              <a:defRPr sz="18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1pPr>
            <a:lvl2pPr marL="982663" indent="-285750" algn="l" rtl="0" fontAlgn="base">
              <a:lnSpc>
                <a:spcPts val="2400"/>
              </a:lnSpc>
              <a:spcBef>
                <a:spcPts val="900"/>
              </a:spcBef>
              <a:spcAft>
                <a:spcPct val="0"/>
              </a:spcAft>
              <a:buClr>
                <a:schemeClr val="bg2"/>
              </a:buClr>
              <a:buSzPct val="115000"/>
              <a:buFont typeface="Verdana" pitchFamily="34" charset="0"/>
              <a:buChar char="●"/>
              <a:defRPr sz="18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2pPr>
            <a:lvl3pPr marL="1879600" indent="-319088" algn="l" rtl="0" fontAlgn="base">
              <a:lnSpc>
                <a:spcPts val="2400"/>
              </a:lnSpc>
              <a:spcBef>
                <a:spcPts val="9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18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3pPr>
            <a:lvl4pPr marL="2692400" indent="-360363" algn="l" rtl="0" fontAlgn="base">
              <a:lnSpc>
                <a:spcPts val="2400"/>
              </a:lnSpc>
              <a:spcBef>
                <a:spcPts val="9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1800" kern="1200" baseline="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4pPr>
            <a:lvl5pPr marL="3405188" indent="-352425" algn="l" rtl="0" fontAlgn="base">
              <a:lnSpc>
                <a:spcPts val="2400"/>
              </a:lnSpc>
              <a:spcBef>
                <a:spcPts val="9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18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zh-CN" sz="1600" b="1" dirty="0"/>
              <a:t>Asymmetric Impacts on Food Security and Environment Sustainability: </a:t>
            </a:r>
            <a:r>
              <a:rPr lang="en-US" altLang="zh-CN" sz="1600" dirty="0"/>
              <a:t>Feeding food waste strategies increased food availability (6-12 kcal capita</a:t>
            </a:r>
            <a:r>
              <a:rPr lang="en-US" altLang="zh-CN" sz="1600" baseline="30000" dirty="0"/>
              <a:t>-1</a:t>
            </a:r>
            <a:r>
              <a:rPr lang="en-US" altLang="zh-CN" sz="1600" dirty="0"/>
              <a:t> day</a:t>
            </a:r>
            <a:r>
              <a:rPr lang="en-US" altLang="zh-CN" sz="1600" baseline="30000" dirty="0"/>
              <a:t>-1</a:t>
            </a:r>
            <a:r>
              <a:rPr lang="en-US" altLang="zh-CN" sz="1600" dirty="0"/>
              <a:t>) and affordability (0.38-0.49%) in China but slightly reduced food availability (0.5-1.0 kcal capita</a:t>
            </a:r>
            <a:r>
              <a:rPr lang="en-US" altLang="zh-CN" sz="1600" baseline="30000" dirty="0"/>
              <a:t>-1</a:t>
            </a:r>
            <a:r>
              <a:rPr lang="en-US" altLang="zh-CN" sz="1600" dirty="0"/>
              <a:t> day</a:t>
            </a:r>
            <a:r>
              <a:rPr lang="en-US" altLang="zh-CN" sz="1600" baseline="30000" dirty="0"/>
              <a:t>-1</a:t>
            </a:r>
            <a:r>
              <a:rPr lang="en-US" altLang="zh-CN" sz="1600" dirty="0"/>
              <a:t>) and increased affordability (0.18-0.22%) in its trading partners. </a:t>
            </a:r>
            <a:endParaRPr lang="en-GB" altLang="zh-CN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73ED76-1534-D1D0-D3A5-3AA0F0686858}"/>
              </a:ext>
            </a:extLst>
          </p:cNvPr>
          <p:cNvGrpSpPr/>
          <p:nvPr/>
        </p:nvGrpSpPr>
        <p:grpSpPr>
          <a:xfrm>
            <a:off x="831104" y="4974290"/>
            <a:ext cx="7481792" cy="169210"/>
            <a:chOff x="831104" y="4974290"/>
            <a:chExt cx="7481792" cy="1692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151FA0-64EF-BB69-6DEC-3A71810013B0}"/>
                </a:ext>
              </a:extLst>
            </p:cNvPr>
            <p:cNvSpPr/>
            <p:nvPr/>
          </p:nvSpPr>
          <p:spPr>
            <a:xfrm>
              <a:off x="831104" y="4974290"/>
              <a:ext cx="7481792" cy="169210"/>
            </a:xfrm>
            <a:prstGeom prst="rect">
              <a:avLst/>
            </a:prstGeom>
            <a:noFill/>
            <a:ln w="76200">
              <a:noFill/>
            </a:ln>
          </p:spPr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8696BD-5912-1F3B-C647-8D6D324BF8E0}"/>
                </a:ext>
              </a:extLst>
            </p:cNvPr>
            <p:cNvSpPr/>
            <p:nvPr/>
          </p:nvSpPr>
          <p:spPr>
            <a:xfrm>
              <a:off x="834574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998BFB0-E018-0B01-F4E6-B0CEDD58817C}"/>
                </a:ext>
              </a:extLst>
            </p:cNvPr>
            <p:cNvSpPr/>
            <p:nvPr/>
          </p:nvSpPr>
          <p:spPr>
            <a:xfrm>
              <a:off x="2652781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Method and data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E9ACBF-8B02-0698-1917-D9AF05EA1044}"/>
                </a:ext>
              </a:extLst>
            </p:cNvPr>
            <p:cNvSpPr/>
            <p:nvPr/>
          </p:nvSpPr>
          <p:spPr>
            <a:xfrm>
              <a:off x="4470988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5AE395-C3D2-175F-85E3-BBEC3927AC5C}"/>
                </a:ext>
              </a:extLst>
            </p:cNvPr>
            <p:cNvSpPr/>
            <p:nvPr/>
          </p:nvSpPr>
          <p:spPr>
            <a:xfrm>
              <a:off x="6289195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76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CBCC34B-BBF9-45BF-AA02-587C24F9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1" y="169210"/>
            <a:ext cx="3603626" cy="576832"/>
          </a:xfrm>
        </p:spPr>
        <p:txBody>
          <a:bodyPr/>
          <a:lstStyle/>
          <a:p>
            <a:r>
              <a:rPr lang="en-GB" altLang="zh-CN"/>
              <a:t>Thank you!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69679A-865A-4330-BC0F-7588394DD9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D9D93-8C68-4CCB-8746-6EA3C2BA6F70}"/>
              </a:ext>
            </a:extLst>
          </p:cNvPr>
          <p:cNvSpPr/>
          <p:nvPr/>
        </p:nvSpPr>
        <p:spPr>
          <a:xfrm>
            <a:off x="561601" y="1504314"/>
            <a:ext cx="299665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2100" dirty="0">
                <a:solidFill>
                  <a:srgbClr val="3F9C35"/>
                </a:solidFill>
                <a:latin typeface="Verdana" pitchFamily="34" charset="0"/>
              </a:rPr>
              <a:t>Questions?</a:t>
            </a:r>
          </a:p>
          <a:p>
            <a:pPr defTabSz="685800">
              <a:defRPr/>
            </a:pPr>
            <a:endParaRPr lang="en-GB" sz="2100" dirty="0">
              <a:solidFill>
                <a:srgbClr val="3F9C35"/>
              </a:solidFill>
              <a:latin typeface="Verdana" pitchFamily="34" charset="0"/>
            </a:endParaRPr>
          </a:p>
          <a:p>
            <a:pPr defTabSz="685800">
              <a:defRPr/>
            </a:pPr>
            <a:r>
              <a:rPr lang="en-GB" sz="2100" dirty="0">
                <a:solidFill>
                  <a:srgbClr val="3F9C35"/>
                </a:solidFill>
                <a:latin typeface="Verdana" pitchFamily="34" charset="0"/>
              </a:rPr>
              <a:t>Contact me via </a:t>
            </a:r>
          </a:p>
          <a:p>
            <a:pPr defTabSz="685800">
              <a:defRPr/>
            </a:pPr>
            <a:r>
              <a:rPr lang="en-GB" sz="2100" dirty="0">
                <a:solidFill>
                  <a:srgbClr val="3F9C35"/>
                </a:solidFill>
                <a:latin typeface="Verdana" pitchFamily="34" charset="0"/>
                <a:hlinkClick r:id="rId3"/>
              </a:rPr>
              <a:t>weitong.long@wur.nl</a:t>
            </a:r>
            <a:endParaRPr lang="en-GB" sz="2100" dirty="0">
              <a:solidFill>
                <a:srgbClr val="3F9C35"/>
              </a:solidFill>
              <a:latin typeface="Verdana" pitchFamily="34" charset="0"/>
            </a:endParaRPr>
          </a:p>
        </p:txBody>
      </p:sp>
      <p:pic>
        <p:nvPicPr>
          <p:cNvPr id="6" name="Picture Placeholder 2">
            <a:extLst>
              <a:ext uri="{FF2B5EF4-FFF2-40B4-BE49-F238E27FC236}">
                <a16:creationId xmlns:a16="http://schemas.microsoft.com/office/drawing/2014/main" id="{81CA8752-486B-4EEE-88EF-A57BB5812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3" r="16093"/>
          <a:stretch/>
        </p:blipFill>
        <p:spPr>
          <a:xfrm>
            <a:off x="5966977" y="246712"/>
            <a:ext cx="2368333" cy="2325038"/>
          </a:xfrm>
          <a:prstGeom prst="ellipse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EC05EFA-32B5-A51E-B494-D46160953BD0}"/>
              </a:ext>
            </a:extLst>
          </p:cNvPr>
          <p:cNvGrpSpPr/>
          <p:nvPr/>
        </p:nvGrpSpPr>
        <p:grpSpPr>
          <a:xfrm>
            <a:off x="682097" y="3482377"/>
            <a:ext cx="4981579" cy="932418"/>
            <a:chOff x="1126597" y="3545453"/>
            <a:chExt cx="4981579" cy="9324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A501CF-AAF7-A94B-70F6-FD22EF8E3EA4}"/>
                </a:ext>
              </a:extLst>
            </p:cNvPr>
            <p:cNvGrpSpPr/>
            <p:nvPr/>
          </p:nvGrpSpPr>
          <p:grpSpPr>
            <a:xfrm>
              <a:off x="1126597" y="3545453"/>
              <a:ext cx="2165104" cy="338554"/>
              <a:chOff x="1126597" y="3545453"/>
              <a:chExt cx="2165104" cy="33855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463CE3D-7231-82D0-9B86-7B83F54F9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26597" y="3590752"/>
                <a:ext cx="345364" cy="2926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206D73-78B6-C540-E091-C091B67E8BB7}"/>
                  </a:ext>
                </a:extLst>
              </p:cNvPr>
              <p:cNvSpPr/>
              <p:nvPr/>
            </p:nvSpPr>
            <p:spPr>
              <a:xfrm>
                <a:off x="1570139" y="3545453"/>
                <a:ext cx="17215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r>
                  <a:rPr lang="en-GB" sz="1600" dirty="0">
                    <a:solidFill>
                      <a:schemeClr val="bg2"/>
                    </a:solidFill>
                    <a:latin typeface="Verdana" pitchFamily="34" charset="0"/>
                  </a:rPr>
                  <a:t>@WeitongLong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E2ECB18-559B-D56E-6BA1-BB8C37260DF0}"/>
                </a:ext>
              </a:extLst>
            </p:cNvPr>
            <p:cNvGrpSpPr/>
            <p:nvPr/>
          </p:nvGrpSpPr>
          <p:grpSpPr>
            <a:xfrm>
              <a:off x="1126597" y="4132507"/>
              <a:ext cx="4981579" cy="345364"/>
              <a:chOff x="1126597" y="4132507"/>
              <a:chExt cx="4981579" cy="345364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DD32EDA-64D9-B968-EFAC-148FAC280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6597" y="4132507"/>
                <a:ext cx="345364" cy="345364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FA5682-E377-ACB6-D25C-7054F97B0FCB}"/>
                  </a:ext>
                </a:extLst>
              </p:cNvPr>
              <p:cNvSpPr/>
              <p:nvPr/>
            </p:nvSpPr>
            <p:spPr>
              <a:xfrm>
                <a:off x="1570139" y="4132507"/>
                <a:ext cx="45380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r>
                  <a:rPr lang="en-GB" sz="1600" dirty="0">
                    <a:solidFill>
                      <a:schemeClr val="bg2"/>
                    </a:solidFill>
                    <a:latin typeface="Verdana" pitchFamily="34" charset="0"/>
                    <a:hlinkClick r:id="rId7"/>
                  </a:rPr>
                  <a:t>linkedin.com/in/weitong-long-422714106</a:t>
                </a:r>
                <a:r>
                  <a:rPr lang="en-GB" sz="1600" dirty="0">
                    <a:solidFill>
                      <a:schemeClr val="bg2"/>
                    </a:solidFill>
                    <a:latin typeface="Verdana" pitchFamily="34" charset="0"/>
                  </a:rPr>
                  <a:t> </a:t>
                </a:r>
              </a:p>
            </p:txBody>
          </p:sp>
        </p:grpSp>
      </p:grp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6050CBE-C846-479E-BDD0-DBAB878562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6" y="2858454"/>
            <a:ext cx="2082577" cy="208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0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96A07E-3992-8C81-15BD-88D688F8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US" altLang="zh-CN" dirty="0"/>
              <a:t>Key assumptions used in the scenarios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F688E-7CCB-60A9-CA50-8C121D074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14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692EDE-68AB-AF3A-FB6A-D169B70D5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77963"/>
              </p:ext>
            </p:extLst>
          </p:nvPr>
        </p:nvGraphicFramePr>
        <p:xfrm>
          <a:off x="864000" y="1694311"/>
          <a:ext cx="7689450" cy="260525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432025">
                  <a:extLst>
                    <a:ext uri="{9D8B030D-6E8A-4147-A177-3AD203B41FA5}">
                      <a16:colId xmlns:a16="http://schemas.microsoft.com/office/drawing/2014/main" val="2033328602"/>
                    </a:ext>
                  </a:extLst>
                </a:gridCol>
                <a:gridCol w="1835512">
                  <a:extLst>
                    <a:ext uri="{9D8B030D-6E8A-4147-A177-3AD203B41FA5}">
                      <a16:colId xmlns:a16="http://schemas.microsoft.com/office/drawing/2014/main" val="2191739156"/>
                    </a:ext>
                  </a:extLst>
                </a:gridCol>
                <a:gridCol w="3421913">
                  <a:extLst>
                    <a:ext uri="{9D8B030D-6E8A-4147-A177-3AD203B41FA5}">
                      <a16:colId xmlns:a16="http://schemas.microsoft.com/office/drawing/2014/main" val="1176019937"/>
                    </a:ext>
                  </a:extLst>
                </a:gridCol>
              </a:tblGrid>
              <a:tr h="398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b="1" dirty="0">
                          <a:effectLst/>
                        </a:rPr>
                        <a:t>Scenarios </a:t>
                      </a:r>
                      <a:r>
                        <a:rPr lang="en-GB" sz="900" b="1" baseline="30000" dirty="0">
                          <a:effectLst/>
                        </a:rPr>
                        <a:t>a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81" marR="6058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b="1" dirty="0">
                          <a:effectLst/>
                        </a:rPr>
                        <a:t>Food waste as animal feed in its total supply 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81" marR="6058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1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Detailed explanation</a:t>
                      </a:r>
                      <a:endParaRPr lang="zh-CN" sz="10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81" marR="6058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49672"/>
                  </a:ext>
                </a:extLst>
              </a:tr>
              <a:tr h="667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b="1" dirty="0">
                          <a:effectLst/>
                        </a:rPr>
                        <a:t>S0: Baseline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81" marR="6058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b="1" dirty="0">
                          <a:effectLst/>
                        </a:rPr>
                        <a:t>Food waste: 39%</a:t>
                      </a:r>
                      <a:endParaRPr lang="zh-CN" sz="10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b="1" dirty="0">
                          <a:effectLst/>
                        </a:rPr>
                        <a:t>By-products: 51%</a:t>
                      </a:r>
                      <a:r>
                        <a:rPr lang="en-GB" sz="700" b="1" dirty="0">
                          <a:effectLst/>
                        </a:rPr>
                        <a:t> </a:t>
                      </a:r>
                      <a:endParaRPr lang="zh-CN" sz="10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81" marR="6058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zh-CN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81" marR="6058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575015"/>
                  </a:ext>
                </a:extLst>
              </a:tr>
              <a:tr h="7928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b="1" dirty="0">
                          <a:effectLst/>
                        </a:rPr>
                        <a:t>S1: Allowing partial use of food waste as feed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81" marR="6058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b="1" dirty="0">
                          <a:effectLst/>
                        </a:rPr>
                        <a:t>Food waste: 54%</a:t>
                      </a:r>
                      <a:endParaRPr lang="zh-CN" sz="10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b="1" dirty="0">
                          <a:effectLst/>
                        </a:rPr>
                        <a:t>By-products: 100%</a:t>
                      </a:r>
                      <a:endParaRPr lang="zh-CN" sz="10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81" marR="60581" marT="0" marB="0"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Expanding the “food waste recycling service” sector to achieve this goal. 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81" marR="60581" marT="0" marB="0" anchor="ctr"/>
                </a:tc>
                <a:extLst>
                  <a:ext uri="{0D108BD9-81ED-4DB2-BD59-A6C34878D82A}">
                    <a16:rowId xmlns:a16="http://schemas.microsoft.com/office/drawing/2014/main" val="3320498570"/>
                  </a:ext>
                </a:extLst>
              </a:tr>
              <a:tr h="669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S2: Allowing full use of food waste as feed with economies of scale</a:t>
                      </a:r>
                      <a:endParaRPr lang="zh-CN" altLang="en-US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581" marR="6058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b="1" dirty="0">
                          <a:effectLst/>
                        </a:rPr>
                        <a:t>Food waste: 100%</a:t>
                      </a:r>
                      <a:endParaRPr lang="zh-CN" sz="10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b="1" dirty="0">
                          <a:effectLst/>
                        </a:rPr>
                        <a:t>By-products: 100%</a:t>
                      </a:r>
                      <a:endParaRPr lang="zh-CN" sz="10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81" marR="6058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Expanding the “food waste recycling service” sector to achieve this goal. </a:t>
                      </a:r>
                      <a:endParaRPr lang="zh-CN" altLang="zh-CN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 1% increase in recycling waste will give a 0.078% increase in the costs of recycling waste (</a:t>
                      </a:r>
                      <a:r>
                        <a:rPr lang="en-US" altLang="zh-CN" sz="1000" dirty="0" err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Cialani</a:t>
                      </a:r>
                      <a:r>
                        <a:rPr lang="en-US" altLang="zh-CN" sz="1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and Mortazavi, 2020).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81" marR="6058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086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8FD007-F209-DBBF-6C3F-81AEB5B7BB03}"/>
              </a:ext>
            </a:extLst>
          </p:cNvPr>
          <p:cNvSpPr txBox="1"/>
          <p:nvPr/>
        </p:nvSpPr>
        <p:spPr>
          <a:xfrm>
            <a:off x="561600" y="1033459"/>
            <a:ext cx="833040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We will maintain the same </a:t>
            </a:r>
            <a:r>
              <a:rPr lang="en-US" sz="1400" i="1" u="sng" dirty="0"/>
              <a:t>protein and energy intake for per unit of animal output</a:t>
            </a:r>
            <a:r>
              <a:rPr lang="en-US" sz="1400" dirty="0"/>
              <a:t> in all scenarios.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5617C-2190-E78A-ED6E-F4EBAB184110}"/>
              </a:ext>
            </a:extLst>
          </p:cNvPr>
          <p:cNvSpPr txBox="1"/>
          <p:nvPr/>
        </p:nvSpPr>
        <p:spPr>
          <a:xfrm>
            <a:off x="864000" y="2669341"/>
            <a:ext cx="19755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→ </a:t>
            </a:r>
            <a:r>
              <a:rPr lang="en-US" altLang="zh-CN" sz="1000" dirty="0">
                <a:solidFill>
                  <a:srgbClr val="FF0000"/>
                </a:solidFill>
              </a:rPr>
              <a:t>Cross-provincial transportation of food waste is not allowed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63423-3B00-C1EE-A689-770F052C4B64}"/>
              </a:ext>
            </a:extLst>
          </p:cNvPr>
          <p:cNvSpPr txBox="1"/>
          <p:nvPr/>
        </p:nvSpPr>
        <p:spPr>
          <a:xfrm>
            <a:off x="864000" y="3422526"/>
            <a:ext cx="19755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→ </a:t>
            </a:r>
            <a:r>
              <a:rPr lang="en-US" altLang="zh-CN" sz="1000" dirty="0">
                <a:solidFill>
                  <a:srgbClr val="FF0000"/>
                </a:solidFill>
              </a:rPr>
              <a:t>Cross-provincial transportation of food waste is allowed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2" name="内容占位符 3">
            <a:extLst>
              <a:ext uri="{FF2B5EF4-FFF2-40B4-BE49-F238E27FC236}">
                <a16:creationId xmlns:a16="http://schemas.microsoft.com/office/drawing/2014/main" id="{1A4F97A4-C985-28DE-128A-B9BA939371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97807"/>
              </p:ext>
            </p:extLst>
          </p:nvPr>
        </p:nvGraphicFramePr>
        <p:xfrm>
          <a:off x="831104" y="4974290"/>
          <a:ext cx="7481792" cy="16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08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710B8E-995B-B463-49EC-5CC43921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What are monogastric and ruminant livestock?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D1421-C632-1C61-DC03-64E8B359C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15</a:t>
            </a:fld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A5966F-7DF4-7575-1FFF-46F8AF529876}"/>
              </a:ext>
            </a:extLst>
          </p:cNvPr>
          <p:cNvGrpSpPr/>
          <p:nvPr/>
        </p:nvGrpSpPr>
        <p:grpSpPr>
          <a:xfrm>
            <a:off x="2906823" y="1240400"/>
            <a:ext cx="3968100" cy="3387939"/>
            <a:chOff x="2906823" y="1240400"/>
            <a:chExt cx="3968100" cy="338793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977317C-34CC-B881-2F82-C1DE466AC75A}"/>
                </a:ext>
              </a:extLst>
            </p:cNvPr>
            <p:cNvGrpSpPr/>
            <p:nvPr/>
          </p:nvGrpSpPr>
          <p:grpSpPr>
            <a:xfrm>
              <a:off x="2906823" y="1240400"/>
              <a:ext cx="3968100" cy="1443029"/>
              <a:chOff x="498488" y="3310884"/>
              <a:chExt cx="3383980" cy="142336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D1DDF31-36B2-F3B7-4E90-EF3B72700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488" y="3310884"/>
                <a:ext cx="908494" cy="794507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96D09013-FA94-8823-AE0A-486E5FA3D6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33" t="17074" r="11952" b="20896"/>
              <a:stretch/>
            </p:blipFill>
            <p:spPr>
              <a:xfrm>
                <a:off x="1506519" y="3310884"/>
                <a:ext cx="1154986" cy="889818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1CF1B04-5850-4A8D-8AAD-50BFDF33F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3634" y="3339119"/>
                <a:ext cx="869392" cy="80084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A89C41-7482-E18D-1FE6-B93B88407B2E}"/>
                  </a:ext>
                </a:extLst>
              </p:cNvPr>
              <p:cNvSpPr txBox="1"/>
              <p:nvPr/>
            </p:nvSpPr>
            <p:spPr>
              <a:xfrm>
                <a:off x="625548" y="4200702"/>
                <a:ext cx="690955" cy="30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GB" sz="1400" dirty="0">
                    <a:latin typeface="Verdana" pitchFamily="34" charset="0"/>
                  </a:rPr>
                  <a:t>Pigs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C3200-0714-215C-4216-2C52B3A0C768}"/>
                  </a:ext>
                </a:extLst>
              </p:cNvPr>
              <p:cNvSpPr txBox="1"/>
              <p:nvPr/>
            </p:nvSpPr>
            <p:spPr>
              <a:xfrm>
                <a:off x="1726290" y="4200702"/>
                <a:ext cx="842300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GB" sz="1400" dirty="0">
                    <a:latin typeface="Verdana" pitchFamily="34" charset="0"/>
                  </a:rPr>
                  <a:t>Laying hens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0D267E-0CF7-DDE2-0A74-18CF9CB038CE}"/>
                  </a:ext>
                </a:extLst>
              </p:cNvPr>
              <p:cNvSpPr txBox="1"/>
              <p:nvPr/>
            </p:nvSpPr>
            <p:spPr>
              <a:xfrm>
                <a:off x="2863634" y="4234128"/>
                <a:ext cx="1018834" cy="343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GB" sz="1400" dirty="0">
                    <a:latin typeface="Verdana" pitchFamily="34" charset="0"/>
                  </a:rPr>
                  <a:t>Broilers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D5CB57-A143-141E-8BAC-4A79A1496947}"/>
                </a:ext>
              </a:extLst>
            </p:cNvPr>
            <p:cNvGrpSpPr/>
            <p:nvPr/>
          </p:nvGrpSpPr>
          <p:grpSpPr>
            <a:xfrm>
              <a:off x="3033008" y="2887276"/>
              <a:ext cx="3666678" cy="1741063"/>
              <a:chOff x="5102799" y="3204785"/>
              <a:chExt cx="3868505" cy="1678593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4CD74C2-89A8-7FB1-0F1B-2AD8335C87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5" t="3990" r="3152" b="3809"/>
              <a:stretch/>
            </p:blipFill>
            <p:spPr>
              <a:xfrm>
                <a:off x="5102799" y="3204785"/>
                <a:ext cx="1088602" cy="1006703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C4C528CD-83EA-6F16-94C2-F7C7727AD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5569" y="3231466"/>
                <a:ext cx="1741496" cy="941703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1BF1DFED-3639-E13E-0C07-0A757DB5C9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1" b="4482"/>
              <a:stretch/>
            </p:blipFill>
            <p:spPr>
              <a:xfrm>
                <a:off x="7853276" y="3204785"/>
                <a:ext cx="1118028" cy="1029343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B5F847C-971E-E99A-3966-1C135EC8631B}"/>
                  </a:ext>
                </a:extLst>
              </p:cNvPr>
              <p:cNvSpPr txBox="1"/>
              <p:nvPr/>
            </p:nvSpPr>
            <p:spPr>
              <a:xfrm>
                <a:off x="5214888" y="4308496"/>
                <a:ext cx="869392" cy="574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GB" sz="1400" dirty="0">
                    <a:latin typeface="Verdana" pitchFamily="34" charset="0"/>
                  </a:rPr>
                  <a:t>Dairy cows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B67FB1-7507-6747-BD51-65426321F879}"/>
                  </a:ext>
                </a:extLst>
              </p:cNvPr>
              <p:cNvSpPr txBox="1"/>
              <p:nvPr/>
            </p:nvSpPr>
            <p:spPr>
              <a:xfrm>
                <a:off x="6635595" y="4302358"/>
                <a:ext cx="842300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GB" sz="1400" dirty="0">
                    <a:latin typeface="Verdana" pitchFamily="34" charset="0"/>
                  </a:rPr>
                  <a:t>Other cattle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8AE385-29D6-0221-8EE1-754E7F4BDCF5}"/>
                  </a:ext>
                </a:extLst>
              </p:cNvPr>
              <p:cNvSpPr txBox="1"/>
              <p:nvPr/>
            </p:nvSpPr>
            <p:spPr>
              <a:xfrm>
                <a:off x="7977594" y="4301650"/>
                <a:ext cx="869392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GB" sz="1400" dirty="0">
                    <a:latin typeface="Verdana" pitchFamily="34" charset="0"/>
                  </a:rPr>
                  <a:t>Sheep &amp; goat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3D7268-9E1E-2E2B-44E8-FA3E45FB3B69}"/>
              </a:ext>
            </a:extLst>
          </p:cNvPr>
          <p:cNvSpPr txBox="1"/>
          <p:nvPr/>
        </p:nvSpPr>
        <p:spPr>
          <a:xfrm>
            <a:off x="561600" y="1592583"/>
            <a:ext cx="270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Monogastric livestock</a:t>
            </a:r>
            <a:endParaRPr lang="zh-CN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325C2-9F60-13E9-DEF1-7F1472297C2C}"/>
              </a:ext>
            </a:extLst>
          </p:cNvPr>
          <p:cNvSpPr txBox="1"/>
          <p:nvPr/>
        </p:nvSpPr>
        <p:spPr>
          <a:xfrm>
            <a:off x="561600" y="3312066"/>
            <a:ext cx="270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Ruminant livestock</a:t>
            </a:r>
            <a:endParaRPr lang="zh-CN" alt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2AFC1-5528-4744-3189-86F2D6F39A4C}"/>
              </a:ext>
            </a:extLst>
          </p:cNvPr>
          <p:cNvGrpSpPr/>
          <p:nvPr/>
        </p:nvGrpSpPr>
        <p:grpSpPr>
          <a:xfrm>
            <a:off x="7055483" y="1150005"/>
            <a:ext cx="1699320" cy="3537231"/>
            <a:chOff x="7055483" y="1150005"/>
            <a:chExt cx="1699320" cy="35372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BD80F0-35E2-6339-1AFA-404FE1527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700" r="3646"/>
            <a:stretch/>
          </p:blipFill>
          <p:spPr>
            <a:xfrm>
              <a:off x="7091832" y="2788272"/>
              <a:ext cx="1490567" cy="14950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54BDF06-FF20-B34C-262A-69EB39839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5487"/>
            <a:stretch/>
          </p:blipFill>
          <p:spPr>
            <a:xfrm>
              <a:off x="7091833" y="1150005"/>
              <a:ext cx="1490567" cy="144302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F9C65B-568F-582A-4B14-A6AA116658FA}"/>
                </a:ext>
              </a:extLst>
            </p:cNvPr>
            <p:cNvGrpSpPr/>
            <p:nvPr/>
          </p:nvGrpSpPr>
          <p:grpSpPr>
            <a:xfrm>
              <a:off x="7055483" y="4269934"/>
              <a:ext cx="1699320" cy="417302"/>
              <a:chOff x="4776226" y="4615574"/>
              <a:chExt cx="1699320" cy="41730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C5BD0E6-85DE-5DC1-ADC4-6C94EB7CA1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7860" r="58727"/>
              <a:stretch/>
            </p:blipFill>
            <p:spPr>
              <a:xfrm>
                <a:off x="4776226" y="4616308"/>
                <a:ext cx="794834" cy="41656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E40AE7A-A9DB-5953-2A51-5BD4E83832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53034" t="7860"/>
              <a:stretch/>
            </p:blipFill>
            <p:spPr>
              <a:xfrm>
                <a:off x="5571060" y="4615574"/>
                <a:ext cx="904486" cy="416569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50A295-0C23-943A-673B-4BF82F13FE44}"/>
              </a:ext>
            </a:extLst>
          </p:cNvPr>
          <p:cNvSpPr txBox="1"/>
          <p:nvPr/>
        </p:nvSpPr>
        <p:spPr>
          <a:xfrm>
            <a:off x="7163135" y="799171"/>
            <a:ext cx="138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nl-NL"/>
            </a:defPPr>
            <a:lvl1pPr>
              <a:defRPr b="1"/>
            </a:lvl1pPr>
          </a:lstStyle>
          <a:p>
            <a:pPr algn="ctr"/>
            <a:r>
              <a:rPr lang="en-US" altLang="zh-CN" dirty="0"/>
              <a:t> Feed ratio 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C2464-C720-3AF3-A0D2-DA1C65999642}"/>
              </a:ext>
            </a:extLst>
          </p:cNvPr>
          <p:cNvSpPr txBox="1"/>
          <p:nvPr/>
        </p:nvSpPr>
        <p:spPr>
          <a:xfrm>
            <a:off x="6362157" y="4896788"/>
            <a:ext cx="23926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nl-NL"/>
            </a:defPPr>
            <a:lvl1pPr algn="ctr">
              <a:defRPr sz="1000"/>
            </a:lvl1pPr>
          </a:lstStyle>
          <a:p>
            <a:pPr algn="r"/>
            <a:r>
              <a:rPr lang="en-US" altLang="zh-CN" dirty="0"/>
              <a:t>(Cheng et al., 2022, Nature Food)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34046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E50BA4-EF6D-E58B-89E6-1B2FADB0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US" altLang="zh-CN" dirty="0"/>
              <a:t>Motivation: Feeding animals with food waste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D57DD-9309-B7EE-5EAF-5A302C832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2</a:t>
            </a:fld>
            <a:endParaRPr lang="en-GB" dirty="0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0DDB64F0-88A4-D37D-D896-C08662812EDC}"/>
              </a:ext>
            </a:extLst>
          </p:cNvPr>
          <p:cNvGraphicFramePr>
            <a:graphicFrameLocks/>
          </p:cNvGraphicFramePr>
          <p:nvPr/>
        </p:nvGraphicFramePr>
        <p:xfrm>
          <a:off x="831104" y="4974290"/>
          <a:ext cx="7481792" cy="16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4" name="Table 7">
            <a:extLst>
              <a:ext uri="{FF2B5EF4-FFF2-40B4-BE49-F238E27FC236}">
                <a16:creationId xmlns:a16="http://schemas.microsoft.com/office/drawing/2014/main" id="{6583089D-3C04-5FB4-E164-093D685F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46005"/>
              </p:ext>
            </p:extLst>
          </p:nvPr>
        </p:nvGraphicFramePr>
        <p:xfrm>
          <a:off x="384124" y="954132"/>
          <a:ext cx="1415623" cy="3692562"/>
        </p:xfrm>
        <a:graphic>
          <a:graphicData uri="http://schemas.openxmlformats.org/drawingml/2006/table">
            <a:tbl>
              <a:tblPr firstRow="1" bandRow="1"/>
              <a:tblGrid>
                <a:gridCol w="1415623">
                  <a:extLst>
                    <a:ext uri="{9D8B030D-6E8A-4147-A177-3AD203B41FA5}">
                      <a16:colId xmlns:a16="http://schemas.microsoft.com/office/drawing/2014/main" val="265520927"/>
                    </a:ext>
                  </a:extLst>
                </a:gridCol>
              </a:tblGrid>
              <a:tr h="12763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1.3 billion </a:t>
                      </a:r>
                      <a:r>
                        <a:rPr lang="en-US" sz="11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tonnes</a:t>
                      </a: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of global food waste drive greenhouse gas (GHG) emissions</a:t>
                      </a:r>
                      <a:endParaRPr lang="en-AU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00" marR="126000" marT="108000" marB="10800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47138"/>
                  </a:ext>
                </a:extLst>
              </a:tr>
              <a:tr h="24162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marR="0" indent="-108000" algn="l" rtl="0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</a:rPr>
                        <a:t>Around 1.3 billion </a:t>
                      </a:r>
                      <a:r>
                        <a:rPr lang="en-US" sz="950" b="0" i="0" u="none" strike="noStrike" dirty="0" err="1">
                          <a:solidFill>
                            <a:srgbClr val="000000"/>
                          </a:solidFill>
                        </a:rPr>
                        <a:t>tonnes</a:t>
                      </a:r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</a:rPr>
                        <a:t> of food waste are produced in the world, which are mainly disposed in landfills and incinerators, and are a significant source of greenhouse gas (GHG) emissions (Gustavsson et al., 2011). </a:t>
                      </a:r>
                      <a:endParaRPr lang="en-AU" sz="950" b="0" i="0" u="none" strike="noStrike" dirty="0">
                        <a:solidFill>
                          <a:srgbClr val="000000"/>
                        </a:solidFill>
                      </a:endParaRPr>
                    </a:p>
                  </a:txBody>
                  <a:tcPr marL="126000" marR="126000" marT="108000" marB="10800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9CE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86791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0157E2-AB79-264C-5E5B-7E9A1CEBE7B1}"/>
              </a:ext>
            </a:extLst>
          </p:cNvPr>
          <p:cNvCxnSpPr>
            <a:cxnSpLocks/>
          </p:cNvCxnSpPr>
          <p:nvPr/>
        </p:nvCxnSpPr>
        <p:spPr>
          <a:xfrm>
            <a:off x="1476473" y="853806"/>
            <a:ext cx="648072" cy="0"/>
          </a:xfrm>
          <a:prstGeom prst="straightConnector1">
            <a:avLst/>
          </a:prstGeom>
          <a:noFill/>
          <a:ln w="38100" cap="flat" cmpd="sng" algn="ctr">
            <a:solidFill>
              <a:srgbClr val="6D2077">
                <a:shade val="95000"/>
                <a:satMod val="105000"/>
              </a:srgbClr>
            </a:solidFill>
            <a:prstDash val="sysDot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0B2677-743E-99FD-A25C-FB4E4168D8E0}"/>
              </a:ext>
            </a:extLst>
          </p:cNvPr>
          <p:cNvCxnSpPr>
            <a:cxnSpLocks/>
          </p:cNvCxnSpPr>
          <p:nvPr/>
        </p:nvCxnSpPr>
        <p:spPr>
          <a:xfrm>
            <a:off x="2824869" y="846367"/>
            <a:ext cx="648072" cy="0"/>
          </a:xfrm>
          <a:prstGeom prst="straightConnector1">
            <a:avLst/>
          </a:prstGeom>
          <a:noFill/>
          <a:ln w="38100" cap="flat" cmpd="sng" algn="ctr">
            <a:solidFill>
              <a:srgbClr val="6D2077">
                <a:shade val="95000"/>
                <a:satMod val="105000"/>
              </a:srgbClr>
            </a:solidFill>
            <a:prstDash val="sysDot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DB7F58-D8A8-188C-2C4D-CB48DF686C9D}"/>
              </a:ext>
            </a:extLst>
          </p:cNvPr>
          <p:cNvCxnSpPr>
            <a:cxnSpLocks/>
          </p:cNvCxnSpPr>
          <p:nvPr/>
        </p:nvCxnSpPr>
        <p:spPr>
          <a:xfrm>
            <a:off x="4348755" y="853806"/>
            <a:ext cx="648072" cy="0"/>
          </a:xfrm>
          <a:prstGeom prst="straightConnector1">
            <a:avLst/>
          </a:prstGeom>
          <a:noFill/>
          <a:ln w="38100" cap="flat" cmpd="sng" algn="ctr">
            <a:solidFill>
              <a:srgbClr val="6D2077">
                <a:shade val="95000"/>
                <a:satMod val="105000"/>
              </a:srgbClr>
            </a:solidFill>
            <a:prstDash val="sysDot"/>
            <a:tailEnd type="triangle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8C4AF3-716B-FC47-068D-BADB0499A3B1}"/>
              </a:ext>
            </a:extLst>
          </p:cNvPr>
          <p:cNvSpPr txBox="1"/>
          <p:nvPr/>
        </p:nvSpPr>
        <p:spPr>
          <a:xfrm>
            <a:off x="6718656" y="915043"/>
            <a:ext cx="186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AU" b="1" dirty="0">
                <a:solidFill>
                  <a:schemeClr val="bg2"/>
                </a:solidFill>
                <a:latin typeface="Verdana" pitchFamily="34" charset="0"/>
              </a:rPr>
              <a:t>Why China?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CB9CB9-7F1C-05F7-A2D0-5B47B963FE90}"/>
              </a:ext>
            </a:extLst>
          </p:cNvPr>
          <p:cNvSpPr/>
          <p:nvPr/>
        </p:nvSpPr>
        <p:spPr>
          <a:xfrm>
            <a:off x="6140449" y="1502772"/>
            <a:ext cx="1384301" cy="1360440"/>
          </a:xfrm>
          <a:prstGeom prst="ellipse">
            <a:avLst/>
          </a:prstGeom>
          <a:gradFill rotWithShape="1">
            <a:gsLst>
              <a:gs pos="0">
                <a:srgbClr val="00A9CE">
                  <a:tint val="50000"/>
                  <a:satMod val="300000"/>
                </a:srgbClr>
              </a:gs>
              <a:gs pos="35000">
                <a:srgbClr val="00A9CE">
                  <a:tint val="37000"/>
                  <a:satMod val="300000"/>
                </a:srgbClr>
              </a:gs>
              <a:gs pos="100000">
                <a:srgbClr val="00A9C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b="1" kern="0" dirty="0">
                <a:solidFill>
                  <a:srgbClr val="6D2077"/>
                </a:solidFill>
                <a:latin typeface="+mj-lt"/>
              </a:rPr>
              <a:t>46</a:t>
            </a: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srgbClr val="6D2077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%</a:t>
            </a:r>
            <a:r>
              <a: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AU" sz="1100" dirty="0">
                <a:solidFill>
                  <a:schemeClr val="bg2"/>
                </a:solidFill>
                <a:latin typeface="Verdana" pitchFamily="34" charset="0"/>
              </a:rPr>
              <a:t>of global pork production</a:t>
            </a:r>
            <a:endParaRPr lang="en-AU" sz="160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DCEE6E-152E-0E08-4F5A-BDDE9FA4A599}"/>
              </a:ext>
            </a:extLst>
          </p:cNvPr>
          <p:cNvSpPr/>
          <p:nvPr/>
        </p:nvSpPr>
        <p:spPr>
          <a:xfrm>
            <a:off x="7649029" y="1519559"/>
            <a:ext cx="1377923" cy="1360440"/>
          </a:xfrm>
          <a:prstGeom prst="ellipse">
            <a:avLst/>
          </a:prstGeom>
          <a:gradFill rotWithShape="1">
            <a:gsLst>
              <a:gs pos="0">
                <a:srgbClr val="00A9CE">
                  <a:tint val="50000"/>
                  <a:satMod val="300000"/>
                </a:srgbClr>
              </a:gs>
              <a:gs pos="35000">
                <a:srgbClr val="00A9CE">
                  <a:tint val="37000"/>
                  <a:satMod val="300000"/>
                </a:srgbClr>
              </a:gs>
              <a:gs pos="100000">
                <a:srgbClr val="00A9C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b="1" kern="0" dirty="0">
                <a:solidFill>
                  <a:srgbClr val="6D2077"/>
                </a:solidFill>
                <a:latin typeface="+mj-lt"/>
              </a:rPr>
              <a:t>34</a:t>
            </a: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srgbClr val="6D2077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%</a:t>
            </a:r>
            <a:r>
              <a:rPr kumimoji="0" lang="en-AU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100" dirty="0">
                <a:solidFill>
                  <a:schemeClr val="bg2"/>
                </a:solidFill>
                <a:latin typeface="Verdana" pitchFamily="34" charset="0"/>
              </a:rPr>
              <a:t>of  global egg production</a:t>
            </a:r>
            <a:endParaRPr lang="en-AU" sz="110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17D5FB-6549-309C-E03E-F27E3255EADC}"/>
              </a:ext>
            </a:extLst>
          </p:cNvPr>
          <p:cNvSpPr/>
          <p:nvPr/>
        </p:nvSpPr>
        <p:spPr>
          <a:xfrm>
            <a:off x="6140449" y="3197046"/>
            <a:ext cx="1384301" cy="1360440"/>
          </a:xfrm>
          <a:prstGeom prst="ellipse">
            <a:avLst/>
          </a:prstGeom>
          <a:gradFill rotWithShape="1">
            <a:gsLst>
              <a:gs pos="0">
                <a:srgbClr val="00A9CE">
                  <a:tint val="50000"/>
                  <a:satMod val="300000"/>
                </a:srgbClr>
              </a:gs>
              <a:gs pos="35000">
                <a:srgbClr val="00A9CE">
                  <a:tint val="37000"/>
                  <a:satMod val="300000"/>
                </a:srgbClr>
              </a:gs>
              <a:gs pos="100000">
                <a:srgbClr val="00A9C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srgbClr val="6D2077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13%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100" dirty="0">
                <a:solidFill>
                  <a:schemeClr val="bg2"/>
                </a:solidFill>
                <a:latin typeface="Verdana" pitchFamily="34" charset="0"/>
              </a:rPr>
              <a:t>of global poultry meat production</a:t>
            </a:r>
            <a:endParaRPr lang="en-AU" sz="110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24B0BD9-9EE9-C906-2899-6B015E59D64C}"/>
              </a:ext>
            </a:extLst>
          </p:cNvPr>
          <p:cNvSpPr/>
          <p:nvPr/>
        </p:nvSpPr>
        <p:spPr>
          <a:xfrm>
            <a:off x="7628396" y="3213833"/>
            <a:ext cx="1384301" cy="1360440"/>
          </a:xfrm>
          <a:prstGeom prst="ellipse">
            <a:avLst/>
          </a:prstGeom>
          <a:gradFill rotWithShape="1">
            <a:gsLst>
              <a:gs pos="0">
                <a:srgbClr val="00A9CE">
                  <a:tint val="50000"/>
                  <a:satMod val="300000"/>
                </a:srgbClr>
              </a:gs>
              <a:gs pos="35000">
                <a:srgbClr val="00A9CE">
                  <a:tint val="37000"/>
                  <a:satMod val="300000"/>
                </a:srgbClr>
              </a:gs>
              <a:gs pos="100000">
                <a:srgbClr val="00A9C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b="1" kern="0" dirty="0">
                <a:solidFill>
                  <a:srgbClr val="6D2077"/>
                </a:solidFill>
                <a:latin typeface="+mj-lt"/>
              </a:rPr>
              <a:t>30</a:t>
            </a: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srgbClr val="6D2077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% </a:t>
            </a:r>
            <a:r>
              <a:rPr lang="en-AU" sz="1100" dirty="0">
                <a:solidFill>
                  <a:schemeClr val="bg2"/>
                </a:solidFill>
                <a:latin typeface="Verdana" pitchFamily="34" charset="0"/>
              </a:rPr>
              <a:t>of </a:t>
            </a:r>
            <a:r>
              <a:rPr lang="en-US" sz="1100" dirty="0">
                <a:solidFill>
                  <a:schemeClr val="bg2"/>
                </a:solidFill>
                <a:latin typeface="Verdana" pitchFamily="34" charset="0"/>
              </a:rPr>
              <a:t>food </a:t>
            </a:r>
            <a:r>
              <a:rPr lang="en-AU" altLang="zh-CN" sz="1100" dirty="0">
                <a:solidFill>
                  <a:schemeClr val="bg2"/>
                </a:solidFill>
                <a:latin typeface="Verdana" pitchFamily="34" charset="0"/>
              </a:rPr>
              <a:t>produced </a:t>
            </a:r>
            <a:r>
              <a:rPr lang="en-US" sz="1100" dirty="0">
                <a:solidFill>
                  <a:schemeClr val="bg2"/>
                </a:solidFill>
                <a:latin typeface="Verdana" pitchFamily="34" charset="0"/>
              </a:rPr>
              <a:t>is wasted</a:t>
            </a:r>
            <a:endParaRPr lang="en-AU" sz="110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8D6F38F-AD25-BE3C-AAF2-0CB9936AA570}"/>
              </a:ext>
            </a:extLst>
          </p:cNvPr>
          <p:cNvSpPr/>
          <p:nvPr/>
        </p:nvSpPr>
        <p:spPr>
          <a:xfrm>
            <a:off x="6140449" y="946154"/>
            <a:ext cx="589813" cy="34380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2C200304-D744-A137-B155-CB5AD88C2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32876"/>
              </p:ext>
            </p:extLst>
          </p:nvPr>
        </p:nvGraphicFramePr>
        <p:xfrm>
          <a:off x="1796438" y="954132"/>
          <a:ext cx="1415623" cy="3692561"/>
        </p:xfrm>
        <a:graphic>
          <a:graphicData uri="http://schemas.openxmlformats.org/drawingml/2006/table">
            <a:tbl>
              <a:tblPr firstRow="1" bandRow="1"/>
              <a:tblGrid>
                <a:gridCol w="1415623">
                  <a:extLst>
                    <a:ext uri="{9D8B030D-6E8A-4147-A177-3AD203B41FA5}">
                      <a16:colId xmlns:a16="http://schemas.microsoft.com/office/drawing/2014/main" val="1057112318"/>
                    </a:ext>
                  </a:extLst>
                </a:gridCol>
              </a:tblGrid>
              <a:tr h="12609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Environmental benefits of </a:t>
                      </a: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feeding animals with food waste</a:t>
                      </a:r>
                      <a:endParaRPr lang="en-AU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00" marR="126000" marT="108000" marB="10800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47138"/>
                  </a:ext>
                </a:extLst>
              </a:tr>
              <a:tr h="24316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marR="0" indent="-108000" algn="l" rtl="0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</a:rPr>
                        <a:t>Feeding animals with food waste can possibly reduce GHG emissions, mitigate land pressures, and alleviate food-feed competition (Van </a:t>
                      </a:r>
                      <a:r>
                        <a:rPr lang="en-US" sz="950" b="0" i="0" u="none" strike="noStrike" dirty="0" err="1">
                          <a:solidFill>
                            <a:srgbClr val="000000"/>
                          </a:solidFill>
                        </a:rPr>
                        <a:t>Zanten</a:t>
                      </a:r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</a:rPr>
                        <a:t> et al., 2018; Van Hal et al., 2019; Fang et al., 2023).</a:t>
                      </a:r>
                    </a:p>
                  </a:txBody>
                  <a:tcPr marL="126000" marR="126000" marT="108000" marB="10800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D34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8679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FEB40D0-5642-8FE8-88A8-7CB269985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28019"/>
              </p:ext>
            </p:extLst>
          </p:nvPr>
        </p:nvGraphicFramePr>
        <p:xfrm>
          <a:off x="4671099" y="946154"/>
          <a:ext cx="1415623" cy="3707972"/>
        </p:xfrm>
        <a:graphic>
          <a:graphicData uri="http://schemas.openxmlformats.org/drawingml/2006/table">
            <a:tbl>
              <a:tblPr firstRow="1" bandRow="1"/>
              <a:tblGrid>
                <a:gridCol w="1415623">
                  <a:extLst>
                    <a:ext uri="{9D8B030D-6E8A-4147-A177-3AD203B41FA5}">
                      <a16:colId xmlns:a16="http://schemas.microsoft.com/office/drawing/2014/main" val="3234188793"/>
                    </a:ext>
                  </a:extLst>
                </a:gridCol>
              </a:tblGrid>
              <a:tr h="12249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R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Indirect and spillover effects not covered in previous studies</a:t>
                      </a:r>
                      <a:endParaRPr lang="en-AU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00" marR="126000" marT="108000" marB="10800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3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47138"/>
                  </a:ext>
                </a:extLst>
              </a:tr>
              <a:tr h="24829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marR="0" indent="-108000" algn="l" defTabSz="914400" rtl="0" eaLnBrk="1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5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Rebound effect: </a:t>
                      </a:r>
                      <a:r>
                        <a:rPr lang="en-US" sz="95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Lower feed costs may expand livestock production and increase emissions.</a:t>
                      </a:r>
                    </a:p>
                    <a:p>
                      <a:pPr marL="108000" marR="0" indent="-108000" algn="l" defTabSz="914400" rtl="0" eaLnBrk="1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5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Broader Impact: </a:t>
                      </a:r>
                      <a:r>
                        <a:rPr lang="en-US" sz="95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Knock-on effects on other commodities may alter expected environmental benefits. </a:t>
                      </a:r>
                    </a:p>
                    <a:p>
                      <a:pPr marL="108000" marR="0" indent="-108000" algn="l" defTabSz="914400" rtl="0" eaLnBrk="1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5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Economic impact: </a:t>
                      </a:r>
                      <a:r>
                        <a:rPr lang="en-US" sz="95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Ignoring income effects may bias conclusions on food affordability. </a:t>
                      </a:r>
                    </a:p>
                  </a:txBody>
                  <a:tcPr marL="126000" marR="126000" marT="108000" marB="10800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377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867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1F33C3-F4AD-1ACD-5E7C-F8A1E99B5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13265"/>
              </p:ext>
            </p:extLst>
          </p:nvPr>
        </p:nvGraphicFramePr>
        <p:xfrm>
          <a:off x="3226931" y="954128"/>
          <a:ext cx="1415623" cy="3692563"/>
        </p:xfrm>
        <a:graphic>
          <a:graphicData uri="http://schemas.openxmlformats.org/drawingml/2006/table">
            <a:tbl>
              <a:tblPr firstRow="1" bandRow="1"/>
              <a:tblGrid>
                <a:gridCol w="1415623">
                  <a:extLst>
                    <a:ext uri="{9D8B030D-6E8A-4147-A177-3AD203B41FA5}">
                      <a16:colId xmlns:a16="http://schemas.microsoft.com/office/drawing/2014/main" val="2406164575"/>
                    </a:ext>
                  </a:extLst>
                </a:gridCol>
              </a:tblGrid>
              <a:tr h="12609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R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Contribution to Sustainable Development Goals (SDGs)</a:t>
                      </a:r>
                      <a:endParaRPr lang="en-AU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000" marR="126000" marT="108000" marB="10800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47138"/>
                  </a:ext>
                </a:extLst>
              </a:tr>
              <a:tr h="24316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marR="0" indent="-108000" algn="l" rtl="0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</a:rPr>
                        <a:t>It may to achieving Sustainable Development Goals (SDGs), including SDG 2 (zero hunger), SDG 6 (clean water and sanitation), SDG 12 (responsible consumption and production), SDG 13 (climate action), and SDG 15 (life on land) (UN, 2025).  </a:t>
                      </a:r>
                      <a:endParaRPr lang="en-AU" sz="950" dirty="0"/>
                    </a:p>
                  </a:txBody>
                  <a:tcPr marL="126000" marR="126000" marT="108000" marB="10800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87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8679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84442B5-169A-8AD1-E333-B41110EE65AE}"/>
              </a:ext>
            </a:extLst>
          </p:cNvPr>
          <p:cNvGrpSpPr/>
          <p:nvPr/>
        </p:nvGrpSpPr>
        <p:grpSpPr>
          <a:xfrm>
            <a:off x="3472941" y="4048042"/>
            <a:ext cx="875812" cy="565149"/>
            <a:chOff x="3408818" y="1733552"/>
            <a:chExt cx="1006008" cy="67554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88BE41-598B-A8E0-C517-FE616074F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8818" y="1733553"/>
              <a:ext cx="324036" cy="32962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6D5F3A-E120-2B7B-6A0A-0441DAB1D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32854" y="1733552"/>
              <a:ext cx="357937" cy="3296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34B0EA-6170-CD84-D67C-C63CD5973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90790" y="1733552"/>
              <a:ext cx="324036" cy="3377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FD3251-D30B-4380-2A4B-33F89CDED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7430" y="2079471"/>
              <a:ext cx="324036" cy="32962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401EAA7-FA9A-BF98-5AB4-5617A53CF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28767" y="2079467"/>
              <a:ext cx="324036" cy="32962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6692CB8-1769-8E45-0FDD-B04BF90A3A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82" y="1396287"/>
            <a:ext cx="618332" cy="455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178CDC-D098-61FB-B367-AA02C0667E2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3" t="17074" r="11952" b="20896"/>
          <a:stretch/>
        </p:blipFill>
        <p:spPr>
          <a:xfrm>
            <a:off x="7891007" y="1373783"/>
            <a:ext cx="817888" cy="530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B1BD82-F2A7-BDCD-FD17-96AE5B7104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84" y="4371424"/>
            <a:ext cx="612382" cy="47466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09C1531-56F1-C982-1036-1E341A2496C5}"/>
              </a:ext>
            </a:extLst>
          </p:cNvPr>
          <p:cNvGrpSpPr/>
          <p:nvPr/>
        </p:nvGrpSpPr>
        <p:grpSpPr>
          <a:xfrm>
            <a:off x="7738795" y="4360364"/>
            <a:ext cx="1163502" cy="495101"/>
            <a:chOff x="842348" y="1020530"/>
            <a:chExt cx="2814133" cy="99684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69BD3F2-11FC-801F-FEB0-04E18652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06464" y="1020530"/>
              <a:ext cx="1350017" cy="97672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E617D6-91FD-71E2-CD88-D1B68E10C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48" t="8338" r="18111" b="8338"/>
            <a:stretch/>
          </p:blipFill>
          <p:spPr>
            <a:xfrm>
              <a:off x="842348" y="1040330"/>
              <a:ext cx="1569128" cy="977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4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C6AB84-B43C-D045-ADEB-EFB74718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1A6AC-776F-821C-ACBA-3F90FC076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3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49065-96D3-CAD2-9525-41F0F2227415}"/>
              </a:ext>
            </a:extLst>
          </p:cNvPr>
          <p:cNvSpPr txBox="1"/>
          <p:nvPr/>
        </p:nvSpPr>
        <p:spPr>
          <a:xfrm>
            <a:off x="561600" y="1064523"/>
            <a:ext cx="8487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AU" sz="1600" b="1" dirty="0">
                <a:solidFill>
                  <a:schemeClr val="bg2"/>
                </a:solidFill>
                <a:latin typeface="Verdana" pitchFamily="34" charset="0"/>
              </a:rPr>
              <a:t>What has been studied for </a:t>
            </a:r>
            <a:r>
              <a:rPr lang="en-US" sz="1600" b="1" dirty="0">
                <a:solidFill>
                  <a:schemeClr val="bg2"/>
                </a:solidFill>
                <a:latin typeface="Verdana" pitchFamily="34" charset="0"/>
              </a:rPr>
              <a:t>feeding animals with food waste</a:t>
            </a:r>
            <a:r>
              <a:rPr lang="en-AU" sz="1600" b="1" dirty="0">
                <a:solidFill>
                  <a:schemeClr val="bg2"/>
                </a:solidFill>
                <a:latin typeface="Verdana" pitchFamily="34" charset="0"/>
              </a:rPr>
              <a:t>?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Verdana" pitchFamily="34" charset="0"/>
              </a:rPr>
              <a:t>Environmental benefits of feeding animals with food waste </a:t>
            </a:r>
            <a:r>
              <a:rPr lang="en-AU" sz="1600" dirty="0">
                <a:solidFill>
                  <a:schemeClr val="bg2"/>
                </a:solidFill>
                <a:latin typeface="Verdana" pitchFamily="34" charset="0"/>
              </a:rPr>
              <a:t>(e.g. Van </a:t>
            </a:r>
            <a:r>
              <a:rPr lang="en-AU" sz="1600" dirty="0" err="1">
                <a:solidFill>
                  <a:schemeClr val="bg2"/>
                </a:solidFill>
                <a:latin typeface="Verdana" pitchFamily="34" charset="0"/>
              </a:rPr>
              <a:t>Zanten</a:t>
            </a:r>
            <a:r>
              <a:rPr lang="en-AU" sz="1600" dirty="0">
                <a:solidFill>
                  <a:schemeClr val="bg2"/>
                </a:solidFill>
                <a:latin typeface="Verdana" pitchFamily="34" charset="0"/>
              </a:rPr>
              <a:t> et al., 2018; Van Hal et al., 2019; Fang et al., 2023).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A99DD-3116-08F5-13AB-29735D8CAD3E}"/>
              </a:ext>
            </a:extLst>
          </p:cNvPr>
          <p:cNvSpPr txBox="1"/>
          <p:nvPr/>
        </p:nvSpPr>
        <p:spPr>
          <a:xfrm>
            <a:off x="669655" y="3889719"/>
            <a:ext cx="8114289" cy="584775"/>
          </a:xfrm>
          <a:prstGeom prst="rect">
            <a:avLst/>
          </a:prstGeom>
          <a:gradFill rotWithShape="1">
            <a:gsLst>
              <a:gs pos="0">
                <a:srgbClr val="00A9CE">
                  <a:tint val="50000"/>
                  <a:satMod val="300000"/>
                </a:srgbClr>
              </a:gs>
              <a:gs pos="35000">
                <a:srgbClr val="00A9CE">
                  <a:tint val="37000"/>
                  <a:satMod val="300000"/>
                </a:srgbClr>
              </a:gs>
              <a:gs pos="100000">
                <a:srgbClr val="00A9C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A9CE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b="1" dirty="0">
                <a:solidFill>
                  <a:schemeClr val="bg2"/>
                </a:solidFill>
                <a:latin typeface="Verdana" pitchFamily="34" charset="0"/>
              </a:rPr>
              <a:t>What are the </a:t>
            </a:r>
            <a:r>
              <a:rPr lang="en-US" sz="1600" b="1" dirty="0">
                <a:solidFill>
                  <a:schemeClr val="bg2"/>
                </a:solidFill>
                <a:latin typeface="Verdana" pitchFamily="34" charset="0"/>
              </a:rPr>
              <a:t>environmental and economic impacts of upcycling food waste in China’s monogastric livestock production?</a:t>
            </a:r>
            <a:endParaRPr lang="en-AU" sz="1600" b="1" dirty="0">
              <a:solidFill>
                <a:schemeClr val="bg2"/>
              </a:solidFill>
              <a:latin typeface="Verdana" pitchFamily="34" charset="0"/>
            </a:endParaRP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D2A36C06-22A3-5CE5-843E-148B0976BBDE}"/>
              </a:ext>
            </a:extLst>
          </p:cNvPr>
          <p:cNvGraphicFramePr>
            <a:graphicFrameLocks/>
          </p:cNvGraphicFramePr>
          <p:nvPr/>
        </p:nvGraphicFramePr>
        <p:xfrm>
          <a:off x="831104" y="4974290"/>
          <a:ext cx="7481792" cy="16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AAED5F7-EE56-1D0B-A022-1217972526EF}"/>
              </a:ext>
            </a:extLst>
          </p:cNvPr>
          <p:cNvSpPr txBox="1"/>
          <p:nvPr/>
        </p:nvSpPr>
        <p:spPr>
          <a:xfrm>
            <a:off x="561600" y="2064963"/>
            <a:ext cx="84871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AU" sz="1600" b="1" dirty="0">
                <a:solidFill>
                  <a:schemeClr val="bg2"/>
                </a:solidFill>
                <a:latin typeface="Verdana" pitchFamily="34" charset="0"/>
              </a:rPr>
              <a:t>What is missing in studies for </a:t>
            </a:r>
            <a:r>
              <a:rPr lang="en-US" sz="1600" b="1" dirty="0">
                <a:solidFill>
                  <a:schemeClr val="bg2"/>
                </a:solidFill>
                <a:latin typeface="Verdana" pitchFamily="34" charset="0"/>
              </a:rPr>
              <a:t>feeding animals with food waste?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Verdana" pitchFamily="34" charset="0"/>
              </a:rPr>
              <a:t>Impact on livestock production, food supply, and other sectors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Verdana" pitchFamily="34" charset="0"/>
              </a:rPr>
              <a:t>Economy-wide emissions of GHGs, acidification, and eutrophication pollutants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Verdana" pitchFamily="34" charset="0"/>
              </a:rPr>
              <a:t>Food security (i.e., food availability and affordability)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DAC60D-069D-1536-5437-7D9865706B1F}"/>
              </a:ext>
            </a:extLst>
          </p:cNvPr>
          <p:cNvGrpSpPr/>
          <p:nvPr/>
        </p:nvGrpSpPr>
        <p:grpSpPr>
          <a:xfrm>
            <a:off x="5936342" y="3142181"/>
            <a:ext cx="2761257" cy="675076"/>
            <a:chOff x="3016964" y="1240400"/>
            <a:chExt cx="3682722" cy="9021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FBD98-3FBC-39EC-3321-89CF64E5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964" y="1240400"/>
              <a:ext cx="1065312" cy="80548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F9E747-1302-A5AA-B74B-BD470A245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3" t="17074" r="11952" b="20896"/>
            <a:stretch/>
          </p:blipFill>
          <p:spPr>
            <a:xfrm>
              <a:off x="4204074" y="1240400"/>
              <a:ext cx="1354352" cy="9021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D22E5AB-05B6-7B6D-F365-E513C2633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225" y="1269025"/>
              <a:ext cx="1019461" cy="811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893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E570D6-11DD-9135-2C80-BCDD1926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24" y="169210"/>
            <a:ext cx="8821273" cy="576832"/>
          </a:xfrm>
        </p:spPr>
        <p:txBody>
          <a:bodyPr/>
          <a:lstStyle/>
          <a:p>
            <a:r>
              <a:rPr lang="en-US" dirty="0"/>
              <a:t>Applied general equilibrium models with food waste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BF396-6554-F851-9BB5-6CBBB15D6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4</a:t>
            </a:fld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6131FC-DAF5-AB28-E670-EB6DEA02BB42}"/>
              </a:ext>
            </a:extLst>
          </p:cNvPr>
          <p:cNvGrpSpPr/>
          <p:nvPr/>
        </p:nvGrpSpPr>
        <p:grpSpPr>
          <a:xfrm>
            <a:off x="2037546" y="3212020"/>
            <a:ext cx="1455509" cy="1160338"/>
            <a:chOff x="2037546" y="3212020"/>
            <a:chExt cx="1455509" cy="116033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C46654-EA1E-D8E1-533D-3CE14C0CFD20}"/>
                </a:ext>
              </a:extLst>
            </p:cNvPr>
            <p:cNvSpPr/>
            <p:nvPr/>
          </p:nvSpPr>
          <p:spPr>
            <a:xfrm>
              <a:off x="2047502" y="3659267"/>
              <a:ext cx="1445553" cy="7130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BA0D9E6-2A1C-7AB6-BBBD-1481822F8DBF}"/>
                </a:ext>
              </a:extLst>
            </p:cNvPr>
            <p:cNvSpPr/>
            <p:nvPr/>
          </p:nvSpPr>
          <p:spPr>
            <a:xfrm>
              <a:off x="2260906" y="3997060"/>
              <a:ext cx="998835" cy="2677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Households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E1B447-E817-E9B0-D70E-61CE7966C015}"/>
                </a:ext>
              </a:extLst>
            </p:cNvPr>
            <p:cNvSpPr txBox="1"/>
            <p:nvPr/>
          </p:nvSpPr>
          <p:spPr>
            <a:xfrm>
              <a:off x="2037546" y="3693946"/>
              <a:ext cx="1445554" cy="255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050" b="1" dirty="0">
                  <a:latin typeface="Verdana" pitchFamily="34" charset="0"/>
                </a:rPr>
                <a:t>Consumption</a:t>
              </a:r>
              <a:endParaRPr lang="en-GB" sz="1050" b="1" dirty="0" err="1">
                <a:latin typeface="Verdana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286751-2193-3C91-1943-3EB3E6A510B5}"/>
                </a:ext>
              </a:extLst>
            </p:cNvPr>
            <p:cNvSpPr txBox="1"/>
            <p:nvPr/>
          </p:nvSpPr>
          <p:spPr>
            <a:xfrm>
              <a:off x="2270104" y="3273327"/>
              <a:ext cx="519947" cy="250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800" dirty="0">
                  <a:latin typeface="Verdana" pitchFamily="34" charset="0"/>
                </a:rPr>
                <a:t>Goods</a:t>
              </a:r>
              <a:endParaRPr lang="en-GB" sz="800" dirty="0" err="1">
                <a:latin typeface="Verdana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80F56D7-82FF-B5C0-DDB3-BB0FC4637E09}"/>
                </a:ext>
              </a:extLst>
            </p:cNvPr>
            <p:cNvCxnSpPr>
              <a:cxnSpLocks/>
              <a:stCxn id="17" idx="2"/>
              <a:endCxn id="37" idx="0"/>
            </p:cNvCxnSpPr>
            <p:nvPr/>
          </p:nvCxnSpPr>
          <p:spPr>
            <a:xfrm>
              <a:off x="2770279" y="3212020"/>
              <a:ext cx="0" cy="447247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E8732A-42EF-1501-08D4-DBD59BEB8FD2}"/>
              </a:ext>
            </a:extLst>
          </p:cNvPr>
          <p:cNvGrpSpPr/>
          <p:nvPr/>
        </p:nvGrpSpPr>
        <p:grpSpPr>
          <a:xfrm>
            <a:off x="6218298" y="849583"/>
            <a:ext cx="2764340" cy="2198558"/>
            <a:chOff x="6218298" y="849583"/>
            <a:chExt cx="2764340" cy="2198558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FB383D7-8207-5C77-D4F8-1951736DE3C4}"/>
                </a:ext>
              </a:extLst>
            </p:cNvPr>
            <p:cNvGrpSpPr/>
            <p:nvPr/>
          </p:nvGrpSpPr>
          <p:grpSpPr>
            <a:xfrm>
              <a:off x="7142369" y="849583"/>
              <a:ext cx="1840269" cy="2198558"/>
              <a:chOff x="7142369" y="849583"/>
              <a:chExt cx="1840269" cy="219855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084A8335-0B0E-FEB4-EF4E-2B031640F09B}"/>
                  </a:ext>
                </a:extLst>
              </p:cNvPr>
              <p:cNvGrpSpPr/>
              <p:nvPr/>
            </p:nvGrpSpPr>
            <p:grpSpPr>
              <a:xfrm>
                <a:off x="7672037" y="849583"/>
                <a:ext cx="1310601" cy="1204943"/>
                <a:chOff x="6301639" y="3432367"/>
                <a:chExt cx="1291737" cy="1193927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2C0AB48-2AA1-3CC6-69A1-C63350979595}"/>
                    </a:ext>
                  </a:extLst>
                </p:cNvPr>
                <p:cNvSpPr/>
                <p:nvPr/>
              </p:nvSpPr>
              <p:spPr>
                <a:xfrm>
                  <a:off x="6301639" y="3432367"/>
                  <a:ext cx="1291737" cy="119392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B4A177C6-20F2-93A6-E2BC-12AE71B7C8D4}"/>
                    </a:ext>
                  </a:extLst>
                </p:cNvPr>
                <p:cNvSpPr/>
                <p:nvPr/>
              </p:nvSpPr>
              <p:spPr>
                <a:xfrm>
                  <a:off x="6348948" y="3504962"/>
                  <a:ext cx="1178406" cy="535199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Food waste collection service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2C370ED-E262-22ED-6375-CC66CDCE5504}"/>
                    </a:ext>
                  </a:extLst>
                </p:cNvPr>
                <p:cNvSpPr txBox="1"/>
                <p:nvPr/>
              </p:nvSpPr>
              <p:spPr>
                <a:xfrm>
                  <a:off x="6375158" y="4097952"/>
                  <a:ext cx="1167914" cy="457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800" dirty="0">
                      <a:latin typeface="Verdana" pitchFamily="34" charset="0"/>
                    </a:rPr>
                    <a:t>Collection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800" dirty="0">
                      <a:latin typeface="Verdana" pitchFamily="34" charset="0"/>
                    </a:rPr>
                    <a:t>Incineration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800" dirty="0">
                      <a:latin typeface="Verdana" pitchFamily="34" charset="0"/>
                    </a:rPr>
                    <a:t>Landfill</a:t>
                  </a:r>
                </a:p>
              </p:txBody>
            </p:sp>
          </p:grpSp>
          <p:cxnSp>
            <p:nvCxnSpPr>
              <p:cNvPr id="179" name="Connector: Curved 178">
                <a:extLst>
                  <a:ext uri="{FF2B5EF4-FFF2-40B4-BE49-F238E27FC236}">
                    <a16:creationId xmlns:a16="http://schemas.microsoft.com/office/drawing/2014/main" id="{9A9281FB-F7D3-71EB-886C-786ACF743155}"/>
                  </a:ext>
                </a:extLst>
              </p:cNvPr>
              <p:cNvCxnSpPr>
                <a:cxnSpLocks/>
                <a:stCxn id="143" idx="0"/>
                <a:endCxn id="52" idx="2"/>
              </p:cNvCxnSpPr>
              <p:nvPr/>
            </p:nvCxnSpPr>
            <p:spPr>
              <a:xfrm rot="5400000" flipH="1" flipV="1">
                <a:off x="7238046" y="1958849"/>
                <a:ext cx="993615" cy="1184970"/>
              </a:xfrm>
              <a:prstGeom prst="curvedConnector3">
                <a:avLst>
                  <a:gd name="adj1" fmla="val 50000"/>
                </a:avLst>
              </a:prstGeom>
              <a:ln w="15875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41B1FEF-37E6-9D89-AEFC-71F1F016CFED}"/>
                </a:ext>
              </a:extLst>
            </p:cNvPr>
            <p:cNvGrpSpPr/>
            <p:nvPr/>
          </p:nvGrpSpPr>
          <p:grpSpPr>
            <a:xfrm>
              <a:off x="6218298" y="851038"/>
              <a:ext cx="1310601" cy="2197103"/>
              <a:chOff x="6217797" y="851038"/>
              <a:chExt cx="1310601" cy="2197103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5A334C2-858A-AC96-856E-D8092EFE1914}"/>
                  </a:ext>
                </a:extLst>
              </p:cNvPr>
              <p:cNvGrpSpPr/>
              <p:nvPr/>
            </p:nvGrpSpPr>
            <p:grpSpPr>
              <a:xfrm>
                <a:off x="6217797" y="851038"/>
                <a:ext cx="1310601" cy="1204945"/>
                <a:chOff x="7130744" y="918123"/>
                <a:chExt cx="1310601" cy="1204945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68BDED11-15CC-FA75-BA58-19FA064E6013}"/>
                    </a:ext>
                  </a:extLst>
                </p:cNvPr>
                <p:cNvSpPr/>
                <p:nvPr/>
              </p:nvSpPr>
              <p:spPr>
                <a:xfrm>
                  <a:off x="7130744" y="918123"/>
                  <a:ext cx="1310601" cy="120494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B01D7F3-327B-D751-2867-268BA4E870DE}"/>
                    </a:ext>
                  </a:extLst>
                </p:cNvPr>
                <p:cNvSpPr txBox="1"/>
                <p:nvPr/>
              </p:nvSpPr>
              <p:spPr>
                <a:xfrm>
                  <a:off x="7205338" y="1582817"/>
                  <a:ext cx="118438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nl-NL"/>
                  </a:defPPr>
                  <a:lvl1pPr marL="171450" indent="-171450">
                    <a:lnSpc>
                      <a:spcPts val="1600"/>
                    </a:lnSpc>
                    <a:buFont typeface="Arial" panose="020B0604020202020204" pitchFamily="34" charset="0"/>
                    <a:buChar char="•"/>
                    <a:defRPr sz="800">
                      <a:latin typeface="Verdana" pitchFamily="34" charset="0"/>
                    </a:defRPr>
                  </a:lvl1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dirty="0"/>
                    <a:t>Recycling</a:t>
                  </a:r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59D1F531-6408-426B-093E-C3E57F4C09F1}"/>
                    </a:ext>
                  </a:extLst>
                </p:cNvPr>
                <p:cNvSpPr/>
                <p:nvPr/>
              </p:nvSpPr>
              <p:spPr>
                <a:xfrm>
                  <a:off x="7200894" y="990160"/>
                  <a:ext cx="1184383" cy="540138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Food waste recycling service</a:t>
                  </a:r>
                </a:p>
              </p:txBody>
            </p:sp>
          </p:grpSp>
          <p:cxnSp>
            <p:nvCxnSpPr>
              <p:cNvPr id="178" name="Connector: Curved 177">
                <a:extLst>
                  <a:ext uri="{FF2B5EF4-FFF2-40B4-BE49-F238E27FC236}">
                    <a16:creationId xmlns:a16="http://schemas.microsoft.com/office/drawing/2014/main" id="{51EADABF-0DB3-CF58-5A02-8F9084AA22CA}"/>
                  </a:ext>
                </a:extLst>
              </p:cNvPr>
              <p:cNvCxnSpPr>
                <a:cxnSpLocks/>
                <a:stCxn id="143" idx="0"/>
                <a:endCxn id="94" idx="2"/>
              </p:cNvCxnSpPr>
              <p:nvPr/>
            </p:nvCxnSpPr>
            <p:spPr>
              <a:xfrm rot="16200000" flipV="1">
                <a:off x="6511404" y="2417677"/>
                <a:ext cx="992158" cy="268769"/>
              </a:xfrm>
              <a:prstGeom prst="curvedConnector3">
                <a:avLst/>
              </a:prstGeom>
              <a:ln w="15875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BA189A7-A6B3-AC71-9BD4-596E8AC101D4}"/>
              </a:ext>
            </a:extLst>
          </p:cNvPr>
          <p:cNvGrpSpPr/>
          <p:nvPr/>
        </p:nvGrpSpPr>
        <p:grpSpPr>
          <a:xfrm>
            <a:off x="659307" y="3046936"/>
            <a:ext cx="8323333" cy="1538778"/>
            <a:chOff x="659307" y="3046936"/>
            <a:chExt cx="8323333" cy="1538778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B03B825-D2D4-ECC1-5FE1-4825C2D19459}"/>
                </a:ext>
              </a:extLst>
            </p:cNvPr>
            <p:cNvSpPr txBox="1"/>
            <p:nvPr/>
          </p:nvSpPr>
          <p:spPr>
            <a:xfrm>
              <a:off x="659307" y="4337441"/>
              <a:ext cx="1246653" cy="248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l-NL"/>
              </a:defPPr>
              <a:lvl1pPr algn="ctr">
                <a:lnSpc>
                  <a:spcPts val="1400"/>
                </a:lnSpc>
                <a:defRPr sz="900">
                  <a:latin typeface="Verdana" pitchFamily="34" charset="0"/>
                </a:defRPr>
              </a:lvl1pPr>
            </a:lstStyle>
            <a:p>
              <a:r>
                <a:rPr lang="en-US" sz="800" dirty="0"/>
                <a:t>By-product waste</a:t>
              </a:r>
              <a:endParaRPr lang="en-GB" sz="800" dirty="0" err="1"/>
            </a:p>
          </p:txBody>
        </p: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91074FC5-D5A5-E0FE-A4EA-8408B27917BA}"/>
                </a:ext>
              </a:extLst>
            </p:cNvPr>
            <p:cNvCxnSpPr>
              <a:cxnSpLocks/>
            </p:cNvCxnSpPr>
            <p:nvPr/>
          </p:nvCxnSpPr>
          <p:spPr>
            <a:xfrm>
              <a:off x="672378" y="3224948"/>
              <a:ext cx="7431818" cy="1276032"/>
            </a:xfrm>
            <a:prstGeom prst="bentConnector4">
              <a:avLst>
                <a:gd name="adj1" fmla="val -7"/>
                <a:gd name="adj2" fmla="val 109875"/>
              </a:avLst>
            </a:prstGeom>
            <a:ln w="158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3A0E74B-0407-BF48-77DA-9B18A6D4F36C}"/>
                </a:ext>
              </a:extLst>
            </p:cNvPr>
            <p:cNvSpPr/>
            <p:nvPr/>
          </p:nvSpPr>
          <p:spPr>
            <a:xfrm>
              <a:off x="5302096" y="3048140"/>
              <a:ext cx="3680544" cy="1436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AE435DC-EF33-B9DF-7DAA-73EFA39F6062}"/>
                </a:ext>
              </a:extLst>
            </p:cNvPr>
            <p:cNvGrpSpPr/>
            <p:nvPr/>
          </p:nvGrpSpPr>
          <p:grpSpPr>
            <a:xfrm>
              <a:off x="7272289" y="3412410"/>
              <a:ext cx="1627112" cy="973592"/>
              <a:chOff x="4907894" y="2759820"/>
              <a:chExt cx="1627112" cy="972063"/>
            </a:xfrm>
          </p:grpSpPr>
          <p:sp>
            <p:nvSpPr>
              <p:cNvPr id="145" name="Cloud 144">
                <a:extLst>
                  <a:ext uri="{FF2B5EF4-FFF2-40B4-BE49-F238E27FC236}">
                    <a16:creationId xmlns:a16="http://schemas.microsoft.com/office/drawing/2014/main" id="{8F0C0EFF-1D94-FDEF-2D96-D95E600E71AC}"/>
                  </a:ext>
                </a:extLst>
              </p:cNvPr>
              <p:cNvSpPr/>
              <p:nvPr/>
            </p:nvSpPr>
            <p:spPr>
              <a:xfrm>
                <a:off x="4907894" y="2759820"/>
                <a:ext cx="1627112" cy="972063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4DFB0A3-9C12-EE34-BE66-A473FA3F77C6}"/>
                  </a:ext>
                </a:extLst>
              </p:cNvPr>
              <p:cNvSpPr txBox="1"/>
              <p:nvPr/>
            </p:nvSpPr>
            <p:spPr>
              <a:xfrm>
                <a:off x="5081905" y="2918024"/>
                <a:ext cx="1292278" cy="688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200"/>
                  </a:lnSpc>
                </a:pPr>
                <a:r>
                  <a:rPr lang="en-US" sz="700" b="1" dirty="0">
                    <a:solidFill>
                      <a:srgbClr val="FF0000"/>
                    </a:solidFill>
                    <a:latin typeface="Verdana" pitchFamily="34" charset="0"/>
                  </a:rPr>
                  <a:t>By-product waste:</a:t>
                </a:r>
              </a:p>
              <a:p>
                <a:pPr marL="171450" indent="-171450">
                  <a:lnSpc>
                    <a:spcPts val="1200"/>
                  </a:lnSpc>
                  <a:buFont typeface="Arial" panose="020B0604020202020204" pitchFamily="34" charset="0"/>
                  <a:buChar char="•"/>
                </a:pPr>
                <a:r>
                  <a:rPr lang="en-US" sz="700" dirty="0">
                    <a:solidFill>
                      <a:srgbClr val="FF0000"/>
                    </a:solidFill>
                    <a:latin typeface="Verdana" pitchFamily="34" charset="0"/>
                  </a:rPr>
                  <a:t>Cereal bran waste</a:t>
                </a:r>
              </a:p>
              <a:p>
                <a:pPr marL="171450" indent="-171450">
                  <a:lnSpc>
                    <a:spcPts val="1200"/>
                  </a:lnSpc>
                  <a:buFont typeface="Arial" panose="020B0604020202020204" pitchFamily="34" charset="0"/>
                  <a:buChar char="•"/>
                </a:pPr>
                <a:r>
                  <a:rPr lang="en-US" sz="700" dirty="0">
                    <a:solidFill>
                      <a:srgbClr val="FF0000"/>
                    </a:solidFill>
                    <a:latin typeface="Verdana" pitchFamily="34" charset="0"/>
                  </a:rPr>
                  <a:t>Alcoholic pulp waste</a:t>
                </a:r>
              </a:p>
              <a:p>
                <a:pPr marL="171450" indent="-171450">
                  <a:lnSpc>
                    <a:spcPts val="1200"/>
                  </a:lnSpc>
                  <a:buFont typeface="Arial" panose="020B0604020202020204" pitchFamily="34" charset="0"/>
                  <a:buChar char="•"/>
                </a:pPr>
                <a:r>
                  <a:rPr lang="en-US" sz="700" dirty="0">
                    <a:solidFill>
                      <a:srgbClr val="FF0000"/>
                    </a:solidFill>
                    <a:latin typeface="Verdana" pitchFamily="34" charset="0"/>
                  </a:rPr>
                  <a:t>Oil cake waste</a:t>
                </a:r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A8E5D015-E41C-F1B4-8FEB-C18B8A92E6C5}"/>
                </a:ext>
              </a:extLst>
            </p:cNvPr>
            <p:cNvGrpSpPr/>
            <p:nvPr/>
          </p:nvGrpSpPr>
          <p:grpSpPr>
            <a:xfrm>
              <a:off x="3493055" y="3373220"/>
              <a:ext cx="3707669" cy="1088358"/>
              <a:chOff x="3493055" y="3373220"/>
              <a:chExt cx="3707669" cy="1088358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941170E-BAF5-6361-8301-5B6F5A60559F}"/>
                  </a:ext>
                </a:extLst>
              </p:cNvPr>
              <p:cNvSpPr txBox="1"/>
              <p:nvPr/>
            </p:nvSpPr>
            <p:spPr>
              <a:xfrm>
                <a:off x="3909033" y="4020427"/>
                <a:ext cx="10966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 algn="ctr">
                  <a:lnSpc>
                    <a:spcPts val="1400"/>
                  </a:lnSpc>
                  <a:defRPr sz="900">
                    <a:latin typeface="Verdana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800" dirty="0"/>
                  <a:t>Food waste</a:t>
                </a:r>
                <a:endParaRPr lang="en-GB" sz="800" dirty="0" err="1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79904783-4515-7064-07F1-7D8B16EDA5C9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3493055" y="4006144"/>
                <a:ext cx="1809041" cy="9669"/>
              </a:xfrm>
              <a:prstGeom prst="straightConnector1">
                <a:avLst/>
              </a:prstGeom>
              <a:ln w="15875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0383A4C-5A08-7B53-36B8-D1C6BC506108}"/>
                  </a:ext>
                </a:extLst>
              </p:cNvPr>
              <p:cNvGrpSpPr/>
              <p:nvPr/>
            </p:nvGrpSpPr>
            <p:grpSpPr>
              <a:xfrm>
                <a:off x="5335791" y="3373220"/>
                <a:ext cx="1864933" cy="1088358"/>
                <a:chOff x="5042452" y="3974296"/>
                <a:chExt cx="1864933" cy="1088358"/>
              </a:xfrm>
            </p:grpSpPr>
            <p:sp>
              <p:nvSpPr>
                <p:cNvPr id="148" name="Cloud 147">
                  <a:extLst>
                    <a:ext uri="{FF2B5EF4-FFF2-40B4-BE49-F238E27FC236}">
                      <a16:creationId xmlns:a16="http://schemas.microsoft.com/office/drawing/2014/main" id="{220BE0A5-220D-DF3B-5725-5FE5513C725E}"/>
                    </a:ext>
                  </a:extLst>
                </p:cNvPr>
                <p:cNvSpPr/>
                <p:nvPr/>
              </p:nvSpPr>
              <p:spPr>
                <a:xfrm>
                  <a:off x="5042452" y="3974296"/>
                  <a:ext cx="1864933" cy="1088358"/>
                </a:xfrm>
                <a:prstGeom prst="clou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A0C6C32-3D6C-FD13-8E07-AD6A26C58747}"/>
                    </a:ext>
                  </a:extLst>
                </p:cNvPr>
                <p:cNvSpPr txBox="1"/>
                <p:nvPr/>
              </p:nvSpPr>
              <p:spPr>
                <a:xfrm>
                  <a:off x="5224750" y="4079334"/>
                  <a:ext cx="1673158" cy="841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nl-NL"/>
                  </a:defPPr>
                  <a:lvl1pPr marL="171450" indent="-171450">
                    <a:lnSpc>
                      <a:spcPts val="1400"/>
                    </a:lnSpc>
                    <a:buFont typeface="Arial" panose="020B0604020202020204" pitchFamily="34" charset="0"/>
                    <a:buChar char="•"/>
                    <a:defRPr sz="800">
                      <a:latin typeface="Verdana" pitchFamily="34" charset="0"/>
                    </a:defRPr>
                  </a:lvl1pPr>
                </a:lstStyle>
                <a:p>
                  <a:pPr marL="0" indent="0">
                    <a:lnSpc>
                      <a:spcPts val="1200"/>
                    </a:lnSpc>
                    <a:buNone/>
                  </a:pPr>
                  <a:r>
                    <a:rPr lang="en-US" sz="700" b="1" dirty="0">
                      <a:solidFill>
                        <a:srgbClr val="FF0000"/>
                      </a:solidFill>
                    </a:rPr>
                    <a:t>Food waste:</a:t>
                  </a:r>
                </a:p>
                <a:p>
                  <a:pPr>
                    <a:lnSpc>
                      <a:spcPts val="1200"/>
                    </a:lnSpc>
                  </a:pPr>
                  <a:r>
                    <a:rPr lang="en-US" sz="700" dirty="0">
                      <a:solidFill>
                        <a:srgbClr val="FF0000"/>
                      </a:solidFill>
                    </a:rPr>
                    <a:t>Cereals waste</a:t>
                  </a:r>
                </a:p>
                <a:p>
                  <a:pPr>
                    <a:lnSpc>
                      <a:spcPts val="1200"/>
                    </a:lnSpc>
                  </a:pPr>
                  <a:r>
                    <a:rPr lang="en-US" sz="700" dirty="0">
                      <a:solidFill>
                        <a:srgbClr val="FF0000"/>
                      </a:solidFill>
                    </a:rPr>
                    <a:t>Vegetables &amp; fruits waste</a:t>
                  </a:r>
                </a:p>
                <a:p>
                  <a:pPr>
                    <a:lnSpc>
                      <a:spcPts val="1200"/>
                    </a:lnSpc>
                  </a:pPr>
                  <a:r>
                    <a:rPr lang="en-US" sz="700" dirty="0">
                      <a:solidFill>
                        <a:srgbClr val="FF0000"/>
                      </a:solidFill>
                    </a:rPr>
                    <a:t>Roots &amp; tubers waste</a:t>
                  </a:r>
                </a:p>
                <a:p>
                  <a:pPr>
                    <a:lnSpc>
                      <a:spcPts val="1200"/>
                    </a:lnSpc>
                  </a:pPr>
                  <a:r>
                    <a:rPr lang="en-US" sz="700" dirty="0">
                      <a:solidFill>
                        <a:srgbClr val="FF0000"/>
                      </a:solidFill>
                    </a:rPr>
                    <a:t>Oilseeds &amp; pulses waste</a:t>
                  </a:r>
                </a:p>
              </p:txBody>
            </p:sp>
          </p:grp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DA48CAE-F763-02ED-9FFE-62575B97F4A8}"/>
                </a:ext>
              </a:extLst>
            </p:cNvPr>
            <p:cNvSpPr txBox="1"/>
            <p:nvPr/>
          </p:nvSpPr>
          <p:spPr>
            <a:xfrm>
              <a:off x="6279877" y="3046936"/>
              <a:ext cx="2144334" cy="293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050" b="1" dirty="0">
                  <a:latin typeface="Verdana" pitchFamily="34" charset="0"/>
                </a:rPr>
                <a:t>Food waste generation</a:t>
              </a:r>
              <a:endParaRPr lang="en-GB" sz="1050" b="1" dirty="0" err="1">
                <a:latin typeface="Verdana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70933B9-248B-50CD-6692-082658EC1BE3}"/>
              </a:ext>
            </a:extLst>
          </p:cNvPr>
          <p:cNvSpPr txBox="1"/>
          <p:nvPr/>
        </p:nvSpPr>
        <p:spPr>
          <a:xfrm>
            <a:off x="2298651" y="4460660"/>
            <a:ext cx="458198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The consumer price of food includes both the market price of food and the cost of collecting food waste by the municipality</a:t>
            </a:r>
            <a:r>
              <a:rPr lang="en-GB" sz="1200" dirty="0"/>
              <a:t>. 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6DB7488-3298-702A-286B-A561342FD536}"/>
              </a:ext>
            </a:extLst>
          </p:cNvPr>
          <p:cNvCxnSpPr>
            <a:cxnSpLocks/>
            <a:endCxn id="39" idx="3"/>
          </p:cNvCxnSpPr>
          <p:nvPr/>
        </p:nvCxnSpPr>
        <p:spPr>
          <a:xfrm rot="10800000" flipV="1">
            <a:off x="3483100" y="2071420"/>
            <a:ext cx="4697892" cy="1750056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F94FDE7-B6D9-C018-92DF-C97983A0DA5F}"/>
              </a:ext>
            </a:extLst>
          </p:cNvPr>
          <p:cNvGrpSpPr/>
          <p:nvPr/>
        </p:nvGrpSpPr>
        <p:grpSpPr>
          <a:xfrm>
            <a:off x="561600" y="836734"/>
            <a:ext cx="4417358" cy="2375286"/>
            <a:chOff x="561600" y="836734"/>
            <a:chExt cx="4417358" cy="237528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654AC5D-DDC2-408A-7B54-6F77A434C0DE}"/>
                </a:ext>
              </a:extLst>
            </p:cNvPr>
            <p:cNvGrpSpPr/>
            <p:nvPr/>
          </p:nvGrpSpPr>
          <p:grpSpPr>
            <a:xfrm>
              <a:off x="561600" y="836734"/>
              <a:ext cx="4417358" cy="2375286"/>
              <a:chOff x="463891" y="1205618"/>
              <a:chExt cx="4417358" cy="249658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F09DC9C-FB96-C596-BFB9-0480CD609B24}"/>
                  </a:ext>
                </a:extLst>
              </p:cNvPr>
              <p:cNvSpPr/>
              <p:nvPr/>
            </p:nvSpPr>
            <p:spPr>
              <a:xfrm>
                <a:off x="463891" y="1205618"/>
                <a:ext cx="4417358" cy="249658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E27E3FB-99CB-3802-777A-EEEEA3343190}"/>
                  </a:ext>
                </a:extLst>
              </p:cNvPr>
              <p:cNvSpPr/>
              <p:nvPr/>
            </p:nvSpPr>
            <p:spPr>
              <a:xfrm>
                <a:off x="561599" y="1566906"/>
                <a:ext cx="998072" cy="4245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FF0000"/>
                    </a:solidFill>
                  </a:rPr>
                  <a:t>Cereals</a:t>
                </a:r>
              </a:p>
              <a:p>
                <a:pPr algn="ctr"/>
                <a:endParaRPr lang="en-GB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8B3EFE3-716D-D728-E076-3BFDEC8908B2}"/>
                  </a:ext>
                </a:extLst>
              </p:cNvPr>
              <p:cNvSpPr/>
              <p:nvPr/>
            </p:nvSpPr>
            <p:spPr>
              <a:xfrm>
                <a:off x="3752757" y="1561600"/>
                <a:ext cx="1032606" cy="4245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FF0000"/>
                    </a:solidFill>
                  </a:rPr>
                  <a:t>Oilseeds &amp; pulses</a:t>
                </a:r>
                <a:endParaRPr lang="en-GB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3EE2154-FAA2-7EFA-5E5D-9342F8F2F97D}"/>
                  </a:ext>
                </a:extLst>
              </p:cNvPr>
              <p:cNvSpPr/>
              <p:nvPr/>
            </p:nvSpPr>
            <p:spPr>
              <a:xfrm>
                <a:off x="561598" y="2089608"/>
                <a:ext cx="989634" cy="40393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Sugar </a:t>
                </a:r>
              </a:p>
              <a:p>
                <a:pPr algn="ctr"/>
                <a:r>
                  <a:rPr lang="en-US" sz="800" b="1">
                    <a:solidFill>
                      <a:schemeClr val="tx1"/>
                    </a:solidFill>
                  </a:rPr>
                  <a:t>crops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0B4095D9-461F-F7CE-489F-7452EB9F116C}"/>
                  </a:ext>
                </a:extLst>
              </p:cNvPr>
              <p:cNvSpPr/>
              <p:nvPr/>
            </p:nvSpPr>
            <p:spPr>
              <a:xfrm>
                <a:off x="1615234" y="1561600"/>
                <a:ext cx="998073" cy="4245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FF0000"/>
                    </a:solidFill>
                  </a:rPr>
                  <a:t>Vegetables &amp; fruits</a:t>
                </a:r>
                <a:endParaRPr lang="en-GB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5278A4-B237-92CA-9E92-92DBD21B71C0}"/>
                  </a:ext>
                </a:extLst>
              </p:cNvPr>
              <p:cNvSpPr/>
              <p:nvPr/>
            </p:nvSpPr>
            <p:spPr>
              <a:xfrm>
                <a:off x="2666959" y="1566684"/>
                <a:ext cx="998076" cy="4245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FF0000"/>
                    </a:solidFill>
                  </a:rPr>
                  <a:t>Roots &amp; tubers</a:t>
                </a:r>
                <a:endParaRPr lang="en-GB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D086BB2-C37F-4C68-CC61-32B2AA12A236}"/>
                  </a:ext>
                </a:extLst>
              </p:cNvPr>
              <p:cNvSpPr/>
              <p:nvPr/>
            </p:nvSpPr>
            <p:spPr>
              <a:xfrm>
                <a:off x="1620227" y="2089095"/>
                <a:ext cx="989635" cy="40393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Other </a:t>
                </a: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crops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AC6A630-E595-FCE5-6E51-EF8779A49A25}"/>
                  </a:ext>
                </a:extLst>
              </p:cNvPr>
              <p:cNvSpPr/>
              <p:nvPr/>
            </p:nvSpPr>
            <p:spPr>
              <a:xfrm>
                <a:off x="3764522" y="2068467"/>
                <a:ext cx="1032606" cy="4245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Monogastric livestock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A2B3979-93D8-3559-38B6-54BC40F83B04}"/>
                  </a:ext>
                </a:extLst>
              </p:cNvPr>
              <p:cNvSpPr/>
              <p:nvPr/>
            </p:nvSpPr>
            <p:spPr>
              <a:xfrm>
                <a:off x="2701727" y="2081997"/>
                <a:ext cx="998076" cy="40393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Ruminant livestock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2D8C6E2-5D3E-7715-53BE-97BB58F9A40E}"/>
                  </a:ext>
                </a:extLst>
              </p:cNvPr>
              <p:cNvSpPr/>
              <p:nvPr/>
            </p:nvSpPr>
            <p:spPr>
              <a:xfrm>
                <a:off x="3757752" y="2613821"/>
                <a:ext cx="1039376" cy="4245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Compound feed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6430483-CF47-5F03-B7A3-3523A6E3673C}"/>
                  </a:ext>
                </a:extLst>
              </p:cNvPr>
              <p:cNvSpPr/>
              <p:nvPr/>
            </p:nvSpPr>
            <p:spPr>
              <a:xfrm>
                <a:off x="553158" y="2613821"/>
                <a:ext cx="998074" cy="4245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FF0000"/>
                    </a:solidFill>
                  </a:rPr>
                  <a:t>Cereal </a:t>
                </a:r>
              </a:p>
              <a:p>
                <a:pPr algn="ctr"/>
                <a:r>
                  <a:rPr lang="en-US" sz="800" b="1" dirty="0">
                    <a:solidFill>
                      <a:srgbClr val="FF0000"/>
                    </a:solidFill>
                  </a:rPr>
                  <a:t>bran</a:t>
                </a:r>
                <a:endParaRPr lang="en-GB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5BA5F3B-EA1C-F2C3-1C53-612B2FBD882B}"/>
                  </a:ext>
                </a:extLst>
              </p:cNvPr>
              <p:cNvSpPr/>
              <p:nvPr/>
            </p:nvSpPr>
            <p:spPr>
              <a:xfrm>
                <a:off x="1640498" y="2613821"/>
                <a:ext cx="998077" cy="4245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FF0000"/>
                    </a:solidFill>
                  </a:rPr>
                  <a:t>Alcoholic pulp</a:t>
                </a:r>
                <a:endParaRPr lang="en-GB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AF6C238-3B0C-7162-8230-FD59F7C53473}"/>
                  </a:ext>
                </a:extLst>
              </p:cNvPr>
              <p:cNvSpPr/>
              <p:nvPr/>
            </p:nvSpPr>
            <p:spPr>
              <a:xfrm>
                <a:off x="2699127" y="2613821"/>
                <a:ext cx="998073" cy="4245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FF0000"/>
                    </a:solidFill>
                  </a:rPr>
                  <a:t>Oil </a:t>
                </a:r>
              </a:p>
              <a:p>
                <a:pPr algn="ctr"/>
                <a:r>
                  <a:rPr lang="en-US" sz="800" b="1" dirty="0">
                    <a:solidFill>
                      <a:srgbClr val="FF0000"/>
                    </a:solidFill>
                  </a:rPr>
                  <a:t>cake</a:t>
                </a:r>
                <a:endParaRPr lang="en-GB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FF4D752-1778-6B97-D1EF-27BBB3AB51ED}"/>
                  </a:ext>
                </a:extLst>
              </p:cNvPr>
              <p:cNvSpPr/>
              <p:nvPr/>
            </p:nvSpPr>
            <p:spPr>
              <a:xfrm>
                <a:off x="1640497" y="3168086"/>
                <a:ext cx="998077" cy="40393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Nitrogen </a:t>
                </a:r>
                <a:r>
                  <a:rPr lang="en-US" sz="800" b="1" dirty="0" err="1">
                    <a:solidFill>
                      <a:schemeClr val="tx1"/>
                    </a:solidFill>
                  </a:rPr>
                  <a:t>fertiliser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F6FCD19-DC30-A6A5-82AC-F612B55BBB81}"/>
                  </a:ext>
                </a:extLst>
              </p:cNvPr>
              <p:cNvSpPr/>
              <p:nvPr/>
            </p:nvSpPr>
            <p:spPr>
              <a:xfrm>
                <a:off x="2699127" y="3168086"/>
                <a:ext cx="998078" cy="40393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Phosphorous </a:t>
                </a:r>
                <a:r>
                  <a:rPr lang="en-US" sz="800" b="1" dirty="0" err="1">
                    <a:solidFill>
                      <a:schemeClr val="tx1"/>
                    </a:solidFill>
                  </a:rPr>
                  <a:t>fertiliser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44691BE-E46F-91DD-1E51-49B43AEB22FA}"/>
                  </a:ext>
                </a:extLst>
              </p:cNvPr>
              <p:cNvSpPr/>
              <p:nvPr/>
            </p:nvSpPr>
            <p:spPr>
              <a:xfrm>
                <a:off x="4251378" y="3147458"/>
                <a:ext cx="545750" cy="4245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Non-food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0B2D80E-C0FF-19ED-80E7-4D170418A373}"/>
                  </a:ext>
                </a:extLst>
              </p:cNvPr>
              <p:cNvSpPr/>
              <p:nvPr/>
            </p:nvSpPr>
            <p:spPr>
              <a:xfrm>
                <a:off x="553158" y="3172295"/>
                <a:ext cx="998074" cy="40393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Other </a:t>
                </a: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food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B7A783-0A85-48C5-8379-8068FCC20F2F}"/>
                  </a:ext>
                </a:extLst>
              </p:cNvPr>
              <p:cNvSpPr txBox="1"/>
              <p:nvPr/>
            </p:nvSpPr>
            <p:spPr>
              <a:xfrm>
                <a:off x="2041834" y="1205619"/>
                <a:ext cx="1241561" cy="30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 algn="ctr">
                  <a:lnSpc>
                    <a:spcPts val="1800"/>
                  </a:lnSpc>
                  <a:defRPr sz="1200" b="1">
                    <a:latin typeface="Verdana" pitchFamily="34" charset="0"/>
                  </a:defRPr>
                </a:lvl1pPr>
              </a:lstStyle>
              <a:p>
                <a:r>
                  <a:rPr lang="en-US" sz="1000" dirty="0"/>
                  <a:t>Production</a:t>
                </a:r>
                <a:endParaRPr lang="en-GB" sz="1000" dirty="0" err="1"/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116075B-A1A7-4119-16C9-A587DC5F8AE2}"/>
                </a:ext>
              </a:extLst>
            </p:cNvPr>
            <p:cNvSpPr/>
            <p:nvPr/>
          </p:nvSpPr>
          <p:spPr>
            <a:xfrm>
              <a:off x="3850465" y="2692025"/>
              <a:ext cx="457321" cy="40393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Fish</a:t>
              </a:r>
            </a:p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3FEB2A-BFF6-190E-4C1C-75B3C4CD86DB}"/>
              </a:ext>
            </a:extLst>
          </p:cNvPr>
          <p:cNvGrpSpPr/>
          <p:nvPr/>
        </p:nvGrpSpPr>
        <p:grpSpPr>
          <a:xfrm>
            <a:off x="4907698" y="980737"/>
            <a:ext cx="1334478" cy="876702"/>
            <a:chOff x="4907698" y="980737"/>
            <a:chExt cx="1334478" cy="876702"/>
          </a:xfrm>
        </p:grpSpPr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1E3F778-2C7A-ACF4-DA5D-A5DC5C3B87E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07698" y="1453509"/>
              <a:ext cx="1310602" cy="403930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1B2CE1-968B-6CD9-94CA-38D44BC15AEA}"/>
                </a:ext>
              </a:extLst>
            </p:cNvPr>
            <p:cNvSpPr txBox="1"/>
            <p:nvPr/>
          </p:nvSpPr>
          <p:spPr>
            <a:xfrm>
              <a:off x="4964383" y="980737"/>
              <a:ext cx="1277793" cy="42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l-NL"/>
              </a:defPPr>
              <a:lvl1pPr algn="ctr">
                <a:lnSpc>
                  <a:spcPts val="1400"/>
                </a:lnSpc>
                <a:defRPr sz="900">
                  <a:latin typeface="Verdana" pitchFamily="34" charset="0"/>
                </a:defRPr>
              </a:lvl1pPr>
            </a:lstStyle>
            <a:p>
              <a:r>
                <a:rPr lang="en-US" sz="800" dirty="0"/>
                <a:t>Recycled food waste as animal feed</a:t>
              </a:r>
              <a:endParaRPr lang="en-GB" sz="800" dirty="0" err="1"/>
            </a:p>
          </p:txBody>
        </p:sp>
      </p:grp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E475C6D4-E83C-7ED1-B738-A49EC8605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97807"/>
              </p:ext>
            </p:extLst>
          </p:nvPr>
        </p:nvGraphicFramePr>
        <p:xfrm>
          <a:off x="831104" y="4974290"/>
          <a:ext cx="7481792" cy="16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4CD59F-0611-DFF5-3A4F-CCAA3CAD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current food waste utilisation in China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234F6-4A68-5C49-2BCC-BAAC927242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5</a:t>
            </a:fld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432D8B-6C85-A0A6-CD2B-C9BBBEC75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75167"/>
              </p:ext>
            </p:extLst>
          </p:nvPr>
        </p:nvGraphicFramePr>
        <p:xfrm>
          <a:off x="561600" y="1023266"/>
          <a:ext cx="8171613" cy="358039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577443">
                  <a:extLst>
                    <a:ext uri="{9D8B030D-6E8A-4147-A177-3AD203B41FA5}">
                      <a16:colId xmlns:a16="http://schemas.microsoft.com/office/drawing/2014/main" val="3658013341"/>
                    </a:ext>
                  </a:extLst>
                </a:gridCol>
                <a:gridCol w="1656443">
                  <a:extLst>
                    <a:ext uri="{9D8B030D-6E8A-4147-A177-3AD203B41FA5}">
                      <a16:colId xmlns:a16="http://schemas.microsoft.com/office/drawing/2014/main" val="948525508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476299859"/>
                    </a:ext>
                  </a:extLst>
                </a:gridCol>
                <a:gridCol w="3450013">
                  <a:extLst>
                    <a:ext uri="{9D8B030D-6E8A-4147-A177-3AD203B41FA5}">
                      <a16:colId xmlns:a16="http://schemas.microsoft.com/office/drawing/2014/main" val="4258252217"/>
                    </a:ext>
                  </a:extLst>
                </a:gridCol>
              </a:tblGrid>
              <a:tr h="53592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Total amount </a:t>
                      </a:r>
                    </a:p>
                    <a:p>
                      <a:pPr algn="ctr"/>
                      <a:r>
                        <a:rPr lang="en-GB" sz="1400" dirty="0"/>
                        <a:t>(</a:t>
                      </a:r>
                      <a:r>
                        <a:rPr lang="en-GB" sz="1400" dirty="0" err="1"/>
                        <a:t>Tg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Used as feed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Unused biomass </a:t>
                      </a:r>
                    </a:p>
                    <a:p>
                      <a:pPr algn="ctr"/>
                      <a:r>
                        <a:rPr lang="en-GB" sz="1400" dirty="0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79049"/>
                  </a:ext>
                </a:extLst>
              </a:tr>
              <a:tr h="203682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Cereals waste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40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36.09</a:t>
                      </a:r>
                      <a:endParaRPr lang="zh-CN" altLang="en-US" sz="140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Landfill (40%) &amp; incineration (21%)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43843"/>
                  </a:ext>
                </a:extLst>
              </a:tr>
              <a:tr h="50286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Vegetables &amp; fruits waste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40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175.01</a:t>
                      </a:r>
                      <a:endParaRPr lang="zh-CN" altLang="en-US" sz="140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Landfill (40%) &amp; incineration (21%)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50917"/>
                  </a:ext>
                </a:extLst>
              </a:tr>
              <a:tr h="45224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Roots &amp; tubers waste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40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13.32</a:t>
                      </a:r>
                      <a:endParaRPr lang="zh-CN" altLang="en-US" sz="140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39%</a:t>
                      </a:r>
                    </a:p>
                    <a:p>
                      <a:pPr algn="ctr"/>
                      <a:endParaRPr lang="en-GB" sz="14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Landfill (40%) &amp; incineration (21%)</a:t>
                      </a:r>
                    </a:p>
                    <a:p>
                      <a:pPr algn="l"/>
                      <a:endParaRPr lang="en-GB" sz="14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605271"/>
                  </a:ext>
                </a:extLst>
              </a:tr>
              <a:tr h="45224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Oil seeds &amp; pulses waste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40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1.27</a:t>
                      </a:r>
                      <a:endParaRPr lang="zh-CN" altLang="en-US" sz="140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39%</a:t>
                      </a:r>
                    </a:p>
                    <a:p>
                      <a:pPr algn="ctr"/>
                      <a:endParaRPr lang="en-GB" sz="14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Landfill (40%) &amp; incineration (21%)</a:t>
                      </a:r>
                    </a:p>
                    <a:p>
                      <a:pPr algn="l"/>
                      <a:endParaRPr lang="en-GB" sz="14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71732"/>
                  </a:ext>
                </a:extLst>
              </a:tr>
              <a:tr h="321174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Cereal bran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40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31.34</a:t>
                      </a:r>
                      <a:endParaRPr lang="zh-CN" altLang="en-US" sz="140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Landfill (42%) &amp; incineration (22%)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38994"/>
                  </a:ext>
                </a:extLst>
              </a:tr>
              <a:tr h="419187"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Alcoholic pulp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40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42.34</a:t>
                      </a:r>
                      <a:endParaRPr lang="zh-CN" altLang="en-US" sz="140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Landfill (55%) &amp; incineration (29%)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3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Oil 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40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84.66</a:t>
                      </a:r>
                      <a:endParaRPr lang="zh-CN" altLang="en-US" sz="140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accent5"/>
                          </a:solidFill>
                        </a:rPr>
                        <a:t>Landfill (18%) &amp; incineration (10%)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3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14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661EFF3-F752-E061-72B1-879EDC3A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38" y="169210"/>
            <a:ext cx="8395362" cy="853140"/>
          </a:xfrm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/>
              <a:t>Expanded monogastric livestock production will reverse the substitution of human-edible feed crops for per animal output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A07A3-E7A7-FBE8-F0A0-A0ECB2275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463600" y="4773600"/>
            <a:ext cx="468000" cy="123188"/>
          </a:xfrm>
        </p:spPr>
        <p:txBody>
          <a:bodyPr wrap="square" tIns="0" rIns="36000" bIns="0" rtlCol="0">
            <a:normAutofit/>
          </a:bodyPr>
          <a:lstStyle/>
          <a:p>
            <a:pPr algn="r">
              <a:spcAft>
                <a:spcPts val="600"/>
              </a:spcAft>
            </a:pPr>
            <a:fld id="{F25965E0-7062-474C-8671-DB3A3CE669B0}" type="slidenum">
              <a:rPr lang="en-GB" smtClean="0"/>
              <a:pPr algn="r"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71C1E-A419-9FFC-8C9A-4A6503F994CA}"/>
              </a:ext>
            </a:extLst>
          </p:cNvPr>
          <p:cNvSpPr txBox="1"/>
          <p:nvPr/>
        </p:nvSpPr>
        <p:spPr bwMode="auto">
          <a:xfrm>
            <a:off x="496638" y="1252574"/>
            <a:ext cx="8456086" cy="136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2413" indent="-252413">
              <a:lnSpc>
                <a:spcPts val="2400"/>
              </a:lnSpc>
              <a:spcBef>
                <a:spcPts val="1100"/>
              </a:spcBef>
              <a:buClr>
                <a:schemeClr val="bg2"/>
              </a:buClr>
              <a:buSzPct val="140000"/>
              <a:buFont typeface="Wingdings" pitchFamily="2" charset="2"/>
              <a:buChar char="§"/>
              <a:defRPr sz="1600">
                <a:solidFill>
                  <a:schemeClr val="bg2"/>
                </a:solidFill>
                <a:latin typeface="Verdana" pitchFamily="34" charset="0"/>
              </a:defRPr>
            </a:lvl1pPr>
            <a:lvl2pPr marL="982663" indent="-285750">
              <a:lnSpc>
                <a:spcPts val="2400"/>
              </a:lnSpc>
              <a:spcBef>
                <a:spcPts val="900"/>
              </a:spcBef>
              <a:buClr>
                <a:schemeClr val="bg2"/>
              </a:buClr>
              <a:buSzPct val="115000"/>
              <a:buFont typeface="Verdana" pitchFamily="34" charset="0"/>
              <a:buChar char="●"/>
              <a:defRPr sz="1800">
                <a:solidFill>
                  <a:schemeClr val="bg2"/>
                </a:solidFill>
                <a:latin typeface="Verdana" pitchFamily="34" charset="0"/>
              </a:defRPr>
            </a:lvl2pPr>
            <a:lvl3pPr marL="1879600" indent="-319088">
              <a:lnSpc>
                <a:spcPts val="2400"/>
              </a:lnSpc>
              <a:spcBef>
                <a:spcPts val="900"/>
              </a:spcBef>
              <a:buSzPct val="115000"/>
              <a:buFont typeface="Verdana" pitchFamily="34" charset="0"/>
              <a:buChar char="●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2692400" indent="-360363">
              <a:lnSpc>
                <a:spcPts val="2400"/>
              </a:lnSpc>
              <a:spcBef>
                <a:spcPts val="900"/>
              </a:spcBef>
              <a:buSzPct val="115000"/>
              <a:buFont typeface="Verdana" pitchFamily="34" charset="0"/>
              <a:buChar char="●"/>
              <a:defRPr sz="1800" baseline="0">
                <a:solidFill>
                  <a:schemeClr val="bg2"/>
                </a:solidFill>
                <a:latin typeface="Verdana" pitchFamily="34" charset="0"/>
              </a:defRPr>
            </a:lvl4pPr>
            <a:lvl5pPr marL="3405188" indent="-352425">
              <a:lnSpc>
                <a:spcPts val="2400"/>
              </a:lnSpc>
              <a:spcBef>
                <a:spcPts val="900"/>
              </a:spcBef>
              <a:buSzPct val="115000"/>
              <a:buFont typeface="Verdana" pitchFamily="34" charset="0"/>
              <a:buChar char="●"/>
              <a:defRPr sz="18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Expand Livestock production: </a:t>
            </a:r>
            <a:r>
              <a:rPr lang="en-US" sz="1400" dirty="0"/>
              <a:t>Upcycling food waste as feed reduced feed costs and increased profits, driving a 25-37% rise in monogastric livestock production.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Feed Demand Increase: </a:t>
            </a:r>
            <a:r>
              <a:rPr lang="en-US" sz="1400" dirty="0"/>
              <a:t>This expansion caused a 9.5-9.9% surge in total demand for human-edible feed crops as feed.</a:t>
            </a:r>
            <a:endParaRPr lang="en-US" altLang="zh-CN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B904DA-5530-3415-B1DC-C61599E0C8C9}"/>
              </a:ext>
            </a:extLst>
          </p:cNvPr>
          <p:cNvGrpSpPr/>
          <p:nvPr/>
        </p:nvGrpSpPr>
        <p:grpSpPr>
          <a:xfrm>
            <a:off x="3289300" y="2618410"/>
            <a:ext cx="5441950" cy="2226552"/>
            <a:chOff x="2695491" y="2496851"/>
            <a:chExt cx="5870659" cy="25410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B93D21D-DEF3-2E3C-9D6A-E1F252BA7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866"/>
            <a:stretch/>
          </p:blipFill>
          <p:spPr>
            <a:xfrm>
              <a:off x="2695491" y="2496851"/>
              <a:ext cx="2479759" cy="239993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1893AC-0792-2096-FD69-9FA2033C7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796" y="2580943"/>
              <a:ext cx="3231354" cy="245695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815590-C3C5-AE0D-DF64-15881D18F892}"/>
              </a:ext>
            </a:extLst>
          </p:cNvPr>
          <p:cNvGrpSpPr/>
          <p:nvPr/>
        </p:nvGrpSpPr>
        <p:grpSpPr>
          <a:xfrm>
            <a:off x="831104" y="4974290"/>
            <a:ext cx="7481792" cy="169210"/>
            <a:chOff x="831104" y="4974290"/>
            <a:chExt cx="7481792" cy="1692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FF60F5-CA51-483D-C718-7D444FA9A72F}"/>
                </a:ext>
              </a:extLst>
            </p:cNvPr>
            <p:cNvSpPr/>
            <p:nvPr/>
          </p:nvSpPr>
          <p:spPr>
            <a:xfrm>
              <a:off x="831104" y="4974290"/>
              <a:ext cx="7481792" cy="169210"/>
            </a:xfrm>
            <a:prstGeom prst="rect">
              <a:avLst/>
            </a:prstGeom>
            <a:noFill/>
            <a:ln w="76200">
              <a:noFill/>
            </a:ln>
          </p:spPr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BB37C3D-AAAB-5181-E8C2-7F64974DC635}"/>
                </a:ext>
              </a:extLst>
            </p:cNvPr>
            <p:cNvSpPr/>
            <p:nvPr/>
          </p:nvSpPr>
          <p:spPr>
            <a:xfrm>
              <a:off x="834574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B77850-EB8F-7B3E-10B9-130DD91EAB8F}"/>
                </a:ext>
              </a:extLst>
            </p:cNvPr>
            <p:cNvSpPr/>
            <p:nvPr/>
          </p:nvSpPr>
          <p:spPr>
            <a:xfrm>
              <a:off x="2652781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Method and data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2A7EA55-4885-DF2B-B9B2-45B037CCF4E3}"/>
                </a:ext>
              </a:extLst>
            </p:cNvPr>
            <p:cNvSpPr/>
            <p:nvPr/>
          </p:nvSpPr>
          <p:spPr>
            <a:xfrm>
              <a:off x="4470988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04CB034-4C33-9D99-8B58-040CA803476F}"/>
                </a:ext>
              </a:extLst>
            </p:cNvPr>
            <p:cNvSpPr/>
            <p:nvPr/>
          </p:nvSpPr>
          <p:spPr>
            <a:xfrm>
              <a:off x="6289195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AF91F-0048-9D64-C3C0-0B16CABEBAA0}"/>
              </a:ext>
            </a:extLst>
          </p:cNvPr>
          <p:cNvSpPr txBox="1"/>
          <p:nvPr/>
        </p:nvSpPr>
        <p:spPr>
          <a:xfrm>
            <a:off x="632552" y="3029864"/>
            <a:ext cx="2020229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Providing 18-28% more feed protein and 22-69% more feed energy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12D0BB-B7C8-D2DA-8B58-60A151D4A0C0}"/>
              </a:ext>
            </a:extLst>
          </p:cNvPr>
          <p:cNvSpPr txBox="1"/>
          <p:nvPr/>
        </p:nvSpPr>
        <p:spPr>
          <a:xfrm>
            <a:off x="561600" y="4102804"/>
            <a:ext cx="2861419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800" b="1" dirty="0">
                <a:latin typeface="Verdana" pitchFamily="34" charset="0"/>
              </a:rPr>
              <a:t>S1: Allowing partial use of food waste as feed</a:t>
            </a:r>
          </a:p>
          <a:p>
            <a:pPr>
              <a:lnSpc>
                <a:spcPts val="1400"/>
              </a:lnSpc>
            </a:pPr>
            <a:r>
              <a:rPr lang="en-US" sz="800" b="1" dirty="0">
                <a:latin typeface="Verdana" pitchFamily="34" charset="0"/>
              </a:rPr>
              <a:t>S2: Allowing full use of food waste as feed</a:t>
            </a:r>
          </a:p>
        </p:txBody>
      </p:sp>
    </p:spTree>
    <p:extLst>
      <p:ext uri="{BB962C8B-B14F-4D97-AF65-F5344CB8AC3E}">
        <p14:creationId xmlns:p14="http://schemas.microsoft.com/office/powerpoint/2010/main" val="37473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463B-81F9-51AB-254D-12A6F1D2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971235"/>
          </a:xfrm>
        </p:spPr>
        <p:txBody>
          <a:bodyPr/>
          <a:lstStyle/>
          <a:p>
            <a:r>
              <a:rPr lang="en-US" altLang="zh-CN" sz="2000" dirty="0"/>
              <a:t>Expanded monogastric livestock production will lead to the substitution of </a:t>
            </a:r>
            <a:r>
              <a:rPr lang="en-US" altLang="zh-CN" sz="2000" dirty="0" err="1"/>
              <a:t>labour</a:t>
            </a:r>
            <a:r>
              <a:rPr lang="en-US" altLang="zh-CN" sz="2000" dirty="0"/>
              <a:t> with other relatively cheaper factor inputs </a:t>
            </a:r>
            <a:endParaRPr lang="zh-CN" alt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73BF4-E545-6082-BE21-47CF23C679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7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80844-B52E-6492-767F-B884011FC9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600" y="1589079"/>
            <a:ext cx="3733300" cy="2685378"/>
          </a:xfrm>
        </p:spPr>
        <p:txBody>
          <a:bodyPr/>
          <a:lstStyle/>
          <a:p>
            <a:r>
              <a:rPr lang="en-US" altLang="zh-CN" sz="1400" b="1" dirty="0"/>
              <a:t>Wage Boost: </a:t>
            </a:r>
            <a:r>
              <a:rPr lang="en-US" altLang="zh-CN" sz="1400" dirty="0"/>
              <a:t>Expanded livestock production raised the average wage across the Chinese economy by 0.18-0.22%.</a:t>
            </a:r>
          </a:p>
          <a:p>
            <a:r>
              <a:rPr lang="en-US" altLang="zh-CN" sz="1400" b="1" dirty="0" err="1"/>
              <a:t>Labour</a:t>
            </a:r>
            <a:r>
              <a:rPr lang="en-US" altLang="zh-CN" sz="1400" b="1" dirty="0"/>
              <a:t> Substitution: </a:t>
            </a:r>
            <a:r>
              <a:rPr lang="en-US" altLang="zh-CN" sz="1400" dirty="0"/>
              <a:t>Producers may substitute </a:t>
            </a:r>
            <a:r>
              <a:rPr lang="en-GB" altLang="zh-CN" sz="1400" dirty="0"/>
              <a:t>labour</a:t>
            </a:r>
            <a:r>
              <a:rPr lang="en-US" altLang="zh-CN" sz="1400" dirty="0"/>
              <a:t> with other relatively cheaper factor inputs (i.e., capital, cropland, and pastureland).</a:t>
            </a:r>
            <a:endParaRPr lang="zh-CN" alt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56FB0-CFF7-3105-53BA-4116DA87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4" y="1645893"/>
            <a:ext cx="4007943" cy="25717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CC7C8C-50D8-0D21-6A15-C1161E8EB4D8}"/>
              </a:ext>
            </a:extLst>
          </p:cNvPr>
          <p:cNvGrpSpPr/>
          <p:nvPr/>
        </p:nvGrpSpPr>
        <p:grpSpPr>
          <a:xfrm>
            <a:off x="831104" y="4974290"/>
            <a:ext cx="7481792" cy="169210"/>
            <a:chOff x="831104" y="4974290"/>
            <a:chExt cx="7481792" cy="1692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C1E7FA-19E7-AC68-5E2F-F26972E47598}"/>
                </a:ext>
              </a:extLst>
            </p:cNvPr>
            <p:cNvSpPr/>
            <p:nvPr/>
          </p:nvSpPr>
          <p:spPr>
            <a:xfrm>
              <a:off x="831104" y="4974290"/>
              <a:ext cx="7481792" cy="169210"/>
            </a:xfrm>
            <a:prstGeom prst="rect">
              <a:avLst/>
            </a:prstGeom>
            <a:noFill/>
            <a:ln w="76200">
              <a:noFill/>
            </a:ln>
          </p:spPr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5ADF5A-7D34-4783-D794-7CC4D49F42E2}"/>
                </a:ext>
              </a:extLst>
            </p:cNvPr>
            <p:cNvSpPr/>
            <p:nvPr/>
          </p:nvSpPr>
          <p:spPr>
            <a:xfrm>
              <a:off x="834574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C34CCB-5B99-D037-B08D-E54B80AFE626}"/>
                </a:ext>
              </a:extLst>
            </p:cNvPr>
            <p:cNvSpPr/>
            <p:nvPr/>
          </p:nvSpPr>
          <p:spPr>
            <a:xfrm>
              <a:off x="2652781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Method and data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392DD6-DF2D-DE96-48E4-07BEAC207113}"/>
                </a:ext>
              </a:extLst>
            </p:cNvPr>
            <p:cNvSpPr/>
            <p:nvPr/>
          </p:nvSpPr>
          <p:spPr>
            <a:xfrm>
              <a:off x="4470988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77F626-5E8D-222C-7E8A-C76CF5C0B8CB}"/>
                </a:ext>
              </a:extLst>
            </p:cNvPr>
            <p:cNvSpPr/>
            <p:nvPr/>
          </p:nvSpPr>
          <p:spPr>
            <a:xfrm>
              <a:off x="6289195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FC1C2E-687E-2CF8-5356-A7A68B4EEA8B}"/>
              </a:ext>
            </a:extLst>
          </p:cNvPr>
          <p:cNvSpPr txBox="1"/>
          <p:nvPr/>
        </p:nvSpPr>
        <p:spPr>
          <a:xfrm>
            <a:off x="5307771" y="4410469"/>
            <a:ext cx="2861419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800" b="1" dirty="0">
                <a:latin typeface="Verdana" pitchFamily="34" charset="0"/>
              </a:rPr>
              <a:t>S1: Allowing partial use of food waste as feed</a:t>
            </a:r>
          </a:p>
          <a:p>
            <a:pPr>
              <a:lnSpc>
                <a:spcPts val="1400"/>
              </a:lnSpc>
            </a:pPr>
            <a:r>
              <a:rPr lang="en-US" sz="800" b="1" dirty="0">
                <a:latin typeface="Verdana" pitchFamily="34" charset="0"/>
              </a:rPr>
              <a:t>S2: Allowing full use of food waste as feed</a:t>
            </a:r>
          </a:p>
        </p:txBody>
      </p:sp>
    </p:spTree>
    <p:extLst>
      <p:ext uri="{BB962C8B-B14F-4D97-AF65-F5344CB8AC3E}">
        <p14:creationId xmlns:p14="http://schemas.microsoft.com/office/powerpoint/2010/main" val="61753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1F7A4D-6768-A9A1-133D-AE583CFD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84679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The substitution of </a:t>
            </a:r>
            <a:r>
              <a:rPr lang="en-US" dirty="0" err="1"/>
              <a:t>labour</a:t>
            </a:r>
            <a:r>
              <a:rPr lang="en-US" dirty="0"/>
              <a:t> with other factor inputs has varying impacts on different types of crop production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2FDCD-0DC9-C8B9-291B-B1AEC123D7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463600" y="4773600"/>
            <a:ext cx="468000" cy="123188"/>
          </a:xfrm>
        </p:spPr>
        <p:txBody>
          <a:bodyPr wrap="square">
            <a:normAutofit/>
          </a:bodyPr>
          <a:lstStyle/>
          <a:p>
            <a:pPr algn="r">
              <a:spcAft>
                <a:spcPts val="600"/>
              </a:spcAft>
            </a:pPr>
            <a:fld id="{F25965E0-7062-474C-8671-DB3A3CE669B0}" type="slidenum">
              <a:rPr lang="en-GB" smtClean="0"/>
              <a:pPr algn="r"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407B8-7103-AE58-D78C-82802B1C1698}"/>
              </a:ext>
            </a:extLst>
          </p:cNvPr>
          <p:cNvSpPr txBox="1"/>
          <p:nvPr/>
        </p:nvSpPr>
        <p:spPr bwMode="auto">
          <a:xfrm>
            <a:off x="561600" y="1119886"/>
            <a:ext cx="8330400" cy="19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defPPr>
              <a:defRPr lang="nl-NL"/>
            </a:defPPr>
            <a:lvl1pPr marL="252413" indent="-252413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ct val="140000"/>
              <a:buFont typeface="Wingdings" pitchFamily="2" charset="2"/>
              <a:buChar char="§"/>
              <a:defRPr sz="1400">
                <a:solidFill>
                  <a:schemeClr val="bg2"/>
                </a:solidFill>
                <a:latin typeface="Verdana" pitchFamily="34" charset="0"/>
              </a:defRPr>
            </a:lvl1pPr>
            <a:lvl2pPr marL="982663" indent="-285750">
              <a:lnSpc>
                <a:spcPts val="2400"/>
              </a:lnSpc>
              <a:spcBef>
                <a:spcPts val="900"/>
              </a:spcBef>
              <a:buClr>
                <a:schemeClr val="bg2"/>
              </a:buClr>
              <a:buSzPct val="115000"/>
              <a:buFont typeface="Verdana" pitchFamily="34" charset="0"/>
              <a:buChar char="●"/>
              <a:defRPr sz="1800">
                <a:solidFill>
                  <a:schemeClr val="bg2"/>
                </a:solidFill>
                <a:latin typeface="Verdana" pitchFamily="34" charset="0"/>
              </a:defRPr>
            </a:lvl2pPr>
            <a:lvl3pPr marL="1879600" indent="-319088">
              <a:lnSpc>
                <a:spcPts val="2400"/>
              </a:lnSpc>
              <a:spcBef>
                <a:spcPts val="900"/>
              </a:spcBef>
              <a:buSzPct val="115000"/>
              <a:buFont typeface="Verdana" pitchFamily="34" charset="0"/>
              <a:buChar char="●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2692400" indent="-360363">
              <a:lnSpc>
                <a:spcPts val="2400"/>
              </a:lnSpc>
              <a:spcBef>
                <a:spcPts val="900"/>
              </a:spcBef>
              <a:buSzPct val="115000"/>
              <a:buFont typeface="Verdana" pitchFamily="34" charset="0"/>
              <a:buChar char="●"/>
              <a:defRPr sz="1800" baseline="0">
                <a:solidFill>
                  <a:schemeClr val="bg2"/>
                </a:solidFill>
                <a:latin typeface="Verdana" pitchFamily="34" charset="0"/>
              </a:defRPr>
            </a:lvl4pPr>
            <a:lvl5pPr marL="3405188" indent="-352425">
              <a:lnSpc>
                <a:spcPts val="2400"/>
              </a:lnSpc>
              <a:spcBef>
                <a:spcPts val="900"/>
              </a:spcBef>
              <a:buSzPct val="115000"/>
              <a:buFont typeface="Verdana" pitchFamily="34" charset="0"/>
              <a:buChar char="●"/>
              <a:defRPr sz="18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b="1" dirty="0"/>
              <a:t>Crop Priority Shift: </a:t>
            </a:r>
            <a:r>
              <a:rPr lang="en-US" dirty="0"/>
              <a:t>Crop producers will reduce the production of </a:t>
            </a:r>
            <a:r>
              <a:rPr lang="en-US" dirty="0" err="1"/>
              <a:t>labour-intensive</a:t>
            </a:r>
            <a:r>
              <a:rPr lang="en-US" dirty="0"/>
              <a:t> crops, such as roots &amp; tubers (7-90%) and sugar crops (17-27%).</a:t>
            </a:r>
          </a:p>
          <a:p>
            <a:r>
              <a:rPr lang="en-US" b="1" dirty="0"/>
              <a:t>Cropland Reallocation: </a:t>
            </a:r>
            <a:r>
              <a:rPr lang="en-US" dirty="0"/>
              <a:t>Saved cropland will be used for increasing the production of cereal grains (1-3%), vegetables &amp; fruits (2-3%), and other non-food crops (34-105%).</a:t>
            </a:r>
          </a:p>
          <a:p>
            <a:r>
              <a:rPr lang="en-US" b="1" dirty="0"/>
              <a:t>Oilseeds &amp; Pulses Production: </a:t>
            </a:r>
            <a:r>
              <a:rPr lang="en-US" dirty="0"/>
              <a:t>Oilseeds &amp; pulses production will decrease by 8% with partial food waste use as feed, but increase by 71% with full use.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967C0-D7A8-D631-0330-0B76B711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19" y="2956134"/>
            <a:ext cx="5317714" cy="1946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AD44B-7449-44E9-76F2-0A03B3EEB682}"/>
              </a:ext>
            </a:extLst>
          </p:cNvPr>
          <p:cNvSpPr txBox="1"/>
          <p:nvPr/>
        </p:nvSpPr>
        <p:spPr>
          <a:xfrm>
            <a:off x="561600" y="3306870"/>
            <a:ext cx="22197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→ </a:t>
            </a:r>
            <a:r>
              <a:rPr lang="en-US" altLang="zh-CN" sz="1400" b="1" dirty="0">
                <a:solidFill>
                  <a:srgbClr val="FF0000"/>
                </a:solidFill>
              </a:rPr>
              <a:t>to choose the cheapest combination of inputs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73B5B-3393-A7A1-C048-ADD1EBD785BA}"/>
              </a:ext>
            </a:extLst>
          </p:cNvPr>
          <p:cNvGrpSpPr/>
          <p:nvPr/>
        </p:nvGrpSpPr>
        <p:grpSpPr>
          <a:xfrm>
            <a:off x="831104" y="4974290"/>
            <a:ext cx="7481792" cy="169210"/>
            <a:chOff x="831104" y="4974290"/>
            <a:chExt cx="7481792" cy="1692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C90129-20BF-A40A-2E3A-EEE3076C83E0}"/>
                </a:ext>
              </a:extLst>
            </p:cNvPr>
            <p:cNvSpPr/>
            <p:nvPr/>
          </p:nvSpPr>
          <p:spPr>
            <a:xfrm>
              <a:off x="831104" y="4974290"/>
              <a:ext cx="7481792" cy="169210"/>
            </a:xfrm>
            <a:prstGeom prst="rect">
              <a:avLst/>
            </a:prstGeom>
            <a:noFill/>
            <a:ln w="76200">
              <a:noFill/>
            </a:ln>
          </p:spPr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E7018C9-9D73-FF24-7C93-D9C04348151A}"/>
                </a:ext>
              </a:extLst>
            </p:cNvPr>
            <p:cNvSpPr/>
            <p:nvPr/>
          </p:nvSpPr>
          <p:spPr>
            <a:xfrm>
              <a:off x="834574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31D688E-818F-6A08-8833-4A5818758C32}"/>
                </a:ext>
              </a:extLst>
            </p:cNvPr>
            <p:cNvSpPr/>
            <p:nvPr/>
          </p:nvSpPr>
          <p:spPr>
            <a:xfrm>
              <a:off x="2652781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Method and data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B6FD9E-0662-5685-33EF-B2668E15157B}"/>
                </a:ext>
              </a:extLst>
            </p:cNvPr>
            <p:cNvSpPr/>
            <p:nvPr/>
          </p:nvSpPr>
          <p:spPr>
            <a:xfrm>
              <a:off x="4470988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E700868-139F-0F81-D37D-1C5593058D43}"/>
                </a:ext>
              </a:extLst>
            </p:cNvPr>
            <p:cNvSpPr/>
            <p:nvPr/>
          </p:nvSpPr>
          <p:spPr>
            <a:xfrm>
              <a:off x="6289195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3B2DBD0-B78D-6405-C5B6-7923226EF5B4}"/>
              </a:ext>
            </a:extLst>
          </p:cNvPr>
          <p:cNvSpPr txBox="1"/>
          <p:nvPr/>
        </p:nvSpPr>
        <p:spPr>
          <a:xfrm>
            <a:off x="561600" y="4102804"/>
            <a:ext cx="2861419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800" b="1" dirty="0">
                <a:latin typeface="Verdana" pitchFamily="34" charset="0"/>
              </a:rPr>
              <a:t>S1: Allowing partial use of food waste as feed</a:t>
            </a:r>
          </a:p>
          <a:p>
            <a:pPr>
              <a:lnSpc>
                <a:spcPts val="1400"/>
              </a:lnSpc>
            </a:pPr>
            <a:r>
              <a:rPr lang="en-US" sz="800" b="1" dirty="0">
                <a:latin typeface="Verdana" pitchFamily="34" charset="0"/>
              </a:rPr>
              <a:t>S2: Allowing full use of food waste as feed</a:t>
            </a:r>
          </a:p>
        </p:txBody>
      </p:sp>
    </p:spTree>
    <p:extLst>
      <p:ext uri="{BB962C8B-B14F-4D97-AF65-F5344CB8AC3E}">
        <p14:creationId xmlns:p14="http://schemas.microsoft.com/office/powerpoint/2010/main" val="168344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D3E45D-106D-5A4F-014B-15EFDE1D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846790"/>
          </a:xfrm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dirty="0"/>
              <a:t>Negative environmental spillovers in emissions of acidification and eutrophication pollutants in China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6717D-1CB1-47D0-2580-B90FFBFD3C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463600" y="4773600"/>
            <a:ext cx="468000" cy="123188"/>
          </a:xfrm>
        </p:spPr>
        <p:txBody>
          <a:bodyPr wrap="square" tIns="0" rIns="36000" bIns="0" rtlCol="0">
            <a:normAutofit/>
          </a:bodyPr>
          <a:lstStyle/>
          <a:p>
            <a:pPr algn="r">
              <a:spcAft>
                <a:spcPts val="600"/>
              </a:spcAft>
            </a:pPr>
            <a:fld id="{F25965E0-7062-474C-8671-DB3A3CE669B0}" type="slidenum">
              <a:rPr lang="en-GB" smtClean="0"/>
              <a:pPr algn="r"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96872-87B9-BDC1-41D4-4C9E4DE9D6C8}"/>
              </a:ext>
            </a:extLst>
          </p:cNvPr>
          <p:cNvSpPr txBox="1"/>
          <p:nvPr/>
        </p:nvSpPr>
        <p:spPr bwMode="auto">
          <a:xfrm>
            <a:off x="522000" y="1108075"/>
            <a:ext cx="837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252413" indent="-252413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ct val="140000"/>
              <a:buFont typeface="Wingdings" pitchFamily="2" charset="2"/>
              <a:buChar char="§"/>
              <a:defRPr sz="1400">
                <a:solidFill>
                  <a:schemeClr val="bg2"/>
                </a:solidFill>
                <a:latin typeface="Verdana" pitchFamily="34" charset="0"/>
              </a:defRPr>
            </a:lvl1pPr>
            <a:lvl2pPr marL="982663" indent="-285750">
              <a:lnSpc>
                <a:spcPts val="2400"/>
              </a:lnSpc>
              <a:spcBef>
                <a:spcPts val="900"/>
              </a:spcBef>
              <a:buClr>
                <a:schemeClr val="bg2"/>
              </a:buClr>
              <a:buSzPct val="115000"/>
              <a:buFont typeface="Verdana" pitchFamily="34" charset="0"/>
              <a:buChar char="●"/>
              <a:defRPr sz="1800">
                <a:solidFill>
                  <a:schemeClr val="bg2"/>
                </a:solidFill>
                <a:latin typeface="Verdana" pitchFamily="34" charset="0"/>
              </a:defRPr>
            </a:lvl2pPr>
            <a:lvl3pPr marL="1879600" indent="-319088">
              <a:lnSpc>
                <a:spcPts val="2400"/>
              </a:lnSpc>
              <a:spcBef>
                <a:spcPts val="900"/>
              </a:spcBef>
              <a:buSzPct val="115000"/>
              <a:buFont typeface="Verdana" pitchFamily="34" charset="0"/>
              <a:buChar char="●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2692400" indent="-360363">
              <a:lnSpc>
                <a:spcPts val="2400"/>
              </a:lnSpc>
              <a:spcBef>
                <a:spcPts val="900"/>
              </a:spcBef>
              <a:buSzPct val="115000"/>
              <a:buFont typeface="Verdana" pitchFamily="34" charset="0"/>
              <a:buChar char="●"/>
              <a:defRPr sz="1800" baseline="0">
                <a:solidFill>
                  <a:schemeClr val="bg2"/>
                </a:solidFill>
                <a:latin typeface="Verdana" pitchFamily="34" charset="0"/>
              </a:defRPr>
            </a:lvl4pPr>
            <a:lvl5pPr marL="3405188" indent="-352425">
              <a:lnSpc>
                <a:spcPts val="2400"/>
              </a:lnSpc>
              <a:spcBef>
                <a:spcPts val="900"/>
              </a:spcBef>
              <a:buSzPct val="115000"/>
              <a:buFont typeface="Verdana" pitchFamily="34" charset="0"/>
              <a:buChar char="●"/>
              <a:defRPr sz="18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algn="just"/>
            <a:r>
              <a:rPr lang="en-US" sz="1300" b="1" dirty="0"/>
              <a:t>Environmental spillovers in China: </a:t>
            </a:r>
            <a:r>
              <a:rPr lang="en-US" sz="1300" dirty="0"/>
              <a:t>Expanded monogastric livestock production increased economy-wide emissions of acidification (3-6%) and eutrophication (0.5-0.8%) pollutants.</a:t>
            </a:r>
          </a:p>
          <a:p>
            <a:pPr algn="just"/>
            <a:r>
              <a:rPr lang="en-US" sz="1300" b="1" dirty="0"/>
              <a:t>Trading Partners' Environmental Gains: </a:t>
            </a:r>
            <a:r>
              <a:rPr lang="en-US" sz="1300" dirty="0"/>
              <a:t>China's main food and feed trading partners (MTP, e.g., Brazil, US, Canada) saw reduced </a:t>
            </a:r>
            <a:r>
              <a:rPr lang="en-US" altLang="zh-CN" sz="1300" dirty="0"/>
              <a:t>economy-wide </a:t>
            </a:r>
            <a:r>
              <a:rPr lang="en-US" sz="1300" dirty="0"/>
              <a:t>emissions of acidification (9-14%) and eutrophication pollutants (3-4%) by saving domestic livestock production.</a:t>
            </a:r>
            <a:endParaRPr lang="en-GB" sz="13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8A1744-5A00-C3CC-58E5-427A30EA36BB}"/>
              </a:ext>
            </a:extLst>
          </p:cNvPr>
          <p:cNvGrpSpPr/>
          <p:nvPr/>
        </p:nvGrpSpPr>
        <p:grpSpPr>
          <a:xfrm>
            <a:off x="3140400" y="2630773"/>
            <a:ext cx="5791200" cy="2266015"/>
            <a:chOff x="2182050" y="2656625"/>
            <a:chExt cx="6199950" cy="23176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46604D0-3D07-9EE6-0389-BB4F3BCEBA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054" b="4861"/>
            <a:stretch/>
          </p:blipFill>
          <p:spPr>
            <a:xfrm>
              <a:off x="2182050" y="2656626"/>
              <a:ext cx="2552019" cy="231766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16FEA1-73BF-3734-ABA0-2D7A0615E4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861"/>
            <a:stretch/>
          </p:blipFill>
          <p:spPr>
            <a:xfrm>
              <a:off x="4734069" y="2656625"/>
              <a:ext cx="3647931" cy="231766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98867CA-3696-61C1-9E4D-65A162EB2694}"/>
              </a:ext>
            </a:extLst>
          </p:cNvPr>
          <p:cNvGrpSpPr/>
          <p:nvPr/>
        </p:nvGrpSpPr>
        <p:grpSpPr>
          <a:xfrm>
            <a:off x="831104" y="4974290"/>
            <a:ext cx="7481792" cy="169210"/>
            <a:chOff x="831104" y="4974290"/>
            <a:chExt cx="7481792" cy="1692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56EC8E-EE68-35DE-5302-F442594E7AFD}"/>
                </a:ext>
              </a:extLst>
            </p:cNvPr>
            <p:cNvSpPr/>
            <p:nvPr/>
          </p:nvSpPr>
          <p:spPr>
            <a:xfrm>
              <a:off x="831104" y="4974290"/>
              <a:ext cx="7481792" cy="169210"/>
            </a:xfrm>
            <a:prstGeom prst="rect">
              <a:avLst/>
            </a:prstGeom>
            <a:noFill/>
            <a:ln w="76200">
              <a:noFill/>
            </a:ln>
          </p:spPr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5D9182-9E8B-3880-FABD-C80C1346E040}"/>
                </a:ext>
              </a:extLst>
            </p:cNvPr>
            <p:cNvSpPr/>
            <p:nvPr/>
          </p:nvSpPr>
          <p:spPr>
            <a:xfrm>
              <a:off x="834574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AFE829-BE56-E636-41D3-91B2C275A52F}"/>
                </a:ext>
              </a:extLst>
            </p:cNvPr>
            <p:cNvSpPr/>
            <p:nvPr/>
          </p:nvSpPr>
          <p:spPr>
            <a:xfrm>
              <a:off x="2652781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Method and data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50B325F-345D-9FB9-BD05-CBA11D1AC95E}"/>
                </a:ext>
              </a:extLst>
            </p:cNvPr>
            <p:cNvSpPr/>
            <p:nvPr/>
          </p:nvSpPr>
          <p:spPr>
            <a:xfrm>
              <a:off x="4470988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8D6080-693A-55C1-C4D9-50867F7B33B7}"/>
                </a:ext>
              </a:extLst>
            </p:cNvPr>
            <p:cNvSpPr/>
            <p:nvPr/>
          </p:nvSpPr>
          <p:spPr>
            <a:xfrm>
              <a:off x="6289195" y="4974290"/>
              <a:ext cx="2020229" cy="169210"/>
            </a:xfrm>
            <a:custGeom>
              <a:avLst/>
              <a:gdLst>
                <a:gd name="connsiteX0" fmla="*/ 0 w 2020229"/>
                <a:gd name="connsiteY0" fmla="*/ 0 h 169210"/>
                <a:gd name="connsiteX1" fmla="*/ 1935624 w 2020229"/>
                <a:gd name="connsiteY1" fmla="*/ 0 h 169210"/>
                <a:gd name="connsiteX2" fmla="*/ 2020229 w 2020229"/>
                <a:gd name="connsiteY2" fmla="*/ 84605 h 169210"/>
                <a:gd name="connsiteX3" fmla="*/ 1935624 w 2020229"/>
                <a:gd name="connsiteY3" fmla="*/ 169210 h 169210"/>
                <a:gd name="connsiteX4" fmla="*/ 0 w 2020229"/>
                <a:gd name="connsiteY4" fmla="*/ 169210 h 169210"/>
                <a:gd name="connsiteX5" fmla="*/ 84605 w 2020229"/>
                <a:gd name="connsiteY5" fmla="*/ 84605 h 169210"/>
                <a:gd name="connsiteX6" fmla="*/ 0 w 2020229"/>
                <a:gd name="connsiteY6" fmla="*/ 0 h 1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229" h="169210">
                  <a:moveTo>
                    <a:pt x="0" y="0"/>
                  </a:moveTo>
                  <a:lnTo>
                    <a:pt x="1935624" y="0"/>
                  </a:lnTo>
                  <a:lnTo>
                    <a:pt x="2020229" y="84605"/>
                  </a:lnTo>
                  <a:lnTo>
                    <a:pt x="1935624" y="169210"/>
                  </a:lnTo>
                  <a:lnTo>
                    <a:pt x="0" y="169210"/>
                  </a:lnTo>
                  <a:lnTo>
                    <a:pt x="84605" y="84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1" tIns="16002" rIns="100607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zh-CN" altLang="en-US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B455CE-5BC2-5144-EDC8-38E81EEFCC7E}"/>
              </a:ext>
            </a:extLst>
          </p:cNvPr>
          <p:cNvSpPr txBox="1"/>
          <p:nvPr/>
        </p:nvSpPr>
        <p:spPr>
          <a:xfrm>
            <a:off x="561600" y="4230974"/>
            <a:ext cx="2861419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800" b="1" dirty="0">
                <a:latin typeface="Verdana" pitchFamily="34" charset="0"/>
              </a:rPr>
              <a:t>S1: Allowing partial use of food waste as feed</a:t>
            </a:r>
          </a:p>
          <a:p>
            <a:pPr>
              <a:lnSpc>
                <a:spcPts val="1400"/>
              </a:lnSpc>
            </a:pPr>
            <a:r>
              <a:rPr lang="en-US" sz="800" b="1" dirty="0">
                <a:latin typeface="Verdana" pitchFamily="34" charset="0"/>
              </a:rPr>
              <a:t>S2: Allowing full use of food waste as feed</a:t>
            </a:r>
          </a:p>
        </p:txBody>
      </p:sp>
    </p:spTree>
    <p:extLst>
      <p:ext uri="{BB962C8B-B14F-4D97-AF65-F5344CB8AC3E}">
        <p14:creationId xmlns:p14="http://schemas.microsoft.com/office/powerpoint/2010/main" val="3976061178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77587</TotalTime>
  <Words>1661</Words>
  <Application>Microsoft Office PowerPoint</Application>
  <PresentationFormat>On-screen Show (16:9)</PresentationFormat>
  <Paragraphs>250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WUR</vt:lpstr>
      <vt:lpstr>Quantifying the environmental and economic impacts of feeding China’s monogastric livestock with food waste: a general equilibrium approach</vt:lpstr>
      <vt:lpstr>Motivation: Feeding animals with food waste</vt:lpstr>
      <vt:lpstr>Research questions</vt:lpstr>
      <vt:lpstr>Applied general equilibrium models with food waste </vt:lpstr>
      <vt:lpstr>The current food waste utilisation in China</vt:lpstr>
      <vt:lpstr>Expanded monogastric livestock production will reverse the substitution of human-edible feed crops for per animal output</vt:lpstr>
      <vt:lpstr>Expanded monogastric livestock production will lead to the substitution of labour with other relatively cheaper factor inputs </vt:lpstr>
      <vt:lpstr>The substitution of labour with other factor inputs has varying impacts on different types of crop production</vt:lpstr>
      <vt:lpstr>Negative environmental spillovers in emissions of acidification and eutrophication pollutants in China</vt:lpstr>
      <vt:lpstr>Greenhouse gases (GHG) emissions reduction in China</vt:lpstr>
      <vt:lpstr>The asymmetric impacts on food security and environment sustainability</vt:lpstr>
      <vt:lpstr>Conclusions</vt:lpstr>
      <vt:lpstr>Thank you!</vt:lpstr>
      <vt:lpstr>Key assumptions used in the scenarios</vt:lpstr>
      <vt:lpstr>What are monogastric and ruminant livestock?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Long, Weitong</cp:lastModifiedBy>
  <cp:revision>306</cp:revision>
  <dcterms:created xsi:type="dcterms:W3CDTF">2011-09-29T08:30:03Z</dcterms:created>
  <dcterms:modified xsi:type="dcterms:W3CDTF">2024-07-03T10:52:03Z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WHUKW.pptx</vt:lpwstr>
  </property>
</Properties>
</file>