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2"/>
      </p:cViewPr>
      <p:guideLst>
        <p:guide orient="horz" pos="2160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4FB1-A754-4786-BE74-3F128BBDE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69FBD-3462-41F5-AFBD-434433947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921A-A39A-40EA-9569-711E8179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1DD4-7C5C-4C8D-AE1A-3EE9F5E3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43F7-DF07-4F35-8F64-E344C458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F86C-42AF-49BC-8E24-48C1B889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1F6DA-2510-4DAF-AB77-D2EB5E295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F2D5-197C-440B-9E6B-87296479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7570-D2D3-498F-AEDE-30684A98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B537-4650-440C-9432-71FD104E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9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9C085-98E5-4A65-924E-0B770F667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ED7CB-027C-4034-836B-0B5081D95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8A28-C13C-42AE-8402-1C1AD2A7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3A4CE-658E-4FD5-B3BB-6FBBFA93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04343-053C-4ACA-A9C0-66A1A3DF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2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3827-7551-42CE-AF61-945F13CD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6734-3FF5-45F7-8C72-302C6ED4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B9F9-C527-4BCC-AF91-E503BEE0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1315-0CB0-42DB-BF90-5B2CA720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CCA4-8E1B-497F-AF7B-05EC9DF8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90F0-F611-48B2-850A-92D99777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4CD91-5298-42A8-97A5-ACC9BA794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57B3-28F9-445E-BCE3-A85E5DB5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EB57-FCF4-4ECA-8FA1-AB372832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4212-C6AC-40EE-B071-556AB82F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6C38-AFB2-42EF-A3EF-4F09D8B2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2AC7-A8D1-4C03-9730-02ADE5564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DF84A-C4DB-43D0-81E5-F1AC8B68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57F1-334D-47CA-BC87-1D6ED7A0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E6E4B-C865-460F-ADDB-5C32674F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AEAF-8CBB-44B5-858C-E995F4A7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8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27E3-1485-4D3D-8ADA-85D2512B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7DF1-6E5E-424E-911E-D07F4345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CB048-9872-4116-B66F-326EED184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A9DA8-667B-4787-8B42-501358709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999D8-F431-4B94-B3E0-FB049C70D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FB4A3-A24C-4DCA-9DE8-229258D2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76A74-0AF4-40C8-819A-C03E5185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49703-0775-4B3B-BB46-2DE40022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3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9D0B-79CB-4FDF-A45D-8028205F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A84FE-B465-44D9-901F-7642149C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7F532-DA79-480F-905D-11B57556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B469F-6A94-4679-8805-34EF4651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2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C9E5B-7AF3-4ABC-9323-5C528051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E79D7-FBE1-4C02-A4CC-572E3B77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2CBD1-08A6-4902-884A-CD25E72F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7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EE6F-F6AC-427F-8596-3360D138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8420-C648-4605-91CD-34E37287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EAB1A-25D3-494F-BD86-48D583B1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7D184-871D-4A3E-9F8B-A315335C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38447-F8B4-401C-8792-55D45CE5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ED12F-D78F-4660-A1F1-F0AC3B0C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5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2579-013A-4F7B-8D9A-A21482AA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133FD-192C-401C-A24F-0C85D520C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19E74-C434-4085-90D6-855A2E3B8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FB26-D641-447C-B6D0-EB72CF3B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E37F5-4719-4F7A-BAFA-F7FBA4D6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1E16E-5080-4DD8-B4B9-8D6427FB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0D762-14D1-4693-BC0F-7855CD60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583EF-7754-4C98-9080-EC05DDD6A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B9747-B6A0-4A50-91D7-669621343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DD9FD-08FE-4614-BC56-9BF0D440E4F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C63D-7850-4E6F-86BB-B4EBFD4E1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CE3C-7434-4A45-9BED-B2ABE99C8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4DDAD6-7EDF-4F94-A7A3-2A8F2C427FF2}"/>
              </a:ext>
            </a:extLst>
          </p:cNvPr>
          <p:cNvSpPr/>
          <p:nvPr/>
        </p:nvSpPr>
        <p:spPr>
          <a:xfrm>
            <a:off x="996167" y="1211510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BD1F5-9375-4F76-87C9-3D58C2BA78AC}"/>
              </a:ext>
            </a:extLst>
          </p:cNvPr>
          <p:cNvSpPr/>
          <p:nvPr/>
        </p:nvSpPr>
        <p:spPr>
          <a:xfrm>
            <a:off x="875777" y="650329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D50DB-8595-48B0-A660-49320404C7D4}"/>
              </a:ext>
            </a:extLst>
          </p:cNvPr>
          <p:cNvSpPr/>
          <p:nvPr/>
        </p:nvSpPr>
        <p:spPr>
          <a:xfrm>
            <a:off x="3445961" y="1178784"/>
            <a:ext cx="709685" cy="3527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3    7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6424A-AF27-45DB-92AC-DBA3A397ABE2}"/>
              </a:ext>
            </a:extLst>
          </p:cNvPr>
          <p:cNvSpPr/>
          <p:nvPr/>
        </p:nvSpPr>
        <p:spPr>
          <a:xfrm>
            <a:off x="2137138" y="892976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EACE4B-9DF8-47D5-A0E5-8ACDF81249C4}"/>
              </a:ext>
            </a:extLst>
          </p:cNvPr>
          <p:cNvSpPr/>
          <p:nvPr/>
        </p:nvSpPr>
        <p:spPr>
          <a:xfrm>
            <a:off x="6735791" y="650329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2F7769-E931-45F3-BB06-F873C386FBB8}"/>
              </a:ext>
            </a:extLst>
          </p:cNvPr>
          <p:cNvSpPr/>
          <p:nvPr/>
        </p:nvSpPr>
        <p:spPr>
          <a:xfrm>
            <a:off x="4803475" y="892976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9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0C49E2-EE2C-4C06-93EC-7BB52E55450E}"/>
              </a:ext>
            </a:extLst>
          </p:cNvPr>
          <p:cNvSpPr/>
          <p:nvPr/>
        </p:nvSpPr>
        <p:spPr>
          <a:xfrm>
            <a:off x="6316691" y="136311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CBF9A-D09A-4935-A89D-8EEFBD47338B}"/>
              </a:ext>
            </a:extLst>
          </p:cNvPr>
          <p:cNvSpPr/>
          <p:nvPr/>
        </p:nvSpPr>
        <p:spPr>
          <a:xfrm>
            <a:off x="7154891" y="136311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6CCE2C-1C57-485B-ABCE-2C6DE612B19F}"/>
              </a:ext>
            </a:extLst>
          </p:cNvPr>
          <p:cNvCxnSpPr>
            <a:cxnSpLocks/>
            <a:stCxn id="10" idx="0"/>
            <a:endCxn id="8" idx="1"/>
          </p:cNvCxnSpPr>
          <p:nvPr/>
        </p:nvCxnSpPr>
        <p:spPr>
          <a:xfrm flipV="1">
            <a:off x="6526241" y="826542"/>
            <a:ext cx="209550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C71897-E17A-4D73-B935-4B9AEF152AF1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flipH="1" flipV="1">
            <a:off x="7154891" y="826542"/>
            <a:ext cx="209550" cy="536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0FB09-CF0E-49A3-97FF-05679219A7D4}"/>
              </a:ext>
            </a:extLst>
          </p:cNvPr>
          <p:cNvSpPr/>
          <p:nvPr/>
        </p:nvSpPr>
        <p:spPr>
          <a:xfrm>
            <a:off x="10407485" y="671147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F31A23-C77C-42A6-A652-F29C55252CE8}"/>
              </a:ext>
            </a:extLst>
          </p:cNvPr>
          <p:cNvSpPr/>
          <p:nvPr/>
        </p:nvSpPr>
        <p:spPr>
          <a:xfrm>
            <a:off x="8396957" y="826359"/>
            <a:ext cx="792163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23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AAAFB-AC2C-4C02-9305-7CC8B80C0318}"/>
              </a:ext>
            </a:extLst>
          </p:cNvPr>
          <p:cNvSpPr/>
          <p:nvPr/>
        </p:nvSpPr>
        <p:spPr>
          <a:xfrm>
            <a:off x="9988385" y="138393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02C69-D15E-48AE-90C4-2D90F28A490F}"/>
              </a:ext>
            </a:extLst>
          </p:cNvPr>
          <p:cNvSpPr/>
          <p:nvPr/>
        </p:nvSpPr>
        <p:spPr>
          <a:xfrm>
            <a:off x="10826584" y="1383933"/>
            <a:ext cx="522289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9  23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2296B2-FD61-4BB1-863C-EE9F8990414C}"/>
              </a:ext>
            </a:extLst>
          </p:cNvPr>
          <p:cNvCxnSpPr>
            <a:cxnSpLocks/>
            <a:stCxn id="16" idx="0"/>
            <a:endCxn id="14" idx="1"/>
          </p:cNvCxnSpPr>
          <p:nvPr/>
        </p:nvCxnSpPr>
        <p:spPr>
          <a:xfrm flipV="1">
            <a:off x="10197935" y="847360"/>
            <a:ext cx="209550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9193AC-1767-4EE3-86B4-37BA0C63A426}"/>
              </a:ext>
            </a:extLst>
          </p:cNvPr>
          <p:cNvCxnSpPr>
            <a:cxnSpLocks/>
            <a:stCxn id="17" idx="0"/>
            <a:endCxn id="14" idx="3"/>
          </p:cNvCxnSpPr>
          <p:nvPr/>
        </p:nvCxnSpPr>
        <p:spPr>
          <a:xfrm flipH="1" flipV="1">
            <a:off x="10826585" y="847360"/>
            <a:ext cx="261144" cy="536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21C28-8E66-403F-9944-86F529DB2608}"/>
              </a:ext>
            </a:extLst>
          </p:cNvPr>
          <p:cNvSpPr/>
          <p:nvPr/>
        </p:nvSpPr>
        <p:spPr>
          <a:xfrm>
            <a:off x="10441616" y="3851089"/>
            <a:ext cx="582613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7  23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73E256-B722-4489-BC6B-FC8C8B501ECD}"/>
              </a:ext>
            </a:extLst>
          </p:cNvPr>
          <p:cNvSpPr/>
          <p:nvPr/>
        </p:nvSpPr>
        <p:spPr>
          <a:xfrm>
            <a:off x="9660918" y="2604368"/>
            <a:ext cx="792163" cy="277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45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3F5A28-3E41-4EB8-9BBC-04F4749AEAC3}"/>
              </a:ext>
            </a:extLst>
          </p:cNvPr>
          <p:cNvSpPr/>
          <p:nvPr/>
        </p:nvSpPr>
        <p:spPr>
          <a:xfrm>
            <a:off x="9917742" y="456387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302AA1-AC1D-4877-BF98-ED62E653E20B}"/>
              </a:ext>
            </a:extLst>
          </p:cNvPr>
          <p:cNvCxnSpPr>
            <a:cxnSpLocks/>
            <a:stCxn id="22" idx="0"/>
            <a:endCxn id="20" idx="1"/>
          </p:cNvCxnSpPr>
          <p:nvPr/>
        </p:nvCxnSpPr>
        <p:spPr>
          <a:xfrm flipV="1">
            <a:off x="10127292" y="4027302"/>
            <a:ext cx="314324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178895-4BE0-42FD-8604-09FA08A388C0}"/>
              </a:ext>
            </a:extLst>
          </p:cNvPr>
          <p:cNvCxnSpPr>
            <a:cxnSpLocks/>
            <a:stCxn id="25" idx="0"/>
            <a:endCxn id="20" idx="3"/>
          </p:cNvCxnSpPr>
          <p:nvPr/>
        </p:nvCxnSpPr>
        <p:spPr>
          <a:xfrm flipH="1" flipV="1">
            <a:off x="11024229" y="4027302"/>
            <a:ext cx="207963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A6943F1-4E6E-42B2-BAB7-641D9D0F968F}"/>
              </a:ext>
            </a:extLst>
          </p:cNvPr>
          <p:cNvSpPr/>
          <p:nvPr/>
        </p:nvSpPr>
        <p:spPr>
          <a:xfrm>
            <a:off x="11022642" y="456387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45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9AB94F-8DB2-4CD0-AB31-2F011B05FEC5}"/>
              </a:ext>
            </a:extLst>
          </p:cNvPr>
          <p:cNvGrpSpPr/>
          <p:nvPr/>
        </p:nvGrpSpPr>
        <p:grpSpPr>
          <a:xfrm>
            <a:off x="10490828" y="4211449"/>
            <a:ext cx="419100" cy="704851"/>
            <a:chOff x="9016213" y="890949"/>
            <a:chExt cx="419100" cy="889000"/>
          </a:xfrm>
          <a:solidFill>
            <a:srgbClr val="FFFF00"/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F4FC032-3B8B-4DC5-AB89-001C56B38C98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9224178" y="890949"/>
              <a:ext cx="1585" cy="5365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7ABF2B0-035D-4EF4-9667-A21D08CF738E}"/>
                </a:ext>
              </a:extLst>
            </p:cNvPr>
            <p:cNvSpPr/>
            <p:nvPr/>
          </p:nvSpPr>
          <p:spPr>
            <a:xfrm>
              <a:off x="9016213" y="1427524"/>
              <a:ext cx="419100" cy="3524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9 </a:t>
              </a:r>
              <a:endPara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BABFD16-B71B-4064-A59D-BC571996B449}"/>
              </a:ext>
            </a:extLst>
          </p:cNvPr>
          <p:cNvSpPr/>
          <p:nvPr/>
        </p:nvSpPr>
        <p:spPr>
          <a:xfrm>
            <a:off x="7390345" y="3820134"/>
            <a:ext cx="582613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7  23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3A1E0-2B93-4754-8152-E0F13C200806}"/>
              </a:ext>
            </a:extLst>
          </p:cNvPr>
          <p:cNvSpPr/>
          <p:nvPr/>
        </p:nvSpPr>
        <p:spPr>
          <a:xfrm>
            <a:off x="8909474" y="3863180"/>
            <a:ext cx="792163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1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572CB6-4DF2-4C57-AFBB-2F0F75D964CE}"/>
              </a:ext>
            </a:extLst>
          </p:cNvPr>
          <p:cNvSpPr/>
          <p:nvPr/>
        </p:nvSpPr>
        <p:spPr>
          <a:xfrm>
            <a:off x="6866471" y="4532921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1 3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5802FF-3D3A-4D86-ABC6-EE336809FABE}"/>
              </a:ext>
            </a:extLst>
          </p:cNvPr>
          <p:cNvCxnSpPr>
            <a:cxnSpLocks/>
            <a:stCxn id="32" idx="0"/>
            <a:endCxn id="30" idx="1"/>
          </p:cNvCxnSpPr>
          <p:nvPr/>
        </p:nvCxnSpPr>
        <p:spPr>
          <a:xfrm flipV="1">
            <a:off x="7076021" y="3996347"/>
            <a:ext cx="314324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B72D46-9424-4737-A479-C4E13807F8B3}"/>
              </a:ext>
            </a:extLst>
          </p:cNvPr>
          <p:cNvCxnSpPr>
            <a:cxnSpLocks/>
            <a:stCxn id="35" idx="0"/>
            <a:endCxn id="30" idx="3"/>
          </p:cNvCxnSpPr>
          <p:nvPr/>
        </p:nvCxnSpPr>
        <p:spPr>
          <a:xfrm flipH="1" flipV="1">
            <a:off x="7972958" y="3996347"/>
            <a:ext cx="207963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E5F05CF-69E2-4F63-8198-C2508C8BE1CA}"/>
              </a:ext>
            </a:extLst>
          </p:cNvPr>
          <p:cNvSpPr/>
          <p:nvPr/>
        </p:nvSpPr>
        <p:spPr>
          <a:xfrm>
            <a:off x="7971371" y="4532921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45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2D043F9-4648-4B53-823E-AB86953CA68D}"/>
              </a:ext>
            </a:extLst>
          </p:cNvPr>
          <p:cNvGrpSpPr/>
          <p:nvPr/>
        </p:nvGrpSpPr>
        <p:grpSpPr>
          <a:xfrm>
            <a:off x="7476173" y="4172559"/>
            <a:ext cx="419100" cy="737578"/>
            <a:chOff x="9052829" y="1067162"/>
            <a:chExt cx="419100" cy="737578"/>
          </a:xfrm>
          <a:solidFill>
            <a:srgbClr val="FFFF00"/>
          </a:solidFill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ED0E1B-B9BF-4672-B530-D3A4937ED6C8}"/>
                </a:ext>
              </a:extLst>
            </p:cNvPr>
            <p:cNvCxnSpPr>
              <a:cxnSpLocks/>
              <a:stCxn id="38" idx="0"/>
              <a:endCxn id="30" idx="2"/>
            </p:cNvCxnSpPr>
            <p:nvPr/>
          </p:nvCxnSpPr>
          <p:spPr>
            <a:xfrm flipH="1" flipV="1">
              <a:off x="9258308" y="1067162"/>
              <a:ext cx="4071" cy="38515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29CBCD6-7F5B-4941-AA0C-43B89E9D80C9}"/>
                </a:ext>
              </a:extLst>
            </p:cNvPr>
            <p:cNvSpPr/>
            <p:nvPr/>
          </p:nvSpPr>
          <p:spPr>
            <a:xfrm>
              <a:off x="9052829" y="1452315"/>
              <a:ext cx="419100" cy="3524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9 </a:t>
              </a:r>
              <a:endPara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12D256D-969F-4C24-8A70-2E6ADCD24A44}"/>
              </a:ext>
            </a:extLst>
          </p:cNvPr>
          <p:cNvSpPr/>
          <p:nvPr/>
        </p:nvSpPr>
        <p:spPr>
          <a:xfrm>
            <a:off x="4420771" y="3429000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49A16A-258D-4033-91CC-92C2679ACC0E}"/>
              </a:ext>
            </a:extLst>
          </p:cNvPr>
          <p:cNvSpPr/>
          <p:nvPr/>
        </p:nvSpPr>
        <p:spPr>
          <a:xfrm>
            <a:off x="5869629" y="3863179"/>
            <a:ext cx="792163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17B046-1E37-4416-B7E9-F749DC3D7C3C}"/>
              </a:ext>
            </a:extLst>
          </p:cNvPr>
          <p:cNvSpPr/>
          <p:nvPr/>
        </p:nvSpPr>
        <p:spPr>
          <a:xfrm>
            <a:off x="3917531" y="4141787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E8911F-3567-45EC-ABB8-DF8A3E5BBA25}"/>
              </a:ext>
            </a:extLst>
          </p:cNvPr>
          <p:cNvCxnSpPr>
            <a:cxnSpLocks/>
            <a:stCxn id="42" idx="0"/>
            <a:endCxn id="40" idx="1"/>
          </p:cNvCxnSpPr>
          <p:nvPr/>
        </p:nvCxnSpPr>
        <p:spPr>
          <a:xfrm flipV="1">
            <a:off x="4127081" y="3605213"/>
            <a:ext cx="293690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F874FDE-DE6C-4726-AC83-5C695359E706}"/>
              </a:ext>
            </a:extLst>
          </p:cNvPr>
          <p:cNvSpPr/>
          <p:nvPr/>
        </p:nvSpPr>
        <p:spPr>
          <a:xfrm>
            <a:off x="4839871" y="413702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1FC5C1-1375-43FD-A2BD-37A8EA55C9BD}"/>
              </a:ext>
            </a:extLst>
          </p:cNvPr>
          <p:cNvCxnSpPr>
            <a:cxnSpLocks/>
            <a:stCxn id="44" idx="0"/>
            <a:endCxn id="40" idx="3"/>
          </p:cNvCxnSpPr>
          <p:nvPr/>
        </p:nvCxnSpPr>
        <p:spPr>
          <a:xfrm flipH="1" flipV="1">
            <a:off x="4839871" y="3605213"/>
            <a:ext cx="209550" cy="531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3CCC95C-2AE2-4DB4-AB65-11A3F8DA31B6}"/>
              </a:ext>
            </a:extLst>
          </p:cNvPr>
          <p:cNvSpPr/>
          <p:nvPr/>
        </p:nvSpPr>
        <p:spPr>
          <a:xfrm>
            <a:off x="3548040" y="4910137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DBBF0D-D5BF-4208-8758-E0CD5D778D23}"/>
              </a:ext>
            </a:extLst>
          </p:cNvPr>
          <p:cNvCxnSpPr>
            <a:cxnSpLocks/>
            <a:stCxn id="46" idx="0"/>
            <a:endCxn id="42" idx="1"/>
          </p:cNvCxnSpPr>
          <p:nvPr/>
        </p:nvCxnSpPr>
        <p:spPr>
          <a:xfrm flipV="1">
            <a:off x="3757590" y="4318000"/>
            <a:ext cx="159941" cy="59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4F92246-8141-4978-B321-324D124D7019}"/>
              </a:ext>
            </a:extLst>
          </p:cNvPr>
          <p:cNvSpPr/>
          <p:nvPr/>
        </p:nvSpPr>
        <p:spPr>
          <a:xfrm>
            <a:off x="4111208" y="491172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1DC01B-57C5-4AAA-B193-0F15ABC944F8}"/>
              </a:ext>
            </a:extLst>
          </p:cNvPr>
          <p:cNvCxnSpPr>
            <a:cxnSpLocks/>
            <a:stCxn id="48" idx="0"/>
            <a:endCxn id="42" idx="3"/>
          </p:cNvCxnSpPr>
          <p:nvPr/>
        </p:nvCxnSpPr>
        <p:spPr>
          <a:xfrm flipV="1">
            <a:off x="4320758" y="4318000"/>
            <a:ext cx="15873" cy="59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3269F1C-FBB8-4A83-B86D-E82D6CA6D68A}"/>
              </a:ext>
            </a:extLst>
          </p:cNvPr>
          <p:cNvSpPr/>
          <p:nvPr/>
        </p:nvSpPr>
        <p:spPr>
          <a:xfrm>
            <a:off x="4656711" y="4910137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47131D-7DD7-4048-BB29-B99A4B1E55F5}"/>
              </a:ext>
            </a:extLst>
          </p:cNvPr>
          <p:cNvCxnSpPr>
            <a:cxnSpLocks/>
            <a:endCxn id="44" idx="1"/>
          </p:cNvCxnSpPr>
          <p:nvPr/>
        </p:nvCxnSpPr>
        <p:spPr>
          <a:xfrm flipH="1" flipV="1">
            <a:off x="4839871" y="4313237"/>
            <a:ext cx="83147" cy="599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F96EAA4-ADBC-46A6-AAF9-DEFED237E29C}"/>
              </a:ext>
            </a:extLst>
          </p:cNvPr>
          <p:cNvSpPr/>
          <p:nvPr/>
        </p:nvSpPr>
        <p:spPr>
          <a:xfrm>
            <a:off x="5237544" y="491172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45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F413A4-F8D9-4B79-8F37-45B821B25E41}"/>
              </a:ext>
            </a:extLst>
          </p:cNvPr>
          <p:cNvCxnSpPr>
            <a:cxnSpLocks/>
            <a:stCxn id="52" idx="0"/>
            <a:endCxn id="44" idx="3"/>
          </p:cNvCxnSpPr>
          <p:nvPr/>
        </p:nvCxnSpPr>
        <p:spPr>
          <a:xfrm flipH="1" flipV="1">
            <a:off x="5258971" y="4313237"/>
            <a:ext cx="188123" cy="59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C0DA84F-B696-48C9-9CEB-5EB3EB43524B}"/>
              </a:ext>
            </a:extLst>
          </p:cNvPr>
          <p:cNvSpPr/>
          <p:nvPr/>
        </p:nvSpPr>
        <p:spPr>
          <a:xfrm>
            <a:off x="1013022" y="345223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C14395-4FCC-48FE-A93C-5E3336AA0724}"/>
              </a:ext>
            </a:extLst>
          </p:cNvPr>
          <p:cNvSpPr/>
          <p:nvPr/>
        </p:nvSpPr>
        <p:spPr>
          <a:xfrm>
            <a:off x="2520454" y="3781425"/>
            <a:ext cx="792163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50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AF33630-5D0D-4AE7-B45B-5F97998B11CE}"/>
              </a:ext>
            </a:extLst>
          </p:cNvPr>
          <p:cNvSpPr/>
          <p:nvPr/>
        </p:nvSpPr>
        <p:spPr>
          <a:xfrm>
            <a:off x="509782" y="416502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0BEF02-29BE-4779-8D40-096A922956CB}"/>
              </a:ext>
            </a:extLst>
          </p:cNvPr>
          <p:cNvCxnSpPr>
            <a:cxnSpLocks/>
            <a:stCxn id="57" idx="0"/>
            <a:endCxn id="55" idx="1"/>
          </p:cNvCxnSpPr>
          <p:nvPr/>
        </p:nvCxnSpPr>
        <p:spPr>
          <a:xfrm flipV="1">
            <a:off x="719332" y="3628449"/>
            <a:ext cx="293690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DD080BC-6DDD-46C7-BF64-94FECBE20660}"/>
              </a:ext>
            </a:extLst>
          </p:cNvPr>
          <p:cNvSpPr/>
          <p:nvPr/>
        </p:nvSpPr>
        <p:spPr>
          <a:xfrm>
            <a:off x="1432122" y="4160260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934167C-827F-4B50-A2AF-73EE5A5807DB}"/>
              </a:ext>
            </a:extLst>
          </p:cNvPr>
          <p:cNvCxnSpPr>
            <a:cxnSpLocks/>
            <a:stCxn id="59" idx="0"/>
            <a:endCxn id="55" idx="3"/>
          </p:cNvCxnSpPr>
          <p:nvPr/>
        </p:nvCxnSpPr>
        <p:spPr>
          <a:xfrm flipH="1" flipV="1">
            <a:off x="1432122" y="3628449"/>
            <a:ext cx="209550" cy="531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19E4316-CE54-4913-A848-02765B4CC37C}"/>
              </a:ext>
            </a:extLst>
          </p:cNvPr>
          <p:cNvSpPr/>
          <p:nvPr/>
        </p:nvSpPr>
        <p:spPr>
          <a:xfrm>
            <a:off x="140291" y="493337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A220C8-D959-44F8-A99C-2AC39782026C}"/>
              </a:ext>
            </a:extLst>
          </p:cNvPr>
          <p:cNvCxnSpPr>
            <a:cxnSpLocks/>
            <a:stCxn id="61" idx="0"/>
            <a:endCxn id="57" idx="1"/>
          </p:cNvCxnSpPr>
          <p:nvPr/>
        </p:nvCxnSpPr>
        <p:spPr>
          <a:xfrm flipV="1">
            <a:off x="349841" y="4341236"/>
            <a:ext cx="159941" cy="59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70C283E-6B38-47CD-A726-983D67B65D28}"/>
              </a:ext>
            </a:extLst>
          </p:cNvPr>
          <p:cNvSpPr/>
          <p:nvPr/>
        </p:nvSpPr>
        <p:spPr>
          <a:xfrm>
            <a:off x="703459" y="4934960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5AA902F-999E-4E50-B7E7-46B9EFEB45D6}"/>
              </a:ext>
            </a:extLst>
          </p:cNvPr>
          <p:cNvCxnSpPr>
            <a:cxnSpLocks/>
            <a:stCxn id="63" idx="0"/>
            <a:endCxn id="57" idx="3"/>
          </p:cNvCxnSpPr>
          <p:nvPr/>
        </p:nvCxnSpPr>
        <p:spPr>
          <a:xfrm flipV="1">
            <a:off x="913009" y="4341236"/>
            <a:ext cx="15873" cy="59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7E46C1E-4E99-4B26-94D2-25F416C04226}"/>
              </a:ext>
            </a:extLst>
          </p:cNvPr>
          <p:cNvSpPr/>
          <p:nvPr/>
        </p:nvSpPr>
        <p:spPr>
          <a:xfrm>
            <a:off x="1266627" y="493337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CA63924-F204-4D61-9F9D-C4E74F303906}"/>
              </a:ext>
            </a:extLst>
          </p:cNvPr>
          <p:cNvCxnSpPr>
            <a:cxnSpLocks/>
            <a:stCxn id="65" idx="0"/>
            <a:endCxn id="59" idx="1"/>
          </p:cNvCxnSpPr>
          <p:nvPr/>
        </p:nvCxnSpPr>
        <p:spPr>
          <a:xfrm flipH="1" flipV="1">
            <a:off x="1432122" y="4336473"/>
            <a:ext cx="44055" cy="59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B99FD52-57C1-4156-AF4B-46DC7A1FAB13}"/>
              </a:ext>
            </a:extLst>
          </p:cNvPr>
          <p:cNvSpPr/>
          <p:nvPr/>
        </p:nvSpPr>
        <p:spPr>
          <a:xfrm>
            <a:off x="1829795" y="4934960"/>
            <a:ext cx="630468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45 50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1666F1-F677-4F5B-BDEA-F35F46AF764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1851222" y="4336473"/>
            <a:ext cx="331306" cy="585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A07FF12-C85D-42DC-B803-F421C7AC51E7}"/>
              </a:ext>
            </a:extLst>
          </p:cNvPr>
          <p:cNvCxnSpPr/>
          <p:nvPr/>
        </p:nvCxnSpPr>
        <p:spPr>
          <a:xfrm>
            <a:off x="1812685" y="1390261"/>
            <a:ext cx="142569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2430DE-D7A4-4E7D-9F8C-1500D81FCCD2}"/>
              </a:ext>
            </a:extLst>
          </p:cNvPr>
          <p:cNvCxnSpPr/>
          <p:nvPr/>
        </p:nvCxnSpPr>
        <p:spPr>
          <a:xfrm>
            <a:off x="4463957" y="1364202"/>
            <a:ext cx="142569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E928676-A5FD-4084-B208-AC24846FD494}"/>
              </a:ext>
            </a:extLst>
          </p:cNvPr>
          <p:cNvCxnSpPr>
            <a:cxnSpLocks/>
          </p:cNvCxnSpPr>
          <p:nvPr/>
        </p:nvCxnSpPr>
        <p:spPr>
          <a:xfrm flipH="1">
            <a:off x="2016046" y="3640306"/>
            <a:ext cx="18009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30A69D-3C59-4D10-9F2E-16E5961531E1}"/>
              </a:ext>
            </a:extLst>
          </p:cNvPr>
          <p:cNvCxnSpPr>
            <a:cxnSpLocks/>
          </p:cNvCxnSpPr>
          <p:nvPr/>
        </p:nvCxnSpPr>
        <p:spPr>
          <a:xfrm flipH="1">
            <a:off x="5365221" y="3781425"/>
            <a:ext cx="18009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4686F4-1D2A-4C74-ACA1-080F21D2DCC4}"/>
              </a:ext>
            </a:extLst>
          </p:cNvPr>
          <p:cNvCxnSpPr>
            <a:cxnSpLocks/>
          </p:cNvCxnSpPr>
          <p:nvPr/>
        </p:nvCxnSpPr>
        <p:spPr>
          <a:xfrm flipH="1">
            <a:off x="8390471" y="3781425"/>
            <a:ext cx="18009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3FD9188-D508-404E-9D24-FB8005AD2008}"/>
              </a:ext>
            </a:extLst>
          </p:cNvPr>
          <p:cNvCxnSpPr>
            <a:cxnSpLocks/>
          </p:cNvCxnSpPr>
          <p:nvPr/>
        </p:nvCxnSpPr>
        <p:spPr>
          <a:xfrm>
            <a:off x="10698793" y="1912570"/>
            <a:ext cx="0" cy="172773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87F080-CDB6-48E9-B224-159856628348}"/>
              </a:ext>
            </a:extLst>
          </p:cNvPr>
          <p:cNvCxnSpPr>
            <a:cxnSpLocks/>
          </p:cNvCxnSpPr>
          <p:nvPr/>
        </p:nvCxnSpPr>
        <p:spPr>
          <a:xfrm>
            <a:off x="7895273" y="1245401"/>
            <a:ext cx="180636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0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0ECF15-51FC-44BF-95EA-A5A2D5253470}"/>
              </a:ext>
            </a:extLst>
          </p:cNvPr>
          <p:cNvSpPr/>
          <p:nvPr/>
        </p:nvSpPr>
        <p:spPr>
          <a:xfrm>
            <a:off x="1320405" y="687388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A7BEE-E10D-4ED2-9EA3-0A0F459E7139}"/>
              </a:ext>
            </a:extLst>
          </p:cNvPr>
          <p:cNvSpPr/>
          <p:nvPr/>
        </p:nvSpPr>
        <p:spPr>
          <a:xfrm>
            <a:off x="817165" y="140017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5B8024-7D1C-4548-AD3B-DCA1DF2154F5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flipV="1">
            <a:off x="1026715" y="863601"/>
            <a:ext cx="293690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2B1851-84EE-48D0-AD29-AFFF95E60469}"/>
              </a:ext>
            </a:extLst>
          </p:cNvPr>
          <p:cNvSpPr/>
          <p:nvPr/>
        </p:nvSpPr>
        <p:spPr>
          <a:xfrm>
            <a:off x="1739505" y="1395412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D275E2-7CC3-4E19-9E25-F670C9589C87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1739505" y="863601"/>
            <a:ext cx="236540" cy="531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AAACE66-D7D8-4669-8CC7-360171D3AFDC}"/>
              </a:ext>
            </a:extLst>
          </p:cNvPr>
          <p:cNvSpPr/>
          <p:nvPr/>
        </p:nvSpPr>
        <p:spPr>
          <a:xfrm>
            <a:off x="447674" y="21685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FA69B-A3FB-4A70-8A20-533392F2E2D2}"/>
              </a:ext>
            </a:extLst>
          </p:cNvPr>
          <p:cNvCxnSpPr>
            <a:cxnSpLocks/>
            <a:stCxn id="10" idx="0"/>
            <a:endCxn id="6" idx="1"/>
          </p:cNvCxnSpPr>
          <p:nvPr/>
        </p:nvCxnSpPr>
        <p:spPr>
          <a:xfrm flipV="1">
            <a:off x="657224" y="1576388"/>
            <a:ext cx="159941" cy="59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0F7B42D-6FFE-4F1F-9588-DB2C31A2FD0C}"/>
              </a:ext>
            </a:extLst>
          </p:cNvPr>
          <p:cNvSpPr/>
          <p:nvPr/>
        </p:nvSpPr>
        <p:spPr>
          <a:xfrm>
            <a:off x="1010842" y="2170112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9C63DC-B5A5-44B9-9E36-6BAA0EC1C1C4}"/>
              </a:ext>
            </a:extLst>
          </p:cNvPr>
          <p:cNvCxnSpPr>
            <a:cxnSpLocks/>
            <a:stCxn id="12" idx="0"/>
            <a:endCxn id="6" idx="3"/>
          </p:cNvCxnSpPr>
          <p:nvPr/>
        </p:nvCxnSpPr>
        <p:spPr>
          <a:xfrm flipV="1">
            <a:off x="1220392" y="1576388"/>
            <a:ext cx="15873" cy="59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859CB-57DA-42E9-B193-8D91F47DE703}"/>
              </a:ext>
            </a:extLst>
          </p:cNvPr>
          <p:cNvSpPr/>
          <p:nvPr/>
        </p:nvSpPr>
        <p:spPr>
          <a:xfrm>
            <a:off x="1574010" y="21685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2900A2-33D8-4287-857D-79189F5BCA7A}"/>
              </a:ext>
            </a:extLst>
          </p:cNvPr>
          <p:cNvCxnSpPr>
            <a:cxnSpLocks/>
            <a:stCxn id="14" idx="0"/>
            <a:endCxn id="8" idx="1"/>
          </p:cNvCxnSpPr>
          <p:nvPr/>
        </p:nvCxnSpPr>
        <p:spPr>
          <a:xfrm flipH="1" flipV="1">
            <a:off x="1739505" y="1571625"/>
            <a:ext cx="44055" cy="59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0571C-3519-44BB-BFE4-38464711E7FE}"/>
              </a:ext>
            </a:extLst>
          </p:cNvPr>
          <p:cNvSpPr/>
          <p:nvPr/>
        </p:nvSpPr>
        <p:spPr>
          <a:xfrm>
            <a:off x="2137178" y="2170112"/>
            <a:ext cx="630468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45 50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C60691-F9B2-44CC-8853-4199E52BDDC3}"/>
              </a:ext>
            </a:extLst>
          </p:cNvPr>
          <p:cNvCxnSpPr>
            <a:cxnSpLocks/>
            <a:stCxn id="16" idx="0"/>
            <a:endCxn id="8" idx="3"/>
          </p:cNvCxnSpPr>
          <p:nvPr/>
        </p:nvCxnSpPr>
        <p:spPr>
          <a:xfrm flipH="1" flipV="1">
            <a:off x="2158605" y="1571625"/>
            <a:ext cx="293807" cy="59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4A382-369E-45D5-A9C7-43F1E4C82741}"/>
              </a:ext>
            </a:extLst>
          </p:cNvPr>
          <p:cNvSpPr/>
          <p:nvPr/>
        </p:nvSpPr>
        <p:spPr>
          <a:xfrm>
            <a:off x="3276789" y="879315"/>
            <a:ext cx="987821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 50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CCA3CC-5931-49EC-9414-D5D8A0A1DA7F}"/>
              </a:ext>
            </a:extLst>
          </p:cNvPr>
          <p:cNvSpPr/>
          <p:nvPr/>
        </p:nvSpPr>
        <p:spPr>
          <a:xfrm>
            <a:off x="9994252" y="1305518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77FA2C-4884-41DB-AB0C-00765FB0262D}"/>
              </a:ext>
            </a:extLst>
          </p:cNvPr>
          <p:cNvSpPr/>
          <p:nvPr/>
        </p:nvSpPr>
        <p:spPr>
          <a:xfrm>
            <a:off x="9256065" y="188654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716544-F906-4D02-AE08-239C1F887B03}"/>
              </a:ext>
            </a:extLst>
          </p:cNvPr>
          <p:cNvSpPr/>
          <p:nvPr/>
        </p:nvSpPr>
        <p:spPr>
          <a:xfrm>
            <a:off x="10756252" y="188654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7C9B66-39A0-4EC2-8760-38BD647E3394}"/>
              </a:ext>
            </a:extLst>
          </p:cNvPr>
          <p:cNvSpPr/>
          <p:nvPr/>
        </p:nvSpPr>
        <p:spPr>
          <a:xfrm>
            <a:off x="8747491" y="2534241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66E62C-03FD-4CF4-A4DF-75D0E43BEF53}"/>
              </a:ext>
            </a:extLst>
          </p:cNvPr>
          <p:cNvSpPr/>
          <p:nvPr/>
        </p:nvSpPr>
        <p:spPr>
          <a:xfrm>
            <a:off x="9778396" y="2534242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FEA706-7F67-46EB-BEDD-600764D06AD8}"/>
              </a:ext>
            </a:extLst>
          </p:cNvPr>
          <p:cNvSpPr/>
          <p:nvPr/>
        </p:nvSpPr>
        <p:spPr>
          <a:xfrm>
            <a:off x="11313464" y="2534240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A40D96-0D1D-43DD-8C6D-032B2A603918}"/>
              </a:ext>
            </a:extLst>
          </p:cNvPr>
          <p:cNvCxnSpPr>
            <a:cxnSpLocks/>
            <a:stCxn id="19" idx="1"/>
            <a:endCxn id="20" idx="0"/>
          </p:cNvCxnSpPr>
          <p:nvPr/>
        </p:nvCxnSpPr>
        <p:spPr>
          <a:xfrm flipH="1">
            <a:off x="9465615" y="1481731"/>
            <a:ext cx="528637" cy="40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23643D-6329-48AD-8886-7B7BC8FABEB4}"/>
              </a:ext>
            </a:extLst>
          </p:cNvPr>
          <p:cNvCxnSpPr>
            <a:stCxn id="19" idx="3"/>
            <a:endCxn id="21" idx="0"/>
          </p:cNvCxnSpPr>
          <p:nvPr/>
        </p:nvCxnSpPr>
        <p:spPr>
          <a:xfrm>
            <a:off x="10413352" y="1481731"/>
            <a:ext cx="552450" cy="40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E13CB6-77BA-4197-8BEF-3D391B7056B7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8957041" y="2062756"/>
            <a:ext cx="299024" cy="47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245ABF-EA33-4660-8EF2-28EA68F65943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>
            <a:off x="9675165" y="2062756"/>
            <a:ext cx="312781" cy="471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BB3B93-739A-4AE1-804E-2AB18EC58FF5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>
            <a:off x="11175352" y="2062756"/>
            <a:ext cx="347662" cy="471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8B78814-A4FD-4F1E-A8F4-13035E262005}"/>
              </a:ext>
            </a:extLst>
          </p:cNvPr>
          <p:cNvSpPr/>
          <p:nvPr/>
        </p:nvSpPr>
        <p:spPr>
          <a:xfrm>
            <a:off x="8049742" y="879314"/>
            <a:ext cx="109616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 9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390D4A-F027-4A78-A68B-B0E199D2DF7C}"/>
              </a:ext>
            </a:extLst>
          </p:cNvPr>
          <p:cNvSpPr/>
          <p:nvPr/>
        </p:nvSpPr>
        <p:spPr>
          <a:xfrm>
            <a:off x="5565354" y="77044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2CE203-D6BF-435F-9BA3-CD469076B16E}"/>
              </a:ext>
            </a:extLst>
          </p:cNvPr>
          <p:cNvSpPr/>
          <p:nvPr/>
        </p:nvSpPr>
        <p:spPr>
          <a:xfrm>
            <a:off x="4771381" y="148323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DE29CF-709E-4398-B3CC-04D3C193E921}"/>
              </a:ext>
            </a:extLst>
          </p:cNvPr>
          <p:cNvCxnSpPr>
            <a:cxnSpLocks/>
            <a:stCxn id="63" idx="0"/>
            <a:endCxn id="62" idx="1"/>
          </p:cNvCxnSpPr>
          <p:nvPr/>
        </p:nvCxnSpPr>
        <p:spPr>
          <a:xfrm flipV="1">
            <a:off x="4980931" y="946659"/>
            <a:ext cx="584423" cy="53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A693B5D-7D85-4C68-8E71-3B550F8332D8}"/>
              </a:ext>
            </a:extLst>
          </p:cNvPr>
          <p:cNvSpPr/>
          <p:nvPr/>
        </p:nvSpPr>
        <p:spPr>
          <a:xfrm>
            <a:off x="6455293" y="14003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07C68C-053A-41E0-9ACC-F38777AA8A53}"/>
              </a:ext>
            </a:extLst>
          </p:cNvPr>
          <p:cNvCxnSpPr>
            <a:cxnSpLocks/>
            <a:stCxn id="65" idx="0"/>
            <a:endCxn id="62" idx="3"/>
          </p:cNvCxnSpPr>
          <p:nvPr/>
        </p:nvCxnSpPr>
        <p:spPr>
          <a:xfrm flipH="1" flipV="1">
            <a:off x="5984454" y="946659"/>
            <a:ext cx="680389" cy="45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1722B4A-2062-4DB2-8093-8633F527D04B}"/>
              </a:ext>
            </a:extLst>
          </p:cNvPr>
          <p:cNvSpPr/>
          <p:nvPr/>
        </p:nvSpPr>
        <p:spPr>
          <a:xfrm>
            <a:off x="4307654" y="225158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BE91046-9709-4DA5-982E-61B3F8451A4C}"/>
              </a:ext>
            </a:extLst>
          </p:cNvPr>
          <p:cNvCxnSpPr>
            <a:cxnSpLocks/>
            <a:stCxn id="67" idx="0"/>
            <a:endCxn id="63" idx="1"/>
          </p:cNvCxnSpPr>
          <p:nvPr/>
        </p:nvCxnSpPr>
        <p:spPr>
          <a:xfrm flipV="1">
            <a:off x="4517204" y="1659447"/>
            <a:ext cx="254177" cy="59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26C1485-6531-44CF-97ED-FA100AE7F843}"/>
              </a:ext>
            </a:extLst>
          </p:cNvPr>
          <p:cNvSpPr/>
          <p:nvPr/>
        </p:nvSpPr>
        <p:spPr>
          <a:xfrm>
            <a:off x="5190481" y="225158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70C5E3-B724-440A-B779-CAC101FCEA63}"/>
              </a:ext>
            </a:extLst>
          </p:cNvPr>
          <p:cNvCxnSpPr>
            <a:cxnSpLocks/>
            <a:stCxn id="69" idx="0"/>
            <a:endCxn id="63" idx="3"/>
          </p:cNvCxnSpPr>
          <p:nvPr/>
        </p:nvCxnSpPr>
        <p:spPr>
          <a:xfrm flipH="1" flipV="1">
            <a:off x="5190481" y="1659447"/>
            <a:ext cx="209550" cy="59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8FC8F802-5E17-4493-8B36-9021AD25F66B}"/>
              </a:ext>
            </a:extLst>
          </p:cNvPr>
          <p:cNvSpPr/>
          <p:nvPr/>
        </p:nvSpPr>
        <p:spPr>
          <a:xfrm>
            <a:off x="6122917" y="2248118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3D15FBE-B17D-466E-9AD2-D6E8A46C56BD}"/>
              </a:ext>
            </a:extLst>
          </p:cNvPr>
          <p:cNvCxnSpPr>
            <a:cxnSpLocks/>
            <a:stCxn id="71" idx="0"/>
            <a:endCxn id="65" idx="1"/>
          </p:cNvCxnSpPr>
          <p:nvPr/>
        </p:nvCxnSpPr>
        <p:spPr>
          <a:xfrm flipV="1">
            <a:off x="6332467" y="1576538"/>
            <a:ext cx="122826" cy="67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04B2FFC-A98E-4A5B-95B9-97C3DAEA64A6}"/>
              </a:ext>
            </a:extLst>
          </p:cNvPr>
          <p:cNvSpPr/>
          <p:nvPr/>
        </p:nvSpPr>
        <p:spPr>
          <a:xfrm>
            <a:off x="7195753" y="2264738"/>
            <a:ext cx="420918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45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F0AACC-C2C1-4851-AE04-BA4D59BF47A5}"/>
              </a:ext>
            </a:extLst>
          </p:cNvPr>
          <p:cNvCxnSpPr>
            <a:cxnSpLocks/>
            <a:stCxn id="73" idx="0"/>
            <a:endCxn id="65" idx="3"/>
          </p:cNvCxnSpPr>
          <p:nvPr/>
        </p:nvCxnSpPr>
        <p:spPr>
          <a:xfrm flipH="1" flipV="1">
            <a:off x="6874393" y="1576538"/>
            <a:ext cx="531819" cy="68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4F006ED-9B1E-403C-8EAB-4AEAD595E360}"/>
              </a:ext>
            </a:extLst>
          </p:cNvPr>
          <p:cNvCxnSpPr>
            <a:cxnSpLocks/>
          </p:cNvCxnSpPr>
          <p:nvPr/>
        </p:nvCxnSpPr>
        <p:spPr>
          <a:xfrm>
            <a:off x="3068320" y="1481913"/>
            <a:ext cx="13665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D6E746B-521F-4BF3-8FA2-C6CBF3E1B276}"/>
              </a:ext>
            </a:extLst>
          </p:cNvPr>
          <p:cNvCxnSpPr>
            <a:cxnSpLocks/>
          </p:cNvCxnSpPr>
          <p:nvPr/>
        </p:nvCxnSpPr>
        <p:spPr>
          <a:xfrm flipH="1">
            <a:off x="6983782" y="5434300"/>
            <a:ext cx="213191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00C9DF0-5047-4409-AD2C-F923F84B354E}"/>
              </a:ext>
            </a:extLst>
          </p:cNvPr>
          <p:cNvSpPr/>
          <p:nvPr/>
        </p:nvSpPr>
        <p:spPr>
          <a:xfrm>
            <a:off x="10203802" y="485327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3410888-9FF4-4A5E-B052-55730640E412}"/>
              </a:ext>
            </a:extLst>
          </p:cNvPr>
          <p:cNvSpPr/>
          <p:nvPr/>
        </p:nvSpPr>
        <p:spPr>
          <a:xfrm>
            <a:off x="9465615" y="5434300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82969A-AB3D-486F-ADDF-E2698D96CA7D}"/>
              </a:ext>
            </a:extLst>
          </p:cNvPr>
          <p:cNvSpPr/>
          <p:nvPr/>
        </p:nvSpPr>
        <p:spPr>
          <a:xfrm>
            <a:off x="10965802" y="5434300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15D1C69-F940-4D08-B833-4A2EAED0B520}"/>
              </a:ext>
            </a:extLst>
          </p:cNvPr>
          <p:cNvSpPr/>
          <p:nvPr/>
        </p:nvSpPr>
        <p:spPr>
          <a:xfrm>
            <a:off x="9157640" y="6081998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CA9322E-AC9F-4C0F-B69F-67663CEF1600}"/>
              </a:ext>
            </a:extLst>
          </p:cNvPr>
          <p:cNvSpPr/>
          <p:nvPr/>
        </p:nvSpPr>
        <p:spPr>
          <a:xfrm>
            <a:off x="9764065" y="6081999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C97E55F-A0CD-48BA-BF09-0010D496B586}"/>
              </a:ext>
            </a:extLst>
          </p:cNvPr>
          <p:cNvSpPr/>
          <p:nvPr/>
        </p:nvSpPr>
        <p:spPr>
          <a:xfrm>
            <a:off x="10899127" y="6118367"/>
            <a:ext cx="62865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23 45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5612F36-AA07-4D98-AA6F-75ACEA18CF86}"/>
              </a:ext>
            </a:extLst>
          </p:cNvPr>
          <p:cNvCxnSpPr>
            <a:stCxn id="141" idx="1"/>
            <a:endCxn id="142" idx="0"/>
          </p:cNvCxnSpPr>
          <p:nvPr/>
        </p:nvCxnSpPr>
        <p:spPr>
          <a:xfrm flipH="1">
            <a:off x="9675165" y="5029488"/>
            <a:ext cx="528637" cy="40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6B612C3-7B37-4E6D-90EB-0F03893B7188}"/>
              </a:ext>
            </a:extLst>
          </p:cNvPr>
          <p:cNvCxnSpPr>
            <a:stCxn id="141" idx="3"/>
            <a:endCxn id="143" idx="0"/>
          </p:cNvCxnSpPr>
          <p:nvPr/>
        </p:nvCxnSpPr>
        <p:spPr>
          <a:xfrm>
            <a:off x="10622902" y="5029488"/>
            <a:ext cx="552450" cy="40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CC11516-10CD-4DDD-A9FD-C32B90436213}"/>
              </a:ext>
            </a:extLst>
          </p:cNvPr>
          <p:cNvCxnSpPr>
            <a:stCxn id="142" idx="1"/>
            <a:endCxn id="144" idx="0"/>
          </p:cNvCxnSpPr>
          <p:nvPr/>
        </p:nvCxnSpPr>
        <p:spPr>
          <a:xfrm flipH="1">
            <a:off x="9367190" y="5610513"/>
            <a:ext cx="98425" cy="47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E8BFE3E-C9EC-4555-8219-3037DBDAD6DE}"/>
              </a:ext>
            </a:extLst>
          </p:cNvPr>
          <p:cNvCxnSpPr>
            <a:stCxn id="142" idx="3"/>
            <a:endCxn id="145" idx="0"/>
          </p:cNvCxnSpPr>
          <p:nvPr/>
        </p:nvCxnSpPr>
        <p:spPr>
          <a:xfrm>
            <a:off x="9884715" y="5610513"/>
            <a:ext cx="88900" cy="471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4E5BBA0-4015-4AC7-98CA-EE2E2E7858E7}"/>
              </a:ext>
            </a:extLst>
          </p:cNvPr>
          <p:cNvCxnSpPr>
            <a:stCxn id="143" idx="2"/>
            <a:endCxn id="146" idx="0"/>
          </p:cNvCxnSpPr>
          <p:nvPr/>
        </p:nvCxnSpPr>
        <p:spPr>
          <a:xfrm>
            <a:off x="11175352" y="5786725"/>
            <a:ext cx="38100" cy="33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750237D-C8C1-46BF-BB0B-3C8C4843AE4A}"/>
              </a:ext>
            </a:extLst>
          </p:cNvPr>
          <p:cNvSpPr/>
          <p:nvPr/>
        </p:nvSpPr>
        <p:spPr>
          <a:xfrm>
            <a:off x="6066250" y="485327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CA82344-825A-45A7-9EC9-93A651E95C05}"/>
              </a:ext>
            </a:extLst>
          </p:cNvPr>
          <p:cNvSpPr/>
          <p:nvPr/>
        </p:nvSpPr>
        <p:spPr>
          <a:xfrm>
            <a:off x="5984454" y="5434300"/>
            <a:ext cx="480259" cy="5021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7A1F6F-78F1-4AC7-96B7-83ADCD97EFCC}"/>
              </a:ext>
            </a:extLst>
          </p:cNvPr>
          <p:cNvSpPr/>
          <p:nvPr/>
        </p:nvSpPr>
        <p:spPr>
          <a:xfrm>
            <a:off x="5080996" y="6114874"/>
            <a:ext cx="470695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C943F12-FD31-40A3-816F-AE22ED0C8F22}"/>
              </a:ext>
            </a:extLst>
          </p:cNvPr>
          <p:cNvSpPr/>
          <p:nvPr/>
        </p:nvSpPr>
        <p:spPr>
          <a:xfrm>
            <a:off x="5974780" y="6249707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6BFF629-888C-4817-A050-FE360439448C}"/>
              </a:ext>
            </a:extLst>
          </p:cNvPr>
          <p:cNvSpPr/>
          <p:nvPr/>
        </p:nvSpPr>
        <p:spPr>
          <a:xfrm>
            <a:off x="6767395" y="6114874"/>
            <a:ext cx="62865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23 45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5654CC7-FBD4-4493-880F-9E08C28E0E71}"/>
              </a:ext>
            </a:extLst>
          </p:cNvPr>
          <p:cNvCxnSpPr>
            <a:cxnSpLocks/>
            <a:stCxn id="152" idx="2"/>
            <a:endCxn id="153" idx="0"/>
          </p:cNvCxnSpPr>
          <p:nvPr/>
        </p:nvCxnSpPr>
        <p:spPr>
          <a:xfrm flipH="1">
            <a:off x="6224584" y="5205700"/>
            <a:ext cx="51216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30626F2-89A2-4975-94DB-6467EAA814F1}"/>
              </a:ext>
            </a:extLst>
          </p:cNvPr>
          <p:cNvCxnSpPr>
            <a:cxnSpLocks/>
            <a:stCxn id="153" idx="1"/>
            <a:endCxn id="154" idx="0"/>
          </p:cNvCxnSpPr>
          <p:nvPr/>
        </p:nvCxnSpPr>
        <p:spPr>
          <a:xfrm flipH="1">
            <a:off x="5316344" y="5685400"/>
            <a:ext cx="668110" cy="42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E61D5E7-1387-45D7-946A-BCEEBCB0A0D6}"/>
              </a:ext>
            </a:extLst>
          </p:cNvPr>
          <p:cNvCxnSpPr>
            <a:cxnSpLocks/>
            <a:stCxn id="153" idx="2"/>
            <a:endCxn id="155" idx="0"/>
          </p:cNvCxnSpPr>
          <p:nvPr/>
        </p:nvCxnSpPr>
        <p:spPr>
          <a:xfrm flipH="1">
            <a:off x="6184330" y="5936499"/>
            <a:ext cx="40254" cy="3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9A2AB34-FBDF-4A04-8151-195D85568701}"/>
              </a:ext>
            </a:extLst>
          </p:cNvPr>
          <p:cNvCxnSpPr>
            <a:cxnSpLocks/>
            <a:stCxn id="153" idx="3"/>
            <a:endCxn id="156" idx="0"/>
          </p:cNvCxnSpPr>
          <p:nvPr/>
        </p:nvCxnSpPr>
        <p:spPr>
          <a:xfrm>
            <a:off x="6464713" y="5685400"/>
            <a:ext cx="617007" cy="42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EEB439D-7030-481C-A37A-45DDE6737A21}"/>
              </a:ext>
            </a:extLst>
          </p:cNvPr>
          <p:cNvSpPr/>
          <p:nvPr/>
        </p:nvSpPr>
        <p:spPr>
          <a:xfrm>
            <a:off x="1556945" y="54578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A3BD00F-466B-430D-96CC-54BD65D9D280}"/>
              </a:ext>
            </a:extLst>
          </p:cNvPr>
          <p:cNvSpPr/>
          <p:nvPr/>
        </p:nvSpPr>
        <p:spPr>
          <a:xfrm>
            <a:off x="572859" y="6048693"/>
            <a:ext cx="470695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97D764E-D837-4681-A1E5-21C1B07751F8}"/>
              </a:ext>
            </a:extLst>
          </p:cNvPr>
          <p:cNvSpPr/>
          <p:nvPr/>
        </p:nvSpPr>
        <p:spPr>
          <a:xfrm>
            <a:off x="1523607" y="611487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21F12D2-053E-44E1-9E36-51C94F3952DD}"/>
              </a:ext>
            </a:extLst>
          </p:cNvPr>
          <p:cNvSpPr/>
          <p:nvPr/>
        </p:nvSpPr>
        <p:spPr>
          <a:xfrm>
            <a:off x="2352017" y="6096916"/>
            <a:ext cx="62865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23 45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D99ADA8-08BC-40C9-90AA-24F4461EBA17}"/>
              </a:ext>
            </a:extLst>
          </p:cNvPr>
          <p:cNvCxnSpPr>
            <a:stCxn id="161" idx="1"/>
            <a:endCxn id="162" idx="0"/>
          </p:cNvCxnSpPr>
          <p:nvPr/>
        </p:nvCxnSpPr>
        <p:spPr>
          <a:xfrm flipH="1">
            <a:off x="808207" y="5634038"/>
            <a:ext cx="748738" cy="41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5E837CE-868A-49CE-8151-109F8587887D}"/>
              </a:ext>
            </a:extLst>
          </p:cNvPr>
          <p:cNvCxnSpPr>
            <a:stCxn id="161" idx="2"/>
            <a:endCxn id="163" idx="0"/>
          </p:cNvCxnSpPr>
          <p:nvPr/>
        </p:nvCxnSpPr>
        <p:spPr>
          <a:xfrm flipH="1">
            <a:off x="1733157" y="5810250"/>
            <a:ext cx="33338" cy="30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B50E8E1-BF9A-4AF6-9747-C0A22750FE2C}"/>
              </a:ext>
            </a:extLst>
          </p:cNvPr>
          <p:cNvCxnSpPr>
            <a:stCxn id="161" idx="3"/>
            <a:endCxn id="164" idx="0"/>
          </p:cNvCxnSpPr>
          <p:nvPr/>
        </p:nvCxnSpPr>
        <p:spPr>
          <a:xfrm>
            <a:off x="1976045" y="5634038"/>
            <a:ext cx="690297" cy="46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9DA3598-737E-4D15-91F8-2662E6473289}"/>
              </a:ext>
            </a:extLst>
          </p:cNvPr>
          <p:cNvCxnSpPr>
            <a:cxnSpLocks/>
          </p:cNvCxnSpPr>
          <p:nvPr/>
        </p:nvCxnSpPr>
        <p:spPr>
          <a:xfrm>
            <a:off x="10413352" y="3429000"/>
            <a:ext cx="0" cy="11525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620B43C-28EC-493A-8A26-5CEBA5A0F1F2}"/>
              </a:ext>
            </a:extLst>
          </p:cNvPr>
          <p:cNvCxnSpPr>
            <a:cxnSpLocks/>
          </p:cNvCxnSpPr>
          <p:nvPr/>
        </p:nvCxnSpPr>
        <p:spPr>
          <a:xfrm flipH="1">
            <a:off x="2849012" y="5419348"/>
            <a:ext cx="213191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91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C28BA7-EC27-499D-A37C-05FF742B42D3}"/>
              </a:ext>
            </a:extLst>
          </p:cNvPr>
          <p:cNvSpPr/>
          <p:nvPr/>
        </p:nvSpPr>
        <p:spPr>
          <a:xfrm>
            <a:off x="373038" y="802891"/>
            <a:ext cx="569823" cy="42982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97E8F-EA13-435D-B111-178BB4E829BB}"/>
              </a:ext>
            </a:extLst>
          </p:cNvPr>
          <p:cNvSpPr/>
          <p:nvPr/>
        </p:nvSpPr>
        <p:spPr>
          <a:xfrm>
            <a:off x="360248" y="331404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B2EFD4-386B-4FC5-B721-3FF3AB389FD6}"/>
              </a:ext>
            </a:extLst>
          </p:cNvPr>
          <p:cNvSpPr/>
          <p:nvPr/>
        </p:nvSpPr>
        <p:spPr>
          <a:xfrm>
            <a:off x="2703311" y="714738"/>
            <a:ext cx="569823" cy="4609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BD690-E533-439A-AF01-A7CA962B54AA}"/>
              </a:ext>
            </a:extLst>
          </p:cNvPr>
          <p:cNvSpPr/>
          <p:nvPr/>
        </p:nvSpPr>
        <p:spPr>
          <a:xfrm>
            <a:off x="1630362" y="446643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465949-0069-43B2-B14B-31B637F07B09}"/>
              </a:ext>
            </a:extLst>
          </p:cNvPr>
          <p:cNvSpPr/>
          <p:nvPr/>
        </p:nvSpPr>
        <p:spPr>
          <a:xfrm>
            <a:off x="4799697" y="683829"/>
            <a:ext cx="904759" cy="4609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2  3  6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7BA9EB-008C-49DD-9F92-25609E10E00A}"/>
              </a:ext>
            </a:extLst>
          </p:cNvPr>
          <p:cNvSpPr/>
          <p:nvPr/>
        </p:nvSpPr>
        <p:spPr>
          <a:xfrm>
            <a:off x="3646602" y="419464"/>
            <a:ext cx="795341" cy="2952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6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9DF786-7629-46DA-80B3-169D089E780B}"/>
              </a:ext>
            </a:extLst>
          </p:cNvPr>
          <p:cNvSpPr/>
          <p:nvPr/>
        </p:nvSpPr>
        <p:spPr>
          <a:xfrm>
            <a:off x="6381512" y="507616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E7200D-3B7C-4A80-BF9D-3CA0DB43FFC1}"/>
              </a:ext>
            </a:extLst>
          </p:cNvPr>
          <p:cNvSpPr/>
          <p:nvPr/>
        </p:nvSpPr>
        <p:spPr>
          <a:xfrm>
            <a:off x="7640011" y="552072"/>
            <a:ext cx="492693" cy="4609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AB1F2-48BC-47F1-BA4C-2D28816516A6}"/>
              </a:ext>
            </a:extLst>
          </p:cNvPr>
          <p:cNvSpPr/>
          <p:nvPr/>
        </p:nvSpPr>
        <p:spPr>
          <a:xfrm>
            <a:off x="7223065" y="1312758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9C4A76-6A5E-4563-A2D4-E384C02479E8}"/>
              </a:ext>
            </a:extLst>
          </p:cNvPr>
          <p:cNvCxnSpPr>
            <a:cxnSpLocks/>
            <a:stCxn id="12" idx="0"/>
            <a:endCxn id="11" idx="1"/>
          </p:cNvCxnSpPr>
          <p:nvPr/>
        </p:nvCxnSpPr>
        <p:spPr>
          <a:xfrm flipV="1">
            <a:off x="7432615" y="782532"/>
            <a:ext cx="207396" cy="53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75F3CD2-18AC-40B2-BE0C-B185BEFFE757}"/>
              </a:ext>
            </a:extLst>
          </p:cNvPr>
          <p:cNvSpPr/>
          <p:nvPr/>
        </p:nvSpPr>
        <p:spPr>
          <a:xfrm>
            <a:off x="8148263" y="1312757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6 7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6F5AD9-3A44-4B39-921E-A8CE855AB9A6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H="1" flipV="1">
            <a:off x="8132704" y="782532"/>
            <a:ext cx="225109" cy="53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331FFD-9B9F-4BF8-97FC-EB4C97A0C139}"/>
              </a:ext>
            </a:extLst>
          </p:cNvPr>
          <p:cNvSpPr/>
          <p:nvPr/>
        </p:nvSpPr>
        <p:spPr>
          <a:xfrm>
            <a:off x="8925283" y="627175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29271-014E-43C7-BFDB-FCF2406756C7}"/>
              </a:ext>
            </a:extLst>
          </p:cNvPr>
          <p:cNvSpPr/>
          <p:nvPr/>
        </p:nvSpPr>
        <p:spPr>
          <a:xfrm>
            <a:off x="10431386" y="564767"/>
            <a:ext cx="582613" cy="3833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7ABB81-7A51-4805-AA34-5676F1EE6694}"/>
              </a:ext>
            </a:extLst>
          </p:cNvPr>
          <p:cNvSpPr/>
          <p:nvPr/>
        </p:nvSpPr>
        <p:spPr>
          <a:xfrm>
            <a:off x="9940847" y="1325453"/>
            <a:ext cx="582613" cy="3833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D15F92-817D-4795-B1F2-50332752F4A8}"/>
              </a:ext>
            </a:extLst>
          </p:cNvPr>
          <p:cNvCxnSpPr>
            <a:cxnSpLocks/>
            <a:stCxn id="18" idx="0"/>
            <a:endCxn id="17" idx="1"/>
          </p:cNvCxnSpPr>
          <p:nvPr/>
        </p:nvCxnSpPr>
        <p:spPr>
          <a:xfrm flipV="1">
            <a:off x="10232154" y="756434"/>
            <a:ext cx="199232" cy="56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5D6E2-7CD6-4CC8-A89F-3F739B89DEB3}"/>
              </a:ext>
            </a:extLst>
          </p:cNvPr>
          <p:cNvSpPr/>
          <p:nvPr/>
        </p:nvSpPr>
        <p:spPr>
          <a:xfrm>
            <a:off x="10866046" y="1325452"/>
            <a:ext cx="819186" cy="3833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5 6 7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F4409-43BD-4540-9934-120402DDF6BD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H="1" flipV="1">
            <a:off x="11013999" y="756434"/>
            <a:ext cx="261640" cy="56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8924AE2-CEBD-472E-8355-2181FC40A371}"/>
              </a:ext>
            </a:extLst>
          </p:cNvPr>
          <p:cNvSpPr/>
          <p:nvPr/>
        </p:nvSpPr>
        <p:spPr>
          <a:xfrm>
            <a:off x="9859090" y="2846157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8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52ABB3-E2A4-4ADF-AF97-C5AA0258014F}"/>
              </a:ext>
            </a:extLst>
          </p:cNvPr>
          <p:cNvSpPr/>
          <p:nvPr/>
        </p:nvSpPr>
        <p:spPr>
          <a:xfrm>
            <a:off x="10615942" y="4864590"/>
            <a:ext cx="43466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3  6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3071B0-D6BE-4B80-B7F2-2114003EE65C}"/>
              </a:ext>
            </a:extLst>
          </p:cNvPr>
          <p:cNvSpPr/>
          <p:nvPr/>
        </p:nvSpPr>
        <p:spPr>
          <a:xfrm>
            <a:off x="9904503" y="5625275"/>
            <a:ext cx="453511" cy="348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A49CC7-65C4-4A00-83EE-46C4ACFC44E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0170199" y="5040803"/>
            <a:ext cx="445743" cy="5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7D92F82-59EC-4B7A-A9B0-70E4BB822E29}"/>
              </a:ext>
            </a:extLst>
          </p:cNvPr>
          <p:cNvSpPr/>
          <p:nvPr/>
        </p:nvSpPr>
        <p:spPr>
          <a:xfrm>
            <a:off x="11118389" y="5625275"/>
            <a:ext cx="454341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7 8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B7FF18-2E96-4FA9-9CAD-2237498CBA19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flipH="1" flipV="1">
            <a:off x="11050602" y="5040803"/>
            <a:ext cx="294958" cy="5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F68AA21-9B6A-45BD-9FB5-DF3A1F87EFD7}"/>
              </a:ext>
            </a:extLst>
          </p:cNvPr>
          <p:cNvSpPr/>
          <p:nvPr/>
        </p:nvSpPr>
        <p:spPr>
          <a:xfrm>
            <a:off x="10474179" y="562527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0EF700-604C-4B57-BF07-5EBC1DCB5008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 flipV="1">
            <a:off x="10683729" y="5217015"/>
            <a:ext cx="149543" cy="40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0A45C03-3624-45BF-82BE-0FA530A91534}"/>
              </a:ext>
            </a:extLst>
          </p:cNvPr>
          <p:cNvSpPr/>
          <p:nvPr/>
        </p:nvSpPr>
        <p:spPr>
          <a:xfrm>
            <a:off x="9344168" y="4442983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9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2A2AFA-D85D-4CE9-ACA3-FF15E663D9F9}"/>
              </a:ext>
            </a:extLst>
          </p:cNvPr>
          <p:cNvSpPr/>
          <p:nvPr/>
        </p:nvSpPr>
        <p:spPr>
          <a:xfrm>
            <a:off x="8189447" y="4868417"/>
            <a:ext cx="43466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3  6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6A7857-7FCA-48D6-98DF-3D9CAB11ACEC}"/>
              </a:ext>
            </a:extLst>
          </p:cNvPr>
          <p:cNvSpPr/>
          <p:nvPr/>
        </p:nvSpPr>
        <p:spPr>
          <a:xfrm>
            <a:off x="7478009" y="5629102"/>
            <a:ext cx="421762" cy="348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246525-4E00-41F4-946B-2052E59CB4F0}"/>
              </a:ext>
            </a:extLst>
          </p:cNvPr>
          <p:cNvCxnSpPr>
            <a:cxnSpLocks/>
            <a:stCxn id="34" idx="0"/>
            <a:endCxn id="33" idx="1"/>
          </p:cNvCxnSpPr>
          <p:nvPr/>
        </p:nvCxnSpPr>
        <p:spPr>
          <a:xfrm flipV="1">
            <a:off x="7688890" y="5044630"/>
            <a:ext cx="500557" cy="5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6951B6C-1204-4115-8959-0F31541E9C1B}"/>
              </a:ext>
            </a:extLst>
          </p:cNvPr>
          <p:cNvSpPr/>
          <p:nvPr/>
        </p:nvSpPr>
        <p:spPr>
          <a:xfrm>
            <a:off x="8691894" y="5629102"/>
            <a:ext cx="547209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7 8 9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6C6985-32D7-4F23-85D1-7EE4F740147A}"/>
              </a:ext>
            </a:extLst>
          </p:cNvPr>
          <p:cNvCxnSpPr>
            <a:cxnSpLocks/>
            <a:stCxn id="36" idx="0"/>
            <a:endCxn id="33" idx="3"/>
          </p:cNvCxnSpPr>
          <p:nvPr/>
        </p:nvCxnSpPr>
        <p:spPr>
          <a:xfrm flipH="1" flipV="1">
            <a:off x="8624107" y="5044630"/>
            <a:ext cx="341392" cy="5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06C165D-D06C-4E38-BEC6-DE0E7D2348E0}"/>
              </a:ext>
            </a:extLst>
          </p:cNvPr>
          <p:cNvSpPr/>
          <p:nvPr/>
        </p:nvSpPr>
        <p:spPr>
          <a:xfrm>
            <a:off x="8047684" y="5629102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B7B20B-D2A2-4412-B1CF-30FB1B76B2F5}"/>
              </a:ext>
            </a:extLst>
          </p:cNvPr>
          <p:cNvCxnSpPr>
            <a:cxnSpLocks/>
            <a:stCxn id="38" idx="0"/>
            <a:endCxn id="33" idx="2"/>
          </p:cNvCxnSpPr>
          <p:nvPr/>
        </p:nvCxnSpPr>
        <p:spPr>
          <a:xfrm flipV="1">
            <a:off x="8257234" y="5220842"/>
            <a:ext cx="149543" cy="40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69D677D-14BA-4F51-B8AE-248518FE71E0}"/>
              </a:ext>
            </a:extLst>
          </p:cNvPr>
          <p:cNvSpPr/>
          <p:nvPr/>
        </p:nvSpPr>
        <p:spPr>
          <a:xfrm>
            <a:off x="6857458" y="4482280"/>
            <a:ext cx="790578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13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388FE1-EEB8-4C04-819D-17E56330EAA2}"/>
              </a:ext>
            </a:extLst>
          </p:cNvPr>
          <p:cNvSpPr/>
          <p:nvPr/>
        </p:nvSpPr>
        <p:spPr>
          <a:xfrm>
            <a:off x="5259204" y="4860763"/>
            <a:ext cx="795341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3  6  8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ABA4ED-6CDE-4840-AD07-40181E4E9A33}"/>
              </a:ext>
            </a:extLst>
          </p:cNvPr>
          <p:cNvSpPr/>
          <p:nvPr/>
        </p:nvSpPr>
        <p:spPr>
          <a:xfrm>
            <a:off x="4521473" y="5629102"/>
            <a:ext cx="428510" cy="348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8BF979-67E2-488A-AC63-C679BA7C72CF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4773115" y="5036976"/>
            <a:ext cx="486089" cy="59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8274CD4-53FC-459F-A437-BC76876361D4}"/>
              </a:ext>
            </a:extLst>
          </p:cNvPr>
          <p:cNvSpPr/>
          <p:nvPr/>
        </p:nvSpPr>
        <p:spPr>
          <a:xfrm>
            <a:off x="6289314" y="5629102"/>
            <a:ext cx="547209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9 13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7F2275-8FA1-4D18-82A8-B8F74F342E5B}"/>
              </a:ext>
            </a:extLst>
          </p:cNvPr>
          <p:cNvCxnSpPr>
            <a:cxnSpLocks/>
            <a:stCxn id="45" idx="0"/>
            <a:endCxn id="42" idx="3"/>
          </p:cNvCxnSpPr>
          <p:nvPr/>
        </p:nvCxnSpPr>
        <p:spPr>
          <a:xfrm flipH="1" flipV="1">
            <a:off x="6054545" y="5036976"/>
            <a:ext cx="508374" cy="59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A7EFF-38C6-42CD-B68C-E7A3B56050C1}"/>
              </a:ext>
            </a:extLst>
          </p:cNvPr>
          <p:cNvSpPr/>
          <p:nvPr/>
        </p:nvSpPr>
        <p:spPr>
          <a:xfrm>
            <a:off x="5117442" y="5621448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F72AB3-B388-46BB-AAEC-880108EC0194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354172" y="5213188"/>
            <a:ext cx="302703" cy="40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ED86535-A9A8-41D1-B514-B1E2E80700B7}"/>
              </a:ext>
            </a:extLst>
          </p:cNvPr>
          <p:cNvSpPr/>
          <p:nvPr/>
        </p:nvSpPr>
        <p:spPr>
          <a:xfrm>
            <a:off x="5663601" y="5617621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3DB03F-D54C-455F-96E0-6BD9AE464722}"/>
              </a:ext>
            </a:extLst>
          </p:cNvPr>
          <p:cNvCxnSpPr>
            <a:cxnSpLocks/>
            <a:stCxn id="49" idx="0"/>
            <a:endCxn id="42" idx="2"/>
          </p:cNvCxnSpPr>
          <p:nvPr/>
        </p:nvCxnSpPr>
        <p:spPr>
          <a:xfrm flipH="1" flipV="1">
            <a:off x="5656875" y="5213188"/>
            <a:ext cx="216276" cy="40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17ADB3E-37D7-4A9C-A122-E5081719BECD}"/>
              </a:ext>
            </a:extLst>
          </p:cNvPr>
          <p:cNvSpPr/>
          <p:nvPr/>
        </p:nvSpPr>
        <p:spPr>
          <a:xfrm>
            <a:off x="3900785" y="4542856"/>
            <a:ext cx="790578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13C88F-9640-438C-ABC2-38841E25BD87}"/>
              </a:ext>
            </a:extLst>
          </p:cNvPr>
          <p:cNvSpPr/>
          <p:nvPr/>
        </p:nvSpPr>
        <p:spPr>
          <a:xfrm>
            <a:off x="2150220" y="4864590"/>
            <a:ext cx="795341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3  6  8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9DAEFB-22AE-4FEF-AE49-FDECC797EBF2}"/>
              </a:ext>
            </a:extLst>
          </p:cNvPr>
          <p:cNvSpPr/>
          <p:nvPr/>
        </p:nvSpPr>
        <p:spPr>
          <a:xfrm>
            <a:off x="1412489" y="5632929"/>
            <a:ext cx="428510" cy="348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D44DBC-58AE-4B67-9813-799B88ACFFF4}"/>
              </a:ext>
            </a:extLst>
          </p:cNvPr>
          <p:cNvCxnSpPr>
            <a:cxnSpLocks/>
            <a:stCxn id="54" idx="0"/>
            <a:endCxn id="53" idx="1"/>
          </p:cNvCxnSpPr>
          <p:nvPr/>
        </p:nvCxnSpPr>
        <p:spPr>
          <a:xfrm flipV="1">
            <a:off x="1626744" y="5040803"/>
            <a:ext cx="523476" cy="59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0A2EA9A-2D7D-4594-A2B5-7E80F1D0507D}"/>
              </a:ext>
            </a:extLst>
          </p:cNvPr>
          <p:cNvSpPr/>
          <p:nvPr/>
        </p:nvSpPr>
        <p:spPr>
          <a:xfrm>
            <a:off x="3180330" y="5632929"/>
            <a:ext cx="694275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9 10 13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A942CED-D3D8-4BA8-9D26-37CBC67879D5}"/>
              </a:ext>
            </a:extLst>
          </p:cNvPr>
          <p:cNvCxnSpPr>
            <a:cxnSpLocks/>
            <a:stCxn id="56" idx="0"/>
            <a:endCxn id="53" idx="3"/>
          </p:cNvCxnSpPr>
          <p:nvPr/>
        </p:nvCxnSpPr>
        <p:spPr>
          <a:xfrm flipH="1" flipV="1">
            <a:off x="2945561" y="5040803"/>
            <a:ext cx="581907" cy="59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A64C93D-C916-41AF-90E7-E995322A7BBE}"/>
              </a:ext>
            </a:extLst>
          </p:cNvPr>
          <p:cNvSpPr/>
          <p:nvPr/>
        </p:nvSpPr>
        <p:spPr>
          <a:xfrm>
            <a:off x="2008458" y="562527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C245A1-0442-42F9-9985-0EC037514DBE}"/>
              </a:ext>
            </a:extLst>
          </p:cNvPr>
          <p:cNvCxnSpPr>
            <a:cxnSpLocks/>
            <a:stCxn id="58" idx="0"/>
            <a:endCxn id="53" idx="2"/>
          </p:cNvCxnSpPr>
          <p:nvPr/>
        </p:nvCxnSpPr>
        <p:spPr>
          <a:xfrm flipV="1">
            <a:off x="2218008" y="5217015"/>
            <a:ext cx="329883" cy="40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339DB07-F787-46B7-A47F-0CBBCD29A68F}"/>
              </a:ext>
            </a:extLst>
          </p:cNvPr>
          <p:cNvSpPr/>
          <p:nvPr/>
        </p:nvSpPr>
        <p:spPr>
          <a:xfrm>
            <a:off x="2556626" y="564058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D113C3-6839-4272-A17D-4080C9AE4E52}"/>
              </a:ext>
            </a:extLst>
          </p:cNvPr>
          <p:cNvCxnSpPr>
            <a:cxnSpLocks/>
            <a:stCxn id="60" idx="0"/>
            <a:endCxn id="53" idx="2"/>
          </p:cNvCxnSpPr>
          <p:nvPr/>
        </p:nvCxnSpPr>
        <p:spPr>
          <a:xfrm flipH="1" flipV="1">
            <a:off x="2547891" y="5217015"/>
            <a:ext cx="218285" cy="42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062E5C1-A41E-4CC8-9255-1EE8723FCF28}"/>
              </a:ext>
            </a:extLst>
          </p:cNvPr>
          <p:cNvSpPr/>
          <p:nvPr/>
        </p:nvSpPr>
        <p:spPr>
          <a:xfrm>
            <a:off x="1412489" y="4073302"/>
            <a:ext cx="790578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12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930FF2-DF3C-49E0-8A6E-173FD538DE13}"/>
              </a:ext>
            </a:extLst>
          </p:cNvPr>
          <p:cNvSpPr/>
          <p:nvPr/>
        </p:nvSpPr>
        <p:spPr>
          <a:xfrm>
            <a:off x="2218008" y="214909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D130FB-BEF2-41C1-A8AB-0497CC27F44F}"/>
              </a:ext>
            </a:extLst>
          </p:cNvPr>
          <p:cNvSpPr/>
          <p:nvPr/>
        </p:nvSpPr>
        <p:spPr>
          <a:xfrm>
            <a:off x="1377113" y="264202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26A00EA-C6E8-45FB-8F77-9E2E086F61CD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 flipV="1">
            <a:off x="1586663" y="2325307"/>
            <a:ext cx="631345" cy="316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8A5EF7A-25C8-48EE-ADCA-5611D7D07030}"/>
              </a:ext>
            </a:extLst>
          </p:cNvPr>
          <p:cNvSpPr/>
          <p:nvPr/>
        </p:nvSpPr>
        <p:spPr>
          <a:xfrm>
            <a:off x="3041512" y="2602087"/>
            <a:ext cx="576262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DB4824A-8DAF-41E3-A844-B9EB08337204}"/>
              </a:ext>
            </a:extLst>
          </p:cNvPr>
          <p:cNvCxnSpPr>
            <a:cxnSpLocks/>
            <a:stCxn id="66" idx="0"/>
            <a:endCxn id="63" idx="3"/>
          </p:cNvCxnSpPr>
          <p:nvPr/>
        </p:nvCxnSpPr>
        <p:spPr>
          <a:xfrm flipH="1" flipV="1">
            <a:off x="2637108" y="2325307"/>
            <a:ext cx="692535" cy="276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70F6B74-A8A4-48FB-B8A2-DC0ECF44D2C3}"/>
              </a:ext>
            </a:extLst>
          </p:cNvPr>
          <p:cNvSpPr/>
          <p:nvPr/>
        </p:nvSpPr>
        <p:spPr>
          <a:xfrm>
            <a:off x="866289" y="3269739"/>
            <a:ext cx="437853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DBF3EB3-D1AC-4E6E-B31B-330C16EF3186}"/>
              </a:ext>
            </a:extLst>
          </p:cNvPr>
          <p:cNvCxnSpPr>
            <a:cxnSpLocks/>
            <a:stCxn id="69" idx="0"/>
            <a:endCxn id="64" idx="1"/>
          </p:cNvCxnSpPr>
          <p:nvPr/>
        </p:nvCxnSpPr>
        <p:spPr>
          <a:xfrm flipV="1">
            <a:off x="1085216" y="2818239"/>
            <a:ext cx="291897" cy="45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F653A94-5DED-4066-A69D-6DE9A89FB556}"/>
              </a:ext>
            </a:extLst>
          </p:cNvPr>
          <p:cNvSpPr/>
          <p:nvPr/>
        </p:nvSpPr>
        <p:spPr>
          <a:xfrm>
            <a:off x="1880404" y="3292807"/>
            <a:ext cx="408663" cy="3910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1B64E5D-FFF3-4FF8-88AE-9E2636DBE2BF}"/>
              </a:ext>
            </a:extLst>
          </p:cNvPr>
          <p:cNvCxnSpPr>
            <a:cxnSpLocks/>
            <a:stCxn id="72" idx="0"/>
            <a:endCxn id="64" idx="3"/>
          </p:cNvCxnSpPr>
          <p:nvPr/>
        </p:nvCxnSpPr>
        <p:spPr>
          <a:xfrm flipH="1" flipV="1">
            <a:off x="1796213" y="2818239"/>
            <a:ext cx="288523" cy="47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AA09FB-7B24-482E-812F-810828D8F956}"/>
              </a:ext>
            </a:extLst>
          </p:cNvPr>
          <p:cNvSpPr/>
          <p:nvPr/>
        </p:nvSpPr>
        <p:spPr>
          <a:xfrm>
            <a:off x="2577198" y="3325177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DB630D-1504-42DE-BC50-9CA0AF5B379F}"/>
              </a:ext>
            </a:extLst>
          </p:cNvPr>
          <p:cNvCxnSpPr>
            <a:cxnSpLocks/>
            <a:stCxn id="75" idx="0"/>
            <a:endCxn id="66" idx="1"/>
          </p:cNvCxnSpPr>
          <p:nvPr/>
        </p:nvCxnSpPr>
        <p:spPr>
          <a:xfrm flipV="1">
            <a:off x="2786748" y="2778300"/>
            <a:ext cx="254764" cy="54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7715257-CA7C-49B4-8B01-C22DCDCC0742}"/>
              </a:ext>
            </a:extLst>
          </p:cNvPr>
          <p:cNvSpPr/>
          <p:nvPr/>
        </p:nvSpPr>
        <p:spPr>
          <a:xfrm>
            <a:off x="3140363" y="3292807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2ED22B6-A92F-417D-96C1-CB4DC7ABD3ED}"/>
              </a:ext>
            </a:extLst>
          </p:cNvPr>
          <p:cNvCxnSpPr>
            <a:cxnSpLocks/>
            <a:stCxn id="78" idx="0"/>
            <a:endCxn id="66" idx="2"/>
          </p:cNvCxnSpPr>
          <p:nvPr/>
        </p:nvCxnSpPr>
        <p:spPr>
          <a:xfrm flipH="1" flipV="1">
            <a:off x="3329643" y="2954512"/>
            <a:ext cx="20270" cy="33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B28B33B-1DF7-4F72-9894-73F39D5EE11E}"/>
              </a:ext>
            </a:extLst>
          </p:cNvPr>
          <p:cNvSpPr/>
          <p:nvPr/>
        </p:nvSpPr>
        <p:spPr>
          <a:xfrm>
            <a:off x="3748743" y="3325177"/>
            <a:ext cx="558008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12 13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EA94A1F-515F-406F-A01C-ED81FFC418C4}"/>
              </a:ext>
            </a:extLst>
          </p:cNvPr>
          <p:cNvCxnSpPr>
            <a:cxnSpLocks/>
            <a:stCxn id="81" idx="0"/>
            <a:endCxn id="66" idx="3"/>
          </p:cNvCxnSpPr>
          <p:nvPr/>
        </p:nvCxnSpPr>
        <p:spPr>
          <a:xfrm flipH="1" flipV="1">
            <a:off x="3617774" y="2778300"/>
            <a:ext cx="409973" cy="54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B8EFE6-DC59-4967-9E2C-5BCEFD485C15}"/>
              </a:ext>
            </a:extLst>
          </p:cNvPr>
          <p:cNvCxnSpPr>
            <a:cxnSpLocks/>
          </p:cNvCxnSpPr>
          <p:nvPr/>
        </p:nvCxnSpPr>
        <p:spPr>
          <a:xfrm flipH="1">
            <a:off x="8965498" y="4954555"/>
            <a:ext cx="139251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AB6EA62-AC4C-4AD2-B0B0-68118A62058C}"/>
              </a:ext>
            </a:extLst>
          </p:cNvPr>
          <p:cNvCxnSpPr/>
          <p:nvPr/>
        </p:nvCxnSpPr>
        <p:spPr>
          <a:xfrm>
            <a:off x="1412489" y="948100"/>
            <a:ext cx="11588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9F23D1-8DA1-4420-915F-4F440C886D71}"/>
              </a:ext>
            </a:extLst>
          </p:cNvPr>
          <p:cNvCxnSpPr/>
          <p:nvPr/>
        </p:nvCxnSpPr>
        <p:spPr>
          <a:xfrm>
            <a:off x="3509512" y="853998"/>
            <a:ext cx="11588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CA1646-2E5C-4791-81C7-B67BE09406E8}"/>
              </a:ext>
            </a:extLst>
          </p:cNvPr>
          <p:cNvCxnSpPr>
            <a:cxnSpLocks/>
          </p:cNvCxnSpPr>
          <p:nvPr/>
        </p:nvCxnSpPr>
        <p:spPr>
          <a:xfrm>
            <a:off x="10833272" y="2325307"/>
            <a:ext cx="32774" cy="16588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4B50E01-8BF6-43A5-94A4-FBF36B79FA8E}"/>
              </a:ext>
            </a:extLst>
          </p:cNvPr>
          <p:cNvCxnSpPr>
            <a:cxnSpLocks/>
          </p:cNvCxnSpPr>
          <p:nvPr/>
        </p:nvCxnSpPr>
        <p:spPr>
          <a:xfrm flipH="1">
            <a:off x="6493841" y="4954555"/>
            <a:ext cx="139251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997A38B-B71A-4D15-8984-71C3296A2130}"/>
              </a:ext>
            </a:extLst>
          </p:cNvPr>
          <p:cNvCxnSpPr>
            <a:cxnSpLocks/>
          </p:cNvCxnSpPr>
          <p:nvPr/>
        </p:nvCxnSpPr>
        <p:spPr>
          <a:xfrm flipH="1">
            <a:off x="3509512" y="4954555"/>
            <a:ext cx="139251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026850E-F5E1-436E-92A2-7FF062383022}"/>
              </a:ext>
            </a:extLst>
          </p:cNvPr>
          <p:cNvCxnSpPr>
            <a:cxnSpLocks/>
          </p:cNvCxnSpPr>
          <p:nvPr/>
        </p:nvCxnSpPr>
        <p:spPr>
          <a:xfrm flipV="1">
            <a:off x="2427558" y="3871196"/>
            <a:ext cx="0" cy="8478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7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D01B0-BB61-4920-8519-C5D333EEDEA7}"/>
              </a:ext>
            </a:extLst>
          </p:cNvPr>
          <p:cNvSpPr/>
          <p:nvPr/>
        </p:nvSpPr>
        <p:spPr>
          <a:xfrm>
            <a:off x="931937" y="56586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BAF51-150B-48F5-828F-92A08566E35E}"/>
              </a:ext>
            </a:extLst>
          </p:cNvPr>
          <p:cNvSpPr/>
          <p:nvPr/>
        </p:nvSpPr>
        <p:spPr>
          <a:xfrm>
            <a:off x="400342" y="139114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AFC2EA-1DE3-489F-9AA0-7B3887C87FA0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flipV="1">
            <a:off x="609892" y="742078"/>
            <a:ext cx="322045" cy="64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51FD303-9182-4180-B50D-26C1F98BE694}"/>
              </a:ext>
            </a:extLst>
          </p:cNvPr>
          <p:cNvSpPr/>
          <p:nvPr/>
        </p:nvSpPr>
        <p:spPr>
          <a:xfrm>
            <a:off x="1514550" y="1401540"/>
            <a:ext cx="576262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38A0FF-9A1D-463A-8E94-5D39DDED7301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H="1" flipV="1">
            <a:off x="1351037" y="742078"/>
            <a:ext cx="451644" cy="659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8A398E9-F4E6-4B9A-AEFC-461937213F5B}"/>
              </a:ext>
            </a:extLst>
          </p:cNvPr>
          <p:cNvSpPr/>
          <p:nvPr/>
        </p:nvSpPr>
        <p:spPr>
          <a:xfrm>
            <a:off x="54082" y="216704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0146CC-5070-48C7-917E-AA5CEE13230D}"/>
              </a:ext>
            </a:extLst>
          </p:cNvPr>
          <p:cNvCxnSpPr>
            <a:cxnSpLocks/>
            <a:stCxn id="10" idx="0"/>
            <a:endCxn id="5" idx="1"/>
          </p:cNvCxnSpPr>
          <p:nvPr/>
        </p:nvCxnSpPr>
        <p:spPr>
          <a:xfrm flipV="1">
            <a:off x="263632" y="1567357"/>
            <a:ext cx="13671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2CF98-B463-40E5-A51C-91FD39D9EF04}"/>
              </a:ext>
            </a:extLst>
          </p:cNvPr>
          <p:cNvSpPr/>
          <p:nvPr/>
        </p:nvSpPr>
        <p:spPr>
          <a:xfrm>
            <a:off x="581210" y="21667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EE3FB7-D922-4624-826F-863891A7AFF6}"/>
              </a:ext>
            </a:extLst>
          </p:cNvPr>
          <p:cNvCxnSpPr>
            <a:cxnSpLocks/>
            <a:stCxn id="13" idx="0"/>
            <a:endCxn id="5" idx="3"/>
          </p:cNvCxnSpPr>
          <p:nvPr/>
        </p:nvCxnSpPr>
        <p:spPr>
          <a:xfrm flipV="1">
            <a:off x="790760" y="1567357"/>
            <a:ext cx="28682" cy="59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4F0BC-1FE7-4937-9633-FED92CA62495}"/>
              </a:ext>
            </a:extLst>
          </p:cNvPr>
          <p:cNvSpPr/>
          <p:nvPr/>
        </p:nvSpPr>
        <p:spPr>
          <a:xfrm>
            <a:off x="1062221" y="21667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0ACAFC-CC41-4C15-A9AF-F45F912A15DD}"/>
              </a:ext>
            </a:extLst>
          </p:cNvPr>
          <p:cNvCxnSpPr>
            <a:cxnSpLocks/>
            <a:stCxn id="16" idx="0"/>
            <a:endCxn id="7" idx="1"/>
          </p:cNvCxnSpPr>
          <p:nvPr/>
        </p:nvCxnSpPr>
        <p:spPr>
          <a:xfrm flipV="1">
            <a:off x="1271771" y="1577753"/>
            <a:ext cx="242779" cy="58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93F2CE5-4BD0-4717-B159-81AB426FDA26}"/>
              </a:ext>
            </a:extLst>
          </p:cNvPr>
          <p:cNvSpPr/>
          <p:nvPr/>
        </p:nvSpPr>
        <p:spPr>
          <a:xfrm>
            <a:off x="1574821" y="21667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EC698B-69A5-43DC-9A78-33111745D169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V="1">
            <a:off x="1784371" y="1753965"/>
            <a:ext cx="18310" cy="41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B67193C-CE08-45EC-A2E6-11FD45574B5E}"/>
              </a:ext>
            </a:extLst>
          </p:cNvPr>
          <p:cNvSpPr/>
          <p:nvPr/>
        </p:nvSpPr>
        <p:spPr>
          <a:xfrm>
            <a:off x="2102718" y="2166725"/>
            <a:ext cx="558008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12 13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A9E49E-169A-4C7A-A9D4-D47014BC7B1D}"/>
              </a:ext>
            </a:extLst>
          </p:cNvPr>
          <p:cNvCxnSpPr>
            <a:cxnSpLocks/>
            <a:stCxn id="22" idx="0"/>
            <a:endCxn id="7" idx="3"/>
          </p:cNvCxnSpPr>
          <p:nvPr/>
        </p:nvCxnSpPr>
        <p:spPr>
          <a:xfrm flipH="1" flipV="1">
            <a:off x="2090812" y="1577753"/>
            <a:ext cx="290910" cy="58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F85E154-E9AF-420C-8657-E2901A6A8A9D}"/>
              </a:ext>
            </a:extLst>
          </p:cNvPr>
          <p:cNvSpPr/>
          <p:nvPr/>
        </p:nvSpPr>
        <p:spPr>
          <a:xfrm>
            <a:off x="5402337" y="56586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8F7869-B001-4EA3-99A0-D08C310606BA}"/>
              </a:ext>
            </a:extLst>
          </p:cNvPr>
          <p:cNvSpPr/>
          <p:nvPr/>
        </p:nvSpPr>
        <p:spPr>
          <a:xfrm>
            <a:off x="4842060" y="139082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B3D561-0CAA-4690-BCE4-3C387EFFDFBF}"/>
              </a:ext>
            </a:extLst>
          </p:cNvPr>
          <p:cNvCxnSpPr>
            <a:cxnSpLocks/>
            <a:stCxn id="27" idx="0"/>
            <a:endCxn id="26" idx="1"/>
          </p:cNvCxnSpPr>
          <p:nvPr/>
        </p:nvCxnSpPr>
        <p:spPr>
          <a:xfrm flipV="1">
            <a:off x="5051610" y="742078"/>
            <a:ext cx="350727" cy="64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685FAEF-5F58-48E2-BB1C-317E00FF512F}"/>
              </a:ext>
            </a:extLst>
          </p:cNvPr>
          <p:cNvSpPr/>
          <p:nvPr/>
        </p:nvSpPr>
        <p:spPr>
          <a:xfrm>
            <a:off x="5984950" y="1401540"/>
            <a:ext cx="576262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35D57B-DCCE-4772-987B-303D12794913}"/>
              </a:ext>
            </a:extLst>
          </p:cNvPr>
          <p:cNvCxnSpPr>
            <a:cxnSpLocks/>
            <a:stCxn id="29" idx="0"/>
            <a:endCxn id="26" idx="3"/>
          </p:cNvCxnSpPr>
          <p:nvPr/>
        </p:nvCxnSpPr>
        <p:spPr>
          <a:xfrm flipH="1" flipV="1">
            <a:off x="5821437" y="742078"/>
            <a:ext cx="451644" cy="659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148E240-655B-4DF1-9B86-2B80272AE94B}"/>
              </a:ext>
            </a:extLst>
          </p:cNvPr>
          <p:cNvSpPr/>
          <p:nvPr/>
        </p:nvSpPr>
        <p:spPr>
          <a:xfrm>
            <a:off x="4495800" y="21667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E8A113-F637-46C1-BDCF-C2045A806948}"/>
              </a:ext>
            </a:extLst>
          </p:cNvPr>
          <p:cNvCxnSpPr>
            <a:cxnSpLocks/>
            <a:stCxn id="44" idx="0"/>
            <a:endCxn id="27" idx="1"/>
          </p:cNvCxnSpPr>
          <p:nvPr/>
        </p:nvCxnSpPr>
        <p:spPr>
          <a:xfrm flipV="1">
            <a:off x="4705350" y="1567037"/>
            <a:ext cx="13671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1FFFC1F-B6C8-45B8-94F3-34D04231ADA4}"/>
              </a:ext>
            </a:extLst>
          </p:cNvPr>
          <p:cNvSpPr/>
          <p:nvPr/>
        </p:nvSpPr>
        <p:spPr>
          <a:xfrm>
            <a:off x="5051610" y="21667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275649-87CD-4653-A1E4-918BF87F016D}"/>
              </a:ext>
            </a:extLst>
          </p:cNvPr>
          <p:cNvCxnSpPr>
            <a:cxnSpLocks/>
            <a:stCxn id="42" idx="0"/>
            <a:endCxn id="27" idx="3"/>
          </p:cNvCxnSpPr>
          <p:nvPr/>
        </p:nvCxnSpPr>
        <p:spPr>
          <a:xfrm flipV="1">
            <a:off x="5261160" y="1567037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D63D024-FBC2-4AC2-83B2-4FF584486F16}"/>
              </a:ext>
            </a:extLst>
          </p:cNvPr>
          <p:cNvSpPr/>
          <p:nvPr/>
        </p:nvSpPr>
        <p:spPr>
          <a:xfrm>
            <a:off x="5532621" y="21667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7B5C20-0B79-4854-8250-AF98D27EE7E1}"/>
              </a:ext>
            </a:extLst>
          </p:cNvPr>
          <p:cNvCxnSpPr>
            <a:cxnSpLocks/>
            <a:stCxn id="40" idx="0"/>
            <a:endCxn id="29" idx="1"/>
          </p:cNvCxnSpPr>
          <p:nvPr/>
        </p:nvCxnSpPr>
        <p:spPr>
          <a:xfrm flipV="1">
            <a:off x="5742171" y="1577753"/>
            <a:ext cx="242779" cy="58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794C83E-732D-4BFB-8319-659C3131AF01}"/>
              </a:ext>
            </a:extLst>
          </p:cNvPr>
          <p:cNvSpPr/>
          <p:nvPr/>
        </p:nvSpPr>
        <p:spPr>
          <a:xfrm>
            <a:off x="6045221" y="21667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4D0D5E-6B60-4565-8B6A-04E09629D6F7}"/>
              </a:ext>
            </a:extLst>
          </p:cNvPr>
          <p:cNvCxnSpPr>
            <a:cxnSpLocks/>
            <a:stCxn id="38" idx="0"/>
            <a:endCxn id="29" idx="2"/>
          </p:cNvCxnSpPr>
          <p:nvPr/>
        </p:nvCxnSpPr>
        <p:spPr>
          <a:xfrm flipV="1">
            <a:off x="6254771" y="1753965"/>
            <a:ext cx="18310" cy="41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157679-1E78-4E6F-B208-AF74038A1FD5}"/>
              </a:ext>
            </a:extLst>
          </p:cNvPr>
          <p:cNvCxnSpPr>
            <a:cxnSpLocks/>
            <a:stCxn id="37" idx="0"/>
            <a:endCxn id="29" idx="3"/>
          </p:cNvCxnSpPr>
          <p:nvPr/>
        </p:nvCxnSpPr>
        <p:spPr>
          <a:xfrm flipH="1" flipV="1">
            <a:off x="6561212" y="1577753"/>
            <a:ext cx="239659" cy="58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4DF44BC-02BF-46DD-B901-A141F3C2BA3A}"/>
              </a:ext>
            </a:extLst>
          </p:cNvPr>
          <p:cNvSpPr/>
          <p:nvPr/>
        </p:nvSpPr>
        <p:spPr>
          <a:xfrm>
            <a:off x="3021256" y="918290"/>
            <a:ext cx="849151" cy="352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 12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B2A939-2BD1-4FBF-9B1A-BACB12E02991}"/>
              </a:ext>
            </a:extLst>
          </p:cNvPr>
          <p:cNvSpPr/>
          <p:nvPr/>
        </p:nvSpPr>
        <p:spPr>
          <a:xfrm>
            <a:off x="6591321" y="216016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299E01-554D-4FA9-BF2F-327679A2E2D2}"/>
              </a:ext>
            </a:extLst>
          </p:cNvPr>
          <p:cNvSpPr/>
          <p:nvPr/>
        </p:nvSpPr>
        <p:spPr>
          <a:xfrm>
            <a:off x="9956669" y="381021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E7AE9E-5FAC-4C0B-AAF5-F18D34E4F83E}"/>
              </a:ext>
            </a:extLst>
          </p:cNvPr>
          <p:cNvSpPr/>
          <p:nvPr/>
        </p:nvSpPr>
        <p:spPr>
          <a:xfrm>
            <a:off x="9396392" y="4635172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292D36-B536-4F77-8081-4B13263B0F69}"/>
              </a:ext>
            </a:extLst>
          </p:cNvPr>
          <p:cNvCxnSpPr>
            <a:cxnSpLocks/>
            <a:stCxn id="50" idx="0"/>
            <a:endCxn id="49" idx="1"/>
          </p:cNvCxnSpPr>
          <p:nvPr/>
        </p:nvCxnSpPr>
        <p:spPr>
          <a:xfrm flipV="1">
            <a:off x="9605942" y="3986426"/>
            <a:ext cx="350727" cy="64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52E880-AD17-4003-A60E-3E9FAD229BD9}"/>
              </a:ext>
            </a:extLst>
          </p:cNvPr>
          <p:cNvCxnSpPr>
            <a:cxnSpLocks/>
            <a:stCxn id="58" idx="0"/>
            <a:endCxn id="49" idx="3"/>
          </p:cNvCxnSpPr>
          <p:nvPr/>
        </p:nvCxnSpPr>
        <p:spPr>
          <a:xfrm flipH="1" flipV="1">
            <a:off x="10375769" y="3986426"/>
            <a:ext cx="433334" cy="647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DFDA39A-361A-48C6-8684-28BD9D80334A}"/>
              </a:ext>
            </a:extLst>
          </p:cNvPr>
          <p:cNvSpPr/>
          <p:nvPr/>
        </p:nvSpPr>
        <p:spPr>
          <a:xfrm>
            <a:off x="9050132" y="541107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CA231AE-87D7-4EB3-B44F-88F6C915C631}"/>
              </a:ext>
            </a:extLst>
          </p:cNvPr>
          <p:cNvCxnSpPr>
            <a:cxnSpLocks/>
            <a:stCxn id="65" idx="0"/>
            <a:endCxn id="50" idx="1"/>
          </p:cNvCxnSpPr>
          <p:nvPr/>
        </p:nvCxnSpPr>
        <p:spPr>
          <a:xfrm flipV="1">
            <a:off x="9259682" y="4811385"/>
            <a:ext cx="13671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595E0A3-D212-4A29-A726-ADBED367FB55}"/>
              </a:ext>
            </a:extLst>
          </p:cNvPr>
          <p:cNvSpPr/>
          <p:nvPr/>
        </p:nvSpPr>
        <p:spPr>
          <a:xfrm>
            <a:off x="9605942" y="541107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D1470D8-1842-4084-8B11-E4B501431168}"/>
              </a:ext>
            </a:extLst>
          </p:cNvPr>
          <p:cNvCxnSpPr>
            <a:cxnSpLocks/>
            <a:stCxn id="63" idx="0"/>
            <a:endCxn id="50" idx="3"/>
          </p:cNvCxnSpPr>
          <p:nvPr/>
        </p:nvCxnSpPr>
        <p:spPr>
          <a:xfrm flipV="1">
            <a:off x="9815492" y="4811385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5B15A87-130F-4B61-8F55-AA6AD377CCBF}"/>
              </a:ext>
            </a:extLst>
          </p:cNvPr>
          <p:cNvSpPr/>
          <p:nvPr/>
        </p:nvSpPr>
        <p:spPr>
          <a:xfrm>
            <a:off x="10125055" y="541107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00325F-8403-4B4C-9F21-AF18A5F41F6C}"/>
              </a:ext>
            </a:extLst>
          </p:cNvPr>
          <p:cNvCxnSpPr>
            <a:cxnSpLocks/>
            <a:stCxn id="61" idx="0"/>
            <a:endCxn id="58" idx="1"/>
          </p:cNvCxnSpPr>
          <p:nvPr/>
        </p:nvCxnSpPr>
        <p:spPr>
          <a:xfrm flipV="1">
            <a:off x="10334605" y="4810191"/>
            <a:ext cx="264948" cy="60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66DB226-220F-4170-8ED9-1D9412715CD4}"/>
              </a:ext>
            </a:extLst>
          </p:cNvPr>
          <p:cNvSpPr/>
          <p:nvPr/>
        </p:nvSpPr>
        <p:spPr>
          <a:xfrm>
            <a:off x="11034533" y="5402791"/>
            <a:ext cx="481168" cy="3607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1576D4-CC3A-4E44-A879-B819D5461E28}"/>
              </a:ext>
            </a:extLst>
          </p:cNvPr>
          <p:cNvCxnSpPr>
            <a:cxnSpLocks/>
            <a:stCxn id="59" idx="0"/>
            <a:endCxn id="58" idx="3"/>
          </p:cNvCxnSpPr>
          <p:nvPr/>
        </p:nvCxnSpPr>
        <p:spPr>
          <a:xfrm flipH="1" flipV="1">
            <a:off x="11018653" y="4810191"/>
            <a:ext cx="256464" cy="59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B0708A5-E100-473C-92D4-D1CF1F21C66E}"/>
              </a:ext>
            </a:extLst>
          </p:cNvPr>
          <p:cNvSpPr/>
          <p:nvPr/>
        </p:nvSpPr>
        <p:spPr>
          <a:xfrm>
            <a:off x="7635477" y="918290"/>
            <a:ext cx="736576" cy="352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 13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7ADBFE-74AE-4C72-B3D2-830FFE30C310}"/>
              </a:ext>
            </a:extLst>
          </p:cNvPr>
          <p:cNvSpPr/>
          <p:nvPr/>
        </p:nvSpPr>
        <p:spPr>
          <a:xfrm>
            <a:off x="10599553" y="4633978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6DE54D-2033-4F8F-8EB6-FDFAA55CD9DF}"/>
              </a:ext>
            </a:extLst>
          </p:cNvPr>
          <p:cNvSpPr/>
          <p:nvPr/>
        </p:nvSpPr>
        <p:spPr>
          <a:xfrm>
            <a:off x="695079" y="365546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6 8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45999B-0DAA-4338-98A1-D41C0A201A0B}"/>
              </a:ext>
            </a:extLst>
          </p:cNvPr>
          <p:cNvSpPr/>
          <p:nvPr/>
        </p:nvSpPr>
        <p:spPr>
          <a:xfrm>
            <a:off x="134802" y="4480422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FC5497E-D554-4579-AFF5-16592616DF22}"/>
              </a:ext>
            </a:extLst>
          </p:cNvPr>
          <p:cNvCxnSpPr>
            <a:cxnSpLocks/>
            <a:stCxn id="76" idx="0"/>
            <a:endCxn id="68" idx="1"/>
          </p:cNvCxnSpPr>
          <p:nvPr/>
        </p:nvCxnSpPr>
        <p:spPr>
          <a:xfrm flipV="1">
            <a:off x="344352" y="3831676"/>
            <a:ext cx="350727" cy="648746"/>
          </a:xfrm>
          <a:prstGeom prst="lin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3F8E00-BA01-4879-AAFF-F6535B72A4C3}"/>
              </a:ext>
            </a:extLst>
          </p:cNvPr>
          <p:cNvCxnSpPr>
            <a:cxnSpLocks/>
            <a:stCxn id="72" idx="0"/>
            <a:endCxn id="68" idx="3"/>
          </p:cNvCxnSpPr>
          <p:nvPr/>
        </p:nvCxnSpPr>
        <p:spPr>
          <a:xfrm flipH="1" flipV="1">
            <a:off x="1114179" y="3831676"/>
            <a:ext cx="462105" cy="647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24797BD-35BB-4E8D-BE90-40261936CE04}"/>
              </a:ext>
            </a:extLst>
          </p:cNvPr>
          <p:cNvSpPr/>
          <p:nvPr/>
        </p:nvSpPr>
        <p:spPr>
          <a:xfrm>
            <a:off x="7875489" y="3763327"/>
            <a:ext cx="1085873" cy="352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 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DC4D78-B497-44C1-B4A3-48A82DA01EDB}"/>
              </a:ext>
            </a:extLst>
          </p:cNvPr>
          <p:cNvSpPr/>
          <p:nvPr/>
        </p:nvSpPr>
        <p:spPr>
          <a:xfrm>
            <a:off x="1337962" y="4479228"/>
            <a:ext cx="476643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CD29451-CB9D-4DDF-AF72-D5BFE30EB125}"/>
              </a:ext>
            </a:extLst>
          </p:cNvPr>
          <p:cNvSpPr/>
          <p:nvPr/>
        </p:nvSpPr>
        <p:spPr>
          <a:xfrm>
            <a:off x="730090" y="4476798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7DCCBF3-2E6F-47FC-978F-CD1F699ED8D8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914263" y="4007888"/>
            <a:ext cx="25377" cy="468910"/>
          </a:xfrm>
          <a:prstGeom prst="lin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2ACA9C-845D-42AD-AF05-2B058B64ED27}"/>
              </a:ext>
            </a:extLst>
          </p:cNvPr>
          <p:cNvSpPr/>
          <p:nvPr/>
        </p:nvSpPr>
        <p:spPr>
          <a:xfrm>
            <a:off x="9793156" y="48430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31989AB-92FC-4080-B5FE-C9A58215BE07}"/>
              </a:ext>
            </a:extLst>
          </p:cNvPr>
          <p:cNvSpPr/>
          <p:nvPr/>
        </p:nvSpPr>
        <p:spPr>
          <a:xfrm>
            <a:off x="9232879" y="1309262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BFEAD83-A0C4-42A3-8E89-BC8FC428E1D5}"/>
              </a:ext>
            </a:extLst>
          </p:cNvPr>
          <p:cNvCxnSpPr>
            <a:cxnSpLocks/>
            <a:stCxn id="123" idx="0"/>
            <a:endCxn id="122" idx="1"/>
          </p:cNvCxnSpPr>
          <p:nvPr/>
        </p:nvCxnSpPr>
        <p:spPr>
          <a:xfrm flipV="1">
            <a:off x="9442429" y="660516"/>
            <a:ext cx="350727" cy="64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3927F6-ED6F-48D9-8EA9-BF683227CC4A}"/>
              </a:ext>
            </a:extLst>
          </p:cNvPr>
          <p:cNvSpPr/>
          <p:nvPr/>
        </p:nvSpPr>
        <p:spPr>
          <a:xfrm>
            <a:off x="10375769" y="1319978"/>
            <a:ext cx="576262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A1DF677-4E1E-47F1-86FB-E0D7316D968A}"/>
              </a:ext>
            </a:extLst>
          </p:cNvPr>
          <p:cNvCxnSpPr>
            <a:cxnSpLocks/>
            <a:stCxn id="125" idx="0"/>
            <a:endCxn id="122" idx="3"/>
          </p:cNvCxnSpPr>
          <p:nvPr/>
        </p:nvCxnSpPr>
        <p:spPr>
          <a:xfrm flipH="1" flipV="1">
            <a:off x="10212256" y="660516"/>
            <a:ext cx="451644" cy="659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5D2D3B0-8DD9-4633-813F-058E7726A177}"/>
              </a:ext>
            </a:extLst>
          </p:cNvPr>
          <p:cNvSpPr/>
          <p:nvPr/>
        </p:nvSpPr>
        <p:spPr>
          <a:xfrm>
            <a:off x="8886619" y="208516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1FA06B4-CC10-4BE6-A612-1C6945973B1F}"/>
              </a:ext>
            </a:extLst>
          </p:cNvPr>
          <p:cNvCxnSpPr>
            <a:cxnSpLocks/>
            <a:stCxn id="127" idx="0"/>
            <a:endCxn id="123" idx="1"/>
          </p:cNvCxnSpPr>
          <p:nvPr/>
        </p:nvCxnSpPr>
        <p:spPr>
          <a:xfrm flipV="1">
            <a:off x="9096169" y="1485475"/>
            <a:ext cx="13671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ABE352C-C485-422E-AA1B-BF027CAE3016}"/>
              </a:ext>
            </a:extLst>
          </p:cNvPr>
          <p:cNvSpPr/>
          <p:nvPr/>
        </p:nvSpPr>
        <p:spPr>
          <a:xfrm>
            <a:off x="9442429" y="208516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D176681-D2A1-40C7-BD8C-0B0809474C46}"/>
              </a:ext>
            </a:extLst>
          </p:cNvPr>
          <p:cNvCxnSpPr>
            <a:cxnSpLocks/>
            <a:stCxn id="129" idx="0"/>
            <a:endCxn id="123" idx="3"/>
          </p:cNvCxnSpPr>
          <p:nvPr/>
        </p:nvCxnSpPr>
        <p:spPr>
          <a:xfrm flipV="1">
            <a:off x="9651979" y="1485475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1472904-2A12-4C88-A142-61D07773761D}"/>
              </a:ext>
            </a:extLst>
          </p:cNvPr>
          <p:cNvSpPr/>
          <p:nvPr/>
        </p:nvSpPr>
        <p:spPr>
          <a:xfrm>
            <a:off x="9923440" y="208516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5EA098B-9708-4868-864B-862CD04844C5}"/>
              </a:ext>
            </a:extLst>
          </p:cNvPr>
          <p:cNvCxnSpPr>
            <a:cxnSpLocks/>
            <a:stCxn id="131" idx="0"/>
            <a:endCxn id="125" idx="1"/>
          </p:cNvCxnSpPr>
          <p:nvPr/>
        </p:nvCxnSpPr>
        <p:spPr>
          <a:xfrm flipV="1">
            <a:off x="10132990" y="1496191"/>
            <a:ext cx="242779" cy="58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EE860D4-8D1E-49E0-82D3-E97E33EACB88}"/>
              </a:ext>
            </a:extLst>
          </p:cNvPr>
          <p:cNvSpPr/>
          <p:nvPr/>
        </p:nvSpPr>
        <p:spPr>
          <a:xfrm>
            <a:off x="10436040" y="208516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9EBAF13-69DF-4534-99CD-4FB33E277E87}"/>
              </a:ext>
            </a:extLst>
          </p:cNvPr>
          <p:cNvCxnSpPr>
            <a:cxnSpLocks/>
            <a:stCxn id="133" idx="0"/>
            <a:endCxn id="125" idx="2"/>
          </p:cNvCxnSpPr>
          <p:nvPr/>
        </p:nvCxnSpPr>
        <p:spPr>
          <a:xfrm flipV="1">
            <a:off x="10645590" y="1672403"/>
            <a:ext cx="18310" cy="41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665EA59-EA09-42C8-837B-76566D1F60DA}"/>
              </a:ext>
            </a:extLst>
          </p:cNvPr>
          <p:cNvCxnSpPr>
            <a:cxnSpLocks/>
            <a:stCxn id="136" idx="0"/>
            <a:endCxn id="125" idx="3"/>
          </p:cNvCxnSpPr>
          <p:nvPr/>
        </p:nvCxnSpPr>
        <p:spPr>
          <a:xfrm flipH="1" flipV="1">
            <a:off x="10952031" y="1496191"/>
            <a:ext cx="239659" cy="58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0350B90-1D5F-4FD9-A607-D8A5658A8757}"/>
              </a:ext>
            </a:extLst>
          </p:cNvPr>
          <p:cNvSpPr/>
          <p:nvPr/>
        </p:nvSpPr>
        <p:spPr>
          <a:xfrm>
            <a:off x="10982140" y="2078601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C91F9B3-6370-49D4-9133-8CC39E444F6F}"/>
              </a:ext>
            </a:extLst>
          </p:cNvPr>
          <p:cNvSpPr/>
          <p:nvPr/>
        </p:nvSpPr>
        <p:spPr>
          <a:xfrm>
            <a:off x="6685485" y="380313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EC8745-4C16-4013-9FBB-23240580DA5E}"/>
              </a:ext>
            </a:extLst>
          </p:cNvPr>
          <p:cNvSpPr/>
          <p:nvPr/>
        </p:nvSpPr>
        <p:spPr>
          <a:xfrm>
            <a:off x="6125208" y="462809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B8046AC-D7D6-4C6E-804F-83C3EF28D75C}"/>
              </a:ext>
            </a:extLst>
          </p:cNvPr>
          <p:cNvCxnSpPr>
            <a:cxnSpLocks/>
            <a:stCxn id="79" idx="0"/>
            <a:endCxn id="78" idx="1"/>
          </p:cNvCxnSpPr>
          <p:nvPr/>
        </p:nvCxnSpPr>
        <p:spPr>
          <a:xfrm flipV="1">
            <a:off x="6334758" y="3979349"/>
            <a:ext cx="350727" cy="64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59F543B-7A2C-4178-8D12-7DABB5E98D8F}"/>
              </a:ext>
            </a:extLst>
          </p:cNvPr>
          <p:cNvCxnSpPr>
            <a:cxnSpLocks/>
            <a:stCxn id="90" idx="0"/>
            <a:endCxn id="78" idx="3"/>
          </p:cNvCxnSpPr>
          <p:nvPr/>
        </p:nvCxnSpPr>
        <p:spPr>
          <a:xfrm flipH="1" flipV="1">
            <a:off x="7104585" y="3979349"/>
            <a:ext cx="433334" cy="647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CD6D153A-10C2-477B-8089-B5BCFCB5A4BF}"/>
              </a:ext>
            </a:extLst>
          </p:cNvPr>
          <p:cNvSpPr/>
          <p:nvPr/>
        </p:nvSpPr>
        <p:spPr>
          <a:xfrm>
            <a:off x="5778948" y="540399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7C8324F-5958-46C6-8C08-00A111E2289F}"/>
              </a:ext>
            </a:extLst>
          </p:cNvPr>
          <p:cNvCxnSpPr>
            <a:cxnSpLocks/>
            <a:stCxn id="82" idx="0"/>
            <a:endCxn id="79" idx="1"/>
          </p:cNvCxnSpPr>
          <p:nvPr/>
        </p:nvCxnSpPr>
        <p:spPr>
          <a:xfrm flipV="1">
            <a:off x="5988498" y="4804308"/>
            <a:ext cx="13671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4095300-1CFF-4625-82B2-86B90136E637}"/>
              </a:ext>
            </a:extLst>
          </p:cNvPr>
          <p:cNvSpPr/>
          <p:nvPr/>
        </p:nvSpPr>
        <p:spPr>
          <a:xfrm>
            <a:off x="6334758" y="540399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1E61D0-DDED-457C-BFC1-46FAB0B90EAC}"/>
              </a:ext>
            </a:extLst>
          </p:cNvPr>
          <p:cNvCxnSpPr>
            <a:cxnSpLocks/>
            <a:stCxn id="84" idx="0"/>
            <a:endCxn id="79" idx="3"/>
          </p:cNvCxnSpPr>
          <p:nvPr/>
        </p:nvCxnSpPr>
        <p:spPr>
          <a:xfrm flipV="1">
            <a:off x="6544308" y="4804308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CF61D42D-EA1F-4F22-803A-93F8B3868868}"/>
              </a:ext>
            </a:extLst>
          </p:cNvPr>
          <p:cNvSpPr/>
          <p:nvPr/>
        </p:nvSpPr>
        <p:spPr>
          <a:xfrm>
            <a:off x="6853871" y="540399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D8657C2-B3C0-43FA-ACEB-8B4F3FBA07F0}"/>
              </a:ext>
            </a:extLst>
          </p:cNvPr>
          <p:cNvCxnSpPr>
            <a:cxnSpLocks/>
            <a:stCxn id="86" idx="0"/>
            <a:endCxn id="90" idx="1"/>
          </p:cNvCxnSpPr>
          <p:nvPr/>
        </p:nvCxnSpPr>
        <p:spPr>
          <a:xfrm flipV="1">
            <a:off x="7063421" y="4803114"/>
            <a:ext cx="264948" cy="60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9A37442-3AE1-4DED-AD4F-182210AF35DF}"/>
              </a:ext>
            </a:extLst>
          </p:cNvPr>
          <p:cNvSpPr/>
          <p:nvPr/>
        </p:nvSpPr>
        <p:spPr>
          <a:xfrm>
            <a:off x="7763349" y="5395714"/>
            <a:ext cx="481168" cy="3607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330E5D6-79B9-4490-B9BB-05B31A597DCD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H="1" flipV="1">
            <a:off x="7747469" y="4803114"/>
            <a:ext cx="256464" cy="59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FD28D00-FEFB-4394-91CC-367923F8150E}"/>
              </a:ext>
            </a:extLst>
          </p:cNvPr>
          <p:cNvSpPr/>
          <p:nvPr/>
        </p:nvSpPr>
        <p:spPr>
          <a:xfrm>
            <a:off x="7328369" y="4626901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6589F18-9173-472E-95DF-D97BCD151D71}"/>
              </a:ext>
            </a:extLst>
          </p:cNvPr>
          <p:cNvSpPr/>
          <p:nvPr/>
        </p:nvSpPr>
        <p:spPr>
          <a:xfrm>
            <a:off x="3495054" y="3780046"/>
            <a:ext cx="419100" cy="412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0F67BA2-D964-4BBD-AC26-42984A60FE9C}"/>
              </a:ext>
            </a:extLst>
          </p:cNvPr>
          <p:cNvSpPr/>
          <p:nvPr/>
        </p:nvSpPr>
        <p:spPr>
          <a:xfrm>
            <a:off x="2934777" y="4605005"/>
            <a:ext cx="419100" cy="412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55604D9-7536-44AA-BA5D-C151DE991A14}"/>
              </a:ext>
            </a:extLst>
          </p:cNvPr>
          <p:cNvCxnSpPr>
            <a:cxnSpLocks/>
            <a:stCxn id="92" idx="0"/>
            <a:endCxn id="91" idx="1"/>
          </p:cNvCxnSpPr>
          <p:nvPr/>
        </p:nvCxnSpPr>
        <p:spPr>
          <a:xfrm flipV="1">
            <a:off x="3144327" y="3986426"/>
            <a:ext cx="350727" cy="61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BEBDE47-126A-4ACA-A7DA-25EB2424B919}"/>
              </a:ext>
            </a:extLst>
          </p:cNvPr>
          <p:cNvCxnSpPr>
            <a:cxnSpLocks/>
            <a:stCxn id="103" idx="0"/>
            <a:endCxn id="91" idx="3"/>
          </p:cNvCxnSpPr>
          <p:nvPr/>
        </p:nvCxnSpPr>
        <p:spPr>
          <a:xfrm flipH="1" flipV="1">
            <a:off x="3914154" y="3986426"/>
            <a:ext cx="433334" cy="61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2F67D3F-29BD-4E1E-B47F-C8F5E2171EBE}"/>
              </a:ext>
            </a:extLst>
          </p:cNvPr>
          <p:cNvSpPr/>
          <p:nvPr/>
        </p:nvSpPr>
        <p:spPr>
          <a:xfrm>
            <a:off x="2324025" y="5408216"/>
            <a:ext cx="419100" cy="412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3B86233-5DCC-4CEC-AED7-EE23877CF41C}"/>
              </a:ext>
            </a:extLst>
          </p:cNvPr>
          <p:cNvCxnSpPr>
            <a:cxnSpLocks/>
            <a:stCxn id="95" idx="0"/>
            <a:endCxn id="92" idx="1"/>
          </p:cNvCxnSpPr>
          <p:nvPr/>
        </p:nvCxnSpPr>
        <p:spPr>
          <a:xfrm flipV="1">
            <a:off x="2533575" y="4811385"/>
            <a:ext cx="401202" cy="59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FF0F9FB-2C8D-47F4-9C2F-E9F58D4458CF}"/>
              </a:ext>
            </a:extLst>
          </p:cNvPr>
          <p:cNvSpPr/>
          <p:nvPr/>
        </p:nvSpPr>
        <p:spPr>
          <a:xfrm>
            <a:off x="3144327" y="5380906"/>
            <a:ext cx="419100" cy="412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CE6A963-50CE-4BF4-B622-E90BEBFE25F0}"/>
              </a:ext>
            </a:extLst>
          </p:cNvPr>
          <p:cNvCxnSpPr>
            <a:cxnSpLocks/>
            <a:stCxn id="97" idx="0"/>
            <a:endCxn id="92" idx="3"/>
          </p:cNvCxnSpPr>
          <p:nvPr/>
        </p:nvCxnSpPr>
        <p:spPr>
          <a:xfrm flipV="1">
            <a:off x="3353877" y="4811385"/>
            <a:ext cx="0" cy="5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78CFFD1-A2C7-47C5-A00D-8969C3024CDD}"/>
              </a:ext>
            </a:extLst>
          </p:cNvPr>
          <p:cNvSpPr/>
          <p:nvPr/>
        </p:nvSpPr>
        <p:spPr>
          <a:xfrm>
            <a:off x="3663440" y="5380906"/>
            <a:ext cx="419100" cy="412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9D4A030-37EC-4B50-B182-F3BFF0DA383E}"/>
              </a:ext>
            </a:extLst>
          </p:cNvPr>
          <p:cNvCxnSpPr>
            <a:cxnSpLocks/>
            <a:stCxn id="99" idx="0"/>
            <a:endCxn id="103" idx="1"/>
          </p:cNvCxnSpPr>
          <p:nvPr/>
        </p:nvCxnSpPr>
        <p:spPr>
          <a:xfrm flipV="1">
            <a:off x="3872990" y="4810191"/>
            <a:ext cx="264948" cy="570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0432786-0EA7-45B6-A70E-DEA69CC4A24D}"/>
              </a:ext>
            </a:extLst>
          </p:cNvPr>
          <p:cNvSpPr/>
          <p:nvPr/>
        </p:nvSpPr>
        <p:spPr>
          <a:xfrm>
            <a:off x="4572918" y="5371206"/>
            <a:ext cx="481168" cy="4224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52E6D27-41B3-42FE-B93C-F17B6DE730D2}"/>
              </a:ext>
            </a:extLst>
          </p:cNvPr>
          <p:cNvCxnSpPr>
            <a:cxnSpLocks/>
            <a:stCxn id="101" idx="0"/>
            <a:endCxn id="103" idx="3"/>
          </p:cNvCxnSpPr>
          <p:nvPr/>
        </p:nvCxnSpPr>
        <p:spPr>
          <a:xfrm flipH="1" flipV="1">
            <a:off x="4557038" y="4810191"/>
            <a:ext cx="256464" cy="56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524B9B3-6E02-471D-B87F-B364AB9A5064}"/>
              </a:ext>
            </a:extLst>
          </p:cNvPr>
          <p:cNvSpPr/>
          <p:nvPr/>
        </p:nvSpPr>
        <p:spPr>
          <a:xfrm>
            <a:off x="4137938" y="4603811"/>
            <a:ext cx="419100" cy="412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520279-08B5-4A5A-8A55-7CFB6A7B34E8}"/>
              </a:ext>
            </a:extLst>
          </p:cNvPr>
          <p:cNvCxnSpPr>
            <a:cxnSpLocks/>
          </p:cNvCxnSpPr>
          <p:nvPr/>
        </p:nvCxnSpPr>
        <p:spPr>
          <a:xfrm>
            <a:off x="7131693" y="1448400"/>
            <a:ext cx="1835074" cy="107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2E76CE4-326A-4888-8B1C-980F82423141}"/>
              </a:ext>
            </a:extLst>
          </p:cNvPr>
          <p:cNvCxnSpPr>
            <a:cxnSpLocks/>
          </p:cNvCxnSpPr>
          <p:nvPr/>
        </p:nvCxnSpPr>
        <p:spPr>
          <a:xfrm>
            <a:off x="2608194" y="1401540"/>
            <a:ext cx="1835074" cy="107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6504116-9FAD-4805-AA9A-5EC97098A5E4}"/>
              </a:ext>
            </a:extLst>
          </p:cNvPr>
          <p:cNvCxnSpPr>
            <a:cxnSpLocks/>
          </p:cNvCxnSpPr>
          <p:nvPr/>
        </p:nvCxnSpPr>
        <p:spPr>
          <a:xfrm>
            <a:off x="10166219" y="2561778"/>
            <a:ext cx="0" cy="100117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E8358DD-F2FA-468A-851F-26DEE4A06D41}"/>
              </a:ext>
            </a:extLst>
          </p:cNvPr>
          <p:cNvCxnSpPr>
            <a:cxnSpLocks/>
          </p:cNvCxnSpPr>
          <p:nvPr/>
        </p:nvCxnSpPr>
        <p:spPr>
          <a:xfrm flipH="1">
            <a:off x="7747469" y="4238935"/>
            <a:ext cx="1648923" cy="118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F7925F6-753D-435A-9918-B7520EC1CD36}"/>
              </a:ext>
            </a:extLst>
          </p:cNvPr>
          <p:cNvCxnSpPr>
            <a:cxnSpLocks/>
          </p:cNvCxnSpPr>
          <p:nvPr/>
        </p:nvCxnSpPr>
        <p:spPr>
          <a:xfrm flipH="1">
            <a:off x="4572918" y="4097966"/>
            <a:ext cx="1648923" cy="118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5ED7A82-EC45-45D8-9979-1E0F76CF3211}"/>
              </a:ext>
            </a:extLst>
          </p:cNvPr>
          <p:cNvCxnSpPr>
            <a:cxnSpLocks/>
          </p:cNvCxnSpPr>
          <p:nvPr/>
        </p:nvCxnSpPr>
        <p:spPr>
          <a:xfrm flipH="1">
            <a:off x="1569937" y="3930434"/>
            <a:ext cx="1648923" cy="118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9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232</Words>
  <Application>Microsoft Office PowerPoint</Application>
  <PresentationFormat>Widescreen</PresentationFormat>
  <Paragraphs>167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Nguyễn</dc:creator>
  <cp:lastModifiedBy>Long Nguyễn</cp:lastModifiedBy>
  <cp:revision>3</cp:revision>
  <dcterms:created xsi:type="dcterms:W3CDTF">2022-04-18T14:18:41Z</dcterms:created>
  <dcterms:modified xsi:type="dcterms:W3CDTF">2022-04-18T14:37:55Z</dcterms:modified>
</cp:coreProperties>
</file>