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9"/>
  </p:notesMasterIdLst>
  <p:sldIdLst>
    <p:sldId id="256" r:id="rId2"/>
    <p:sldId id="270" r:id="rId3"/>
    <p:sldId id="349" r:id="rId4"/>
    <p:sldId id="257" r:id="rId5"/>
    <p:sldId id="258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259" r:id="rId14"/>
    <p:sldId id="357" r:id="rId15"/>
    <p:sldId id="358" r:id="rId16"/>
    <p:sldId id="360" r:id="rId17"/>
    <p:sldId id="305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Hammersmith One" panose="02010703030501060504" pitchFamily="2" charset="0"/>
      <p:regular r:id="rId21"/>
    </p:embeddedFont>
    <p:embeddedFont>
      <p:font typeface="Segoe UI Black" panose="020B0A02040204020203" pitchFamily="34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A413BD2-DFD4-421D-A0F2-82958A09C3DE}">
          <p14:sldIdLst>
            <p14:sldId id="256"/>
            <p14:sldId id="270"/>
            <p14:sldId id="349"/>
            <p14:sldId id="257"/>
            <p14:sldId id="258"/>
            <p14:sldId id="350"/>
            <p14:sldId id="351"/>
            <p14:sldId id="352"/>
            <p14:sldId id="353"/>
            <p14:sldId id="354"/>
            <p14:sldId id="355"/>
            <p14:sldId id="356"/>
            <p14:sldId id="259"/>
            <p14:sldId id="357"/>
            <p14:sldId id="358"/>
            <p14:sldId id="360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886FDB-B8A6-4E5A-B1AA-1424C114E903}">
  <a:tblStyle styleId="{85886FDB-B8A6-4E5A-B1AA-1424C114E9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5835FB1-E51A-4DC0-ACA5-77223435A28E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A10E97D-AF9D-4608-B56A-46C2B4097751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A4E35F-4907-4C1D-B8DA-D9C1127760DD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48C3D8-6BE5-4379-A7E9-F6E1DB9E6352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A124530-9143-4CF0-BD77-D17043AFA4E4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3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y Phạm Thụy Ý" userId="b4a566e6-5e9d-4ca2-bcac-4e9652e0f01b" providerId="ADAL" clId="{0C12A27B-0268-4597-A6F1-4C4D119FE310}"/>
    <pc:docChg chg="addSld modSld sldOrd">
      <pc:chgData name="Vy Phạm Thụy Ý" userId="b4a566e6-5e9d-4ca2-bcac-4e9652e0f01b" providerId="ADAL" clId="{0C12A27B-0268-4597-A6F1-4C4D119FE310}" dt="2022-03-10T11:46:20.591" v="239" actId="2710"/>
      <pc:docMkLst>
        <pc:docMk/>
      </pc:docMkLst>
      <pc:sldChg chg="modSp modAnim">
        <pc:chgData name="Vy Phạm Thụy Ý" userId="b4a566e6-5e9d-4ca2-bcac-4e9652e0f01b" providerId="ADAL" clId="{0C12A27B-0268-4597-A6F1-4C4D119FE310}" dt="2022-03-10T10:52:43.279" v="19" actId="20577"/>
        <pc:sldMkLst>
          <pc:docMk/>
          <pc:sldMk cId="0" sldId="258"/>
        </pc:sldMkLst>
        <pc:spChg chg="mod">
          <ac:chgData name="Vy Phạm Thụy Ý" userId="b4a566e6-5e9d-4ca2-bcac-4e9652e0f01b" providerId="ADAL" clId="{0C12A27B-0268-4597-A6F1-4C4D119FE310}" dt="2022-03-10T10:52:43.279" v="19" actId="20577"/>
          <ac:spMkLst>
            <pc:docMk/>
            <pc:sldMk cId="0" sldId="258"/>
            <ac:spMk id="59" creationId="{A483A460-7EB7-4CC1-87FB-1287346CF4B7}"/>
          </ac:spMkLst>
        </pc:spChg>
      </pc:sldChg>
      <pc:sldChg chg="addSp modSp modAnim">
        <pc:chgData name="Vy Phạm Thụy Ý" userId="b4a566e6-5e9d-4ca2-bcac-4e9652e0f01b" providerId="ADAL" clId="{0C12A27B-0268-4597-A6F1-4C4D119FE310}" dt="2022-03-10T11:45:50.841" v="236"/>
        <pc:sldMkLst>
          <pc:docMk/>
          <pc:sldMk cId="0" sldId="259"/>
        </pc:sldMkLst>
        <pc:spChg chg="add">
          <ac:chgData name="Vy Phạm Thụy Ý" userId="b4a566e6-5e9d-4ca2-bcac-4e9652e0f01b" providerId="ADAL" clId="{0C12A27B-0268-4597-A6F1-4C4D119FE310}" dt="2022-03-10T11:23:39.459" v="159"/>
          <ac:spMkLst>
            <pc:docMk/>
            <pc:sldMk cId="0" sldId="259"/>
            <ac:spMk id="6" creationId="{C399C318-D3A6-4993-B4B2-E409C7E1F6B9}"/>
          </ac:spMkLst>
        </pc:spChg>
        <pc:spChg chg="add mod">
          <ac:chgData name="Vy Phạm Thụy Ý" userId="b4a566e6-5e9d-4ca2-bcac-4e9652e0f01b" providerId="ADAL" clId="{0C12A27B-0268-4597-A6F1-4C4D119FE310}" dt="2022-03-10T11:24:41.897" v="165" actId="20577"/>
          <ac:spMkLst>
            <pc:docMk/>
            <pc:sldMk cId="0" sldId="259"/>
            <ac:spMk id="9" creationId="{D4B47B2F-F6C4-4014-8300-C7FB75459FDF}"/>
          </ac:spMkLst>
        </pc:spChg>
      </pc:sldChg>
      <pc:sldChg chg="ord">
        <pc:chgData name="Vy Phạm Thụy Ý" userId="b4a566e6-5e9d-4ca2-bcac-4e9652e0f01b" providerId="ADAL" clId="{0C12A27B-0268-4597-A6F1-4C4D119FE310}" dt="2022-03-10T11:43:52.821" v="227"/>
        <pc:sldMkLst>
          <pc:docMk/>
          <pc:sldMk cId="0" sldId="296"/>
        </pc:sldMkLst>
      </pc:sldChg>
      <pc:sldChg chg="modSp ord">
        <pc:chgData name="Vy Phạm Thụy Ý" userId="b4a566e6-5e9d-4ca2-bcac-4e9652e0f01b" providerId="ADAL" clId="{0C12A27B-0268-4597-A6F1-4C4D119FE310}" dt="2022-03-10T11:41:51.912" v="226" actId="207"/>
        <pc:sldMkLst>
          <pc:docMk/>
          <pc:sldMk cId="0" sldId="305"/>
        </pc:sldMkLst>
        <pc:spChg chg="mod">
          <ac:chgData name="Vy Phạm Thụy Ý" userId="b4a566e6-5e9d-4ca2-bcac-4e9652e0f01b" providerId="ADAL" clId="{0C12A27B-0268-4597-A6F1-4C4D119FE310}" dt="2022-03-10T11:41:51.912" v="226" actId="207"/>
          <ac:spMkLst>
            <pc:docMk/>
            <pc:sldMk cId="0" sldId="305"/>
            <ac:spMk id="2321" creationId="{00000000-0000-0000-0000-000000000000}"/>
          </ac:spMkLst>
        </pc:spChg>
      </pc:sldChg>
      <pc:sldChg chg="addSp modSp ord">
        <pc:chgData name="Vy Phạm Thụy Ý" userId="b4a566e6-5e9d-4ca2-bcac-4e9652e0f01b" providerId="ADAL" clId="{0C12A27B-0268-4597-A6F1-4C4D119FE310}" dt="2022-03-10T11:39:05.516" v="224"/>
        <pc:sldMkLst>
          <pc:docMk/>
          <pc:sldMk cId="0" sldId="310"/>
        </pc:sldMkLst>
        <pc:spChg chg="add mod">
          <ac:chgData name="Vy Phạm Thụy Ý" userId="b4a566e6-5e9d-4ca2-bcac-4e9652e0f01b" providerId="ADAL" clId="{0C12A27B-0268-4597-A6F1-4C4D119FE310}" dt="2022-03-10T11:38:37.636" v="221" actId="11529"/>
          <ac:spMkLst>
            <pc:docMk/>
            <pc:sldMk cId="0" sldId="310"/>
            <ac:spMk id="14" creationId="{F09979A3-017F-4C4E-B662-0614E242FB43}"/>
          </ac:spMkLst>
        </pc:spChg>
        <pc:spChg chg="add">
          <ac:chgData name="Vy Phạm Thụy Ý" userId="b4a566e6-5e9d-4ca2-bcac-4e9652e0f01b" providerId="ADAL" clId="{0C12A27B-0268-4597-A6F1-4C4D119FE310}" dt="2022-03-10T11:38:39.813" v="222"/>
          <ac:spMkLst>
            <pc:docMk/>
            <pc:sldMk cId="0" sldId="310"/>
            <ac:spMk id="31" creationId="{750916F5-7801-43CC-95AF-818CDB84D5E2}"/>
          </ac:spMkLst>
        </pc:spChg>
        <pc:spChg chg="add">
          <ac:chgData name="Vy Phạm Thụy Ý" userId="b4a566e6-5e9d-4ca2-bcac-4e9652e0f01b" providerId="ADAL" clId="{0C12A27B-0268-4597-A6F1-4C4D119FE310}" dt="2022-03-10T11:38:45.806" v="223"/>
          <ac:spMkLst>
            <pc:docMk/>
            <pc:sldMk cId="0" sldId="310"/>
            <ac:spMk id="32" creationId="{19B891E3-3927-4BC2-A1FF-90F104F48BFF}"/>
          </ac:spMkLst>
        </pc:spChg>
        <pc:spChg chg="add">
          <ac:chgData name="Vy Phạm Thụy Ý" userId="b4a566e6-5e9d-4ca2-bcac-4e9652e0f01b" providerId="ADAL" clId="{0C12A27B-0268-4597-A6F1-4C4D119FE310}" dt="2022-03-10T11:39:05.516" v="224"/>
          <ac:spMkLst>
            <pc:docMk/>
            <pc:sldMk cId="0" sldId="310"/>
            <ac:spMk id="33" creationId="{EED9B6E5-E470-4F8F-9A79-A451FAB8A2FA}"/>
          </ac:spMkLst>
        </pc:spChg>
      </pc:sldChg>
      <pc:sldChg chg="modSp add modAnim">
        <pc:chgData name="Vy Phạm Thụy Ý" userId="b4a566e6-5e9d-4ca2-bcac-4e9652e0f01b" providerId="ADAL" clId="{0C12A27B-0268-4597-A6F1-4C4D119FE310}" dt="2022-03-10T10:57:17.141" v="44" actId="20577"/>
        <pc:sldMkLst>
          <pc:docMk/>
          <pc:sldMk cId="4218529845" sldId="350"/>
        </pc:sldMkLst>
        <pc:spChg chg="mod">
          <ac:chgData name="Vy Phạm Thụy Ý" userId="b4a566e6-5e9d-4ca2-bcac-4e9652e0f01b" providerId="ADAL" clId="{0C12A27B-0268-4597-A6F1-4C4D119FE310}" dt="2022-03-10T10:57:17.141" v="44" actId="20577"/>
          <ac:spMkLst>
            <pc:docMk/>
            <pc:sldMk cId="4218529845" sldId="350"/>
            <ac:spMk id="59" creationId="{A483A460-7EB7-4CC1-87FB-1287346CF4B7}"/>
          </ac:spMkLst>
        </pc:spChg>
      </pc:sldChg>
      <pc:sldChg chg="addSp modSp add modAnim">
        <pc:chgData name="Vy Phạm Thụy Ý" userId="b4a566e6-5e9d-4ca2-bcac-4e9652e0f01b" providerId="ADAL" clId="{0C12A27B-0268-4597-A6F1-4C4D119FE310}" dt="2022-03-10T10:57:09.770" v="42" actId="20577"/>
        <pc:sldMkLst>
          <pc:docMk/>
          <pc:sldMk cId="3380146373" sldId="351"/>
        </pc:sldMkLst>
        <pc:spChg chg="add mod">
          <ac:chgData name="Vy Phạm Thụy Ý" userId="b4a566e6-5e9d-4ca2-bcac-4e9652e0f01b" providerId="ADAL" clId="{0C12A27B-0268-4597-A6F1-4C4D119FE310}" dt="2022-03-10T10:57:09.770" v="42" actId="20577"/>
          <ac:spMkLst>
            <pc:docMk/>
            <pc:sldMk cId="3380146373" sldId="351"/>
            <ac:spMk id="4" creationId="{214B2C9B-0652-43DA-A212-EE712D0E596E}"/>
          </ac:spMkLst>
        </pc:spChg>
      </pc:sldChg>
      <pc:sldChg chg="modSp add modAnim">
        <pc:chgData name="Vy Phạm Thụy Ý" userId="b4a566e6-5e9d-4ca2-bcac-4e9652e0f01b" providerId="ADAL" clId="{0C12A27B-0268-4597-A6F1-4C4D119FE310}" dt="2022-03-10T11:06:10.460" v="74" actId="20577"/>
        <pc:sldMkLst>
          <pc:docMk/>
          <pc:sldMk cId="3641666734" sldId="352"/>
        </pc:sldMkLst>
        <pc:spChg chg="mod">
          <ac:chgData name="Vy Phạm Thụy Ý" userId="b4a566e6-5e9d-4ca2-bcac-4e9652e0f01b" providerId="ADAL" clId="{0C12A27B-0268-4597-A6F1-4C4D119FE310}" dt="2022-03-10T11:06:10.460" v="74" actId="20577"/>
          <ac:spMkLst>
            <pc:docMk/>
            <pc:sldMk cId="3641666734" sldId="352"/>
            <ac:spMk id="4" creationId="{214B2C9B-0652-43DA-A212-EE712D0E596E}"/>
          </ac:spMkLst>
        </pc:spChg>
      </pc:sldChg>
      <pc:sldChg chg="addSp modSp add modAnim">
        <pc:chgData name="Vy Phạm Thụy Ý" userId="b4a566e6-5e9d-4ca2-bcac-4e9652e0f01b" providerId="ADAL" clId="{0C12A27B-0268-4597-A6F1-4C4D119FE310}" dt="2022-03-10T11:45:23.358" v="233"/>
        <pc:sldMkLst>
          <pc:docMk/>
          <pc:sldMk cId="3180161362" sldId="353"/>
        </pc:sldMkLst>
        <pc:spChg chg="mod">
          <ac:chgData name="Vy Phạm Thụy Ý" userId="b4a566e6-5e9d-4ca2-bcac-4e9652e0f01b" providerId="ADAL" clId="{0C12A27B-0268-4597-A6F1-4C4D119FE310}" dt="2022-03-10T11:08:36.470" v="92" actId="255"/>
          <ac:spMkLst>
            <pc:docMk/>
            <pc:sldMk cId="3180161362" sldId="353"/>
            <ac:spMk id="4" creationId="{214B2C9B-0652-43DA-A212-EE712D0E596E}"/>
          </ac:spMkLst>
        </pc:spChg>
        <pc:picChg chg="add">
          <ac:chgData name="Vy Phạm Thụy Ý" userId="b4a566e6-5e9d-4ca2-bcac-4e9652e0f01b" providerId="ADAL" clId="{0C12A27B-0268-4597-A6F1-4C4D119FE310}" dt="2022-03-10T11:05:54.398" v="73"/>
          <ac:picMkLst>
            <pc:docMk/>
            <pc:sldMk cId="3180161362" sldId="353"/>
            <ac:picMk id="5" creationId="{B962308C-CBD0-49FB-A919-0CE4AE19283C}"/>
          </ac:picMkLst>
        </pc:picChg>
        <pc:picChg chg="add">
          <ac:chgData name="Vy Phạm Thụy Ý" userId="b4a566e6-5e9d-4ca2-bcac-4e9652e0f01b" providerId="ADAL" clId="{0C12A27B-0268-4597-A6F1-4C4D119FE310}" dt="2022-03-10T11:08:48.711" v="93"/>
          <ac:picMkLst>
            <pc:docMk/>
            <pc:sldMk cId="3180161362" sldId="353"/>
            <ac:picMk id="6" creationId="{61742761-1C35-4CA5-B020-5CA3E607E4A9}"/>
          </ac:picMkLst>
        </pc:picChg>
      </pc:sldChg>
      <pc:sldChg chg="modSp add modAnim">
        <pc:chgData name="Vy Phạm Thụy Ý" userId="b4a566e6-5e9d-4ca2-bcac-4e9652e0f01b" providerId="ADAL" clId="{0C12A27B-0268-4597-A6F1-4C4D119FE310}" dt="2022-03-10T11:15:31.081" v="117"/>
        <pc:sldMkLst>
          <pc:docMk/>
          <pc:sldMk cId="4212435600" sldId="354"/>
        </pc:sldMkLst>
        <pc:spChg chg="mod">
          <ac:chgData name="Vy Phạm Thụy Ý" userId="b4a566e6-5e9d-4ca2-bcac-4e9652e0f01b" providerId="ADAL" clId="{0C12A27B-0268-4597-A6F1-4C4D119FE310}" dt="2022-03-10T11:15:31.081" v="117"/>
          <ac:spMkLst>
            <pc:docMk/>
            <pc:sldMk cId="4212435600" sldId="354"/>
            <ac:spMk id="4" creationId="{214B2C9B-0652-43DA-A212-EE712D0E596E}"/>
          </ac:spMkLst>
        </pc:spChg>
      </pc:sldChg>
      <pc:sldChg chg="modSp add modAnim">
        <pc:chgData name="Vy Phạm Thụy Ý" userId="b4a566e6-5e9d-4ca2-bcac-4e9652e0f01b" providerId="ADAL" clId="{0C12A27B-0268-4597-A6F1-4C4D119FE310}" dt="2022-03-10T11:17:32.118" v="134" actId="20577"/>
        <pc:sldMkLst>
          <pc:docMk/>
          <pc:sldMk cId="973012043" sldId="355"/>
        </pc:sldMkLst>
        <pc:spChg chg="mod">
          <ac:chgData name="Vy Phạm Thụy Ý" userId="b4a566e6-5e9d-4ca2-bcac-4e9652e0f01b" providerId="ADAL" clId="{0C12A27B-0268-4597-A6F1-4C4D119FE310}" dt="2022-03-10T11:17:32.118" v="134" actId="20577"/>
          <ac:spMkLst>
            <pc:docMk/>
            <pc:sldMk cId="973012043" sldId="355"/>
            <ac:spMk id="4" creationId="{214B2C9B-0652-43DA-A212-EE712D0E596E}"/>
          </ac:spMkLst>
        </pc:spChg>
      </pc:sldChg>
      <pc:sldChg chg="addSp modSp add modAnim">
        <pc:chgData name="Vy Phạm Thụy Ý" userId="b4a566e6-5e9d-4ca2-bcac-4e9652e0f01b" providerId="ADAL" clId="{0C12A27B-0268-4597-A6F1-4C4D119FE310}" dt="2022-03-10T11:21:17.729" v="143" actId="207"/>
        <pc:sldMkLst>
          <pc:docMk/>
          <pc:sldMk cId="382455754" sldId="356"/>
        </pc:sldMkLst>
        <pc:spChg chg="mod">
          <ac:chgData name="Vy Phạm Thụy Ý" userId="b4a566e6-5e9d-4ca2-bcac-4e9652e0f01b" providerId="ADAL" clId="{0C12A27B-0268-4597-A6F1-4C4D119FE310}" dt="2022-03-10T11:20:42.762" v="139" actId="207"/>
          <ac:spMkLst>
            <pc:docMk/>
            <pc:sldMk cId="382455754" sldId="356"/>
            <ac:spMk id="4" creationId="{214B2C9B-0652-43DA-A212-EE712D0E596E}"/>
          </ac:spMkLst>
        </pc:spChg>
        <pc:spChg chg="add mod">
          <ac:chgData name="Vy Phạm Thụy Ý" userId="b4a566e6-5e9d-4ca2-bcac-4e9652e0f01b" providerId="ADAL" clId="{0C12A27B-0268-4597-A6F1-4C4D119FE310}" dt="2022-03-10T11:18:26.062" v="138" actId="207"/>
          <ac:spMkLst>
            <pc:docMk/>
            <pc:sldMk cId="382455754" sldId="356"/>
            <ac:spMk id="5" creationId="{4DAE34C2-450C-4AEF-BAB8-31E8DEC70866}"/>
          </ac:spMkLst>
        </pc:spChg>
        <pc:spChg chg="add mod">
          <ac:chgData name="Vy Phạm Thụy Ý" userId="b4a566e6-5e9d-4ca2-bcac-4e9652e0f01b" providerId="ADAL" clId="{0C12A27B-0268-4597-A6F1-4C4D119FE310}" dt="2022-03-10T11:21:17.729" v="143" actId="207"/>
          <ac:spMkLst>
            <pc:docMk/>
            <pc:sldMk cId="382455754" sldId="356"/>
            <ac:spMk id="6" creationId="{CED87145-B59D-4486-A461-C8C95C562620}"/>
          </ac:spMkLst>
        </pc:spChg>
        <pc:spChg chg="mod">
          <ac:chgData name="Vy Phạm Thụy Ý" userId="b4a566e6-5e9d-4ca2-bcac-4e9652e0f01b" providerId="ADAL" clId="{0C12A27B-0268-4597-A6F1-4C4D119FE310}" dt="2022-03-10T11:21:17.729" v="143" actId="207"/>
          <ac:spMkLst>
            <pc:docMk/>
            <pc:sldMk cId="382455754" sldId="356"/>
            <ac:spMk id="60" creationId="{E944A3CD-E857-4C41-9CD6-88FB821DA272}"/>
          </ac:spMkLst>
        </pc:spChg>
        <pc:picChg chg="add mod">
          <ac:chgData name="Vy Phạm Thụy Ý" userId="b4a566e6-5e9d-4ca2-bcac-4e9652e0f01b" providerId="ADAL" clId="{0C12A27B-0268-4597-A6F1-4C4D119FE310}" dt="2022-03-10T11:21:17.729" v="143" actId="207"/>
          <ac:picMkLst>
            <pc:docMk/>
            <pc:sldMk cId="382455754" sldId="356"/>
            <ac:picMk id="7" creationId="{974538EA-6F2E-4DA3-A5BD-A5871507735D}"/>
          </ac:picMkLst>
        </pc:picChg>
      </pc:sldChg>
      <pc:sldChg chg="modSp add modAnim">
        <pc:chgData name="Vy Phạm Thụy Ý" userId="b4a566e6-5e9d-4ca2-bcac-4e9652e0f01b" providerId="ADAL" clId="{0C12A27B-0268-4597-A6F1-4C4D119FE310}" dt="2022-03-10T11:46:04.223" v="237"/>
        <pc:sldMkLst>
          <pc:docMk/>
          <pc:sldMk cId="3560327593" sldId="357"/>
        </pc:sldMkLst>
        <pc:spChg chg="mod">
          <ac:chgData name="Vy Phạm Thụy Ý" userId="b4a566e6-5e9d-4ca2-bcac-4e9652e0f01b" providerId="ADAL" clId="{0C12A27B-0268-4597-A6F1-4C4D119FE310}" dt="2022-03-10T11:28:24.343" v="183" actId="20577"/>
          <ac:spMkLst>
            <pc:docMk/>
            <pc:sldMk cId="3560327593" sldId="357"/>
            <ac:spMk id="9" creationId="{D4B47B2F-F6C4-4014-8300-C7FB75459FDF}"/>
          </ac:spMkLst>
        </pc:spChg>
      </pc:sldChg>
      <pc:sldChg chg="modSp add modAnim">
        <pc:chgData name="Vy Phạm Thụy Ý" userId="b4a566e6-5e9d-4ca2-bcac-4e9652e0f01b" providerId="ADAL" clId="{0C12A27B-0268-4597-A6F1-4C4D119FE310}" dt="2022-03-10T11:46:11.922" v="238"/>
        <pc:sldMkLst>
          <pc:docMk/>
          <pc:sldMk cId="1267777721" sldId="358"/>
        </pc:sldMkLst>
        <pc:spChg chg="mod">
          <ac:chgData name="Vy Phạm Thụy Ý" userId="b4a566e6-5e9d-4ca2-bcac-4e9652e0f01b" providerId="ADAL" clId="{0C12A27B-0268-4597-A6F1-4C4D119FE310}" dt="2022-03-10T11:29:43.594" v="199"/>
          <ac:spMkLst>
            <pc:docMk/>
            <pc:sldMk cId="1267777721" sldId="358"/>
            <ac:spMk id="9" creationId="{D4B47B2F-F6C4-4014-8300-C7FB75459FDF}"/>
          </ac:spMkLst>
        </pc:spChg>
      </pc:sldChg>
      <pc:sldChg chg="modSp add modAnim">
        <pc:chgData name="Vy Phạm Thụy Ý" userId="b4a566e6-5e9d-4ca2-bcac-4e9652e0f01b" providerId="ADAL" clId="{0C12A27B-0268-4597-A6F1-4C4D119FE310}" dt="2022-03-10T11:33:21.325" v="213"/>
        <pc:sldMkLst>
          <pc:docMk/>
          <pc:sldMk cId="1726314744" sldId="359"/>
        </pc:sldMkLst>
        <pc:spChg chg="mod">
          <ac:chgData name="Vy Phạm Thụy Ý" userId="b4a566e6-5e9d-4ca2-bcac-4e9652e0f01b" providerId="ADAL" clId="{0C12A27B-0268-4597-A6F1-4C4D119FE310}" dt="2022-03-10T11:33:21.325" v="213"/>
          <ac:spMkLst>
            <pc:docMk/>
            <pc:sldMk cId="1726314744" sldId="359"/>
            <ac:spMk id="9" creationId="{D4B47B2F-F6C4-4014-8300-C7FB75459FDF}"/>
          </ac:spMkLst>
        </pc:spChg>
      </pc:sldChg>
      <pc:sldChg chg="addSp delSp modSp add ord">
        <pc:chgData name="Vy Phạm Thụy Ý" userId="b4a566e6-5e9d-4ca2-bcac-4e9652e0f01b" providerId="ADAL" clId="{0C12A27B-0268-4597-A6F1-4C4D119FE310}" dt="2022-03-10T11:46:20.591" v="239" actId="2710"/>
        <pc:sldMkLst>
          <pc:docMk/>
          <pc:sldMk cId="921990865" sldId="360"/>
        </pc:sldMkLst>
        <pc:spChg chg="add mod">
          <ac:chgData name="Vy Phạm Thụy Ý" userId="b4a566e6-5e9d-4ca2-bcac-4e9652e0f01b" providerId="ADAL" clId="{0C12A27B-0268-4597-A6F1-4C4D119FE310}" dt="2022-03-10T11:46:20.591" v="239" actId="2710"/>
          <ac:spMkLst>
            <pc:docMk/>
            <pc:sldMk cId="921990865" sldId="360"/>
            <ac:spMk id="2" creationId="{0F561B8B-0DC6-4C95-9FE5-6151D8564A42}"/>
          </ac:spMkLst>
        </pc:spChg>
        <pc:spChg chg="add del mod">
          <ac:chgData name="Vy Phạm Thụy Ý" userId="b4a566e6-5e9d-4ca2-bcac-4e9652e0f01b" providerId="ADAL" clId="{0C12A27B-0268-4597-A6F1-4C4D119FE310}" dt="2022-03-10T11:34:10.969" v="218"/>
          <ac:spMkLst>
            <pc:docMk/>
            <pc:sldMk cId="921990865" sldId="360"/>
            <ac:spMk id="3" creationId="{B769DB48-FD93-48D7-9813-ABCB78111407}"/>
          </ac:spMkLst>
        </pc:spChg>
        <pc:spChg chg="add">
          <ac:chgData name="Vy Phạm Thụy Ý" userId="b4a566e6-5e9d-4ca2-bcac-4e9652e0f01b" providerId="ADAL" clId="{0C12A27B-0268-4597-A6F1-4C4D119FE310}" dt="2022-03-10T11:34:05.628" v="216"/>
          <ac:spMkLst>
            <pc:docMk/>
            <pc:sldMk cId="921990865" sldId="360"/>
            <ac:spMk id="8" creationId="{1BDAEF95-66F9-4F68-8394-A8FDC0A89571}"/>
          </ac:spMkLst>
        </pc:spChg>
        <pc:spChg chg="del">
          <ac:chgData name="Vy Phạm Thụy Ý" userId="b4a566e6-5e9d-4ca2-bcac-4e9652e0f01b" providerId="ADAL" clId="{0C12A27B-0268-4597-A6F1-4C4D119FE310}" dt="2022-03-10T11:34:08.198" v="217"/>
          <ac:spMkLst>
            <pc:docMk/>
            <pc:sldMk cId="921990865" sldId="360"/>
            <ac:spMk id="60" creationId="{E944A3CD-E857-4C41-9CD6-88FB821DA2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5249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6994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0723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368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334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1970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gc6a01074ef_0_20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9" name="Google Shape;2319;gc6a01074ef_0_20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c6a01074ef_0_18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c6a01074ef_0_18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c6a01074ef_0_18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c6a01074ef_0_18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4062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316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2269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9784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23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0A299">
              <a:alpha val="553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4184875" y="1473300"/>
            <a:ext cx="4245900" cy="21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  <p:sp>
        <p:nvSpPr>
          <p:cNvPr id="164" name="Google Shape;164;p10"/>
          <p:cNvSpPr/>
          <p:nvPr/>
        </p:nvSpPr>
        <p:spPr>
          <a:xfrm rot="7018826" flipH="1">
            <a:off x="2857318" y="-764238"/>
            <a:ext cx="4267951" cy="26257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 rot="-8259636" flipH="1">
            <a:off x="4411264" y="3000624"/>
            <a:ext cx="3210911" cy="3197598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/>
          <p:nvPr/>
        </p:nvSpPr>
        <p:spPr>
          <a:xfrm>
            <a:off x="2285225" y="3225607"/>
            <a:ext cx="1419128" cy="12517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6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140660" y="1980495"/>
            <a:ext cx="6862680" cy="1182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PHÂN TÍCH ĐỘ PHỨC TẠP THUẬT TOÁN ĐỆ QUY</a:t>
            </a:r>
            <a:endParaRPr sz="4000" dirty="0">
              <a:solidFill>
                <a:schemeClr val="accent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545;p28">
            <a:extLst>
              <a:ext uri="{FF2B5EF4-FFF2-40B4-BE49-F238E27FC236}">
                <a16:creationId xmlns:a16="http://schemas.microsoft.com/office/drawing/2014/main" id="{E944A3CD-E857-4C41-9CD6-88FB821DA2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1302" y="144780"/>
            <a:ext cx="35413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 GIẢI TỔNG QUÁT</a:t>
            </a:r>
            <a:endParaRPr sz="24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544;p28">
            <a:extLst>
              <a:ext uri="{FF2B5EF4-FFF2-40B4-BE49-F238E27FC236}">
                <a16:creationId xmlns:a16="http://schemas.microsoft.com/office/drawing/2014/main" id="{214B2C9B-0652-43DA-A212-EE712D0E596E}"/>
              </a:ext>
            </a:extLst>
          </p:cNvPr>
          <p:cNvSpPr txBox="1">
            <a:spLocks/>
          </p:cNvSpPr>
          <p:nvPr/>
        </p:nvSpPr>
        <p:spPr>
          <a:xfrm>
            <a:off x="743020" y="1666868"/>
            <a:ext cx="7657958" cy="202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lvl="0" indent="0">
              <a:lnSpc>
                <a:spcPct val="150000"/>
              </a:lnSpc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Nếu nghiệm thuần nhất lớn nghiệm riêng thì độ phức tạp là nghiệm thuần nhất</a:t>
            </a:r>
          </a:p>
          <a:p>
            <a:pPr marL="0" lvl="0" indent="0">
              <a:lnSpc>
                <a:spcPct val="150000"/>
              </a:lnSpc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Nếu nghiệm riêng lớn hơn nghiệm thuần nhất thì độ phức tạp là nghiệm riêng</a:t>
            </a:r>
          </a:p>
          <a:p>
            <a:pPr marL="0" lvl="0" indent="0">
              <a:lnSpc>
                <a:spcPct val="150000"/>
              </a:lnSpc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Tuy nhiên, tính nghiệm không phải lúc nào cũng dễ !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</a:pPr>
            <a:endParaRPr lang="vi-VN" sz="1800" dirty="0">
              <a:solidFill>
                <a:schemeClr val="bg1">
                  <a:lumMod val="10000"/>
                </a:schemeClr>
              </a:solidFill>
              <a:latin typeface="+mj-lt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1243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545;p28">
            <a:extLst>
              <a:ext uri="{FF2B5EF4-FFF2-40B4-BE49-F238E27FC236}">
                <a16:creationId xmlns:a16="http://schemas.microsoft.com/office/drawing/2014/main" id="{E944A3CD-E857-4C41-9CD6-88FB821DA2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1302" y="144780"/>
            <a:ext cx="35413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 GIẢI TỔNG QUÁT</a:t>
            </a:r>
            <a:endParaRPr sz="24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544;p28">
            <a:extLst>
              <a:ext uri="{FF2B5EF4-FFF2-40B4-BE49-F238E27FC236}">
                <a16:creationId xmlns:a16="http://schemas.microsoft.com/office/drawing/2014/main" id="{214B2C9B-0652-43DA-A212-EE712D0E596E}"/>
              </a:ext>
            </a:extLst>
          </p:cNvPr>
          <p:cNvSpPr txBox="1">
            <a:spLocks/>
          </p:cNvSpPr>
          <p:nvPr/>
        </p:nvSpPr>
        <p:spPr>
          <a:xfrm>
            <a:off x="1524070" y="1034408"/>
            <a:ext cx="5981630" cy="202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lvl="0" indent="0" algn="just">
              <a:lnSpc>
                <a:spcPct val="150000"/>
              </a:lnSpc>
            </a:pP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Ta sẽ không cần tính nghiệm riêng trong trường hợp d(n) có dạng đặc biệt: hàm nhân, hàm có tính chất nhân</a:t>
            </a:r>
          </a:p>
          <a:p>
            <a:pPr marL="0" lvl="0" indent="0" algn="just">
              <a:lnSpc>
                <a:spcPct val="150000"/>
              </a:lnSpc>
            </a:pP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Hàm nhân, hàm có tính chất nhân (multiplicative function):</a:t>
            </a:r>
          </a:p>
          <a:p>
            <a:pPr marL="0" lvl="0" indent="0" algn="just">
              <a:lnSpc>
                <a:spcPct val="150000"/>
              </a:lnSpc>
            </a:pP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Hàm d(n) có tính nhân nếu và chỉ nếu d(x.y) = d(x).d(y)</a:t>
            </a:r>
          </a:p>
          <a:p>
            <a:pPr marL="0" lvl="0" indent="0" algn="just">
              <a:lnSpc>
                <a:spcPct val="150000"/>
              </a:lnSpc>
            </a:pP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Ví dụ:</a:t>
            </a:r>
          </a:p>
          <a:p>
            <a:pPr marL="0" lvl="0" indent="0" algn="just">
              <a:lnSpc>
                <a:spcPct val="150000"/>
              </a:lnSpc>
            </a:pP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 ● d(n) = n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2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 là hàm nhân vì d(x.y) = (x.y)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2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 = x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2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.y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2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 = d(x).d(y)</a:t>
            </a:r>
          </a:p>
          <a:p>
            <a:pPr marL="0" lvl="0" indent="0" algn="just">
              <a:lnSpc>
                <a:spcPct val="150000"/>
              </a:lnSpc>
            </a:pP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 ● d(n) = 3n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2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 không phải là hàm nhân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</a:pPr>
            <a:endParaRPr lang="vi-VN" sz="1800" dirty="0">
              <a:solidFill>
                <a:schemeClr val="bg1">
                  <a:lumMod val="10000"/>
                </a:schemeClr>
              </a:solidFill>
              <a:latin typeface="+mj-lt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7301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545;p28">
            <a:extLst>
              <a:ext uri="{FF2B5EF4-FFF2-40B4-BE49-F238E27FC236}">
                <a16:creationId xmlns:a16="http://schemas.microsoft.com/office/drawing/2014/main" id="{E944A3CD-E857-4C41-9CD6-88FB821DA2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1302" y="0"/>
            <a:ext cx="35413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 GIẢI TỔNG QUÁT</a:t>
            </a:r>
            <a:endParaRPr sz="24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974538EA-6F2E-4DA3-A5BD-A58715077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377" y="2072640"/>
            <a:ext cx="5571245" cy="23746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D87145-B59D-4486-A461-C8C95C562620}"/>
              </a:ext>
            </a:extLst>
          </p:cNvPr>
          <p:cNvSpPr/>
          <p:nvPr/>
        </p:nvSpPr>
        <p:spPr>
          <a:xfrm>
            <a:off x="1686218" y="1372880"/>
            <a:ext cx="5771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Nếu d(n) là hàm nhân, ta có công thức tính độ phức tạp sau:</a:t>
            </a:r>
          </a:p>
        </p:txBody>
      </p:sp>
    </p:spTree>
    <p:extLst>
      <p:ext uri="{BB962C8B-B14F-4D97-AF65-F5344CB8AC3E}">
        <p14:creationId xmlns:p14="http://schemas.microsoft.com/office/powerpoint/2010/main" val="38245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544;p28">
                <a:extLst>
                  <a:ext uri="{FF2B5EF4-FFF2-40B4-BE49-F238E27FC236}">
                    <a16:creationId xmlns:a16="http://schemas.microsoft.com/office/drawing/2014/main" id="{D4B47B2F-F6C4-4014-8300-C7FB75459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3367" y="944245"/>
                <a:ext cx="4462273" cy="32550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18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9pPr>
              </a:lstStyle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vi-VN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vi-VN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vi-VN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en-VN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VN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= 1</m:t>
                              </m:r>
                            </m:e>
                            <m:e>
                              <m: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VN" i="1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vi-VN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a:rPr lang="vi-VN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 +1        </m:t>
                              </m:r>
                              <m:r>
                                <m:rPr>
                                  <m:sty m:val="p"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&gt;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VN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:endParaRPr lang="en-US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 trình thuộc lớp PTTQ</a:t>
                </a:r>
              </a:p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en-GB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d(n) = 1 </a:t>
                </a:r>
                <a:r>
                  <a:rPr lang="en-GB" dirty="0" err="1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GB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GB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nhân</a:t>
                </a:r>
                <a:r>
                  <a:rPr lang="en-GB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 = b = 2</a:t>
                </a:r>
              </a:p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en-GB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d(b) = 1 &lt; a =&gt; </a:t>
                </a:r>
                <a:r>
                  <a:rPr lang="en-GB" dirty="0" err="1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Trường</a:t>
                </a:r>
                <a:r>
                  <a:rPr lang="en-GB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GB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</a:p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en-GB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vi-VN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VN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vi-VN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VN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VN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vi-VN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vi-VN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nor/>
                              </m:rPr>
                              <a:rPr lang="vi-VN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  <m:r>
                      <m:rPr>
                        <m:nor/>
                      </m:rPr>
                      <a:rPr lang="vi-VN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vi-VN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VN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VN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vi-VN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vi-VN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nor/>
                              </m:rPr>
                              <a:rPr lang="vi-VN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  <m:r>
                      <m:rPr>
                        <m:nor/>
                      </m:rPr>
                      <a:rPr lang="vi-VN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O(n)</a:t>
                </a:r>
              </a:p>
            </p:txBody>
          </p:sp>
        </mc:Choice>
        <mc:Fallback xmlns="">
          <p:sp>
            <p:nvSpPr>
              <p:cNvPr id="9" name="Google Shape;544;p28">
                <a:extLst>
                  <a:ext uri="{FF2B5EF4-FFF2-40B4-BE49-F238E27FC236}">
                    <a16:creationId xmlns:a16="http://schemas.microsoft.com/office/drawing/2014/main" id="{D4B47B2F-F6C4-4014-8300-C7FB75459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367" y="944245"/>
                <a:ext cx="4462273" cy="3255010"/>
              </a:xfrm>
              <a:prstGeom prst="rect">
                <a:avLst/>
              </a:prstGeom>
              <a:blipFill>
                <a:blip r:embed="rId3"/>
                <a:stretch>
                  <a:fillRect b="-127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399C318-D3A6-4993-B4B2-E409C7E1F6B9}"/>
              </a:ext>
            </a:extLst>
          </p:cNvPr>
          <p:cNvSpPr/>
          <p:nvPr/>
        </p:nvSpPr>
        <p:spPr>
          <a:xfrm>
            <a:off x="3585210" y="92720"/>
            <a:ext cx="1973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VÍ DỤ</a:t>
            </a:r>
            <a:b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VD1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544;p28">
                <a:extLst>
                  <a:ext uri="{FF2B5EF4-FFF2-40B4-BE49-F238E27FC236}">
                    <a16:creationId xmlns:a16="http://schemas.microsoft.com/office/drawing/2014/main" id="{D4B47B2F-F6C4-4014-8300-C7FB75459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40863" y="1119505"/>
                <a:ext cx="4462273" cy="32550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18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9pPr>
              </a:lstStyle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vi-VN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vi-VN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vi-VN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en-VN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VN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ế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= 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VN" i="1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vi-VN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vi-VN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 + </m:t>
                              </m:r>
                              <m:sSup>
                                <m:sSupPr>
                                  <m:ctrlPr>
                                    <a:rPr lang="en-VN" i="1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vi-VN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vi-VN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         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ế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&gt;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 trình thuộc lớp PTTQ</a:t>
                </a:r>
                <a:endParaRPr lang="en-US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en-GB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vi-VN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nor/>
                          </m:rPr>
                          <a:rPr lang="vi-VN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hàm nhân, a = 3, b = 2</a:t>
                </a:r>
              </a:p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en-GB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d(b)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nor/>
                          </m:rPr>
                          <a:rPr lang="vi-VN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 &gt; a =&gt; Trường hợp 2</a:t>
                </a:r>
              </a:p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vi-VN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VN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vi-VN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VN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VN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vi-VN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vi-VN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vi-VN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vi-VN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</m:sSup>
                    <m:r>
                      <m:rPr>
                        <m:nor/>
                      </m:rPr>
                      <a:rPr lang="vi-VN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vi-VN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VN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vi-VN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VN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VN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vi-VN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vi-VN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nor/>
                              </m:rPr>
                              <a:rPr lang="vi-VN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</m:func>
                      </m:sup>
                    </m:sSup>
                    <m:r>
                      <m:rPr>
                        <m:nor/>
                      </m:rPr>
                      <a:rPr lang="vi-VN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vi-VN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r>
                          <a:rPr lang="vi-VN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:endParaRPr lang="en-VN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Google Shape;544;p28">
                <a:extLst>
                  <a:ext uri="{FF2B5EF4-FFF2-40B4-BE49-F238E27FC236}">
                    <a16:creationId xmlns:a16="http://schemas.microsoft.com/office/drawing/2014/main" id="{D4B47B2F-F6C4-4014-8300-C7FB75459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3" y="1119505"/>
                <a:ext cx="4462273" cy="3255010"/>
              </a:xfrm>
              <a:prstGeom prst="rect">
                <a:avLst/>
              </a:prstGeom>
              <a:blipFill>
                <a:blip r:embed="rId3"/>
                <a:stretch>
                  <a:fillRect b="-44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399C318-D3A6-4993-B4B2-E409C7E1F6B9}"/>
              </a:ext>
            </a:extLst>
          </p:cNvPr>
          <p:cNvSpPr/>
          <p:nvPr/>
        </p:nvSpPr>
        <p:spPr>
          <a:xfrm>
            <a:off x="3585210" y="113248"/>
            <a:ext cx="1973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VÍ DỤ</a:t>
            </a:r>
            <a:b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032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544;p28">
                <a:extLst>
                  <a:ext uri="{FF2B5EF4-FFF2-40B4-BE49-F238E27FC236}">
                    <a16:creationId xmlns:a16="http://schemas.microsoft.com/office/drawing/2014/main" id="{D4B47B2F-F6C4-4014-8300-C7FB75459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0303" y="1127125"/>
                <a:ext cx="6437377" cy="32550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18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9pPr>
              </a:lstStyle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vi-VN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vi-VN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vi-VN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en-VN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VN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1            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ế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= 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VN" i="1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vi-VN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vi-VN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 + 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func>
                                <m:funcPr>
                                  <m:ctrlPr>
                                    <a:rPr lang="en-VN" i="1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VN" i="1">
                                          <a:solidFill>
                                            <a:schemeClr val="bg1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vi-VN">
                                          <a:solidFill>
                                            <a:schemeClr val="bg1">
                                              <a:lumMod val="10000"/>
                                            </a:schemeClr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vi-VN">
                                          <a:solidFill>
                                            <a:schemeClr val="bg1">
                                              <a:lumMod val="10000"/>
                                            </a:schemeClr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vi-VN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VN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 thuộc lớp PTTQ nhưng d(n)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func>
                      <m:funcPr>
                        <m:ctrlPr>
                          <a:rPr lang="en-VN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VN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vi-VN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vi-VN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nor/>
                          </m:rPr>
                          <a:rPr lang="vi-VN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func>
                  </m:oMath>
                </a14:m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không phải hàm nhân</a:t>
                </a:r>
              </a:p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NTN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vi-VN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VN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VN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vi-VN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vi-VN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nor/>
                              </m:rPr>
                              <a:rPr lang="vi-VN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vi-VN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VN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VN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vi-VN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vi-VN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nor/>
                              </m:rPr>
                              <a:rPr lang="vi-VN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</a:t>
                </a:r>
              </a:p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Phải tính nghiệm riêng </a:t>
                </a:r>
              </a:p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:endParaRPr lang="en-VN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Google Shape;544;p28">
                <a:extLst>
                  <a:ext uri="{FF2B5EF4-FFF2-40B4-BE49-F238E27FC236}">
                    <a16:creationId xmlns:a16="http://schemas.microsoft.com/office/drawing/2014/main" id="{D4B47B2F-F6C4-4014-8300-C7FB75459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303" y="1127125"/>
                <a:ext cx="6437377" cy="32550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399C318-D3A6-4993-B4B2-E409C7E1F6B9}"/>
              </a:ext>
            </a:extLst>
          </p:cNvPr>
          <p:cNvSpPr/>
          <p:nvPr/>
        </p:nvSpPr>
        <p:spPr>
          <a:xfrm>
            <a:off x="3585210" y="113248"/>
            <a:ext cx="1973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VÍ DỤ</a:t>
            </a:r>
            <a:b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6777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F561B8B-0DC6-4C95-9FE5-6151D8564A42}"/>
                  </a:ext>
                </a:extLst>
              </p:cNvPr>
              <p:cNvSpPr/>
              <p:nvPr/>
            </p:nvSpPr>
            <p:spPr>
              <a:xfrm>
                <a:off x="651509" y="1458389"/>
                <a:ext cx="7840980" cy="27533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en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= 0</m:t>
                        </m:r>
                      </m:sub>
                      <m:sup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1</m:t>
                        </m:r>
                      </m:sup>
                      <m:e>
                        <m:sSup>
                          <m:sSupPr>
                            <m:ctrlPr>
                              <a:rPr lang="en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vi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= 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0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vi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VN" sz="18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vi-VN" sz="180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vi-VN" sz="180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VN" sz="18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vi-VN" sz="180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vi-VN" sz="180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vi-VN" sz="180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8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vi-VN" sz="180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80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VN" sz="18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VN" sz="18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80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vi-VN" sz="180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sSup>
                                  <m:sSupPr>
                                    <m:ctrlPr>
                                      <a:rPr lang="en-VN" sz="18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80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vi-VN" sz="180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vi-VN" sz="180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vi-VN" sz="18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vi-VN" sz="180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vi-VN" sz="180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i</m:t>
                                    </m:r>
                                  </m:sup>
                                </m:sSup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 = b = 2, d(n)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func>
                      <m:func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func>
                  </m:oMath>
                </a14:m>
                <a:endParaRPr lang="en-VN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en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= 0 </m:t>
                        </m:r>
                      </m:sub>
                      <m:sup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= </m:t>
                        </m:r>
                      </m:e>
                    </m:nary>
                    <m:sSup>
                      <m:sSup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</m:sSup>
                    <m:f>
                      <m:f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vi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vi-VN" sz="1800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VN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en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nên k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vi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</m:oMath>
                </a14:m>
                <a:r>
                  <a:rPr lang="en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vì b = 2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 </a:t>
                </a:r>
                <a:r>
                  <a:rPr lang="en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 k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vi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vi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</m:oMath>
                </a14:m>
                <a:endParaRPr lang="en-VN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en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NR = O(</a:t>
                </a: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VN" sz="18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1800" b="0" i="0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vi-VN" sz="180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vi-VN" sz="18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vi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1800" b="0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m:rPr>
                            <m:nor/>
                          </m:rPr>
                          <a:rPr lang="en-US" sz="1800" b="0" i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&gt; O(n) = NTN</a:t>
                </a:r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en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= O(</a:t>
                </a: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VN" sz="18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180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vi-VN" sz="180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vi-VN" sz="18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vi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m:rPr>
                            <m:nor/>
                          </m:rPr>
                          <a:rPr lang="en-US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F561B8B-0DC6-4C95-9FE5-6151D8564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09" y="1458389"/>
                <a:ext cx="7840980" cy="2753382"/>
              </a:xfrm>
              <a:prstGeom prst="rect">
                <a:avLst/>
              </a:prstGeom>
              <a:blipFill>
                <a:blip r:embed="rId3"/>
                <a:stretch>
                  <a:fillRect l="-700" t="-8186" b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1BDAEF95-66F9-4F68-8394-A8FDC0A89571}"/>
              </a:ext>
            </a:extLst>
          </p:cNvPr>
          <p:cNvSpPr/>
          <p:nvPr/>
        </p:nvSpPr>
        <p:spPr>
          <a:xfrm>
            <a:off x="3585209" y="105628"/>
            <a:ext cx="1973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VÍ DỤ</a:t>
            </a:r>
            <a:b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21990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103"/>
          <p:cNvSpPr txBox="1">
            <a:spLocks noGrp="1"/>
          </p:cNvSpPr>
          <p:nvPr>
            <p:ph type="title"/>
          </p:nvPr>
        </p:nvSpPr>
        <p:spPr>
          <a:xfrm>
            <a:off x="958592" y="2318385"/>
            <a:ext cx="7226815" cy="7810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THANKS FOR YOUR LISTENING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68"/>
          <p:cNvSpPr/>
          <p:nvPr/>
        </p:nvSpPr>
        <p:spPr>
          <a:xfrm rot="-996204" flipH="1">
            <a:off x="-1055191" y="-998773"/>
            <a:ext cx="3403937" cy="338982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327;p55">
            <a:extLst>
              <a:ext uri="{FF2B5EF4-FFF2-40B4-BE49-F238E27FC236}">
                <a16:creationId xmlns:a16="http://schemas.microsoft.com/office/drawing/2014/main" id="{D58E8706-A59D-464B-8186-CB04AB5824C3}"/>
              </a:ext>
            </a:extLst>
          </p:cNvPr>
          <p:cNvSpPr txBox="1">
            <a:spLocks/>
          </p:cNvSpPr>
          <p:nvPr/>
        </p:nvSpPr>
        <p:spPr>
          <a:xfrm>
            <a:off x="2561466" y="248081"/>
            <a:ext cx="4021065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just"/>
            <a:r>
              <a:rPr lang="vi-VN" sz="24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CHƯƠNG TRÌNH ĐỆ QUY</a:t>
            </a:r>
          </a:p>
        </p:txBody>
      </p:sp>
      <p:sp>
        <p:nvSpPr>
          <p:cNvPr id="44" name="Google Shape;810;p35">
            <a:extLst>
              <a:ext uri="{FF2B5EF4-FFF2-40B4-BE49-F238E27FC236}">
                <a16:creationId xmlns:a16="http://schemas.microsoft.com/office/drawing/2014/main" id="{A4CE840D-1033-4681-881B-F4988821652F}"/>
              </a:ext>
            </a:extLst>
          </p:cNvPr>
          <p:cNvSpPr/>
          <p:nvPr/>
        </p:nvSpPr>
        <p:spPr>
          <a:xfrm flipH="1">
            <a:off x="1226800" y="1442073"/>
            <a:ext cx="3451879" cy="3073500"/>
          </a:xfrm>
          <a:prstGeom prst="roundRect">
            <a:avLst>
              <a:gd name="adj" fmla="val 3396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" name="Picture 49" descr="Text, letter&#10;&#10;Description automatically generated">
            <a:extLst>
              <a:ext uri="{FF2B5EF4-FFF2-40B4-BE49-F238E27FC236}">
                <a16:creationId xmlns:a16="http://schemas.microsoft.com/office/drawing/2014/main" id="{A99A4286-4A80-430E-A3E5-D21BA2E48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768" y="1603726"/>
            <a:ext cx="3101942" cy="27501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490E19-C339-4760-A117-36DC5DE61EE5}"/>
              </a:ext>
            </a:extLst>
          </p:cNvPr>
          <p:cNvSpPr/>
          <p:nvPr/>
        </p:nvSpPr>
        <p:spPr>
          <a:xfrm>
            <a:off x="4981342" y="206804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 phương </a:t>
            </a:r>
            <a:r>
              <a:rPr lang="en-US" sz="18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đệ quy T(n)</a:t>
            </a:r>
            <a:endParaRPr lang="en-US" sz="18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vi-VN" sz="18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Giải phương trình đệ quy tìm nghiệm</a:t>
            </a:r>
            <a:endParaRPr lang="en-US" sz="18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vi-VN" sz="18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Suy ra tỷ suất tăng f(n) hay O(f(n))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68"/>
          <p:cNvSpPr/>
          <p:nvPr/>
        </p:nvSpPr>
        <p:spPr>
          <a:xfrm rot="-996204" flipH="1">
            <a:off x="-1458326" y="-1233735"/>
            <a:ext cx="3403937" cy="338982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327;p55">
            <a:extLst>
              <a:ext uri="{FF2B5EF4-FFF2-40B4-BE49-F238E27FC236}">
                <a16:creationId xmlns:a16="http://schemas.microsoft.com/office/drawing/2014/main" id="{D58E8706-A59D-464B-8186-CB04AB5824C3}"/>
              </a:ext>
            </a:extLst>
          </p:cNvPr>
          <p:cNvSpPr txBox="1">
            <a:spLocks/>
          </p:cNvSpPr>
          <p:nvPr/>
        </p:nvSpPr>
        <p:spPr>
          <a:xfrm>
            <a:off x="2358962" y="248081"/>
            <a:ext cx="4639434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just"/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 PH</a:t>
            </a:r>
            <a:r>
              <a:rPr lang="vi-VN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vi-VN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TRÌNH ĐỆ QUY</a:t>
            </a:r>
          </a:p>
        </p:txBody>
      </p:sp>
      <p:sp>
        <p:nvSpPr>
          <p:cNvPr id="44" name="Google Shape;810;p35">
            <a:extLst>
              <a:ext uri="{FF2B5EF4-FFF2-40B4-BE49-F238E27FC236}">
                <a16:creationId xmlns:a16="http://schemas.microsoft.com/office/drawing/2014/main" id="{A4CE840D-1033-4681-881B-F4988821652F}"/>
              </a:ext>
            </a:extLst>
          </p:cNvPr>
          <p:cNvSpPr/>
          <p:nvPr/>
        </p:nvSpPr>
        <p:spPr>
          <a:xfrm flipH="1">
            <a:off x="530152" y="1455484"/>
            <a:ext cx="3451879" cy="3073500"/>
          </a:xfrm>
          <a:prstGeom prst="roundRect">
            <a:avLst>
              <a:gd name="adj" fmla="val 3396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81EF28C8-C874-4611-8B3F-34817D442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22"/>
          <a:stretch/>
        </p:blipFill>
        <p:spPr>
          <a:xfrm>
            <a:off x="633021" y="1573087"/>
            <a:ext cx="3246140" cy="2838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D1B643C-E09D-4D2A-A186-2DF8D00F6CF1}"/>
                  </a:ext>
                </a:extLst>
              </p:cNvPr>
              <p:cNvSpPr/>
              <p:nvPr/>
            </p:nvSpPr>
            <p:spPr>
              <a:xfrm>
                <a:off x="3982030" y="1358709"/>
                <a:ext cx="5261405" cy="3267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sz="180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vi-VN" sz="180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! = </m:t>
                      </m:r>
                      <m:d>
                        <m:dPr>
                          <m:begChr m:val="{"/>
                          <m:endChr m:val=""/>
                          <m:ctrlPr>
                            <a:rPr lang="en-VN" sz="18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VN" sz="1800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= 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vi-VN" sz="1800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vi-VN" sz="1800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1)!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 T(n) là thời gian tính n!</a:t>
                </a:r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 T(n – 1) là thời gian tính (n – 1)!</a:t>
                </a:r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○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 n = 0 thì CT return 1, tốn O(1), do đó </a:t>
                </a: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T(0) = 1</a:t>
                </a:r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○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 n &gt; 0 thì CT phải:</a:t>
                </a:r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•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 (n – 1)!, tốn thời gian T(n - 1)</a:t>
                </a:r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•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 n * (n – 1) và return kết quả tốn hằng thời</a:t>
                </a:r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gian, cho là 1</a:t>
                </a: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vi-VN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algn="ctr">
                  <a:buClr>
                    <a:schemeClr val="tx1"/>
                  </a:buClr>
                </a:pP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 = </m:t>
                    </m:r>
                    <m:d>
                      <m:dPr>
                        <m:begChr m:val="{"/>
                        <m:endChr m:val=""/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1                           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ế</m:t>
                            </m:r>
                            <m:r>
                              <m:rPr>
                                <m:sty m:val="p"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= 0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1) + 1 </m:t>
                            </m:r>
                            <m:r>
                              <m:rPr>
                                <m:sty m:val="p"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ế</m:t>
                            </m:r>
                            <m:r>
                              <m:rPr>
                                <m:sty m:val="p"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&gt; 0</m:t>
                            </m:r>
                          </m:e>
                        </m:eqArr>
                      </m:e>
                    </m:d>
                  </m:oMath>
                </a14:m>
                <a:endParaRPr lang="vi-VN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D1B643C-E09D-4D2A-A186-2DF8D00F6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30" y="1358709"/>
                <a:ext cx="5261405" cy="3267048"/>
              </a:xfrm>
              <a:prstGeom prst="rect">
                <a:avLst/>
              </a:prstGeom>
              <a:blipFill>
                <a:blip r:embed="rId4"/>
                <a:stretch>
                  <a:fillRect l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48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327;p55">
            <a:extLst>
              <a:ext uri="{FF2B5EF4-FFF2-40B4-BE49-F238E27FC236}">
                <a16:creationId xmlns:a16="http://schemas.microsoft.com/office/drawing/2014/main" id="{DBCBF472-B8A3-4FC9-B4AD-615DBAA9DA4B}"/>
              </a:ext>
            </a:extLst>
          </p:cNvPr>
          <p:cNvSpPr txBox="1">
            <a:spLocks/>
          </p:cNvSpPr>
          <p:nvPr/>
        </p:nvSpPr>
        <p:spPr>
          <a:xfrm>
            <a:off x="2208181" y="277473"/>
            <a:ext cx="4727638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just"/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PH</a:t>
            </a:r>
            <a:r>
              <a:rPr lang="vi-VN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vi-VN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TRÌNH ĐỆ QUY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6C288B-46E0-4976-BD17-B734B4E1AC96}"/>
              </a:ext>
            </a:extLst>
          </p:cNvPr>
          <p:cNvSpPr/>
          <p:nvPr/>
        </p:nvSpPr>
        <p:spPr>
          <a:xfrm>
            <a:off x="1794322" y="1488249"/>
            <a:ext cx="5555355" cy="160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Clr>
                <a:schemeClr val="tx1"/>
              </a:buClr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Phương pháp truy hồi</a:t>
            </a:r>
          </a:p>
          <a:p>
            <a:pPr marL="285750" indent="-285750">
              <a:lnSpc>
                <a:spcPct val="300000"/>
              </a:lnSpc>
              <a:buClr>
                <a:schemeClr val="tx1"/>
              </a:buClr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Lời giải tổng quát của một lớp các phương trình đệ quy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" name="Google Shape;544;p28">
                <a:extLst>
                  <a:ext uri="{FF2B5EF4-FFF2-40B4-BE49-F238E27FC236}">
                    <a16:creationId xmlns:a16="http://schemas.microsoft.com/office/drawing/2014/main" id="{A483A460-7EB7-4CC1-87FB-1287346CF4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40866" y="929590"/>
                <a:ext cx="4462262" cy="40462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Manjari"/>
                  <a:buNone/>
                  <a:defRPr sz="16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9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sz="180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vi-VN" sz="180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vi-VN" sz="180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vi-VN" sz="180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en-VN" sz="18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VN" sz="1800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= 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vi-VN" sz="1800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1) + 1 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&gt;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vi-VN" sz="1800" b="1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endParaRPr>
              </a:p>
              <a:p>
                <a:pPr marL="0" indent="0"/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endParaRPr>
              </a:p>
              <a:p>
                <a:pPr marL="0" indent="0"/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T(n) = T(n – 1) + 1</a:t>
                </a:r>
              </a:p>
              <a:p>
                <a:pPr marL="0" indent="0"/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endParaRPr>
              </a:p>
              <a:p>
                <a:pPr marL="0" indent="0"/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T(n) = [T(n – 2) + 1] + 1 = T(n – 2) + 2</a:t>
                </a:r>
              </a:p>
              <a:p>
                <a:pPr marL="0" indent="0"/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endParaRPr>
              </a:p>
              <a:p>
                <a:pPr marL="0" indent="0"/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T(n) = [T(n – 3) + 1] + 2 = T(n – 3) + 3</a:t>
                </a:r>
              </a:p>
              <a:p>
                <a:pPr marL="0" indent="0"/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…</a:t>
                </a:r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endParaRPr>
              </a:p>
              <a:p>
                <a:pPr marL="0" indent="0"/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T(n) = T(n – i) + i</a:t>
                </a:r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chemeClr val="tx1"/>
                  </a:buClr>
                </a:pPr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chemeClr val="tx1"/>
                  </a:buClr>
                </a:pP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Quá trình trên kết thức khi n – i = 0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Wingdings" pitchFamily="2" charset="2"/>
                  </a:rPr>
                  <a:t> i = n</a:t>
                </a:r>
              </a:p>
              <a:p>
                <a:pPr marL="0" indent="0">
                  <a:buClr>
                    <a:schemeClr val="tx1"/>
                  </a:buClr>
                </a:pPr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chemeClr val="tx1"/>
                  </a:buClr>
                </a:pP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Wingdings" pitchFamily="2" charset="2"/>
                  </a:rPr>
                  <a:t>Khi đó ta có: T(n) = T(0) + n = 1 + n = O(n)</a:t>
                </a:r>
                <a:endParaRPr lang="vi-VN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endParaRPr>
              </a:p>
            </p:txBody>
          </p:sp>
        </mc:Choice>
        <mc:Fallback xmlns="">
          <p:sp>
            <p:nvSpPr>
              <p:cNvPr id="59" name="Google Shape;544;p28">
                <a:extLst>
                  <a:ext uri="{FF2B5EF4-FFF2-40B4-BE49-F238E27FC236}">
                    <a16:creationId xmlns:a16="http://schemas.microsoft.com/office/drawing/2014/main" id="{A483A460-7EB7-4CC1-87FB-1287346C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929590"/>
                <a:ext cx="4462262" cy="4046270"/>
              </a:xfrm>
              <a:prstGeom prst="rect">
                <a:avLst/>
              </a:prstGeom>
              <a:blipFill>
                <a:blip r:embed="rId3"/>
                <a:stretch>
                  <a:fillRect l="-1230" r="-137" b="-24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Google Shape;545;p28">
            <a:extLst>
              <a:ext uri="{FF2B5EF4-FFF2-40B4-BE49-F238E27FC236}">
                <a16:creationId xmlns:a16="http://schemas.microsoft.com/office/drawing/2014/main" id="{E944A3CD-E857-4C41-9CD6-88FB821DA2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9963" y="0"/>
            <a:ext cx="20840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VÍ DỤ</a:t>
            </a:r>
            <a:b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VD1</a:t>
            </a:r>
            <a:endParaRPr sz="24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" name="Google Shape;544;p28">
                <a:extLst>
                  <a:ext uri="{FF2B5EF4-FFF2-40B4-BE49-F238E27FC236}">
                    <a16:creationId xmlns:a16="http://schemas.microsoft.com/office/drawing/2014/main" id="{A483A460-7EB7-4CC1-87FB-1287346CF4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760" y="723850"/>
                <a:ext cx="6414514" cy="40462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Manjari"/>
                  <a:buNone/>
                  <a:defRPr sz="16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9pPr>
              </a:lstStyle>
              <a:p>
                <a:pPr marL="0" lv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sz="180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j-lt"/>
                        </a:rPr>
                        <m:t>T</m:t>
                      </m:r>
                      <m:r>
                        <m:rPr>
                          <m:nor/>
                        </m:rPr>
                        <a:rPr lang="vi-VN" sz="180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j-lt"/>
                        </a:rPr>
                        <m:t>(</m:t>
                      </m:r>
                      <m:r>
                        <m:rPr>
                          <m:nor/>
                        </m:rPr>
                        <a:rPr lang="vi-VN" sz="180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j-lt"/>
                        </a:rPr>
                        <m:t>n</m:t>
                      </m:r>
                      <m:r>
                        <m:rPr>
                          <m:nor/>
                        </m:rPr>
                        <a:rPr lang="vi-VN" sz="180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j-lt"/>
                        </a:rPr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en-VN" sz="18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VN" sz="1800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= 1</m:t>
                              </m:r>
                            </m:e>
                            <m:e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VN" sz="1800" i="1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vi-VN" sz="1800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a:rPr lang="vi-VN" sz="1800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 + 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&gt;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vi-VN" sz="1800" b="1" dirty="0">
                  <a:solidFill>
                    <a:schemeClr val="bg1">
                      <a:lumMod val="10000"/>
                    </a:schemeClr>
                  </a:solidFill>
                  <a:latin typeface="+mj-lt"/>
                  <a:ea typeface="Century Gothic"/>
                  <a:cs typeface="Century Gothic"/>
                  <a:sym typeface="Century Gothic"/>
                </a:endParaRPr>
              </a:p>
              <a:p>
                <a:pPr marL="0" lvl="0" indent="0"/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T(n) = 2T(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) + n</a:t>
                </a:r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+mj-lt"/>
                  <a:ea typeface="Century Gothic"/>
                  <a:cs typeface="Century Gothic"/>
                  <a:sym typeface="Century Gothic"/>
                </a:endParaRPr>
              </a:p>
              <a:p>
                <a:pPr marL="0" lvl="0" indent="0"/>
                <a:endParaRPr lang="vi-VN" sz="1800" dirty="0">
                  <a:solidFill>
                    <a:schemeClr val="bg1">
                      <a:lumMod val="10000"/>
                    </a:schemeClr>
                  </a:solidFill>
                  <a:latin typeface="+mj-lt"/>
                  <a:ea typeface="Century Gothic"/>
                  <a:cs typeface="Century Gothic"/>
                  <a:sym typeface="Century Gothic"/>
                </a:endParaRPr>
              </a:p>
              <a:p>
                <a:pPr marL="0" lvl="0" indent="0"/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T(n) = 2[2T(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] + n = 4T(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) + 2n</a:t>
                </a:r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+mj-lt"/>
                  <a:ea typeface="Century Gothic"/>
                  <a:cs typeface="Century Gothic"/>
                  <a:sym typeface="Century Gothic"/>
                </a:endParaRPr>
              </a:p>
              <a:p>
                <a:pPr marL="0" lvl="0" indent="0"/>
                <a:endParaRPr lang="vi-VN" sz="1800" dirty="0">
                  <a:solidFill>
                    <a:schemeClr val="bg1">
                      <a:lumMod val="10000"/>
                    </a:schemeClr>
                  </a:solidFill>
                  <a:latin typeface="+mj-lt"/>
                  <a:ea typeface="Century Gothic"/>
                  <a:cs typeface="Century Gothic"/>
                  <a:sym typeface="Century Gothic"/>
                </a:endParaRPr>
              </a:p>
              <a:p>
                <a:pPr marL="0" lvl="0" indent="0"/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T(n) = 4[2T(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] + 2n = 8T(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) + 3n</a:t>
                </a:r>
              </a:p>
              <a:p>
                <a:pPr marL="0" lvl="0" indent="0"/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…</a:t>
                </a:r>
              </a:p>
              <a:p>
                <a:pPr marL="0" lvl="0" indent="0"/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T(n)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rPr>
                      <m:t>T</m:t>
                    </m:r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rPr>
                      <m:t>(</m:t>
                    </m:r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rPr>
                      <m:t>n</m:t>
                    </m:r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rPr>
                      <m:t>) = </m:t>
                    </m:r>
                    <m:sSup>
                      <m:sSup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+mj-lt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+mj-lt"/>
                          </a:rPr>
                          <m:t>i</m:t>
                        </m:r>
                      </m:sup>
                    </m:sSup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rPr>
                      <m:t>T</m:t>
                    </m:r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rPr>
                      <m:t>(</m:t>
                    </m:r>
                    <m:f>
                      <m:f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+mj-lt"/>
                          </a:rPr>
                          <m:t>n</m:t>
                        </m:r>
                      </m:num>
                      <m:den>
                        <m:sSup>
                          <m:sSupPr>
                            <m:ctrlPr>
                              <a:rPr lang="en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+mj-lt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+mj-lt"/>
                              </a:rPr>
                              <m:t>i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rPr>
                      <m:t>) + </m:t>
                    </m:r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rPr>
                      <m:t>in</m:t>
                    </m:r>
                  </m:oMath>
                </a14:m>
                <a:r>
                  <a:rPr lang="en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</a:rPr>
                  <a:t> </a:t>
                </a:r>
                <a:endParaRPr lang="vi-VN" sz="1800" dirty="0">
                  <a:solidFill>
                    <a:schemeClr val="bg1">
                      <a:lumMod val="10000"/>
                    </a:schemeClr>
                  </a:solidFill>
                  <a:latin typeface="+mj-lt"/>
                  <a:ea typeface="Century Gothic"/>
                  <a:cs typeface="Century Gothic"/>
                  <a:sym typeface="Century Gothic"/>
                </a:endParaRPr>
              </a:p>
              <a:p>
                <a:pPr marL="0" indent="0">
                  <a:buClr>
                    <a:schemeClr val="tx1"/>
                  </a:buClr>
                </a:pP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Quá trình trên kết thức khi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+mj-lt"/>
                          </a:rPr>
                          <m:t>n</m:t>
                        </m:r>
                      </m:num>
                      <m:den>
                        <m:sSup>
                          <m:sSupPr>
                            <m:ctrlPr>
                              <a:rPr lang="en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+mj-lt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+mj-lt"/>
                              </a:rPr>
                              <m:t>i</m:t>
                            </m:r>
                          </m:sup>
                        </m:sSup>
                      </m:den>
                    </m:f>
                    <m:r>
                      <a:rPr lang="vi-VN" sz="1800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= 1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Wingdings" pitchFamily="2" charset="2"/>
                  </a:rPr>
                  <a:t>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+mj-lt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+mj-lt"/>
                          </a:rPr>
                          <m:t>i</m:t>
                        </m:r>
                      </m:sup>
                    </m:sSup>
                  </m:oMath>
                </a14:m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Wingdings" pitchFamily="2" charset="2"/>
                  </a:rPr>
                  <a:t> = n =&gt; i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+mj-lt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+mj-lt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+mj-lt"/>
                          </a:rPr>
                          <m:t>n</m:t>
                        </m:r>
                      </m:e>
                    </m:func>
                  </m:oMath>
                </a14:m>
                <a:endParaRPr lang="vi-VN" sz="1800" dirty="0">
                  <a:solidFill>
                    <a:schemeClr val="bg1">
                      <a:lumMod val="10000"/>
                    </a:schemeClr>
                  </a:solidFill>
                  <a:latin typeface="+mj-lt"/>
                  <a:ea typeface="Century Gothic"/>
                  <a:cs typeface="Century Gothic"/>
                  <a:sym typeface="Wingdings" pitchFamily="2" charset="2"/>
                </a:endParaRPr>
              </a:p>
              <a:p>
                <a:pPr marL="0" indent="0">
                  <a:buClr>
                    <a:schemeClr val="tx1"/>
                  </a:buClr>
                </a:pPr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chemeClr val="tx1"/>
                  </a:buClr>
                </a:pP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Wingdings" pitchFamily="2" charset="2"/>
                  </a:rPr>
                  <a:t>Khi đó ta có: T(n) = nT(1) + 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+mj-lt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+mj-lt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+mj-lt"/>
                          </a:rPr>
                          <m:t>n</m:t>
                        </m:r>
                      </m:e>
                    </m:func>
                  </m:oMath>
                </a14:m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Wingdings" pitchFamily="2" charset="2"/>
                  </a:rPr>
                  <a:t> = n + 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+mj-lt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+mj-lt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+mj-lt"/>
                          </a:rPr>
                          <m:t>n</m:t>
                        </m:r>
                      </m:e>
                    </m:func>
                  </m:oMath>
                </a14:m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Wingdings" pitchFamily="2" charset="2"/>
                  </a:rPr>
                  <a:t> = O(n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+mj-lt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+mj-lt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+mj-lt"/>
                          </a:rPr>
                          <m:t>n</m:t>
                        </m:r>
                      </m:e>
                    </m:func>
                  </m:oMath>
                </a14:m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Wingdings" pitchFamily="2" charset="2"/>
                  </a:rPr>
                  <a:t>)</a:t>
                </a:r>
                <a:endParaRPr lang="vi-VN" sz="1800" dirty="0">
                  <a:solidFill>
                    <a:schemeClr val="bg1">
                      <a:lumMod val="10000"/>
                    </a:schemeClr>
                  </a:solidFill>
                  <a:latin typeface="+mj-lt"/>
                  <a:ea typeface="Century Gothic"/>
                  <a:cs typeface="Century Gothic"/>
                  <a:sym typeface="Century Gothic"/>
                </a:endParaRPr>
              </a:p>
            </p:txBody>
          </p:sp>
        </mc:Choice>
        <mc:Fallback xmlns="">
          <p:sp>
            <p:nvSpPr>
              <p:cNvPr id="59" name="Google Shape;544;p28">
                <a:extLst>
                  <a:ext uri="{FF2B5EF4-FFF2-40B4-BE49-F238E27FC236}">
                    <a16:creationId xmlns:a16="http://schemas.microsoft.com/office/drawing/2014/main" id="{A483A460-7EB7-4CC1-87FB-1287346C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760" y="723850"/>
                <a:ext cx="6414514" cy="4046270"/>
              </a:xfrm>
              <a:prstGeom prst="rect">
                <a:avLst/>
              </a:prstGeom>
              <a:blipFill>
                <a:blip r:embed="rId3"/>
                <a:stretch>
                  <a:fillRect l="-856" b="-99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Google Shape;545;p28">
            <a:extLst>
              <a:ext uri="{FF2B5EF4-FFF2-40B4-BE49-F238E27FC236}">
                <a16:creationId xmlns:a16="http://schemas.microsoft.com/office/drawing/2014/main" id="{E944A3CD-E857-4C41-9CD6-88FB821DA2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9966" y="-53340"/>
            <a:ext cx="20840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VÍ DỤ</a:t>
            </a:r>
            <a:b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VD2</a:t>
            </a:r>
            <a:endParaRPr sz="24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2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545;p28">
            <a:extLst>
              <a:ext uri="{FF2B5EF4-FFF2-40B4-BE49-F238E27FC236}">
                <a16:creationId xmlns:a16="http://schemas.microsoft.com/office/drawing/2014/main" id="{E944A3CD-E857-4C41-9CD6-88FB821DA2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1303" y="0"/>
            <a:ext cx="35413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 GIẢI TỔNG QUÁT</a:t>
            </a:r>
            <a:endParaRPr sz="24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544;p28">
                <a:extLst>
                  <a:ext uri="{FF2B5EF4-FFF2-40B4-BE49-F238E27FC236}">
                    <a16:creationId xmlns:a16="http://schemas.microsoft.com/office/drawing/2014/main" id="{214B2C9B-0652-43DA-A212-EE712D0E59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5214" y="982955"/>
                <a:ext cx="8558786" cy="25984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Manjari"/>
                  <a:buNone/>
                  <a:defRPr sz="16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9pPr>
              </a:lstStyle>
              <a:p>
                <a:pPr marL="285750" indent="-285750">
                  <a:buClr>
                    <a:schemeClr val="tx1">
                      <a:lumMod val="95000"/>
                      <a:lumOff val="5000"/>
                    </a:schemeClr>
                  </a:buClr>
                </a:pPr>
                <a:r>
                  <a:rPr lang="vi-VN" sz="1800" b="1" dirty="0">
                    <a:solidFill>
                      <a:schemeClr val="bg1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Century Gothic"/>
                    <a:cs typeface="Century Gothic"/>
                    <a:sym typeface="Century Gothic"/>
                  </a:rPr>
                  <a:t>Phương trình đệ quy cho giải thuật trên:</a:t>
                </a:r>
                <a:endParaRPr lang="en-US" sz="1800" b="1" dirty="0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Century Gothic"/>
                  <a:cs typeface="Century Gothic"/>
                  <a:sym typeface="Century Gothic"/>
                </a:endParaRPr>
              </a:p>
              <a:p>
                <a:pPr marL="285750" indent="-285750">
                  <a:buClr>
                    <a:schemeClr val="tx1">
                      <a:lumMod val="95000"/>
                      <a:lumOff val="5000"/>
                    </a:schemeClr>
                  </a:buClr>
                </a:pPr>
                <a:endParaRPr lang="vi-VN" sz="1800" b="1" dirty="0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Century Gothic"/>
                  <a:cs typeface="Century Gothic"/>
                  <a:sym typeface="Century Gothic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sz="180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j-lt"/>
                        </a:rPr>
                        <m:t>T</m:t>
                      </m:r>
                      <m:r>
                        <m:rPr>
                          <m:nor/>
                        </m:rPr>
                        <a:rPr lang="vi-VN" sz="180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j-lt"/>
                        </a:rPr>
                        <m:t>(</m:t>
                      </m:r>
                      <m:r>
                        <m:rPr>
                          <m:nor/>
                        </m:rPr>
                        <a:rPr lang="vi-VN" sz="180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j-lt"/>
                        </a:rPr>
                        <m:t>n</m:t>
                      </m:r>
                      <m:r>
                        <m:rPr>
                          <m:nor/>
                        </m:rPr>
                        <a:rPr lang="vi-VN" sz="180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j-lt"/>
                        </a:rPr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en-VN" sz="18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VN" sz="1800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+mj-lt"/>
                                </a:rPr>
                                <m:t>1    </m:t>
                              </m:r>
                              <m:r>
                                <m:rPr>
                                  <m:nor/>
                                </m:rPr>
                                <a:rPr lang="vi-VN" sz="1800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+mj-lt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+mj-lt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+mj-lt"/>
                                </a:rPr>
                                <m:t>ế</m:t>
                              </m:r>
                              <m:r>
                                <m:rPr>
                                  <m:nor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+mj-lt"/>
                                </a:rPr>
                                <m:t>u</m:t>
                              </m:r>
                              <m:r>
                                <a:rPr lang="vi-VN" sz="180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sz="1800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80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+mj-lt"/>
                                </a:rPr>
                                <m:t>= 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vi-VN" sz="1800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+mj-lt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+mj-lt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VN" sz="1800" i="1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vi-VN" sz="1800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+mj-lt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vi-VN" sz="1800" i="1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+mj-lt"/>
                                </a:rPr>
                                <m:t>) + </m:t>
                              </m:r>
                              <m:r>
                                <m:rPr>
                                  <m:sty m:val="p"/>
                                </m:rPr>
                                <a:rPr lang="vi-VN" sz="1800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d>
                                <m:dPr>
                                  <m:ctrlPr>
                                    <a:rPr lang="vi-VN" sz="1800" i="1" smtClean="0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1800" i="1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</m:d>
                              <m:r>
                                <a:rPr lang="vi-VN" sz="180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+mj-lt"/>
                  <a:ea typeface="Century Gothic"/>
                  <a:cs typeface="Century Gothic"/>
                  <a:sym typeface="Century Gothic"/>
                </a:endParaRPr>
              </a:p>
              <a:p>
                <a:pPr marL="0" indent="0"/>
                <a:endParaRPr lang="vi-VN" sz="1800" dirty="0">
                  <a:solidFill>
                    <a:schemeClr val="bg1">
                      <a:lumMod val="10000"/>
                    </a:schemeClr>
                  </a:solidFill>
                  <a:latin typeface="+mj-lt"/>
                  <a:ea typeface="Century Gothic"/>
                  <a:cs typeface="Century Gothic"/>
                  <a:sym typeface="Century Gothic"/>
                </a:endParaRPr>
              </a:p>
              <a:p>
                <a:pPr marL="285750" indent="-285750">
                  <a:buClr>
                    <a:schemeClr val="tx1"/>
                  </a:buClr>
                </a:pP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Gọi T(n) thời gian giải bài toán kích thước n</a:t>
                </a:r>
              </a:p>
              <a:p>
                <a:pPr marL="285750" indent="-285750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rPr>
                      <m:t>T</m:t>
                    </m:r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rPr>
                      <m:t>(</m:t>
                    </m:r>
                    <m:f>
                      <m:f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+mj-lt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rPr>
                      <m:t>) </m:t>
                    </m:r>
                  </m:oMath>
                </a14:m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thời gian giải bài toán kích thước n/b</a:t>
                </a:r>
              </a:p>
              <a:p>
                <a:pPr marL="285750" indent="-285750">
                  <a:buClr>
                    <a:schemeClr val="tx1"/>
                  </a:buClr>
                </a:pP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Khi n = 1, ta có T(1) = 1</a:t>
                </a:r>
              </a:p>
              <a:p>
                <a:pPr marL="285750" indent="-285750">
                  <a:buClr>
                    <a:schemeClr val="tx1"/>
                  </a:buClr>
                </a:pP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Khi n &gt; 1, giải a bài toán kích thước n/b, tốn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1800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rPr>
                      <m:t>T</m:t>
                    </m:r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rPr>
                      <m:t>(</m:t>
                    </m:r>
                    <m:f>
                      <m:f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+mj-lt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rPr>
                      <m:t>) </m:t>
                    </m:r>
                  </m:oMath>
                </a14:m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+ thời gian phân chia, tổng hợp d(n)</a:t>
                </a:r>
              </a:p>
            </p:txBody>
          </p:sp>
        </mc:Choice>
        <mc:Fallback xmlns="">
          <p:sp>
            <p:nvSpPr>
              <p:cNvPr id="4" name="Google Shape;544;p28">
                <a:extLst>
                  <a:ext uri="{FF2B5EF4-FFF2-40B4-BE49-F238E27FC236}">
                    <a16:creationId xmlns:a16="http://schemas.microsoft.com/office/drawing/2014/main" id="{214B2C9B-0652-43DA-A212-EE712D0E5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4" y="982955"/>
                <a:ext cx="8558786" cy="2598470"/>
              </a:xfrm>
              <a:prstGeom prst="rect">
                <a:avLst/>
              </a:prstGeom>
              <a:blipFill>
                <a:blip r:embed="rId3"/>
                <a:stretch>
                  <a:fillRect l="-641" b="-231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14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545;p28">
            <a:extLst>
              <a:ext uri="{FF2B5EF4-FFF2-40B4-BE49-F238E27FC236}">
                <a16:creationId xmlns:a16="http://schemas.microsoft.com/office/drawing/2014/main" id="{E944A3CD-E857-4C41-9CD6-88FB821DA2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1303" y="0"/>
            <a:ext cx="35413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 GIẢI TỔNG QUÁT</a:t>
            </a:r>
            <a:endParaRPr sz="24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544;p28">
            <a:extLst>
              <a:ext uri="{FF2B5EF4-FFF2-40B4-BE49-F238E27FC236}">
                <a16:creationId xmlns:a16="http://schemas.microsoft.com/office/drawing/2014/main" id="{214B2C9B-0652-43DA-A212-EE712D0E596E}"/>
              </a:ext>
            </a:extLst>
          </p:cNvPr>
          <p:cNvSpPr txBox="1">
            <a:spLocks/>
          </p:cNvSpPr>
          <p:nvPr/>
        </p:nvSpPr>
        <p:spPr>
          <a:xfrm>
            <a:off x="2801303" y="742937"/>
            <a:ext cx="4863847" cy="3989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lvl="0" indent="0"/>
            <a:r>
              <a:rPr lang="vi-VN" sz="1800" b="1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entury Gothic"/>
                <a:cs typeface="Century Gothic"/>
                <a:sym typeface="Century Gothic"/>
              </a:rPr>
              <a:t>Áp dụng phương pháp truy hồi:</a:t>
            </a:r>
          </a:p>
          <a:p>
            <a:pPr marL="0" lvl="0" indent="0">
              <a:lnSpc>
                <a:spcPct val="150000"/>
              </a:lnSpc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  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T(n) = aT(n/b) + d(n)</a:t>
            </a:r>
          </a:p>
          <a:p>
            <a:pPr marL="0" lvl="0" indent="0">
              <a:lnSpc>
                <a:spcPct val="150000"/>
              </a:lnSpc>
            </a:pP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= a[aT(n/b/b) + d(n/b)] + d(n)</a:t>
            </a:r>
          </a:p>
          <a:p>
            <a:pPr marL="0" lvl="0" indent="0">
              <a:lnSpc>
                <a:spcPct val="150000"/>
              </a:lnSpc>
            </a:pP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= a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2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T(n/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b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2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) + ad(n/b) + d(n)</a:t>
            </a:r>
          </a:p>
          <a:p>
            <a:pPr marL="0" lvl="0" indent="0">
              <a:lnSpc>
                <a:spcPct val="150000"/>
              </a:lnSpc>
            </a:pP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= a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2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[aT(n/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b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3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) + d(n/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b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2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)] + ad(n/b) + d(n)</a:t>
            </a:r>
          </a:p>
          <a:p>
            <a:pPr marL="0" lvl="0" indent="0">
              <a:lnSpc>
                <a:spcPct val="150000"/>
              </a:lnSpc>
            </a:pP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= a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3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T(n/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b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3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) + a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2 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d(n/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 b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2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) + ad(n/b) + d(n)</a:t>
            </a:r>
          </a:p>
          <a:p>
            <a:pPr marL="0" lvl="0" indent="0">
              <a:lnSpc>
                <a:spcPct val="150000"/>
              </a:lnSpc>
            </a:pP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= …</a:t>
            </a:r>
          </a:p>
          <a:p>
            <a:pPr marL="0" lvl="0" indent="0">
              <a:lnSpc>
                <a:spcPct val="150000"/>
              </a:lnSpc>
            </a:pP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= a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k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T(n/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b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k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) + ∑a</a:t>
            </a:r>
            <a:r>
              <a:rPr lang="en-US" sz="1800" baseline="30000" dirty="0" err="1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i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d(n/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b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i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)</a:t>
            </a:r>
            <a:endParaRPr lang="en-US" sz="1800" dirty="0">
              <a:solidFill>
                <a:schemeClr val="bg1">
                  <a:lumMod val="10000"/>
                </a:schemeClr>
              </a:solidFill>
              <a:latin typeface="+mj-lt"/>
              <a:ea typeface="Century Gothic"/>
              <a:cs typeface="Century Gothic"/>
              <a:sym typeface="Century Gothic"/>
            </a:endParaRPr>
          </a:p>
          <a:p>
            <a:pPr marL="0" lvl="0" indent="0">
              <a:lnSpc>
                <a:spcPct val="150000"/>
              </a:lnSpc>
            </a:pPr>
            <a:endParaRPr lang="vi-VN" sz="1800" dirty="0">
              <a:solidFill>
                <a:schemeClr val="bg1">
                  <a:lumMod val="10000"/>
                </a:schemeClr>
              </a:solidFill>
              <a:latin typeface="+mj-lt"/>
              <a:ea typeface="Century Gothic"/>
              <a:cs typeface="Century Gothic"/>
              <a:sym typeface="Century Gothic"/>
            </a:endParaRPr>
          </a:p>
          <a:p>
            <a:pPr marL="0" lvl="0" indent="0"/>
            <a:r>
              <a:rPr lang="vi-VN" sz="1800" b="1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!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 Quá trình kết thúc khi n/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b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k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 = 1 hay k = log</a:t>
            </a:r>
            <a:r>
              <a:rPr lang="en-US" sz="1800" baseline="-25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b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n</a:t>
            </a:r>
            <a:endParaRPr lang="vi-VN" sz="1800" dirty="0">
              <a:solidFill>
                <a:schemeClr val="bg1">
                  <a:lumMod val="10000"/>
                </a:schemeClr>
              </a:solidFill>
              <a:latin typeface="+mj-lt"/>
              <a:ea typeface="Century Gothic"/>
              <a:cs typeface="Century Gothic"/>
              <a:sym typeface="Century Gothic"/>
            </a:endParaRPr>
          </a:p>
          <a:p>
            <a:pPr marL="0" lvl="0" indent="0"/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T(n) = a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k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 + ∑a</a:t>
            </a:r>
            <a:r>
              <a:rPr lang="en-US" sz="1800" baseline="30000" dirty="0" err="1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i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d(n/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b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i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)</a:t>
            </a:r>
          </a:p>
          <a:p>
            <a:pPr marL="285750" indent="-285750">
              <a:buClr>
                <a:schemeClr val="tx1">
                  <a:lumMod val="95000"/>
                  <a:lumOff val="5000"/>
                </a:schemeClr>
              </a:buClr>
            </a:pPr>
            <a:endParaRPr lang="vi-VN" sz="1800" dirty="0">
              <a:solidFill>
                <a:schemeClr val="bg1">
                  <a:lumMod val="10000"/>
                </a:schemeClr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166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545;p28">
            <a:extLst>
              <a:ext uri="{FF2B5EF4-FFF2-40B4-BE49-F238E27FC236}">
                <a16:creationId xmlns:a16="http://schemas.microsoft.com/office/drawing/2014/main" id="{E944A3CD-E857-4C41-9CD6-88FB821DA2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1303" y="0"/>
            <a:ext cx="35413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 GIẢI TỔNG QUÁT</a:t>
            </a:r>
            <a:endParaRPr sz="24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544;p28">
                <a:extLst>
                  <a:ext uri="{FF2B5EF4-FFF2-40B4-BE49-F238E27FC236}">
                    <a16:creationId xmlns:a16="http://schemas.microsoft.com/office/drawing/2014/main" id="{214B2C9B-0652-43DA-A212-EE712D0E59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0450" y="986777"/>
                <a:ext cx="7055550" cy="3989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Manjari"/>
                  <a:buNone/>
                  <a:defRPr sz="16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9pPr>
              </a:lstStyle>
              <a:p>
                <a:pPr marL="0" indent="0"/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en-US" sz="1800" dirty="0" err="1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Nghiệm</a:t>
                </a: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 </a:t>
                </a:r>
                <a:r>
                  <a:rPr lang="en-US" sz="1800" dirty="0" err="1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thuần</a:t>
                </a: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 </a:t>
                </a:r>
                <a:r>
                  <a:rPr lang="en-US" sz="1800" dirty="0" err="1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nhất</a:t>
                </a: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 (homogeneous solutions ):</a:t>
                </a:r>
              </a:p>
              <a:p>
                <a:pPr marL="0" indent="0"/>
                <a:endParaRPr lang="vi-VN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endParaRPr>
              </a:p>
              <a:p>
                <a:pPr marL="0" indent="0"/>
                <a:endParaRPr lang="vi-VN" sz="1800" b="1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endParaRPr>
              </a:p>
              <a:p>
                <a:pPr marL="0" indent="0"/>
                <a:endParaRPr lang="vi-VN" sz="1800" b="1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endParaRPr>
              </a:p>
              <a:p>
                <a:pPr marL="0" indent="0"/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endParaRPr>
              </a:p>
              <a:p>
                <a:pPr marL="0" indent="0"/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d(n): hàm tiến triển (driving function)</a:t>
                </a:r>
              </a:p>
              <a:p>
                <a:pPr marL="0" indent="0"/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Nghiệm chính xác sẽ là nghiệm chính xác nếu d(n) = 0, với mọi n</a:t>
                </a:r>
              </a:p>
              <a:p>
                <a:pPr marL="0" indent="0"/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Nếu d(n) &gt; 0 , 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, ta có nghiệm riêng:</a:t>
                </a:r>
              </a:p>
              <a:p>
                <a:pPr marL="285750" indent="-285750">
                  <a:buClr>
                    <a:schemeClr val="tx1">
                      <a:lumMod val="95000"/>
                      <a:lumOff val="5000"/>
                    </a:schemeClr>
                  </a:buClr>
                </a:pPr>
                <a:endParaRPr lang="vi-VN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endParaRPr>
              </a:p>
            </p:txBody>
          </p:sp>
        </mc:Choice>
        <mc:Fallback xmlns="">
          <p:sp>
            <p:nvSpPr>
              <p:cNvPr id="4" name="Google Shape;544;p28">
                <a:extLst>
                  <a:ext uri="{FF2B5EF4-FFF2-40B4-BE49-F238E27FC236}">
                    <a16:creationId xmlns:a16="http://schemas.microsoft.com/office/drawing/2014/main" id="{214B2C9B-0652-43DA-A212-EE712D0E5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450" y="986777"/>
                <a:ext cx="7055550" cy="3989083"/>
              </a:xfrm>
              <a:prstGeom prst="rect">
                <a:avLst/>
              </a:prstGeom>
              <a:blipFill>
                <a:blip r:embed="rId3"/>
                <a:stretch>
                  <a:fillRect l="-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B962308C-CBD0-49FB-A919-0CE4AE192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015" y="1597883"/>
            <a:ext cx="1983969" cy="615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1742761-1C35-4CA5-B020-5CA3E607E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6430" y="3703320"/>
            <a:ext cx="5863590" cy="9529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161362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1258</Words>
  <Application>Microsoft Office PowerPoint</Application>
  <PresentationFormat>On-screen Show (16:9)</PresentationFormat>
  <Paragraphs>114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Segoe UI Black</vt:lpstr>
      <vt:lpstr>Manjari</vt:lpstr>
      <vt:lpstr>Times New Roman</vt:lpstr>
      <vt:lpstr>Hammersmith One</vt:lpstr>
      <vt:lpstr>Cambria Math</vt:lpstr>
      <vt:lpstr>Arial</vt:lpstr>
      <vt:lpstr>Roboto Condensed Light</vt:lpstr>
      <vt:lpstr>Elegant Education Pack for Students by Slidesgo</vt:lpstr>
      <vt:lpstr>PHÂN TÍCH ĐỘ PHỨC TẠP THUẬT TOÁN ĐỆ QUY</vt:lpstr>
      <vt:lpstr>PowerPoint Presentation</vt:lpstr>
      <vt:lpstr>PowerPoint Presentation</vt:lpstr>
      <vt:lpstr>PowerPoint Presentation</vt:lpstr>
      <vt:lpstr>CÁC VÍ DỤ VD1</vt:lpstr>
      <vt:lpstr>CÁC VÍ DỤ VD2</vt:lpstr>
      <vt:lpstr>LỜI GIẢI TỔNG QUÁT</vt:lpstr>
      <vt:lpstr>LỜI GIẢI TỔNG QUÁT</vt:lpstr>
      <vt:lpstr>LỜI GIẢI TỔNG QUÁT</vt:lpstr>
      <vt:lpstr>LỜI GIẢI TỔNG QUÁT</vt:lpstr>
      <vt:lpstr>LỜI GIẢI TỔNG QUÁT</vt:lpstr>
      <vt:lpstr>LỜI GIẢI TỔNG QUÁT</vt:lpstr>
      <vt:lpstr>PowerPoint Presentation</vt:lpstr>
      <vt:lpstr>PowerPoint Presentation</vt:lpstr>
      <vt:lpstr>PowerPoint Presentation</vt:lpstr>
      <vt:lpstr>PowerPoint Presentation</vt:lpstr>
      <vt:lpstr>THANKS FOR YOUR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ĐỘ PHỨC TẠP THUẬT TOÁN ĐỆ QUY</dc:title>
  <cp:lastModifiedBy>Trần Đức Long</cp:lastModifiedBy>
  <cp:revision>11</cp:revision>
  <dcterms:modified xsi:type="dcterms:W3CDTF">2022-03-29T06:42:42Z</dcterms:modified>
</cp:coreProperties>
</file>