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9"/>
    <p:restoredTop sz="96327"/>
  </p:normalViewPr>
  <p:slideViewPr>
    <p:cSldViewPr snapToGrid="0">
      <p:cViewPr>
        <p:scale>
          <a:sx n="50" d="100"/>
          <a:sy n="50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数据库操作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+mn-ea"/>
              </a:rPr>
              <a:t>结果集查询数据示例：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rows, e := </a:t>
            </a:r>
            <a:r>
              <a:rPr lang="en-US" altLang="zh-CN" dirty="0" err="1">
                <a:latin typeface="+mn-ea"/>
              </a:rPr>
              <a:t>db.Query</a:t>
            </a:r>
            <a:r>
              <a:rPr lang="en-US" altLang="zh-CN" dirty="0">
                <a:latin typeface="+mn-ea"/>
              </a:rPr>
              <a:t>("SELECT * FROM test WHERE age = 18")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 != nil { panic(e) 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for </a:t>
            </a:r>
            <a:r>
              <a:rPr lang="en-US" altLang="zh-CN" dirty="0" err="1">
                <a:latin typeface="+mn-ea"/>
              </a:rPr>
              <a:t>rows.Next</a:t>
            </a:r>
            <a:r>
              <a:rPr lang="en-US" altLang="zh-CN" dirty="0">
                <a:latin typeface="+mn-ea"/>
              </a:rPr>
              <a:t>()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e := </a:t>
            </a:r>
            <a:r>
              <a:rPr lang="en-US" altLang="zh-CN" dirty="0" err="1">
                <a:latin typeface="+mn-ea"/>
              </a:rPr>
              <a:t>rows.Scan</a:t>
            </a:r>
            <a:r>
              <a:rPr lang="en-US" altLang="zh-CN" dirty="0">
                <a:latin typeface="+mn-ea"/>
              </a:rPr>
              <a:t>(&amp;</a:t>
            </a:r>
            <a:r>
              <a:rPr lang="en-US" altLang="zh-CN" dirty="0" err="1">
                <a:latin typeface="+mn-ea"/>
              </a:rPr>
              <a:t>user.Id</a:t>
            </a:r>
            <a:r>
              <a:rPr lang="en-US" altLang="zh-CN" dirty="0">
                <a:latin typeface="+mn-ea"/>
              </a:rPr>
              <a:t>, &amp;</a:t>
            </a:r>
            <a:r>
              <a:rPr lang="en-US" altLang="zh-CN" dirty="0" err="1">
                <a:latin typeface="+mn-ea"/>
              </a:rPr>
              <a:t>user.Name</a:t>
            </a:r>
            <a:r>
              <a:rPr lang="en-US" altLang="zh-CN" dirty="0">
                <a:latin typeface="+mn-ea"/>
              </a:rPr>
              <a:t>, &amp;</a:t>
            </a:r>
            <a:r>
              <a:rPr lang="en-US" altLang="zh-CN" dirty="0" err="1">
                <a:latin typeface="+mn-ea"/>
              </a:rPr>
              <a:t>user.Age</a:t>
            </a:r>
            <a:r>
              <a:rPr lang="en-US" altLang="zh-CN" dirty="0">
                <a:latin typeface="+mn-ea"/>
              </a:rPr>
              <a:t>, &amp;</a:t>
            </a:r>
            <a:r>
              <a:rPr lang="en-US" altLang="zh-CN" dirty="0" err="1">
                <a:latin typeface="+mn-ea"/>
              </a:rPr>
              <a:t>user.Sex</a:t>
            </a:r>
            <a:r>
              <a:rPr lang="en-US" altLang="zh-CN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 != nil { panic(e) 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(user)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err = </a:t>
            </a:r>
            <a:r>
              <a:rPr lang="en-US" altLang="zh-CN" dirty="0" err="1">
                <a:latin typeface="+mn-ea"/>
              </a:rPr>
              <a:t>rows.Close</a:t>
            </a:r>
            <a:r>
              <a:rPr lang="en-US" altLang="zh-CN" dirty="0">
                <a:latin typeface="+mn-ea"/>
              </a:rPr>
              <a:t>()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 panic(err) }</a:t>
            </a:r>
          </a:p>
        </p:txBody>
      </p:sp>
    </p:spTree>
    <p:extLst>
      <p:ext uri="{BB962C8B-B14F-4D97-AF65-F5344CB8AC3E}">
        <p14:creationId xmlns:p14="http://schemas.microsoft.com/office/powerpoint/2010/main" val="74849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>
                <a:latin typeface="+mn-ea"/>
              </a:rPr>
              <a:t>事务操作示例：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tx</a:t>
            </a:r>
            <a:r>
              <a:rPr lang="en-US" altLang="zh-CN" dirty="0">
                <a:latin typeface="+mn-ea"/>
              </a:rPr>
              <a:t>, err := </a:t>
            </a:r>
            <a:r>
              <a:rPr lang="en-US" altLang="zh-CN" dirty="0" err="1">
                <a:latin typeface="+mn-ea"/>
              </a:rPr>
              <a:t>db.Begin</a:t>
            </a:r>
            <a:r>
              <a:rPr lang="en-US" altLang="zh-CN" dirty="0">
                <a:latin typeface="+mn-ea"/>
              </a:rPr>
              <a:t>()	// </a:t>
            </a:r>
            <a:r>
              <a:rPr lang="zh-CN" altLang="en-US" dirty="0">
                <a:latin typeface="+mn-ea"/>
              </a:rPr>
              <a:t>开启事务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 panic(err) } 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:= 0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for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&lt; 5000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stmtTransaction</a:t>
            </a:r>
            <a:r>
              <a:rPr lang="en-US" altLang="zh-CN" dirty="0">
                <a:latin typeface="+mn-ea"/>
              </a:rPr>
              <a:t>, err := </a:t>
            </a:r>
            <a:r>
              <a:rPr lang="en-US" altLang="zh-CN" dirty="0" err="1">
                <a:latin typeface="+mn-ea"/>
              </a:rPr>
              <a:t>db.Prepare</a:t>
            </a:r>
            <a:r>
              <a:rPr lang="en-US" altLang="zh-CN" dirty="0">
                <a:latin typeface="+mn-ea"/>
              </a:rPr>
              <a:t>("INSERT INTO test SET name=?,age=?,gender=?")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 panic(err) } 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_, err = </a:t>
            </a:r>
            <a:r>
              <a:rPr lang="en-US" altLang="zh-CN" dirty="0" err="1">
                <a:latin typeface="+mn-ea"/>
              </a:rPr>
              <a:t>stmtTransaction.Exec</a:t>
            </a:r>
            <a:r>
              <a:rPr lang="en-US" altLang="zh-CN" dirty="0">
                <a:latin typeface="+mn-ea"/>
              </a:rPr>
              <a:t>("</a:t>
            </a:r>
            <a:r>
              <a:rPr lang="zh-CN" altLang="en-US" dirty="0">
                <a:latin typeface="+mn-ea"/>
              </a:rPr>
              <a:t>三酷猫</a:t>
            </a:r>
            <a:r>
              <a:rPr lang="en-US" altLang="zh-CN" dirty="0">
                <a:latin typeface="+mn-ea"/>
              </a:rPr>
              <a:t>", "18", "0")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 panic(err) 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++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 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err = </a:t>
            </a:r>
            <a:r>
              <a:rPr lang="en-US" altLang="zh-CN" dirty="0" err="1">
                <a:latin typeface="+mn-ea"/>
              </a:rPr>
              <a:t>tx.Commit</a:t>
            </a:r>
            <a:r>
              <a:rPr lang="en-US" altLang="zh-CN" dirty="0">
                <a:latin typeface="+mn-ea"/>
              </a:rPr>
              <a:t>()	// </a:t>
            </a:r>
            <a:r>
              <a:rPr lang="zh-CN" altLang="en-US" dirty="0">
                <a:latin typeface="+mn-ea"/>
              </a:rPr>
              <a:t>提交事务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 panic(err) }</a:t>
            </a:r>
          </a:p>
        </p:txBody>
      </p:sp>
    </p:spTree>
    <p:extLst>
      <p:ext uri="{BB962C8B-B14F-4D97-AF65-F5344CB8AC3E}">
        <p14:creationId xmlns:p14="http://schemas.microsoft.com/office/powerpoint/2010/main" val="271150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是一个内存型数据库，最大的特点为数据的读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写过程运行在内存中，同时可以将数据持久化到硬盘上，因此具有十分优异的性能；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具有字符串（</a:t>
            </a:r>
            <a:r>
              <a:rPr lang="en-US" altLang="zh-CN" dirty="0">
                <a:latin typeface="+mn-ea"/>
              </a:rPr>
              <a:t>STRING</a:t>
            </a:r>
            <a:r>
              <a:rPr lang="zh-CN" altLang="en-US" dirty="0">
                <a:latin typeface="+mn-ea"/>
              </a:rPr>
              <a:t>）、列表（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）、集合（</a:t>
            </a:r>
            <a:r>
              <a:rPr lang="en-US" altLang="zh-CN" dirty="0">
                <a:latin typeface="+mn-ea"/>
              </a:rPr>
              <a:t>SET</a:t>
            </a:r>
            <a:r>
              <a:rPr lang="zh-CN" altLang="en-US" dirty="0">
                <a:latin typeface="+mn-ea"/>
              </a:rPr>
              <a:t>）、有序集合（</a:t>
            </a:r>
            <a:r>
              <a:rPr lang="en-US" altLang="zh-CN" dirty="0">
                <a:latin typeface="+mn-ea"/>
              </a:rPr>
              <a:t>ZSET</a:t>
            </a:r>
            <a:r>
              <a:rPr lang="zh-CN" altLang="en-US" dirty="0">
                <a:latin typeface="+mn-ea"/>
              </a:rPr>
              <a:t>）和散列表（</a:t>
            </a:r>
            <a:r>
              <a:rPr lang="en-US" altLang="zh-CN" dirty="0">
                <a:latin typeface="+mn-ea"/>
              </a:rPr>
              <a:t>HASH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种数据类型。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058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options := </a:t>
            </a:r>
            <a:r>
              <a:rPr lang="en-US" altLang="zh-CN" dirty="0" err="1">
                <a:latin typeface="+mn-ea"/>
              </a:rPr>
              <a:t>redis.DialPassword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pwd</a:t>
            </a:r>
            <a:r>
              <a:rPr lang="en-US" altLang="zh-CN" dirty="0">
                <a:latin typeface="+mn-ea"/>
              </a:rPr>
              <a:t>) 						//</a:t>
            </a:r>
            <a:r>
              <a:rPr lang="zh-CN" altLang="en-US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的拨号连接传入密码</a:t>
            </a:r>
            <a:r>
              <a:rPr lang="en-US" altLang="zh-CN" dirty="0" err="1">
                <a:latin typeface="+mn-ea"/>
              </a:rPr>
              <a:t>pwd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conn, err := </a:t>
            </a:r>
            <a:r>
              <a:rPr lang="en-US" altLang="zh-CN" dirty="0" err="1">
                <a:latin typeface="+mn-ea"/>
              </a:rPr>
              <a:t>redis.Dial</a:t>
            </a:r>
            <a:r>
              <a:rPr lang="en-US" altLang="zh-CN" dirty="0">
                <a:latin typeface="+mn-ea"/>
              </a:rPr>
              <a:t>(protocol, </a:t>
            </a:r>
            <a:r>
              <a:rPr lang="en-US" altLang="zh-CN" dirty="0" err="1">
                <a:latin typeface="+mn-ea"/>
              </a:rPr>
              <a:t>ip</a:t>
            </a:r>
            <a:r>
              <a:rPr lang="en-US" altLang="zh-CN" dirty="0">
                <a:latin typeface="+mn-ea"/>
              </a:rPr>
              <a:t>+":"+</a:t>
            </a:r>
            <a:r>
              <a:rPr lang="en-US" altLang="zh-CN" dirty="0" err="1">
                <a:latin typeface="+mn-ea"/>
              </a:rPr>
              <a:t>strconv.Itoa</a:t>
            </a:r>
            <a:r>
              <a:rPr lang="en-US" altLang="zh-CN" dirty="0">
                <a:latin typeface="+mn-ea"/>
              </a:rPr>
              <a:t>(port), options)	//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进行拨号，获取</a:t>
            </a:r>
            <a:r>
              <a:rPr lang="en-US" altLang="zh-CN" dirty="0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连接对象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defer 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()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if err = </a:t>
            </a:r>
            <a:r>
              <a:rPr lang="en-US" altLang="zh-CN" dirty="0" err="1">
                <a:latin typeface="+mn-ea"/>
              </a:rPr>
              <a:t>conn.Close</a:t>
            </a:r>
            <a:r>
              <a:rPr lang="en-US" altLang="zh-CN" dirty="0">
                <a:latin typeface="+mn-ea"/>
              </a:rPr>
              <a:t>(); err != nil {						//</a:t>
            </a:r>
            <a:r>
              <a:rPr lang="zh-CN" altLang="en-US" dirty="0">
                <a:latin typeface="+mn-ea"/>
              </a:rPr>
              <a:t>在使用完成后，关闭</a:t>
            </a:r>
            <a:r>
              <a:rPr lang="en-US" altLang="zh-CN" dirty="0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连接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("close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}()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 return 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239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切换到需要操作的</a:t>
            </a:r>
            <a:r>
              <a:rPr lang="en-US" altLang="zh-CN" dirty="0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数据集，获取响应结果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reply, err := 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("select", </a:t>
            </a:r>
            <a:r>
              <a:rPr lang="en-US" altLang="zh-CN" dirty="0" err="1">
                <a:latin typeface="+mn-ea"/>
              </a:rPr>
              <a:t>userInfoIndex</a:t>
            </a:r>
            <a:r>
              <a:rPr lang="en-US" altLang="zh-CN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("select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lvl="1"/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05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为字符串型变量</a:t>
            </a:r>
            <a:r>
              <a:rPr lang="en-US" altLang="zh-CN" dirty="0">
                <a:latin typeface="+mn-ea"/>
              </a:rPr>
              <a:t>bar</a:t>
            </a:r>
            <a:r>
              <a:rPr lang="zh-CN" altLang="en-US" dirty="0">
                <a:latin typeface="+mn-ea"/>
              </a:rPr>
              <a:t>设置值为“</a:t>
            </a:r>
            <a:r>
              <a:rPr lang="en-US" altLang="zh-CN" dirty="0">
                <a:latin typeface="+mn-ea"/>
              </a:rPr>
              <a:t>3” 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reply, err = </a:t>
            </a:r>
            <a:r>
              <a:rPr lang="en-US" altLang="zh-CN" dirty="0" err="1">
                <a:latin typeface="+mn-ea"/>
              </a:rPr>
              <a:t>redis.String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("set", "bar", "3"))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("set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61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获取</a:t>
            </a:r>
            <a:r>
              <a:rPr lang="en-US" altLang="zh-CN" dirty="0">
                <a:latin typeface="+mn-ea"/>
              </a:rPr>
              <a:t>bar</a:t>
            </a:r>
            <a:r>
              <a:rPr lang="zh-CN" altLang="en-US" dirty="0">
                <a:latin typeface="+mn-ea"/>
              </a:rPr>
              <a:t>的值为“</a:t>
            </a:r>
            <a:r>
              <a:rPr lang="en-US" altLang="zh-CN" dirty="0">
                <a:latin typeface="+mn-ea"/>
              </a:rPr>
              <a:t>3”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reply, err = </a:t>
            </a:r>
            <a:r>
              <a:rPr lang="en-US" altLang="zh-CN" dirty="0" err="1">
                <a:latin typeface="+mn-ea"/>
              </a:rPr>
              <a:t>redis.String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("get", "bar"))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("get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898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为列表变量</a:t>
            </a:r>
            <a:r>
              <a:rPr lang="en-US" altLang="zh-CN" dirty="0">
                <a:latin typeface="+mn-ea"/>
              </a:rPr>
              <a:t>list1</a:t>
            </a:r>
            <a:r>
              <a:rPr lang="zh-CN" altLang="en-US" dirty="0">
                <a:latin typeface="+mn-ea"/>
              </a:rPr>
              <a:t>从右端添加“</a:t>
            </a:r>
            <a:r>
              <a:rPr lang="en-US" altLang="zh-CN" dirty="0">
                <a:latin typeface="+mn-ea"/>
              </a:rPr>
              <a:t>0”</a:t>
            </a:r>
            <a:r>
              <a:rPr lang="zh-CN" altLang="en-US" dirty="0">
                <a:latin typeface="+mn-ea"/>
              </a:rPr>
              <a:t>这个元素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reply, err = redis.Int64(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rpush</a:t>
            </a:r>
            <a:r>
              <a:rPr lang="en-US" altLang="zh-CN" dirty="0">
                <a:latin typeface="+mn-ea"/>
              </a:rPr>
              <a:t>", "list1", "777"))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rpush</a:t>
            </a:r>
            <a:r>
              <a:rPr lang="en-US" altLang="zh-CN" dirty="0">
                <a:latin typeface="+mn-ea"/>
              </a:rPr>
              <a:t>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73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获取</a:t>
            </a:r>
            <a:r>
              <a:rPr lang="en-US" altLang="zh-CN" dirty="0">
                <a:latin typeface="+mn-ea"/>
              </a:rPr>
              <a:t>list1</a:t>
            </a:r>
            <a:r>
              <a:rPr lang="zh-CN" altLang="en-US" dirty="0">
                <a:latin typeface="+mn-ea"/>
              </a:rPr>
              <a:t>的第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个元素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reply, err = </a:t>
            </a:r>
            <a:r>
              <a:rPr lang="en-US" altLang="zh-CN" dirty="0" err="1">
                <a:latin typeface="+mn-ea"/>
              </a:rPr>
              <a:t>redis.String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lindex</a:t>
            </a:r>
            <a:r>
              <a:rPr lang="en-US" altLang="zh-CN" dirty="0">
                <a:latin typeface="+mn-ea"/>
              </a:rPr>
              <a:t>", "list1", "0"))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lrange</a:t>
            </a:r>
            <a:r>
              <a:rPr lang="en-US" altLang="zh-CN" dirty="0">
                <a:latin typeface="+mn-ea"/>
              </a:rPr>
              <a:t>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48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为集合变量</a:t>
            </a:r>
            <a:r>
              <a:rPr lang="en-US" altLang="zh-CN" dirty="0">
                <a:latin typeface="+mn-ea"/>
              </a:rPr>
              <a:t>set1</a:t>
            </a:r>
            <a:r>
              <a:rPr lang="zh-CN" altLang="en-US" dirty="0">
                <a:latin typeface="+mn-ea"/>
              </a:rPr>
              <a:t>添加 </a:t>
            </a:r>
            <a:r>
              <a:rPr lang="en-US" altLang="zh-CN" dirty="0">
                <a:latin typeface="+mn-ea"/>
              </a:rPr>
              <a:t>"tom"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reply, err = redis.Int64(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sadd</a:t>
            </a:r>
            <a:r>
              <a:rPr lang="en-US" altLang="zh-CN" dirty="0">
                <a:latin typeface="+mn-ea"/>
              </a:rPr>
              <a:t>", "set1", "tom"))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sadd</a:t>
            </a:r>
            <a:r>
              <a:rPr lang="en-US" altLang="zh-CN" dirty="0">
                <a:latin typeface="+mn-ea"/>
              </a:rPr>
              <a:t>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198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是目前最流行的关系数据库，被广泛应用于各行业的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应用，是较为传统的数据库软件之一；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有两类版本可供选择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免费的社区版及收费的企业版。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获取</a:t>
            </a:r>
            <a:r>
              <a:rPr lang="en-US" altLang="zh-CN" dirty="0">
                <a:latin typeface="+mn-ea"/>
              </a:rPr>
              <a:t>set1</a:t>
            </a:r>
            <a:r>
              <a:rPr lang="zh-CN" altLang="en-US" dirty="0">
                <a:latin typeface="+mn-ea"/>
              </a:rPr>
              <a:t>中所有元素对应的字节切片数组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replyBytes</a:t>
            </a:r>
            <a:r>
              <a:rPr lang="en-US" altLang="zh-CN" dirty="0">
                <a:latin typeface="+mn-ea"/>
              </a:rPr>
              <a:t>, err := </a:t>
            </a:r>
            <a:r>
              <a:rPr lang="en-US" altLang="zh-CN" dirty="0" err="1">
                <a:latin typeface="+mn-ea"/>
              </a:rPr>
              <a:t>redis.ByteSlices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smembers</a:t>
            </a:r>
            <a:r>
              <a:rPr lang="en-US" altLang="zh-CN" dirty="0">
                <a:latin typeface="+mn-ea"/>
              </a:rPr>
              <a:t>", "set1"))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smembers</a:t>
            </a:r>
            <a:r>
              <a:rPr lang="en-US" altLang="zh-CN" dirty="0">
                <a:latin typeface="+mn-ea"/>
              </a:rPr>
              <a:t>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set1</a:t>
            </a:r>
            <a:r>
              <a:rPr lang="zh-CN" altLang="en-US" dirty="0">
                <a:latin typeface="+mn-ea"/>
              </a:rPr>
              <a:t>中所有元素对应的字节切片数组中的第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个元素转换为字符串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smembers</a:t>
            </a:r>
            <a:r>
              <a:rPr lang="en-US" altLang="zh-CN" dirty="0">
                <a:latin typeface="+mn-ea"/>
              </a:rPr>
              <a:t> reply=", string(</a:t>
            </a:r>
            <a:r>
              <a:rPr lang="en-US" altLang="zh-CN" dirty="0" err="1">
                <a:latin typeface="+mn-ea"/>
              </a:rPr>
              <a:t>replyBytes</a:t>
            </a:r>
            <a:r>
              <a:rPr lang="en-US" altLang="zh-CN" dirty="0">
                <a:latin typeface="+mn-ea"/>
              </a:rPr>
              <a:t>[0]))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608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为有序集合变量</a:t>
            </a:r>
            <a:r>
              <a:rPr lang="en-US" altLang="zh-CN" dirty="0">
                <a:latin typeface="+mn-ea"/>
              </a:rPr>
              <a:t>zset1</a:t>
            </a:r>
            <a:r>
              <a:rPr lang="zh-CN" altLang="en-US" dirty="0">
                <a:latin typeface="+mn-ea"/>
              </a:rPr>
              <a:t>添加分值为</a:t>
            </a:r>
            <a:r>
              <a:rPr lang="en-US" altLang="zh-CN" dirty="0">
                <a:latin typeface="+mn-ea"/>
              </a:rPr>
              <a:t>500</a:t>
            </a:r>
            <a:r>
              <a:rPr lang="zh-CN" altLang="en-US" dirty="0">
                <a:latin typeface="+mn-ea"/>
              </a:rPr>
              <a:t>的元素</a:t>
            </a:r>
            <a:r>
              <a:rPr lang="en-US" altLang="zh-CN" dirty="0">
                <a:latin typeface="+mn-ea"/>
              </a:rPr>
              <a:t>ele1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reply, err = redis.Int64(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zadd</a:t>
            </a:r>
            <a:r>
              <a:rPr lang="en-US" altLang="zh-CN" dirty="0">
                <a:latin typeface="+mn-ea"/>
              </a:rPr>
              <a:t>", "zset1", "500", "ele1"))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zadd</a:t>
            </a:r>
            <a:r>
              <a:rPr lang="en-US" altLang="zh-CN" dirty="0">
                <a:latin typeface="+mn-ea"/>
              </a:rPr>
              <a:t>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244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获取</a:t>
            </a:r>
            <a:r>
              <a:rPr lang="en-US" altLang="zh-CN" dirty="0">
                <a:latin typeface="+mn-ea"/>
              </a:rPr>
              <a:t>zset1</a:t>
            </a:r>
            <a:r>
              <a:rPr lang="zh-CN" altLang="en-US" dirty="0">
                <a:latin typeface="+mn-ea"/>
              </a:rPr>
              <a:t>中的所有元素和分值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replyBytes</a:t>
            </a:r>
            <a:r>
              <a:rPr lang="en-US" altLang="zh-CN" dirty="0">
                <a:latin typeface="+mn-ea"/>
              </a:rPr>
              <a:t>, err = </a:t>
            </a:r>
            <a:r>
              <a:rPr lang="en-US" altLang="zh-CN" dirty="0" err="1">
                <a:latin typeface="+mn-ea"/>
              </a:rPr>
              <a:t>redis.ByteSlices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zrange</a:t>
            </a:r>
            <a:r>
              <a:rPr lang="en-US" altLang="zh-CN" dirty="0">
                <a:latin typeface="+mn-ea"/>
              </a:rPr>
              <a:t>", "zset1", "0","-1", "</a:t>
            </a:r>
            <a:r>
              <a:rPr lang="en-US" altLang="zh-CN" dirty="0" err="1">
                <a:latin typeface="+mn-ea"/>
              </a:rPr>
              <a:t>withscores</a:t>
            </a:r>
            <a:r>
              <a:rPr lang="en-US" altLang="zh-CN" dirty="0">
                <a:latin typeface="+mn-ea"/>
              </a:rPr>
              <a:t>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zrange</a:t>
            </a:r>
            <a:r>
              <a:rPr lang="en-US" altLang="zh-CN" dirty="0">
                <a:latin typeface="+mn-ea"/>
              </a:rPr>
              <a:t>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zset1</a:t>
            </a:r>
            <a:r>
              <a:rPr lang="zh-CN" altLang="en-US" dirty="0">
                <a:latin typeface="+mn-ea"/>
              </a:rPr>
              <a:t>中所有元素对应的字节切片数组中的第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个元素转换为字符串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zrange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操作的元素名称为：</a:t>
            </a:r>
            <a:r>
              <a:rPr lang="en-US" altLang="zh-CN" dirty="0">
                <a:latin typeface="+mn-ea"/>
              </a:rPr>
              <a:t>", string(</a:t>
            </a:r>
            <a:r>
              <a:rPr lang="en-US" altLang="zh-CN" dirty="0" err="1">
                <a:latin typeface="+mn-ea"/>
              </a:rPr>
              <a:t>replyBytes</a:t>
            </a:r>
            <a:r>
              <a:rPr lang="en-US" altLang="zh-CN" dirty="0">
                <a:latin typeface="+mn-ea"/>
              </a:rPr>
              <a:t>[0]),"\</a:t>
            </a:r>
            <a:r>
              <a:rPr lang="en-US" altLang="zh-CN" dirty="0" err="1">
                <a:latin typeface="+mn-ea"/>
              </a:rPr>
              <a:t>nzrange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操作的元素的分值为：</a:t>
            </a:r>
            <a:r>
              <a:rPr lang="en-US" altLang="zh-CN" dirty="0">
                <a:latin typeface="+mn-ea"/>
              </a:rPr>
              <a:t>",string(</a:t>
            </a:r>
            <a:r>
              <a:rPr lang="en-US" altLang="zh-CN" dirty="0" err="1">
                <a:latin typeface="+mn-ea"/>
              </a:rPr>
              <a:t>replyBytes</a:t>
            </a:r>
            <a:r>
              <a:rPr lang="en-US" altLang="zh-CN" dirty="0">
                <a:latin typeface="+mn-ea"/>
              </a:rPr>
              <a:t>[1]))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46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为散列表变量</a:t>
            </a:r>
            <a:r>
              <a:rPr lang="en-US" altLang="zh-CN" dirty="0">
                <a:latin typeface="+mn-ea"/>
              </a:rPr>
              <a:t>hash1</a:t>
            </a:r>
            <a:r>
              <a:rPr lang="zh-CN" altLang="en-US" dirty="0">
                <a:latin typeface="+mn-ea"/>
              </a:rPr>
              <a:t>添加</a:t>
            </a:r>
            <a:r>
              <a:rPr lang="en-US" altLang="zh-CN" dirty="0">
                <a:latin typeface="+mn-ea"/>
              </a:rPr>
              <a:t>name</a:t>
            </a:r>
            <a:r>
              <a:rPr lang="zh-CN" altLang="en-US" dirty="0">
                <a:latin typeface="+mn-ea"/>
              </a:rPr>
              <a:t>字段，值为</a:t>
            </a:r>
            <a:r>
              <a:rPr lang="en-US" altLang="zh-CN" dirty="0">
                <a:latin typeface="+mn-ea"/>
              </a:rPr>
              <a:t>Tom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reply, err = redis.Int64(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hset</a:t>
            </a:r>
            <a:r>
              <a:rPr lang="en-US" altLang="zh-CN" dirty="0">
                <a:latin typeface="+mn-ea"/>
              </a:rPr>
              <a:t>", "hash1", "</a:t>
            </a:r>
            <a:r>
              <a:rPr lang="en-US" altLang="zh-CN" dirty="0" err="1">
                <a:latin typeface="+mn-ea"/>
              </a:rPr>
              <a:t>name","Tom</a:t>
            </a:r>
            <a:r>
              <a:rPr lang="en-US" altLang="zh-CN" dirty="0">
                <a:latin typeface="+mn-ea"/>
              </a:rPr>
              <a:t>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hset</a:t>
            </a:r>
            <a:r>
              <a:rPr lang="en-US" altLang="zh-CN" dirty="0">
                <a:latin typeface="+mn-ea"/>
              </a:rPr>
              <a:t>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17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获取</a:t>
            </a:r>
            <a:r>
              <a:rPr lang="en-US" altLang="zh-CN" dirty="0">
                <a:latin typeface="+mn-ea"/>
              </a:rPr>
              <a:t>hash1</a:t>
            </a:r>
            <a:r>
              <a:rPr lang="zh-CN" altLang="en-US" dirty="0">
                <a:latin typeface="+mn-ea"/>
              </a:rPr>
              <a:t>中的第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个字段和值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replyBytes</a:t>
            </a:r>
            <a:r>
              <a:rPr lang="en-US" altLang="zh-CN" dirty="0">
                <a:latin typeface="+mn-ea"/>
              </a:rPr>
              <a:t>, err = </a:t>
            </a:r>
            <a:r>
              <a:rPr lang="en-US" altLang="zh-CN" dirty="0" err="1">
                <a:latin typeface="+mn-ea"/>
              </a:rPr>
              <a:t>redis.ByteSlices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conn.Do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hgetall</a:t>
            </a:r>
            <a:r>
              <a:rPr lang="en-US" altLang="zh-CN" dirty="0">
                <a:latin typeface="+mn-ea"/>
              </a:rPr>
              <a:t>", "hash1"))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log.Println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hset</a:t>
            </a:r>
            <a:r>
              <a:rPr lang="en-US" altLang="zh-CN" dirty="0">
                <a:latin typeface="+mn-ea"/>
              </a:rPr>
              <a:t> error:", 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911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Redis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db.RedisConnect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tcp</a:t>
            </a:r>
            <a:r>
              <a:rPr lang="en-US" altLang="zh-CN" dirty="0">
                <a:latin typeface="+mn-ea"/>
              </a:rPr>
              <a:t>", "127.0.0.1", "gopher2020", 6379, 0)</a:t>
            </a:r>
            <a:r>
              <a:rPr lang="zh-CN" altLang="en-US" dirty="0">
                <a:latin typeface="+mn-ea"/>
              </a:rPr>
              <a:t>	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4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Go </a:t>
            </a:r>
            <a:r>
              <a:rPr lang="zh-CN" altLang="en-US" dirty="0">
                <a:latin typeface="+mn-ea"/>
              </a:rPr>
              <a:t>语言操作 </a:t>
            </a:r>
            <a:r>
              <a:rPr lang="en-US" altLang="zh-CN" dirty="0">
                <a:latin typeface="+mn-ea"/>
              </a:rPr>
              <a:t>MySQL </a:t>
            </a:r>
            <a:r>
              <a:rPr lang="zh-CN" altLang="en-US" dirty="0">
                <a:latin typeface="+mn-ea"/>
              </a:rPr>
              <a:t>包：</a:t>
            </a:r>
            <a:r>
              <a:rPr lang="en-US" altLang="zh-CN" dirty="0" err="1">
                <a:latin typeface="+mn-ea"/>
              </a:rPr>
              <a:t>mysql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获取 </a:t>
            </a:r>
            <a:r>
              <a:rPr lang="en-US" altLang="zh-CN" dirty="0" err="1">
                <a:latin typeface="+mn-ea"/>
              </a:rPr>
              <a:t>mysql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包：</a:t>
            </a:r>
            <a:endParaRPr lang="en-US" altLang="zh-CN" dirty="0">
              <a:latin typeface="+mn-ea"/>
            </a:endParaRPr>
          </a:p>
          <a:p>
            <a:pPr lvl="1"/>
            <a:r>
              <a:rPr lang="pl-PL" altLang="zh-CN" dirty="0">
                <a:latin typeface="+mn-ea"/>
              </a:rPr>
              <a:t>go env -w GOPROXY=https://goproxy.cn,direct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get -u github.com/go-</a:t>
            </a:r>
            <a:r>
              <a:rPr lang="en-US" altLang="zh-CN" dirty="0" err="1">
                <a:latin typeface="+mn-ea"/>
              </a:rPr>
              <a:t>sql</a:t>
            </a:r>
            <a:r>
              <a:rPr lang="en-US" altLang="zh-CN" dirty="0">
                <a:latin typeface="+mn-ea"/>
              </a:rPr>
              <a:t>-driver/</a:t>
            </a:r>
            <a:r>
              <a:rPr lang="en-US" altLang="zh-CN" dirty="0" err="1">
                <a:latin typeface="+mn-ea"/>
              </a:rPr>
              <a:t>mysql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34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+mn-ea"/>
              </a:rPr>
              <a:t>连接示例：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db</a:t>
            </a:r>
            <a:r>
              <a:rPr lang="en-US" altLang="zh-CN" dirty="0">
                <a:latin typeface="+mn-ea"/>
              </a:rPr>
              <a:t>, err := </a:t>
            </a:r>
            <a:r>
              <a:rPr lang="en-US" altLang="zh-CN" dirty="0" err="1">
                <a:latin typeface="+mn-ea"/>
              </a:rPr>
              <a:t>sql.Open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mysql</a:t>
            </a:r>
            <a:r>
              <a:rPr lang="en-US" altLang="zh-CN" dirty="0">
                <a:latin typeface="+mn-ea"/>
              </a:rPr>
              <a:t>", "root:123456@/</a:t>
            </a:r>
            <a:r>
              <a:rPr lang="en-US" altLang="zh-CN" dirty="0" err="1">
                <a:latin typeface="+mn-ea"/>
              </a:rPr>
              <a:t>go_test</a:t>
            </a:r>
            <a:r>
              <a:rPr lang="en-US" altLang="zh-CN" dirty="0">
                <a:latin typeface="+mn-ea"/>
              </a:rPr>
              <a:t>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panic(err)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db.SetConnMaxLifetime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time.Minute</a:t>
            </a:r>
            <a:r>
              <a:rPr lang="en-US" altLang="zh-CN" dirty="0">
                <a:latin typeface="+mn-ea"/>
              </a:rPr>
              <a:t> * 3)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db.SetMaxOpenConns</a:t>
            </a:r>
            <a:r>
              <a:rPr lang="en-US" altLang="zh-CN" dirty="0">
                <a:latin typeface="+mn-ea"/>
              </a:rPr>
              <a:t>(10)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db.SetMaxIdleConns</a:t>
            </a:r>
            <a:r>
              <a:rPr lang="en-US" altLang="zh-CN" dirty="0">
                <a:latin typeface="+mn-ea"/>
              </a:rPr>
              <a:t>(10)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("</a:t>
            </a:r>
            <a:r>
              <a:rPr lang="zh-CN" altLang="en-US" dirty="0">
                <a:latin typeface="+mn-ea"/>
              </a:rPr>
              <a:t>连接成功！！</a:t>
            </a:r>
            <a:r>
              <a:rPr lang="en-US" altLang="zh-CN" dirty="0">
                <a:latin typeface="+mn-ea"/>
              </a:rPr>
              <a:t>")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47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执行 </a:t>
            </a:r>
            <a:r>
              <a:rPr lang="en-US" altLang="zh-CN" dirty="0">
                <a:latin typeface="+mn-ea"/>
              </a:rPr>
              <a:t>SQL </a:t>
            </a:r>
            <a:r>
              <a:rPr lang="zh-CN" altLang="en-US" dirty="0">
                <a:latin typeface="+mn-ea"/>
              </a:rPr>
              <a:t>语句示例：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_, err = </a:t>
            </a:r>
            <a:r>
              <a:rPr lang="en-US" altLang="zh-CN" dirty="0" err="1">
                <a:latin typeface="+mn-ea"/>
              </a:rPr>
              <a:t>db.Exec</a:t>
            </a:r>
            <a:r>
              <a:rPr lang="en-US" altLang="zh-CN" dirty="0">
                <a:latin typeface="+mn-ea"/>
              </a:rPr>
              <a:t>("CREATE TABLE `test` (" +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"`id` </a:t>
            </a:r>
            <a:r>
              <a:rPr lang="en-US" altLang="zh-CN" dirty="0" err="1">
                <a:latin typeface="+mn-ea"/>
              </a:rPr>
              <a:t>bigint</a:t>
            </a:r>
            <a:r>
              <a:rPr lang="en-US" altLang="zh-CN" dirty="0">
                <a:latin typeface="+mn-ea"/>
              </a:rPr>
              <a:t>(20) NOT NULL AUTO_INCREMENT," +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"`name` varchar(45) DEFAULT ''," +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"`age` int(11) NOT NULL DEFAULT '0'," +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"`gender` </a:t>
            </a:r>
            <a:r>
              <a:rPr lang="en-US" altLang="zh-CN" dirty="0" err="1">
                <a:latin typeface="+mn-ea"/>
              </a:rPr>
              <a:t>tinyint</a:t>
            </a:r>
            <a:r>
              <a:rPr lang="en-US" altLang="zh-CN" dirty="0">
                <a:latin typeface="+mn-ea"/>
              </a:rPr>
              <a:t>(3) NOT NULL DEFAULT '0'," +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"PRIMARY KEY (`id`)" +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") ENGINE=</a:t>
            </a:r>
            <a:r>
              <a:rPr lang="en-US" altLang="zh-CN" dirty="0" err="1">
                <a:latin typeface="+mn-ea"/>
              </a:rPr>
              <a:t>InnoDB</a:t>
            </a:r>
            <a:r>
              <a:rPr lang="en-US" altLang="zh-CN" dirty="0">
                <a:latin typeface="+mn-ea"/>
              </a:rPr>
              <a:t> AUTO_INCREMENT=1 DEFAULT CHARSET=utf8;")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panic(err)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8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插入新数据示例：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stmtInsert</a:t>
            </a:r>
            <a:r>
              <a:rPr lang="en-US" altLang="zh-CN" dirty="0">
                <a:latin typeface="+mn-ea"/>
              </a:rPr>
              <a:t>, err := </a:t>
            </a:r>
            <a:r>
              <a:rPr lang="en-US" altLang="zh-CN" dirty="0" err="1">
                <a:latin typeface="+mn-ea"/>
              </a:rPr>
              <a:t>db.Prepare</a:t>
            </a:r>
            <a:r>
              <a:rPr lang="en-US" altLang="zh-CN" dirty="0">
                <a:latin typeface="+mn-ea"/>
              </a:rPr>
              <a:t>("INSERT INTO test SET name=?,age=?,gender=?")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res, err := </a:t>
            </a:r>
            <a:r>
              <a:rPr lang="en-US" altLang="zh-CN" dirty="0" err="1">
                <a:latin typeface="+mn-ea"/>
              </a:rPr>
              <a:t>stmtInsert.Exec</a:t>
            </a:r>
            <a:r>
              <a:rPr lang="en-US" altLang="zh-CN" dirty="0">
                <a:latin typeface="+mn-ea"/>
              </a:rPr>
              <a:t>("</a:t>
            </a:r>
            <a:r>
              <a:rPr lang="zh-CN" altLang="en-US" dirty="0">
                <a:latin typeface="+mn-ea"/>
              </a:rPr>
              <a:t>三酷猫</a:t>
            </a:r>
            <a:r>
              <a:rPr lang="en-US" altLang="zh-CN" dirty="0">
                <a:latin typeface="+mn-ea"/>
              </a:rPr>
              <a:t>", "18", "0")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id, err := </a:t>
            </a:r>
            <a:r>
              <a:rPr lang="en-US" altLang="zh-CN" dirty="0" err="1">
                <a:latin typeface="+mn-ea"/>
              </a:rPr>
              <a:t>res.LastInsertId</a:t>
            </a:r>
            <a:r>
              <a:rPr lang="en-US" altLang="zh-CN" dirty="0">
                <a:latin typeface="+mn-ea"/>
              </a:rPr>
              <a:t>()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panic(err)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6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删除新数据示例：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stmtDelete</a:t>
            </a:r>
            <a:r>
              <a:rPr lang="en-US" altLang="zh-CN" dirty="0">
                <a:latin typeface="+mn-ea"/>
              </a:rPr>
              <a:t>, err := </a:t>
            </a:r>
            <a:r>
              <a:rPr lang="en-US" altLang="zh-CN" dirty="0" err="1">
                <a:latin typeface="+mn-ea"/>
              </a:rPr>
              <a:t>db.Prepare</a:t>
            </a:r>
            <a:r>
              <a:rPr lang="en-US" altLang="zh-CN" dirty="0">
                <a:latin typeface="+mn-ea"/>
              </a:rPr>
              <a:t>("DELETE FROM test WHERE id=?")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res, err := </a:t>
            </a:r>
            <a:r>
              <a:rPr lang="en-US" altLang="zh-CN" dirty="0" err="1">
                <a:latin typeface="+mn-ea"/>
              </a:rPr>
              <a:t>stmtDelete.Exec</a:t>
            </a:r>
            <a:r>
              <a:rPr lang="en-US" altLang="zh-CN" dirty="0">
                <a:latin typeface="+mn-ea"/>
              </a:rPr>
              <a:t>("1")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id, err := </a:t>
            </a:r>
            <a:r>
              <a:rPr lang="en-US" altLang="zh-CN" dirty="0" err="1">
                <a:latin typeface="+mn-ea"/>
              </a:rPr>
              <a:t>res.RowsAffected</a:t>
            </a:r>
            <a:r>
              <a:rPr lang="en-US" altLang="zh-CN" dirty="0">
                <a:latin typeface="+mn-ea"/>
              </a:rPr>
              <a:t>()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panic(err)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83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修改数据示例：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n-ea"/>
              </a:rPr>
              <a:t>stmtUpdate</a:t>
            </a:r>
            <a:r>
              <a:rPr lang="en-US" altLang="zh-CN" dirty="0">
                <a:latin typeface="+mn-ea"/>
              </a:rPr>
              <a:t>, err := </a:t>
            </a:r>
            <a:r>
              <a:rPr lang="en-US" altLang="zh-CN" dirty="0" err="1">
                <a:latin typeface="+mn-ea"/>
              </a:rPr>
              <a:t>db.Prepare</a:t>
            </a:r>
            <a:r>
              <a:rPr lang="en-US" altLang="zh-CN" dirty="0">
                <a:latin typeface="+mn-ea"/>
              </a:rPr>
              <a:t>("UPDATE test SET age=? WHERE id=2")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return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res, err := </a:t>
            </a:r>
            <a:r>
              <a:rPr lang="en-US" altLang="zh-CN" dirty="0" err="1">
                <a:latin typeface="+mn-ea"/>
              </a:rPr>
              <a:t>stmtUpdate.Exec</a:t>
            </a:r>
            <a:r>
              <a:rPr lang="en-US" altLang="zh-CN" dirty="0">
                <a:latin typeface="+mn-ea"/>
              </a:rPr>
              <a:t>("24")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id, err := </a:t>
            </a:r>
            <a:r>
              <a:rPr lang="en-US" altLang="zh-CN" dirty="0" err="1">
                <a:latin typeface="+mn-ea"/>
              </a:rPr>
              <a:t>res.RowsAffected</a:t>
            </a:r>
            <a:r>
              <a:rPr lang="en-US" altLang="zh-CN" dirty="0">
                <a:latin typeface="+mn-ea"/>
              </a:rPr>
              <a:t>()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if err != nil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panic(err)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71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MySQL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+mn-ea"/>
              </a:rPr>
              <a:t>单条查询数据示例：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type User struct {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Name string `</a:t>
            </a:r>
            <a:r>
              <a:rPr lang="en-US" altLang="zh-CN" dirty="0" err="1">
                <a:latin typeface="+mn-ea"/>
              </a:rPr>
              <a:t>db</a:t>
            </a:r>
            <a:r>
              <a:rPr lang="en-US" altLang="zh-CN" dirty="0">
                <a:latin typeface="+mn-ea"/>
              </a:rPr>
              <a:t>:"name"`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Id   int    `</a:t>
            </a:r>
            <a:r>
              <a:rPr lang="en-US" altLang="zh-CN" dirty="0" err="1">
                <a:latin typeface="+mn-ea"/>
              </a:rPr>
              <a:t>db</a:t>
            </a:r>
            <a:r>
              <a:rPr lang="en-US" altLang="zh-CN" dirty="0">
                <a:latin typeface="+mn-ea"/>
              </a:rPr>
              <a:t>:"id"`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Age  int    `</a:t>
            </a:r>
            <a:r>
              <a:rPr lang="en-US" altLang="zh-CN" dirty="0" err="1">
                <a:latin typeface="+mn-ea"/>
              </a:rPr>
              <a:t>db</a:t>
            </a:r>
            <a:r>
              <a:rPr lang="en-US" altLang="zh-CN" dirty="0">
                <a:latin typeface="+mn-ea"/>
              </a:rPr>
              <a:t>:"age"`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Sex  int    `</a:t>
            </a:r>
            <a:r>
              <a:rPr lang="en-US" altLang="zh-CN" dirty="0" err="1">
                <a:latin typeface="+mn-ea"/>
              </a:rPr>
              <a:t>db</a:t>
            </a:r>
            <a:r>
              <a:rPr lang="en-US" altLang="zh-CN" dirty="0">
                <a:latin typeface="+mn-ea"/>
              </a:rPr>
              <a:t>:"sex"`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var user </a:t>
            </a:r>
            <a:r>
              <a:rPr lang="en-US" altLang="zh-CN" dirty="0" err="1">
                <a:latin typeface="+mn-ea"/>
              </a:rPr>
              <a:t>Usererr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db.QueryRow</a:t>
            </a:r>
            <a:r>
              <a:rPr lang="en-US" altLang="zh-CN" dirty="0">
                <a:latin typeface="+mn-ea"/>
              </a:rPr>
              <a:t>("SELECT * FROM test WHERE id=5").Scan(&amp;</a:t>
            </a:r>
            <a:r>
              <a:rPr lang="en-US" altLang="zh-CN" dirty="0" err="1">
                <a:latin typeface="+mn-ea"/>
              </a:rPr>
              <a:t>user.Id</a:t>
            </a:r>
            <a:r>
              <a:rPr lang="en-US" altLang="zh-CN" dirty="0">
                <a:latin typeface="+mn-ea"/>
              </a:rPr>
              <a:t>, &amp;</a:t>
            </a:r>
            <a:r>
              <a:rPr lang="en-US" altLang="zh-CN" dirty="0" err="1">
                <a:latin typeface="+mn-ea"/>
              </a:rPr>
              <a:t>user.Name</a:t>
            </a:r>
            <a:r>
              <a:rPr lang="en-US" altLang="zh-CN" dirty="0">
                <a:latin typeface="+mn-ea"/>
              </a:rPr>
              <a:t>, &amp;</a:t>
            </a:r>
            <a:r>
              <a:rPr lang="en-US" altLang="zh-CN" dirty="0" err="1">
                <a:latin typeface="+mn-ea"/>
              </a:rPr>
              <a:t>user.Age</a:t>
            </a:r>
            <a:r>
              <a:rPr lang="en-US" altLang="zh-CN" dirty="0">
                <a:latin typeface="+mn-ea"/>
              </a:rPr>
              <a:t>, &amp;</a:t>
            </a:r>
            <a:r>
              <a:rPr lang="en-US" altLang="zh-CN" dirty="0" err="1">
                <a:latin typeface="+mn-ea"/>
              </a:rPr>
              <a:t>user.Sex</a:t>
            </a:r>
            <a:r>
              <a:rPr lang="en-US" altLang="zh-CN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135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1720</TotalTime>
  <Words>1733</Words>
  <Application>Microsoft Office PowerPoint</Application>
  <PresentationFormat>宽屏</PresentationFormat>
  <Paragraphs>226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方正舒体</vt:lpstr>
      <vt:lpstr>Arial</vt:lpstr>
      <vt:lpstr>Garamond</vt:lpstr>
      <vt:lpstr>Organic</vt:lpstr>
      <vt:lpstr>Go 语言从入门到项目实战</vt:lpstr>
      <vt:lpstr>12.1 MySQL</vt:lpstr>
      <vt:lpstr>12.1 MySQL</vt:lpstr>
      <vt:lpstr>12.1 MySQL</vt:lpstr>
      <vt:lpstr>12.1 MySQL</vt:lpstr>
      <vt:lpstr>12.1 MySQL</vt:lpstr>
      <vt:lpstr>12.1 MySQL</vt:lpstr>
      <vt:lpstr>12.1 MySQL</vt:lpstr>
      <vt:lpstr>12.1 MySQL</vt:lpstr>
      <vt:lpstr>12.1 MySQL</vt:lpstr>
      <vt:lpstr>12.1 MySQL</vt:lpstr>
      <vt:lpstr>12.2 Redis</vt:lpstr>
      <vt:lpstr>12.2 Redis</vt:lpstr>
      <vt:lpstr>12.2 Redis</vt:lpstr>
      <vt:lpstr>12.2 Redis</vt:lpstr>
      <vt:lpstr>12.2 Redis</vt:lpstr>
      <vt:lpstr>12.2 Redis</vt:lpstr>
      <vt:lpstr>12.2 Redis</vt:lpstr>
      <vt:lpstr>12.2 Redis</vt:lpstr>
      <vt:lpstr>12.2 Redis</vt:lpstr>
      <vt:lpstr>12.2 Redis</vt:lpstr>
      <vt:lpstr>12.2 Redis</vt:lpstr>
      <vt:lpstr>12.2 Redis</vt:lpstr>
      <vt:lpstr>12.2 Redis</vt:lpstr>
      <vt:lpstr>12.2 Redis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266</cp:revision>
  <dcterms:created xsi:type="dcterms:W3CDTF">2022-08-29T01:21:43Z</dcterms:created>
  <dcterms:modified xsi:type="dcterms:W3CDTF">2022-09-13T01:35:33Z</dcterms:modified>
</cp:coreProperties>
</file>