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D31B-38AE-4229-8521-207644CB354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0D27-6F34-4DA8-982B-B0CBA0A905A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D31B-38AE-4229-8521-207644CB354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0D27-6F34-4DA8-982B-B0CBA0A9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4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D31B-38AE-4229-8521-207644CB354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0D27-6F34-4DA8-982B-B0CBA0A9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2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D31B-38AE-4229-8521-207644CB354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0D27-6F34-4DA8-982B-B0CBA0A905A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1588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D31B-38AE-4229-8521-207644CB354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0D27-6F34-4DA8-982B-B0CBA0A9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87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D31B-38AE-4229-8521-207644CB354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0D27-6F34-4DA8-982B-B0CBA0A905A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109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D31B-38AE-4229-8521-207644CB354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0D27-6F34-4DA8-982B-B0CBA0A9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26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D31B-38AE-4229-8521-207644CB354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0D27-6F34-4DA8-982B-B0CBA0A9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93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D31B-38AE-4229-8521-207644CB354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0D27-6F34-4DA8-982B-B0CBA0A9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0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D31B-38AE-4229-8521-207644CB354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0D27-6F34-4DA8-982B-B0CBA0A9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4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D31B-38AE-4229-8521-207644CB354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0D27-6F34-4DA8-982B-B0CBA0A9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D31B-38AE-4229-8521-207644CB354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0D27-6F34-4DA8-982B-B0CBA0A9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4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D31B-38AE-4229-8521-207644CB354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0D27-6F34-4DA8-982B-B0CBA0A9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7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D31B-38AE-4229-8521-207644CB354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0D27-6F34-4DA8-982B-B0CBA0A9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1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D31B-38AE-4229-8521-207644CB354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0D27-6F34-4DA8-982B-B0CBA0A9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D31B-38AE-4229-8521-207644CB354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0D27-6F34-4DA8-982B-B0CBA0A9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D31B-38AE-4229-8521-207644CB354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0D27-6F34-4DA8-982B-B0CBA0A9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92BD31B-38AE-4229-8521-207644CB354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4BD0D27-6F34-4DA8-982B-B0CBA0A9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4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0EAB30-5FEF-4C0C-B117-A26E66E89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27" y="1147396"/>
            <a:ext cx="8112369" cy="45632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17D37F-B3E0-4577-9EF5-339EE5B36827}"/>
              </a:ext>
            </a:extLst>
          </p:cNvPr>
          <p:cNvSpPr/>
          <p:nvPr/>
        </p:nvSpPr>
        <p:spPr>
          <a:xfrm>
            <a:off x="924656" y="362635"/>
            <a:ext cx="10342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VNI-Top" pitchFamily="2" charset="0"/>
                <a:ea typeface="Times New Roman" panose="02020603050405020304" pitchFamily="18" charset="0"/>
              </a:rPr>
              <a:t>BUILD </a:t>
            </a:r>
            <a:r>
              <a:rPr lang="en-US" sz="2400" b="1" dirty="0" err="1">
                <a:latin typeface="VNI-Top" pitchFamily="2" charset="0"/>
                <a:ea typeface="Times New Roman" panose="02020603050405020304" pitchFamily="18" charset="0"/>
              </a:rPr>
              <a:t>A</a:t>
            </a:r>
            <a:r>
              <a:rPr lang="en-US" sz="2400" b="1" dirty="0">
                <a:latin typeface="VNI-Top" pitchFamily="2" charset="0"/>
                <a:ea typeface="Times New Roman" panose="02020603050405020304" pitchFamily="18" charset="0"/>
              </a:rPr>
              <a:t> INTERFACE TO RENDER THE FRUITS ON UNITY</a:t>
            </a:r>
            <a:endParaRPr lang="en-US" sz="2400" b="1" dirty="0">
              <a:latin typeface="VNI-Top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68A42A-36AC-4E37-B00E-05E3F5D11AB3}"/>
              </a:ext>
            </a:extLst>
          </p:cNvPr>
          <p:cNvSpPr/>
          <p:nvPr/>
        </p:nvSpPr>
        <p:spPr>
          <a:xfrm>
            <a:off x="4821438" y="5849034"/>
            <a:ext cx="3610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GVHD: 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Thầy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Huỳnh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Xuân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Phụng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529C5B-C4A1-456A-B1DD-3D1486C4D144}"/>
              </a:ext>
            </a:extLst>
          </p:cNvPr>
          <p:cNvSpPr/>
          <p:nvPr/>
        </p:nvSpPr>
        <p:spPr>
          <a:xfrm>
            <a:off x="2398216" y="6218366"/>
            <a:ext cx="6622454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3078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tabLst>
                <a:tab pos="4457700" algn="l"/>
              </a:tabLst>
            </a:pP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SVTH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Nguyễn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Quốc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Khánh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CF594-794B-4205-967F-944E36FB8813}"/>
              </a:ext>
            </a:extLst>
          </p:cNvPr>
          <p:cNvSpPr/>
          <p:nvPr/>
        </p:nvSpPr>
        <p:spPr>
          <a:xfrm>
            <a:off x="202224" y="1593557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1.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Giới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thiệu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về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game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F433FD-7643-4B50-9B9A-B87D39FD9805}"/>
              </a:ext>
            </a:extLst>
          </p:cNvPr>
          <p:cNvSpPr/>
          <p:nvPr/>
        </p:nvSpPr>
        <p:spPr>
          <a:xfrm>
            <a:off x="202224" y="2009055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class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Method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6AF82B-D1F0-4B21-8871-E6197AFB9BC0}"/>
              </a:ext>
            </a:extLst>
          </p:cNvPr>
          <p:cNvSpPr/>
          <p:nvPr/>
        </p:nvSpPr>
        <p:spPr>
          <a:xfrm>
            <a:off x="202224" y="2424553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3. Review Game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263B23-4C1A-4209-92D7-809995DCB73E}"/>
              </a:ext>
            </a:extLst>
          </p:cNvPr>
          <p:cNvSpPr/>
          <p:nvPr/>
        </p:nvSpPr>
        <p:spPr>
          <a:xfrm>
            <a:off x="202224" y="2840051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4.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Hạn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h</a:t>
            </a:r>
            <a:r>
              <a:rPr lang="vi-VN" b="1" dirty="0">
                <a:latin typeface="Times New Roman" panose="02020603050405020304" pitchFamily="18" charset="0"/>
                <a:ea typeface="SimSun" panose="02010600030101010101" pitchFamily="2" charset="-122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ớng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phát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triển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372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0.16511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7 L 0.23841 -1.11111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23841 -2.2222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36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6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3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4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AD9301-F56B-465E-9F28-BD4BB055E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148589"/>
            <a:ext cx="11663680" cy="65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90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ED592C-C37C-4C94-A0B9-996A09230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1040130"/>
            <a:ext cx="10881360" cy="5634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1361AA-83E9-41FD-BD12-BE80B83FF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3" y="1210518"/>
            <a:ext cx="10728907" cy="5556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592C14-6B60-40D1-A83A-D478D8611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56" y="1391776"/>
            <a:ext cx="10290604" cy="5329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B2A983-C2E3-4754-99A8-D90C4B86A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996" y="1741114"/>
            <a:ext cx="9880884" cy="51168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684392-4CBD-4314-A1F0-825CE0838667}"/>
              </a:ext>
            </a:extLst>
          </p:cNvPr>
          <p:cNvSpPr/>
          <p:nvPr/>
        </p:nvSpPr>
        <p:spPr>
          <a:xfrm>
            <a:off x="271704" y="496129"/>
            <a:ext cx="2715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class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27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C9C8E2-EB99-4E04-87FE-3AAC61F4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2CF66A-B16B-4D4B-A17D-07CF82E8B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47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0EB24C-B3CF-454C-98EB-4095044A2CDB}"/>
              </a:ext>
            </a:extLst>
          </p:cNvPr>
          <p:cNvSpPr/>
          <p:nvPr/>
        </p:nvSpPr>
        <p:spPr>
          <a:xfrm>
            <a:off x="283504" y="523571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4.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Hạn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chế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h</a:t>
            </a:r>
            <a:r>
              <a:rPr lang="vi-VN" b="1" dirty="0">
                <a:latin typeface="Times New Roman" panose="02020603050405020304" pitchFamily="18" charset="0"/>
                <a:ea typeface="SimSun" panose="02010600030101010101" pitchFamily="2" charset="-122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ớng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phát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triển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AE9ACA-D42A-4FDC-8651-297C6A0E7974}"/>
              </a:ext>
            </a:extLst>
          </p:cNvPr>
          <p:cNvSpPr/>
          <p:nvPr/>
        </p:nvSpPr>
        <p:spPr>
          <a:xfrm>
            <a:off x="629920" y="3221418"/>
            <a:ext cx="10038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Chưa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giải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quyết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vấn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đề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bị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đè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đã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chụp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tắt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/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mở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lại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chụp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mới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trường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xóa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cũ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lưu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lại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mới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nếu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chưa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hoặc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đổi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tên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trước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đó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7FD5D6-28D3-477C-BB6C-647E5922403D}"/>
              </a:ext>
            </a:extLst>
          </p:cNvPr>
          <p:cNvSpPr/>
          <p:nvPr/>
        </p:nvSpPr>
        <p:spPr>
          <a:xfrm>
            <a:off x="152400" y="1041494"/>
            <a:ext cx="9469120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2 Object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nhưng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lúc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lưu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lưu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đâu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254B11-E84D-49F7-97D0-D35BC13B9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92" y="1648159"/>
            <a:ext cx="6645216" cy="9449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AD664D-07E1-4E96-B675-365A64256E43}"/>
              </a:ext>
            </a:extLst>
          </p:cNvPr>
          <p:cNvSpPr/>
          <p:nvPr/>
        </p:nvSpPr>
        <p:spPr>
          <a:xfrm>
            <a:off x="152400" y="2593121"/>
            <a:ext cx="4809330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trễ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click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chuột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Object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vẫn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còn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BC203F-8F8E-411A-81D0-C805A18A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2" y="4144748"/>
            <a:ext cx="9563929" cy="1897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1DC381-461F-4E9F-914A-D040BE7E8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98" y="4248655"/>
            <a:ext cx="9502964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57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BF9BB8-26F0-48B4-82CD-F00A78CD6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6A0D37-995D-4E26-B6BD-2D9939B8D3A8}"/>
              </a:ext>
            </a:extLst>
          </p:cNvPr>
          <p:cNvSpPr txBox="1"/>
          <p:nvPr/>
        </p:nvSpPr>
        <p:spPr>
          <a:xfrm>
            <a:off x="5008880" y="4246880"/>
            <a:ext cx="1059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VNI-Thufap3" panose="02020000000000000000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80897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130</TotalTime>
  <Words>134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Century Gothic</vt:lpstr>
      <vt:lpstr>Times New Roman</vt:lpstr>
      <vt:lpstr>VNI-Thufap3</vt:lpstr>
      <vt:lpstr>VNI-Top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Shenlong Kaito</dc:creator>
  <cp:lastModifiedBy>Shenlong Kaito</cp:lastModifiedBy>
  <cp:revision>5</cp:revision>
  <dcterms:created xsi:type="dcterms:W3CDTF">2019-11-10T06:51:00Z</dcterms:created>
  <dcterms:modified xsi:type="dcterms:W3CDTF">2019-11-10T09:01:12Z</dcterms:modified>
</cp:coreProperties>
</file>