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4.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62" r:id="rId3"/>
    <p:sldMasterId id="2147483674" r:id="rId4"/>
  </p:sldMasterIdLst>
  <p:notesMasterIdLst>
    <p:notesMasterId r:id="rId40"/>
  </p:notesMasterIdLst>
  <p:sldIdLst>
    <p:sldId id="259" r:id="rId5"/>
    <p:sldId id="261" r:id="rId6"/>
    <p:sldId id="266" r:id="rId7"/>
    <p:sldId id="262" r:id="rId8"/>
    <p:sldId id="263" r:id="rId9"/>
    <p:sldId id="267" r:id="rId10"/>
    <p:sldId id="268" r:id="rId11"/>
    <p:sldId id="287" r:id="rId12"/>
    <p:sldId id="288" r:id="rId13"/>
    <p:sldId id="269" r:id="rId14"/>
    <p:sldId id="270" r:id="rId15"/>
    <p:sldId id="271" r:id="rId16"/>
    <p:sldId id="272" r:id="rId17"/>
    <p:sldId id="289" r:id="rId18"/>
    <p:sldId id="275" r:id="rId19"/>
    <p:sldId id="291" r:id="rId20"/>
    <p:sldId id="290" r:id="rId21"/>
    <p:sldId id="292" r:id="rId22"/>
    <p:sldId id="293" r:id="rId23"/>
    <p:sldId id="294" r:id="rId24"/>
    <p:sldId id="274" r:id="rId25"/>
    <p:sldId id="276" r:id="rId26"/>
    <p:sldId id="278" r:id="rId27"/>
    <p:sldId id="295" r:id="rId28"/>
    <p:sldId id="296" r:id="rId29"/>
    <p:sldId id="297" r:id="rId30"/>
    <p:sldId id="273" r:id="rId31"/>
    <p:sldId id="280" r:id="rId32"/>
    <p:sldId id="281" r:id="rId33"/>
    <p:sldId id="282" r:id="rId34"/>
    <p:sldId id="283" r:id="rId35"/>
    <p:sldId id="284" r:id="rId36"/>
    <p:sldId id="279" r:id="rId37"/>
    <p:sldId id="286" r:id="rId38"/>
    <p:sldId id="285" r:id="rId39"/>
  </p:sldIdLst>
  <p:sldSz cx="12192000" cy="6858000"/>
  <p:notesSz cx="6858000" cy="9144000"/>
  <p:custDataLst>
    <p:tags r:id="rId4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1F19"/>
    <a:srgbClr val="B58350"/>
    <a:srgbClr val="FF9409"/>
    <a:srgbClr val="F3F4ED"/>
    <a:srgbClr val="3B3734"/>
    <a:srgbClr val="C7000B"/>
    <a:srgbClr val="EFEEE9"/>
    <a:srgbClr val="5C5954"/>
    <a:srgbClr val="660C17"/>
    <a:srgbClr val="660D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17" autoAdjust="0"/>
  </p:normalViewPr>
  <p:slideViewPr>
    <p:cSldViewPr snapToGrid="0">
      <p:cViewPr varScale="1">
        <p:scale>
          <a:sx n="62" d="100"/>
          <a:sy n="62" d="100"/>
        </p:scale>
        <p:origin x="828" y="5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61D543-7E6A-48BE-AB2F-61946DB9C504}" type="datetimeFigureOut">
              <a:rPr lang="zh-CN" altLang="en-US" smtClean="0"/>
              <a:t>2022/10/22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0DB654-4362-48BC-B638-435D685DE507}" type="slidenum">
              <a:rPr lang="zh-CN" altLang="en-US" smtClean="0"/>
              <a:t>‹#›</a:t>
            </a:fld>
            <a:endParaRPr lang="zh-CN" altLang="en-US"/>
          </a:p>
        </p:txBody>
      </p:sp>
    </p:spTree>
    <p:extLst>
      <p:ext uri="{BB962C8B-B14F-4D97-AF65-F5344CB8AC3E}">
        <p14:creationId xmlns:p14="http://schemas.microsoft.com/office/powerpoint/2010/main" val="2396239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E0DB654-4362-48BC-B638-435D685DE507}" type="slidenum">
              <a:rPr lang="zh-CN" altLang="en-US" smtClean="0"/>
              <a:t>1</a:t>
            </a:fld>
            <a:endParaRPr lang="zh-CN" altLang="en-US"/>
          </a:p>
        </p:txBody>
      </p:sp>
    </p:spTree>
    <p:extLst>
      <p:ext uri="{BB962C8B-B14F-4D97-AF65-F5344CB8AC3E}">
        <p14:creationId xmlns:p14="http://schemas.microsoft.com/office/powerpoint/2010/main" val="1451976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0DB654-4362-48BC-B638-435D685DE507}" type="slidenum">
              <a:rPr lang="zh-CN" altLang="en-US" smtClean="0"/>
              <a:t>12</a:t>
            </a:fld>
            <a:endParaRPr lang="zh-CN" altLang="en-US"/>
          </a:p>
        </p:txBody>
      </p:sp>
    </p:spTree>
    <p:extLst>
      <p:ext uri="{BB962C8B-B14F-4D97-AF65-F5344CB8AC3E}">
        <p14:creationId xmlns:p14="http://schemas.microsoft.com/office/powerpoint/2010/main" val="9500411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E0DB654-4362-48BC-B638-435D685DE507}" type="slidenum">
              <a:rPr lang="zh-CN" altLang="en-US" smtClean="0"/>
              <a:t>13</a:t>
            </a:fld>
            <a:endParaRPr lang="zh-CN" altLang="en-US"/>
          </a:p>
        </p:txBody>
      </p:sp>
    </p:spTree>
    <p:extLst>
      <p:ext uri="{BB962C8B-B14F-4D97-AF65-F5344CB8AC3E}">
        <p14:creationId xmlns:p14="http://schemas.microsoft.com/office/powerpoint/2010/main" val="4735826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0DB654-4362-48BC-B638-435D685DE507}" type="slidenum">
              <a:rPr lang="zh-CN" altLang="en-US" smtClean="0"/>
              <a:t>15</a:t>
            </a:fld>
            <a:endParaRPr lang="zh-CN" altLang="en-US"/>
          </a:p>
        </p:txBody>
      </p:sp>
    </p:spTree>
    <p:extLst>
      <p:ext uri="{BB962C8B-B14F-4D97-AF65-F5344CB8AC3E}">
        <p14:creationId xmlns:p14="http://schemas.microsoft.com/office/powerpoint/2010/main" val="13097675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0DB654-4362-48BC-B638-435D685DE507}" type="slidenum">
              <a:rPr lang="zh-CN" altLang="en-US" smtClean="0"/>
              <a:t>21</a:t>
            </a:fld>
            <a:endParaRPr lang="zh-CN" altLang="en-US"/>
          </a:p>
        </p:txBody>
      </p:sp>
    </p:spTree>
    <p:extLst>
      <p:ext uri="{BB962C8B-B14F-4D97-AF65-F5344CB8AC3E}">
        <p14:creationId xmlns:p14="http://schemas.microsoft.com/office/powerpoint/2010/main" val="38448865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0DB654-4362-48BC-B638-435D685DE507}" type="slidenum">
              <a:rPr lang="zh-CN" altLang="en-US" smtClean="0"/>
              <a:t>22</a:t>
            </a:fld>
            <a:endParaRPr lang="zh-CN" altLang="en-US"/>
          </a:p>
        </p:txBody>
      </p:sp>
    </p:spTree>
    <p:extLst>
      <p:ext uri="{BB962C8B-B14F-4D97-AF65-F5344CB8AC3E}">
        <p14:creationId xmlns:p14="http://schemas.microsoft.com/office/powerpoint/2010/main" val="32360012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0DB654-4362-48BC-B638-435D685DE507}" type="slidenum">
              <a:rPr lang="zh-CN" altLang="en-US" smtClean="0"/>
              <a:t>23</a:t>
            </a:fld>
            <a:endParaRPr lang="zh-CN" altLang="en-US"/>
          </a:p>
        </p:txBody>
      </p:sp>
    </p:spTree>
    <p:extLst>
      <p:ext uri="{BB962C8B-B14F-4D97-AF65-F5344CB8AC3E}">
        <p14:creationId xmlns:p14="http://schemas.microsoft.com/office/powerpoint/2010/main" val="7078576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E0DB654-4362-48BC-B638-435D685DE507}"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6800519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0DB654-4362-48BC-B638-435D685DE507}" type="slidenum">
              <a:rPr lang="zh-CN" altLang="en-US" smtClean="0"/>
              <a:t>27</a:t>
            </a:fld>
            <a:endParaRPr lang="zh-CN" altLang="en-US"/>
          </a:p>
        </p:txBody>
      </p:sp>
    </p:spTree>
    <p:extLst>
      <p:ext uri="{BB962C8B-B14F-4D97-AF65-F5344CB8AC3E}">
        <p14:creationId xmlns:p14="http://schemas.microsoft.com/office/powerpoint/2010/main" val="41988509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0DB654-4362-48BC-B638-435D685DE507}" type="slidenum">
              <a:rPr lang="zh-CN" altLang="en-US" smtClean="0"/>
              <a:t>28</a:t>
            </a:fld>
            <a:endParaRPr lang="zh-CN" altLang="en-US"/>
          </a:p>
        </p:txBody>
      </p:sp>
    </p:spTree>
    <p:extLst>
      <p:ext uri="{BB962C8B-B14F-4D97-AF65-F5344CB8AC3E}">
        <p14:creationId xmlns:p14="http://schemas.microsoft.com/office/powerpoint/2010/main" val="17151419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0DB654-4362-48BC-B638-435D685DE507}" type="slidenum">
              <a:rPr lang="zh-CN" altLang="en-US" smtClean="0"/>
              <a:t>29</a:t>
            </a:fld>
            <a:endParaRPr lang="zh-CN" altLang="en-US"/>
          </a:p>
        </p:txBody>
      </p:sp>
    </p:spTree>
    <p:extLst>
      <p:ext uri="{BB962C8B-B14F-4D97-AF65-F5344CB8AC3E}">
        <p14:creationId xmlns:p14="http://schemas.microsoft.com/office/powerpoint/2010/main" val="1912877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0DB654-4362-48BC-B638-435D685DE507}" type="slidenum">
              <a:rPr lang="zh-CN" altLang="en-US" smtClean="0"/>
              <a:t>2</a:t>
            </a:fld>
            <a:endParaRPr lang="zh-CN" altLang="en-US"/>
          </a:p>
        </p:txBody>
      </p:sp>
    </p:spTree>
    <p:extLst>
      <p:ext uri="{BB962C8B-B14F-4D97-AF65-F5344CB8AC3E}">
        <p14:creationId xmlns:p14="http://schemas.microsoft.com/office/powerpoint/2010/main" val="16314919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0DB654-4362-48BC-B638-435D685DE507}" type="slidenum">
              <a:rPr lang="zh-CN" altLang="en-US" smtClean="0"/>
              <a:t>30</a:t>
            </a:fld>
            <a:endParaRPr lang="zh-CN" altLang="en-US"/>
          </a:p>
        </p:txBody>
      </p:sp>
    </p:spTree>
    <p:extLst>
      <p:ext uri="{BB962C8B-B14F-4D97-AF65-F5344CB8AC3E}">
        <p14:creationId xmlns:p14="http://schemas.microsoft.com/office/powerpoint/2010/main" val="491394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0DB654-4362-48BC-B638-435D685DE507}" type="slidenum">
              <a:rPr lang="zh-CN" altLang="en-US" smtClean="0"/>
              <a:t>31</a:t>
            </a:fld>
            <a:endParaRPr lang="zh-CN" altLang="en-US"/>
          </a:p>
        </p:txBody>
      </p:sp>
    </p:spTree>
    <p:extLst>
      <p:ext uri="{BB962C8B-B14F-4D97-AF65-F5344CB8AC3E}">
        <p14:creationId xmlns:p14="http://schemas.microsoft.com/office/powerpoint/2010/main" val="25463099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E0DB654-4362-48BC-B638-435D685DE507}" type="slidenum">
              <a:rPr lang="zh-CN" altLang="en-US" smtClean="0"/>
              <a:t>32</a:t>
            </a:fld>
            <a:endParaRPr lang="zh-CN" altLang="en-US"/>
          </a:p>
        </p:txBody>
      </p:sp>
    </p:spTree>
    <p:extLst>
      <p:ext uri="{BB962C8B-B14F-4D97-AF65-F5344CB8AC3E}">
        <p14:creationId xmlns:p14="http://schemas.microsoft.com/office/powerpoint/2010/main" val="12149546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0DB654-4362-48BC-B638-435D685DE507}" type="slidenum">
              <a:rPr lang="zh-CN" altLang="en-US" smtClean="0"/>
              <a:t>33</a:t>
            </a:fld>
            <a:endParaRPr lang="zh-CN" altLang="en-US"/>
          </a:p>
        </p:txBody>
      </p:sp>
    </p:spTree>
    <p:extLst>
      <p:ext uri="{BB962C8B-B14F-4D97-AF65-F5344CB8AC3E}">
        <p14:creationId xmlns:p14="http://schemas.microsoft.com/office/powerpoint/2010/main" val="40674928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模板来自于 </a:t>
            </a:r>
            <a:r>
              <a:rPr lang="en-US" altLang="zh-CN"/>
              <a:t>http://www.ypppt.com</a:t>
            </a:r>
            <a:endParaRPr lang="zh-CN" altLang="en-US" dirty="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35</a:t>
            </a:fld>
            <a:endParaRPr lang="zh-CN" altLang="en-US">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671191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A7C50A0B-0189-4D76-8D29-9EDFF0C6D34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Rectangle 3">
            <a:extLst>
              <a:ext uri="{FF2B5EF4-FFF2-40B4-BE49-F238E27FC236}">
                <a16:creationId xmlns:a16="http://schemas.microsoft.com/office/drawing/2014/main" id="{0D33FDFD-4BC0-40B4-86B4-54EB0EE6206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0DB654-4362-48BC-B638-435D685DE507}" type="slidenum">
              <a:rPr lang="zh-CN" altLang="en-US" smtClean="0"/>
              <a:t>4</a:t>
            </a:fld>
            <a:endParaRPr lang="zh-CN" altLang="en-US"/>
          </a:p>
        </p:txBody>
      </p:sp>
    </p:spTree>
    <p:extLst>
      <p:ext uri="{BB962C8B-B14F-4D97-AF65-F5344CB8AC3E}">
        <p14:creationId xmlns:p14="http://schemas.microsoft.com/office/powerpoint/2010/main" val="112582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0DB654-4362-48BC-B638-435D685DE507}" type="slidenum">
              <a:rPr lang="zh-CN" altLang="en-US" smtClean="0"/>
              <a:t>5</a:t>
            </a:fld>
            <a:endParaRPr lang="zh-CN" altLang="en-US"/>
          </a:p>
        </p:txBody>
      </p:sp>
    </p:spTree>
    <p:extLst>
      <p:ext uri="{BB962C8B-B14F-4D97-AF65-F5344CB8AC3E}">
        <p14:creationId xmlns:p14="http://schemas.microsoft.com/office/powerpoint/2010/main" val="4086538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E0DB654-4362-48BC-B638-435D685DE507}" type="slidenum">
              <a:rPr lang="zh-CN" altLang="en-US" smtClean="0"/>
              <a:t>6</a:t>
            </a:fld>
            <a:endParaRPr lang="zh-CN" altLang="en-US"/>
          </a:p>
        </p:txBody>
      </p:sp>
    </p:spTree>
    <p:extLst>
      <p:ext uri="{BB962C8B-B14F-4D97-AF65-F5344CB8AC3E}">
        <p14:creationId xmlns:p14="http://schemas.microsoft.com/office/powerpoint/2010/main" val="40628308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0DB654-4362-48BC-B638-435D685DE507}" type="slidenum">
              <a:rPr lang="zh-CN" altLang="en-US" smtClean="0"/>
              <a:t>7</a:t>
            </a:fld>
            <a:endParaRPr lang="zh-CN" altLang="en-US"/>
          </a:p>
        </p:txBody>
      </p:sp>
    </p:spTree>
    <p:extLst>
      <p:ext uri="{BB962C8B-B14F-4D97-AF65-F5344CB8AC3E}">
        <p14:creationId xmlns:p14="http://schemas.microsoft.com/office/powerpoint/2010/main" val="29635526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0DB654-4362-48BC-B638-435D685DE507}" type="slidenum">
              <a:rPr lang="zh-CN" altLang="en-US" smtClean="0"/>
              <a:t>10</a:t>
            </a:fld>
            <a:endParaRPr lang="zh-CN" altLang="en-US"/>
          </a:p>
        </p:txBody>
      </p:sp>
    </p:spTree>
    <p:extLst>
      <p:ext uri="{BB962C8B-B14F-4D97-AF65-F5344CB8AC3E}">
        <p14:creationId xmlns:p14="http://schemas.microsoft.com/office/powerpoint/2010/main" val="3279770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0DB654-4362-48BC-B638-435D685DE507}" type="slidenum">
              <a:rPr lang="zh-CN" altLang="en-US" smtClean="0"/>
              <a:t>11</a:t>
            </a:fld>
            <a:endParaRPr lang="zh-CN" altLang="en-US"/>
          </a:p>
        </p:txBody>
      </p:sp>
    </p:spTree>
    <p:extLst>
      <p:ext uri="{BB962C8B-B14F-4D97-AF65-F5344CB8AC3E}">
        <p14:creationId xmlns:p14="http://schemas.microsoft.com/office/powerpoint/2010/main" val="30477745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4.xml"/><Relationship Id="rId1" Type="http://schemas.openxmlformats.org/officeDocument/2006/relationships/themeOverride" Target="../theme/themeOverride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4.xml"/><Relationship Id="rId1" Type="http://schemas.openxmlformats.org/officeDocument/2006/relationships/themeOverride" Target="../theme/themeOverride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CBFAC20-A4E3-4C5F-8494-0AC660449BF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2665477" y="-2665477"/>
            <a:ext cx="6858000" cy="12188954"/>
          </a:xfrm>
          <a:prstGeom prst="rect">
            <a:avLst/>
          </a:prstGeom>
        </p:spPr>
      </p:pic>
    </p:spTree>
  </p:cSld>
  <p:clrMapOvr>
    <a:masterClrMapping/>
  </p:clrMapOvr>
  <p:transition spd="slow" advClick="0" advTm="3000">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2022/10/22</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03914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2022/10/22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808690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2022/10/22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438117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41DAEDD4-642A-46B3-9FB2-A65B34D35797}" type="datetimeFigureOut">
              <a:rPr lang="zh-CN" altLang="en-US" smtClean="0">
                <a:solidFill>
                  <a:prstClr val="black">
                    <a:tint val="75000"/>
                  </a:prstClr>
                </a:solidFill>
              </a:rPr>
              <a:pPr/>
              <a:t>2022/10/22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CB0B5773-CCB3-4323-998A-8607E0AC9EF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077783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1DAEDD4-642A-46B3-9FB2-A65B34D35797}" type="datetimeFigureOut">
              <a:rPr lang="zh-CN" altLang="en-US" smtClean="0">
                <a:solidFill>
                  <a:prstClr val="black">
                    <a:tint val="75000"/>
                  </a:prstClr>
                </a:solidFill>
              </a:rPr>
              <a:pPr/>
              <a:t>2022/10/22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CB0B5773-CCB3-4323-998A-8607E0AC9EF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027502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41DAEDD4-642A-46B3-9FB2-A65B34D35797}" type="datetimeFigureOut">
              <a:rPr lang="zh-CN" altLang="en-US" smtClean="0">
                <a:solidFill>
                  <a:prstClr val="black">
                    <a:tint val="75000"/>
                  </a:prstClr>
                </a:solidFill>
              </a:rPr>
              <a:pPr/>
              <a:t>2022/10/22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CB0B5773-CCB3-4323-998A-8607E0AC9EF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436499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1DAEDD4-642A-46B3-9FB2-A65B34D35797}" type="datetimeFigureOut">
              <a:rPr lang="zh-CN" altLang="en-US" smtClean="0">
                <a:solidFill>
                  <a:prstClr val="black">
                    <a:tint val="75000"/>
                  </a:prstClr>
                </a:solidFill>
              </a:rPr>
              <a:pPr/>
              <a:t>2022/10/22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CB0B5773-CCB3-4323-998A-8607E0AC9EF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878093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1DAEDD4-642A-46B3-9FB2-A65B34D35797}" type="datetimeFigureOut">
              <a:rPr lang="zh-CN" altLang="en-US" smtClean="0">
                <a:solidFill>
                  <a:prstClr val="black">
                    <a:tint val="75000"/>
                  </a:prstClr>
                </a:solidFill>
              </a:rPr>
              <a:pPr/>
              <a:t>2022/10/22</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CB0B5773-CCB3-4323-998A-8607E0AC9EF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77116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1DAEDD4-642A-46B3-9FB2-A65B34D35797}" type="datetimeFigureOut">
              <a:rPr lang="zh-CN" altLang="en-US" smtClean="0">
                <a:solidFill>
                  <a:prstClr val="black">
                    <a:tint val="75000"/>
                  </a:prstClr>
                </a:solidFill>
              </a:rPr>
              <a:pPr/>
              <a:t>2022/10/22</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CB0B5773-CCB3-4323-998A-8607E0AC9EF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058672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1DAEDD4-642A-46B3-9FB2-A65B34D35797}" type="datetimeFigureOut">
              <a:rPr lang="zh-CN" altLang="en-US" smtClean="0">
                <a:solidFill>
                  <a:prstClr val="black">
                    <a:tint val="75000"/>
                  </a:prstClr>
                </a:solidFill>
              </a:rPr>
              <a:pPr/>
              <a:t>2022/10/22</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CB0B5773-CCB3-4323-998A-8607E0AC9EF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86795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2022/10/22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525195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1DAEDD4-642A-46B3-9FB2-A65B34D35797}" type="datetimeFigureOut">
              <a:rPr lang="zh-CN" altLang="en-US" smtClean="0">
                <a:solidFill>
                  <a:prstClr val="black">
                    <a:tint val="75000"/>
                  </a:prstClr>
                </a:solidFill>
              </a:rPr>
              <a:pPr/>
              <a:t>2022/10/22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CB0B5773-CCB3-4323-998A-8607E0AC9EF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316008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1DAEDD4-642A-46B3-9FB2-A65B34D35797}" type="datetimeFigureOut">
              <a:rPr lang="zh-CN" altLang="en-US" smtClean="0">
                <a:solidFill>
                  <a:prstClr val="black">
                    <a:tint val="75000"/>
                  </a:prstClr>
                </a:solidFill>
              </a:rPr>
              <a:pPr/>
              <a:t>2022/10/22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CB0B5773-CCB3-4323-998A-8607E0AC9EF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854023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1DAEDD4-642A-46B3-9FB2-A65B34D35797}" type="datetimeFigureOut">
              <a:rPr lang="zh-CN" altLang="en-US" smtClean="0">
                <a:solidFill>
                  <a:prstClr val="black">
                    <a:tint val="75000"/>
                  </a:prstClr>
                </a:solidFill>
              </a:rPr>
              <a:pPr/>
              <a:t>2022/10/22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CB0B5773-CCB3-4323-998A-8607E0AC9EF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34975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1DAEDD4-642A-46B3-9FB2-A65B34D35797}" type="datetimeFigureOut">
              <a:rPr lang="zh-CN" altLang="en-US" smtClean="0">
                <a:solidFill>
                  <a:prstClr val="black">
                    <a:tint val="75000"/>
                  </a:prstClr>
                </a:solidFill>
              </a:rPr>
              <a:pPr/>
              <a:t>2022/10/22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CB0B5773-CCB3-4323-998A-8607E0AC9EF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555512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Date Placeholder 29">
            <a:extLst>
              <a:ext uri="{FF2B5EF4-FFF2-40B4-BE49-F238E27FC236}">
                <a16:creationId xmlns:a16="http://schemas.microsoft.com/office/drawing/2014/main" id="{F70753C6-C416-41E4-8F84-D47DD7D319BE}"/>
              </a:ext>
            </a:extLst>
          </p:cNvPr>
          <p:cNvSpPr>
            <a:spLocks noGrp="1"/>
          </p:cNvSpPr>
          <p:nvPr>
            <p:ph type="dt" sz="half" idx="10"/>
          </p:nvPr>
        </p:nvSpPr>
        <p:spPr/>
        <p:txBody>
          <a:bodyPr/>
          <a:lstStyle>
            <a:lvl1pPr>
              <a:defRPr/>
            </a:lvl1pPr>
          </a:lstStyle>
          <a:p>
            <a:pPr>
              <a:defRPr/>
            </a:pPr>
            <a:fld id="{EFE2224C-9774-4C2C-9BF5-FB6E1639A18A}" type="datetimeFigureOut">
              <a:rPr lang="en-US"/>
              <a:pPr>
                <a:defRPr/>
              </a:pPr>
              <a:t>10/22/2022</a:t>
            </a:fld>
            <a:endParaRPr lang="en-US"/>
          </a:p>
        </p:txBody>
      </p:sp>
      <p:sp>
        <p:nvSpPr>
          <p:cNvPr id="5" name="Footer Placeholder 18">
            <a:extLst>
              <a:ext uri="{FF2B5EF4-FFF2-40B4-BE49-F238E27FC236}">
                <a16:creationId xmlns:a16="http://schemas.microsoft.com/office/drawing/2014/main" id="{739BAAAB-1C4E-46C6-8194-330365E5574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26">
            <a:extLst>
              <a:ext uri="{FF2B5EF4-FFF2-40B4-BE49-F238E27FC236}">
                <a16:creationId xmlns:a16="http://schemas.microsoft.com/office/drawing/2014/main" id="{8C409BE5-EBDD-4682-A73E-F01AF6DEC4FC}"/>
              </a:ext>
            </a:extLst>
          </p:cNvPr>
          <p:cNvSpPr>
            <a:spLocks noGrp="1"/>
          </p:cNvSpPr>
          <p:nvPr>
            <p:ph type="sldNum" sz="quarter" idx="12"/>
          </p:nvPr>
        </p:nvSpPr>
        <p:spPr/>
        <p:txBody>
          <a:bodyPr/>
          <a:lstStyle>
            <a:lvl1pPr>
              <a:defRPr>
                <a:solidFill>
                  <a:srgbClr val="D1EAEE"/>
                </a:solidFill>
              </a:defRPr>
            </a:lvl1pPr>
          </a:lstStyle>
          <a:p>
            <a:pPr>
              <a:defRPr/>
            </a:pPr>
            <a:fld id="{3A6E1C09-B65B-4E7E-B46A-8692FFD578DF}" type="slidenum">
              <a:rPr lang="en-US" altLang="en-US"/>
              <a:pPr>
                <a:defRPr/>
              </a:pPr>
              <a:t>‹#›</a:t>
            </a:fld>
            <a:endParaRPr lang="en-US" altLang="en-US"/>
          </a:p>
        </p:txBody>
      </p:sp>
    </p:spTree>
    <p:extLst>
      <p:ext uri="{BB962C8B-B14F-4D97-AF65-F5344CB8AC3E}">
        <p14:creationId xmlns:p14="http://schemas.microsoft.com/office/powerpoint/2010/main" val="865512811"/>
      </p:ext>
    </p:extLst>
  </p:cSld>
  <p:clrMapOvr>
    <a:overrideClrMapping bg1="dk1" tx1="lt1" bg2="dk2" tx2="lt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a:ext uri="{FF2B5EF4-FFF2-40B4-BE49-F238E27FC236}">
                <a16:creationId xmlns:a16="http://schemas.microsoft.com/office/drawing/2014/main" id="{E33D7A60-C826-4971-A8E1-6EBAA326521B}"/>
              </a:ext>
            </a:extLst>
          </p:cNvPr>
          <p:cNvSpPr>
            <a:spLocks noGrp="1"/>
          </p:cNvSpPr>
          <p:nvPr>
            <p:ph type="dt" sz="half" idx="10"/>
          </p:nvPr>
        </p:nvSpPr>
        <p:spPr/>
        <p:txBody>
          <a:bodyPr/>
          <a:lstStyle>
            <a:lvl1pPr>
              <a:defRPr/>
            </a:lvl1pPr>
          </a:lstStyle>
          <a:p>
            <a:pPr>
              <a:defRPr/>
            </a:pPr>
            <a:fld id="{D11245DE-2141-4383-AE12-BDE2720E2F1E}" type="datetimeFigureOut">
              <a:rPr lang="en-US"/>
              <a:pPr>
                <a:defRPr/>
              </a:pPr>
              <a:t>10/22/2022</a:t>
            </a:fld>
            <a:endParaRPr lang="en-US"/>
          </a:p>
        </p:txBody>
      </p:sp>
      <p:sp>
        <p:nvSpPr>
          <p:cNvPr id="5" name="Footer Placeholder 21">
            <a:extLst>
              <a:ext uri="{FF2B5EF4-FFF2-40B4-BE49-F238E27FC236}">
                <a16:creationId xmlns:a16="http://schemas.microsoft.com/office/drawing/2014/main" id="{D3FE6237-17EB-406B-B156-F0F7BCA5FAA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17">
            <a:extLst>
              <a:ext uri="{FF2B5EF4-FFF2-40B4-BE49-F238E27FC236}">
                <a16:creationId xmlns:a16="http://schemas.microsoft.com/office/drawing/2014/main" id="{2805E492-D661-430E-8F9D-A31EFE39F1BA}"/>
              </a:ext>
            </a:extLst>
          </p:cNvPr>
          <p:cNvSpPr>
            <a:spLocks noGrp="1"/>
          </p:cNvSpPr>
          <p:nvPr>
            <p:ph type="sldNum" sz="quarter" idx="12"/>
          </p:nvPr>
        </p:nvSpPr>
        <p:spPr/>
        <p:txBody>
          <a:bodyPr/>
          <a:lstStyle>
            <a:lvl1pPr>
              <a:defRPr/>
            </a:lvl1pPr>
          </a:lstStyle>
          <a:p>
            <a:pPr>
              <a:defRPr/>
            </a:pPr>
            <a:fld id="{E9BB0890-4C27-4642-A49B-3951E41FBF39}" type="slidenum">
              <a:rPr lang="en-US" altLang="en-US"/>
              <a:pPr>
                <a:defRPr/>
              </a:pPr>
              <a:t>‹#›</a:t>
            </a:fld>
            <a:endParaRPr lang="en-US" altLang="en-US"/>
          </a:p>
        </p:txBody>
      </p:sp>
    </p:spTree>
    <p:extLst>
      <p:ext uri="{BB962C8B-B14F-4D97-AF65-F5344CB8AC3E}">
        <p14:creationId xmlns:p14="http://schemas.microsoft.com/office/powerpoint/2010/main" val="25393574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3">
            <a:extLst>
              <a:ext uri="{FF2B5EF4-FFF2-40B4-BE49-F238E27FC236}">
                <a16:creationId xmlns:a16="http://schemas.microsoft.com/office/drawing/2014/main" id="{212EC52C-FC85-478C-93EC-022FD2799030}"/>
              </a:ext>
            </a:extLst>
          </p:cNvPr>
          <p:cNvSpPr>
            <a:spLocks noGrp="1"/>
          </p:cNvSpPr>
          <p:nvPr>
            <p:ph type="dt" sz="half" idx="10"/>
          </p:nvPr>
        </p:nvSpPr>
        <p:spPr/>
        <p:txBody>
          <a:bodyPr/>
          <a:lstStyle>
            <a:lvl1pPr>
              <a:defRPr/>
            </a:lvl1pPr>
          </a:lstStyle>
          <a:p>
            <a:pPr>
              <a:defRPr/>
            </a:pPr>
            <a:fld id="{4E22E65C-26DF-4ECA-ADBB-0013CCDF8D39}" type="datetimeFigureOut">
              <a:rPr lang="en-US"/>
              <a:pPr>
                <a:defRPr/>
              </a:pPr>
              <a:t>10/22/2022</a:t>
            </a:fld>
            <a:endParaRPr lang="en-US"/>
          </a:p>
        </p:txBody>
      </p:sp>
      <p:sp>
        <p:nvSpPr>
          <p:cNvPr id="5" name="Footer Placeholder 4">
            <a:extLst>
              <a:ext uri="{FF2B5EF4-FFF2-40B4-BE49-F238E27FC236}">
                <a16:creationId xmlns:a16="http://schemas.microsoft.com/office/drawing/2014/main" id="{45C31ABE-0185-4CFF-9E88-0996734FD42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C79D5F6-2E80-4EAE-B793-CE0FDCD2286E}"/>
              </a:ext>
            </a:extLst>
          </p:cNvPr>
          <p:cNvSpPr>
            <a:spLocks noGrp="1"/>
          </p:cNvSpPr>
          <p:nvPr>
            <p:ph type="sldNum" sz="quarter" idx="12"/>
          </p:nvPr>
        </p:nvSpPr>
        <p:spPr/>
        <p:txBody>
          <a:bodyPr/>
          <a:lstStyle>
            <a:lvl1pPr>
              <a:defRPr>
                <a:solidFill>
                  <a:srgbClr val="D1EAEE"/>
                </a:solidFill>
              </a:defRPr>
            </a:lvl1pPr>
          </a:lstStyle>
          <a:p>
            <a:pPr>
              <a:defRPr/>
            </a:pPr>
            <a:fld id="{0A8A480F-5A21-4B94-984D-46D2DD43BC87}" type="slidenum">
              <a:rPr lang="en-US" altLang="en-US"/>
              <a:pPr>
                <a:defRPr/>
              </a:pPr>
              <a:t>‹#›</a:t>
            </a:fld>
            <a:endParaRPr lang="en-US" altLang="en-US"/>
          </a:p>
        </p:txBody>
      </p:sp>
    </p:spTree>
    <p:extLst>
      <p:ext uri="{BB962C8B-B14F-4D97-AF65-F5344CB8AC3E}">
        <p14:creationId xmlns:p14="http://schemas.microsoft.com/office/powerpoint/2010/main" val="1915202046"/>
      </p:ext>
    </p:extLst>
  </p:cSld>
  <p:clrMapOvr>
    <a:overrideClrMapping bg1="dk1" tx1="lt1" bg2="dk2" tx2="lt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a:extLst>
              <a:ext uri="{FF2B5EF4-FFF2-40B4-BE49-F238E27FC236}">
                <a16:creationId xmlns:a16="http://schemas.microsoft.com/office/drawing/2014/main" id="{69767508-4476-49C5-B363-7216CA8592C5}"/>
              </a:ext>
            </a:extLst>
          </p:cNvPr>
          <p:cNvSpPr>
            <a:spLocks noGrp="1"/>
          </p:cNvSpPr>
          <p:nvPr>
            <p:ph type="dt" sz="half" idx="10"/>
          </p:nvPr>
        </p:nvSpPr>
        <p:spPr/>
        <p:txBody>
          <a:bodyPr/>
          <a:lstStyle>
            <a:lvl1pPr>
              <a:defRPr/>
            </a:lvl1pPr>
          </a:lstStyle>
          <a:p>
            <a:pPr>
              <a:defRPr/>
            </a:pPr>
            <a:fld id="{A9D8049F-8AA1-455E-BAC3-51F69510AA6C}" type="datetimeFigureOut">
              <a:rPr lang="en-US"/>
              <a:pPr>
                <a:defRPr/>
              </a:pPr>
              <a:t>10/22/2022</a:t>
            </a:fld>
            <a:endParaRPr lang="en-US"/>
          </a:p>
        </p:txBody>
      </p:sp>
      <p:sp>
        <p:nvSpPr>
          <p:cNvPr id="6" name="Footer Placeholder 21">
            <a:extLst>
              <a:ext uri="{FF2B5EF4-FFF2-40B4-BE49-F238E27FC236}">
                <a16:creationId xmlns:a16="http://schemas.microsoft.com/office/drawing/2014/main" id="{488621D5-41A2-4341-A5BA-1E43DEC22D9E}"/>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17">
            <a:extLst>
              <a:ext uri="{FF2B5EF4-FFF2-40B4-BE49-F238E27FC236}">
                <a16:creationId xmlns:a16="http://schemas.microsoft.com/office/drawing/2014/main" id="{64948A83-CE4A-47B3-A5ED-EAA9C008E87A}"/>
              </a:ext>
            </a:extLst>
          </p:cNvPr>
          <p:cNvSpPr>
            <a:spLocks noGrp="1"/>
          </p:cNvSpPr>
          <p:nvPr>
            <p:ph type="sldNum" sz="quarter" idx="12"/>
          </p:nvPr>
        </p:nvSpPr>
        <p:spPr/>
        <p:txBody>
          <a:bodyPr/>
          <a:lstStyle>
            <a:lvl1pPr>
              <a:defRPr/>
            </a:lvl1pPr>
          </a:lstStyle>
          <a:p>
            <a:pPr>
              <a:defRPr/>
            </a:pPr>
            <a:fld id="{3B601E9C-4774-4E49-87D0-7F1CEFD0D65E}" type="slidenum">
              <a:rPr lang="en-US" altLang="en-US"/>
              <a:pPr>
                <a:defRPr/>
              </a:pPr>
              <a:t>‹#›</a:t>
            </a:fld>
            <a:endParaRPr lang="en-US" altLang="en-US"/>
          </a:p>
        </p:txBody>
      </p:sp>
    </p:spTree>
    <p:extLst>
      <p:ext uri="{BB962C8B-B14F-4D97-AF65-F5344CB8AC3E}">
        <p14:creationId xmlns:p14="http://schemas.microsoft.com/office/powerpoint/2010/main" val="13684840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9">
            <a:extLst>
              <a:ext uri="{FF2B5EF4-FFF2-40B4-BE49-F238E27FC236}">
                <a16:creationId xmlns:a16="http://schemas.microsoft.com/office/drawing/2014/main" id="{D98FCFF0-E8C7-4B8B-86B2-183CEB768EEF}"/>
              </a:ext>
            </a:extLst>
          </p:cNvPr>
          <p:cNvSpPr>
            <a:spLocks noGrp="1"/>
          </p:cNvSpPr>
          <p:nvPr>
            <p:ph type="dt" sz="half" idx="10"/>
          </p:nvPr>
        </p:nvSpPr>
        <p:spPr/>
        <p:txBody>
          <a:bodyPr/>
          <a:lstStyle>
            <a:lvl1pPr>
              <a:defRPr/>
            </a:lvl1pPr>
          </a:lstStyle>
          <a:p>
            <a:pPr>
              <a:defRPr/>
            </a:pPr>
            <a:fld id="{209185BF-BFBC-4C95-A8F2-C6D095794A0E}" type="datetimeFigureOut">
              <a:rPr lang="en-US"/>
              <a:pPr>
                <a:defRPr/>
              </a:pPr>
              <a:t>10/22/2022</a:t>
            </a:fld>
            <a:endParaRPr lang="en-US"/>
          </a:p>
        </p:txBody>
      </p:sp>
      <p:sp>
        <p:nvSpPr>
          <p:cNvPr id="8" name="Footer Placeholder 21">
            <a:extLst>
              <a:ext uri="{FF2B5EF4-FFF2-40B4-BE49-F238E27FC236}">
                <a16:creationId xmlns:a16="http://schemas.microsoft.com/office/drawing/2014/main" id="{6C165021-5549-44C5-B65B-059CA54C4AD5}"/>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17">
            <a:extLst>
              <a:ext uri="{FF2B5EF4-FFF2-40B4-BE49-F238E27FC236}">
                <a16:creationId xmlns:a16="http://schemas.microsoft.com/office/drawing/2014/main" id="{C3B1A39B-59C2-4C3C-A16C-76171BBF1DDD}"/>
              </a:ext>
            </a:extLst>
          </p:cNvPr>
          <p:cNvSpPr>
            <a:spLocks noGrp="1"/>
          </p:cNvSpPr>
          <p:nvPr>
            <p:ph type="sldNum" sz="quarter" idx="12"/>
          </p:nvPr>
        </p:nvSpPr>
        <p:spPr/>
        <p:txBody>
          <a:bodyPr/>
          <a:lstStyle>
            <a:lvl1pPr>
              <a:defRPr/>
            </a:lvl1pPr>
          </a:lstStyle>
          <a:p>
            <a:pPr>
              <a:defRPr/>
            </a:pPr>
            <a:fld id="{42966E00-F9D9-48F3-87BB-404111BCC6CB}" type="slidenum">
              <a:rPr lang="en-US" altLang="en-US"/>
              <a:pPr>
                <a:defRPr/>
              </a:pPr>
              <a:t>‹#›</a:t>
            </a:fld>
            <a:endParaRPr lang="en-US" altLang="en-US"/>
          </a:p>
        </p:txBody>
      </p:sp>
    </p:spTree>
    <p:extLst>
      <p:ext uri="{BB962C8B-B14F-4D97-AF65-F5344CB8AC3E}">
        <p14:creationId xmlns:p14="http://schemas.microsoft.com/office/powerpoint/2010/main" val="352348185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9">
            <a:extLst>
              <a:ext uri="{FF2B5EF4-FFF2-40B4-BE49-F238E27FC236}">
                <a16:creationId xmlns:a16="http://schemas.microsoft.com/office/drawing/2014/main" id="{BCAC311F-4146-4990-A90F-8AF3A78E3D47}"/>
              </a:ext>
            </a:extLst>
          </p:cNvPr>
          <p:cNvSpPr>
            <a:spLocks noGrp="1"/>
          </p:cNvSpPr>
          <p:nvPr>
            <p:ph type="dt" sz="half" idx="10"/>
          </p:nvPr>
        </p:nvSpPr>
        <p:spPr/>
        <p:txBody>
          <a:bodyPr/>
          <a:lstStyle>
            <a:lvl1pPr>
              <a:defRPr/>
            </a:lvl1pPr>
          </a:lstStyle>
          <a:p>
            <a:pPr>
              <a:defRPr/>
            </a:pPr>
            <a:fld id="{06D77B79-EA67-42A3-A4A6-D06B57069D5E}" type="datetimeFigureOut">
              <a:rPr lang="en-US"/>
              <a:pPr>
                <a:defRPr/>
              </a:pPr>
              <a:t>10/22/2022</a:t>
            </a:fld>
            <a:endParaRPr lang="en-US"/>
          </a:p>
        </p:txBody>
      </p:sp>
      <p:sp>
        <p:nvSpPr>
          <p:cNvPr id="4" name="Footer Placeholder 21">
            <a:extLst>
              <a:ext uri="{FF2B5EF4-FFF2-40B4-BE49-F238E27FC236}">
                <a16:creationId xmlns:a16="http://schemas.microsoft.com/office/drawing/2014/main" id="{5E1083CB-6B2A-48ED-AAD5-BB3AFDCC192C}"/>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17">
            <a:extLst>
              <a:ext uri="{FF2B5EF4-FFF2-40B4-BE49-F238E27FC236}">
                <a16:creationId xmlns:a16="http://schemas.microsoft.com/office/drawing/2014/main" id="{5AE27BA8-4701-4F13-B971-21DF638A3976}"/>
              </a:ext>
            </a:extLst>
          </p:cNvPr>
          <p:cNvSpPr>
            <a:spLocks noGrp="1"/>
          </p:cNvSpPr>
          <p:nvPr>
            <p:ph type="sldNum" sz="quarter" idx="12"/>
          </p:nvPr>
        </p:nvSpPr>
        <p:spPr/>
        <p:txBody>
          <a:bodyPr/>
          <a:lstStyle>
            <a:lvl1pPr>
              <a:defRPr/>
            </a:lvl1pPr>
          </a:lstStyle>
          <a:p>
            <a:pPr>
              <a:defRPr/>
            </a:pPr>
            <a:fld id="{7F4C5E59-5D4D-445B-9889-166803389BA3}" type="slidenum">
              <a:rPr lang="en-US" altLang="en-US"/>
              <a:pPr>
                <a:defRPr/>
              </a:pPr>
              <a:t>‹#›</a:t>
            </a:fld>
            <a:endParaRPr lang="en-US" altLang="en-US"/>
          </a:p>
        </p:txBody>
      </p:sp>
    </p:spTree>
    <p:extLst>
      <p:ext uri="{BB962C8B-B14F-4D97-AF65-F5344CB8AC3E}">
        <p14:creationId xmlns:p14="http://schemas.microsoft.com/office/powerpoint/2010/main" val="1170018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2022/10/22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9535509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a:extLst>
              <a:ext uri="{FF2B5EF4-FFF2-40B4-BE49-F238E27FC236}">
                <a16:creationId xmlns:a16="http://schemas.microsoft.com/office/drawing/2014/main" id="{72DC634F-7384-46AE-AD36-310EE669E17F}"/>
              </a:ext>
            </a:extLst>
          </p:cNvPr>
          <p:cNvSpPr>
            <a:spLocks noGrp="1"/>
          </p:cNvSpPr>
          <p:nvPr>
            <p:ph type="dt" sz="half" idx="10"/>
          </p:nvPr>
        </p:nvSpPr>
        <p:spPr/>
        <p:txBody>
          <a:bodyPr/>
          <a:lstStyle>
            <a:lvl1pPr>
              <a:defRPr/>
            </a:lvl1pPr>
          </a:lstStyle>
          <a:p>
            <a:pPr>
              <a:defRPr/>
            </a:pPr>
            <a:fld id="{F31708C8-3594-483E-BFBB-984FF3ADE54E}" type="datetimeFigureOut">
              <a:rPr lang="en-US"/>
              <a:pPr>
                <a:defRPr/>
              </a:pPr>
              <a:t>10/22/2022</a:t>
            </a:fld>
            <a:endParaRPr lang="en-US"/>
          </a:p>
        </p:txBody>
      </p:sp>
      <p:sp>
        <p:nvSpPr>
          <p:cNvPr id="3" name="Footer Placeholder 21">
            <a:extLst>
              <a:ext uri="{FF2B5EF4-FFF2-40B4-BE49-F238E27FC236}">
                <a16:creationId xmlns:a16="http://schemas.microsoft.com/office/drawing/2014/main" id="{ED8CCE15-C7FF-4696-B07F-EF87A736BFE5}"/>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17">
            <a:extLst>
              <a:ext uri="{FF2B5EF4-FFF2-40B4-BE49-F238E27FC236}">
                <a16:creationId xmlns:a16="http://schemas.microsoft.com/office/drawing/2014/main" id="{4170ADE4-2D08-4F36-A02A-1410A0C0078A}"/>
              </a:ext>
            </a:extLst>
          </p:cNvPr>
          <p:cNvSpPr>
            <a:spLocks noGrp="1"/>
          </p:cNvSpPr>
          <p:nvPr>
            <p:ph type="sldNum" sz="quarter" idx="12"/>
          </p:nvPr>
        </p:nvSpPr>
        <p:spPr/>
        <p:txBody>
          <a:bodyPr/>
          <a:lstStyle>
            <a:lvl1pPr>
              <a:defRPr/>
            </a:lvl1pPr>
          </a:lstStyle>
          <a:p>
            <a:pPr>
              <a:defRPr/>
            </a:pPr>
            <a:fld id="{E24FC105-AA6A-4CA0-B47A-2261B389F3F5}" type="slidenum">
              <a:rPr lang="en-US" altLang="en-US"/>
              <a:pPr>
                <a:defRPr/>
              </a:pPr>
              <a:t>‹#›</a:t>
            </a:fld>
            <a:endParaRPr lang="en-US" altLang="en-US"/>
          </a:p>
        </p:txBody>
      </p:sp>
    </p:spTree>
    <p:extLst>
      <p:ext uri="{BB962C8B-B14F-4D97-AF65-F5344CB8AC3E}">
        <p14:creationId xmlns:p14="http://schemas.microsoft.com/office/powerpoint/2010/main" val="421696745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a:extLst>
              <a:ext uri="{FF2B5EF4-FFF2-40B4-BE49-F238E27FC236}">
                <a16:creationId xmlns:a16="http://schemas.microsoft.com/office/drawing/2014/main" id="{4802719E-FE95-4322-A0DA-74D2DB7E8955}"/>
              </a:ext>
            </a:extLst>
          </p:cNvPr>
          <p:cNvSpPr>
            <a:spLocks noGrp="1"/>
          </p:cNvSpPr>
          <p:nvPr>
            <p:ph type="dt" sz="half" idx="10"/>
          </p:nvPr>
        </p:nvSpPr>
        <p:spPr/>
        <p:txBody>
          <a:bodyPr/>
          <a:lstStyle>
            <a:lvl1pPr>
              <a:defRPr/>
            </a:lvl1pPr>
          </a:lstStyle>
          <a:p>
            <a:pPr>
              <a:defRPr/>
            </a:pPr>
            <a:fld id="{AEAFF260-9D89-4704-8D10-DADC8B18D989}" type="datetimeFigureOut">
              <a:rPr lang="en-US"/>
              <a:pPr>
                <a:defRPr/>
              </a:pPr>
              <a:t>10/22/2022</a:t>
            </a:fld>
            <a:endParaRPr lang="en-US"/>
          </a:p>
        </p:txBody>
      </p:sp>
      <p:sp>
        <p:nvSpPr>
          <p:cNvPr id="6" name="Footer Placeholder 21">
            <a:extLst>
              <a:ext uri="{FF2B5EF4-FFF2-40B4-BE49-F238E27FC236}">
                <a16:creationId xmlns:a16="http://schemas.microsoft.com/office/drawing/2014/main" id="{8FCE88CF-5949-4779-AD67-879F7DE1406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17">
            <a:extLst>
              <a:ext uri="{FF2B5EF4-FFF2-40B4-BE49-F238E27FC236}">
                <a16:creationId xmlns:a16="http://schemas.microsoft.com/office/drawing/2014/main" id="{BD9C2CEA-1761-4103-A46C-FF806238D571}"/>
              </a:ext>
            </a:extLst>
          </p:cNvPr>
          <p:cNvSpPr>
            <a:spLocks noGrp="1"/>
          </p:cNvSpPr>
          <p:nvPr>
            <p:ph type="sldNum" sz="quarter" idx="12"/>
          </p:nvPr>
        </p:nvSpPr>
        <p:spPr/>
        <p:txBody>
          <a:bodyPr/>
          <a:lstStyle>
            <a:lvl1pPr>
              <a:defRPr/>
            </a:lvl1pPr>
          </a:lstStyle>
          <a:p>
            <a:pPr>
              <a:defRPr/>
            </a:pPr>
            <a:fld id="{5FFFEFF7-C649-45E8-A21D-2A4ED94B3A0F}" type="slidenum">
              <a:rPr lang="en-US" altLang="en-US"/>
              <a:pPr>
                <a:defRPr/>
              </a:pPr>
              <a:t>‹#›</a:t>
            </a:fld>
            <a:endParaRPr lang="en-US" altLang="en-US"/>
          </a:p>
        </p:txBody>
      </p:sp>
    </p:spTree>
    <p:extLst>
      <p:ext uri="{BB962C8B-B14F-4D97-AF65-F5344CB8AC3E}">
        <p14:creationId xmlns:p14="http://schemas.microsoft.com/office/powerpoint/2010/main" val="214320234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13">
            <a:extLst>
              <a:ext uri="{FF2B5EF4-FFF2-40B4-BE49-F238E27FC236}">
                <a16:creationId xmlns:a16="http://schemas.microsoft.com/office/drawing/2014/main" id="{D0A50F46-6B40-4EC3-B1E5-8C9A9B0E4E2B}"/>
              </a:ext>
            </a:extLst>
          </p:cNvPr>
          <p:cNvSpPr/>
          <p:nvPr/>
        </p:nvSpPr>
        <p:spPr>
          <a:xfrm rot="420000" flipV="1">
            <a:off x="4220633" y="1108075"/>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6" name="Right Triangle 5">
            <a:extLst>
              <a:ext uri="{FF2B5EF4-FFF2-40B4-BE49-F238E27FC236}">
                <a16:creationId xmlns:a16="http://schemas.microsoft.com/office/drawing/2014/main" id="{77090C49-51AD-4C4A-B3AB-19FB3A20C364}"/>
              </a:ext>
            </a:extLst>
          </p:cNvPr>
          <p:cNvSpPr/>
          <p:nvPr/>
        </p:nvSpPr>
        <p:spPr>
          <a:xfrm rot="420000" flipV="1">
            <a:off x="10672234" y="5359401"/>
            <a:ext cx="207433"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7" name="Freeform 15">
            <a:extLst>
              <a:ext uri="{FF2B5EF4-FFF2-40B4-BE49-F238E27FC236}">
                <a16:creationId xmlns:a16="http://schemas.microsoft.com/office/drawing/2014/main" id="{C5F67E09-8DBE-487F-846F-EF31906D9EE8}"/>
              </a:ext>
            </a:extLst>
          </p:cNvPr>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sz="1800">
              <a:latin typeface="+mn-lt"/>
              <a:cs typeface="+mn-cs"/>
            </a:endParaRPr>
          </a:p>
        </p:txBody>
      </p:sp>
      <p:sp>
        <p:nvSpPr>
          <p:cNvPr id="8" name="Freeform 16">
            <a:extLst>
              <a:ext uri="{FF2B5EF4-FFF2-40B4-BE49-F238E27FC236}">
                <a16:creationId xmlns:a16="http://schemas.microsoft.com/office/drawing/2014/main" id="{5B701E90-3214-445A-B612-0748E0D3B55F}"/>
              </a:ext>
            </a:extLst>
          </p:cNvPr>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sz="1800">
              <a:latin typeface="+mn-lt"/>
              <a:cs typeface="+mn-cs"/>
            </a:endParaRPr>
          </a:p>
        </p:txBody>
      </p:sp>
      <p:sp>
        <p:nvSpPr>
          <p:cNvPr id="2" name="Title 1"/>
          <p:cNvSpPr>
            <a:spLocks noGrp="1"/>
          </p:cNvSpPr>
          <p:nvPr>
            <p:ph type="title"/>
          </p:nvPr>
        </p:nvSpPr>
        <p:spPr>
          <a:xfrm>
            <a:off x="812800" y="1176997"/>
            <a:ext cx="2950464"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812800" y="2828785"/>
            <a:ext cx="29464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4">
            <a:extLst>
              <a:ext uri="{FF2B5EF4-FFF2-40B4-BE49-F238E27FC236}">
                <a16:creationId xmlns:a16="http://schemas.microsoft.com/office/drawing/2014/main" id="{DE9CB3E9-0CE5-49EE-989D-1AD3B0DEA654}"/>
              </a:ext>
            </a:extLst>
          </p:cNvPr>
          <p:cNvSpPr>
            <a:spLocks noGrp="1"/>
          </p:cNvSpPr>
          <p:nvPr>
            <p:ph type="dt" sz="half" idx="10"/>
          </p:nvPr>
        </p:nvSpPr>
        <p:spPr/>
        <p:txBody>
          <a:bodyPr/>
          <a:lstStyle>
            <a:lvl1pPr>
              <a:defRPr/>
            </a:lvl1pPr>
          </a:lstStyle>
          <a:p>
            <a:pPr>
              <a:defRPr/>
            </a:pPr>
            <a:fld id="{07DE3DD1-07CD-446B-A3B3-3A4A0944E31D}" type="datetimeFigureOut">
              <a:rPr lang="en-US"/>
              <a:pPr>
                <a:defRPr/>
              </a:pPr>
              <a:t>10/22/2022</a:t>
            </a:fld>
            <a:endParaRPr lang="en-US"/>
          </a:p>
        </p:txBody>
      </p:sp>
      <p:sp>
        <p:nvSpPr>
          <p:cNvPr id="10" name="Footer Placeholder 5">
            <a:extLst>
              <a:ext uri="{FF2B5EF4-FFF2-40B4-BE49-F238E27FC236}">
                <a16:creationId xmlns:a16="http://schemas.microsoft.com/office/drawing/2014/main" id="{2F0C2D7D-C9B3-49B0-9CB8-2F0C5990A9A2}"/>
              </a:ext>
            </a:extLst>
          </p:cNvPr>
          <p:cNvSpPr>
            <a:spLocks noGrp="1"/>
          </p:cNvSpPr>
          <p:nvPr>
            <p:ph type="ftr" sz="quarter" idx="11"/>
          </p:nvPr>
        </p:nvSpPr>
        <p:spPr/>
        <p:txBody>
          <a:bodyPr/>
          <a:lstStyle>
            <a:lvl1pPr>
              <a:defRPr/>
            </a:lvl1pPr>
          </a:lstStyle>
          <a:p>
            <a:pPr>
              <a:defRPr/>
            </a:pPr>
            <a:endParaRPr lang="en-US"/>
          </a:p>
        </p:txBody>
      </p:sp>
      <p:sp>
        <p:nvSpPr>
          <p:cNvPr id="11" name="Slide Number Placeholder 6">
            <a:extLst>
              <a:ext uri="{FF2B5EF4-FFF2-40B4-BE49-F238E27FC236}">
                <a16:creationId xmlns:a16="http://schemas.microsoft.com/office/drawing/2014/main" id="{99C2DDF2-9480-4908-86EA-965C885A1DC2}"/>
              </a:ext>
            </a:extLst>
          </p:cNvPr>
          <p:cNvSpPr>
            <a:spLocks noGrp="1"/>
          </p:cNvSpPr>
          <p:nvPr>
            <p:ph type="sldNum" sz="quarter" idx="12"/>
          </p:nvPr>
        </p:nvSpPr>
        <p:spPr>
          <a:xfrm>
            <a:off x="10769600" y="6356351"/>
            <a:ext cx="812800" cy="365125"/>
          </a:xfrm>
        </p:spPr>
        <p:txBody>
          <a:bodyPr/>
          <a:lstStyle>
            <a:lvl1pPr>
              <a:defRPr/>
            </a:lvl1pPr>
          </a:lstStyle>
          <a:p>
            <a:pPr>
              <a:defRPr/>
            </a:pPr>
            <a:fld id="{611AD318-193F-4908-97DC-A449147C228D}" type="slidenum">
              <a:rPr lang="en-US" altLang="en-US"/>
              <a:pPr>
                <a:defRPr/>
              </a:pPr>
              <a:t>‹#›</a:t>
            </a:fld>
            <a:endParaRPr lang="en-US" altLang="en-US"/>
          </a:p>
        </p:txBody>
      </p:sp>
    </p:spTree>
    <p:extLst>
      <p:ext uri="{BB962C8B-B14F-4D97-AF65-F5344CB8AC3E}">
        <p14:creationId xmlns:p14="http://schemas.microsoft.com/office/powerpoint/2010/main" val="37007948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a:ext uri="{FF2B5EF4-FFF2-40B4-BE49-F238E27FC236}">
                <a16:creationId xmlns:a16="http://schemas.microsoft.com/office/drawing/2014/main" id="{089159A3-AFBE-46B4-8598-E86A3998D271}"/>
              </a:ext>
            </a:extLst>
          </p:cNvPr>
          <p:cNvSpPr>
            <a:spLocks noGrp="1"/>
          </p:cNvSpPr>
          <p:nvPr>
            <p:ph type="dt" sz="half" idx="10"/>
          </p:nvPr>
        </p:nvSpPr>
        <p:spPr/>
        <p:txBody>
          <a:bodyPr/>
          <a:lstStyle>
            <a:lvl1pPr>
              <a:defRPr/>
            </a:lvl1pPr>
          </a:lstStyle>
          <a:p>
            <a:pPr>
              <a:defRPr/>
            </a:pPr>
            <a:fld id="{F72BDB27-8467-457A-B82E-5E28907C1F78}" type="datetimeFigureOut">
              <a:rPr lang="en-US"/>
              <a:pPr>
                <a:defRPr/>
              </a:pPr>
              <a:t>10/22/2022</a:t>
            </a:fld>
            <a:endParaRPr lang="en-US"/>
          </a:p>
        </p:txBody>
      </p:sp>
      <p:sp>
        <p:nvSpPr>
          <p:cNvPr id="5" name="Footer Placeholder 21">
            <a:extLst>
              <a:ext uri="{FF2B5EF4-FFF2-40B4-BE49-F238E27FC236}">
                <a16:creationId xmlns:a16="http://schemas.microsoft.com/office/drawing/2014/main" id="{E6EA2549-6715-4977-B56F-9F9DD719F6AF}"/>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17">
            <a:extLst>
              <a:ext uri="{FF2B5EF4-FFF2-40B4-BE49-F238E27FC236}">
                <a16:creationId xmlns:a16="http://schemas.microsoft.com/office/drawing/2014/main" id="{C1FF6537-AAF4-49C0-8005-0C5DF1C9D750}"/>
              </a:ext>
            </a:extLst>
          </p:cNvPr>
          <p:cNvSpPr>
            <a:spLocks noGrp="1"/>
          </p:cNvSpPr>
          <p:nvPr>
            <p:ph type="sldNum" sz="quarter" idx="12"/>
          </p:nvPr>
        </p:nvSpPr>
        <p:spPr/>
        <p:txBody>
          <a:bodyPr/>
          <a:lstStyle>
            <a:lvl1pPr>
              <a:defRPr/>
            </a:lvl1pPr>
          </a:lstStyle>
          <a:p>
            <a:pPr>
              <a:defRPr/>
            </a:pPr>
            <a:fld id="{7072F773-E90B-4D35-9C69-9D34381AAF61}" type="slidenum">
              <a:rPr lang="en-US" altLang="en-US"/>
              <a:pPr>
                <a:defRPr/>
              </a:pPr>
              <a:t>‹#›</a:t>
            </a:fld>
            <a:endParaRPr lang="en-US" altLang="en-US"/>
          </a:p>
        </p:txBody>
      </p:sp>
    </p:spTree>
    <p:extLst>
      <p:ext uri="{BB962C8B-B14F-4D97-AF65-F5344CB8AC3E}">
        <p14:creationId xmlns:p14="http://schemas.microsoft.com/office/powerpoint/2010/main" val="317449665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a:ext uri="{FF2B5EF4-FFF2-40B4-BE49-F238E27FC236}">
                <a16:creationId xmlns:a16="http://schemas.microsoft.com/office/drawing/2014/main" id="{DEE7049E-3BF9-4FE1-A3C3-268CC772E2DC}"/>
              </a:ext>
            </a:extLst>
          </p:cNvPr>
          <p:cNvSpPr>
            <a:spLocks noGrp="1"/>
          </p:cNvSpPr>
          <p:nvPr>
            <p:ph type="dt" sz="half" idx="10"/>
          </p:nvPr>
        </p:nvSpPr>
        <p:spPr/>
        <p:txBody>
          <a:bodyPr/>
          <a:lstStyle>
            <a:lvl1pPr>
              <a:defRPr/>
            </a:lvl1pPr>
          </a:lstStyle>
          <a:p>
            <a:pPr>
              <a:defRPr/>
            </a:pPr>
            <a:fld id="{3ADE1D2B-BAAF-4BC7-A8A6-E687BC2E1D0F}" type="datetimeFigureOut">
              <a:rPr lang="en-US"/>
              <a:pPr>
                <a:defRPr/>
              </a:pPr>
              <a:t>10/22/2022</a:t>
            </a:fld>
            <a:endParaRPr lang="en-US"/>
          </a:p>
        </p:txBody>
      </p:sp>
      <p:sp>
        <p:nvSpPr>
          <p:cNvPr id="5" name="Footer Placeholder 21">
            <a:extLst>
              <a:ext uri="{FF2B5EF4-FFF2-40B4-BE49-F238E27FC236}">
                <a16:creationId xmlns:a16="http://schemas.microsoft.com/office/drawing/2014/main" id="{0C4024EB-6717-4C59-8347-3CD74EA434D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17">
            <a:extLst>
              <a:ext uri="{FF2B5EF4-FFF2-40B4-BE49-F238E27FC236}">
                <a16:creationId xmlns:a16="http://schemas.microsoft.com/office/drawing/2014/main" id="{0BB84D2E-B328-49B0-9D9F-024AF82604A5}"/>
              </a:ext>
            </a:extLst>
          </p:cNvPr>
          <p:cNvSpPr>
            <a:spLocks noGrp="1"/>
          </p:cNvSpPr>
          <p:nvPr>
            <p:ph type="sldNum" sz="quarter" idx="12"/>
          </p:nvPr>
        </p:nvSpPr>
        <p:spPr/>
        <p:txBody>
          <a:bodyPr/>
          <a:lstStyle>
            <a:lvl1pPr>
              <a:defRPr/>
            </a:lvl1pPr>
          </a:lstStyle>
          <a:p>
            <a:pPr>
              <a:defRPr/>
            </a:pPr>
            <a:fld id="{7A5B2F45-77B7-4A45-9C10-4A7DCD19A3B6}" type="slidenum">
              <a:rPr lang="en-US" altLang="en-US"/>
              <a:pPr>
                <a:defRPr/>
              </a:pPr>
              <a:t>‹#›</a:t>
            </a:fld>
            <a:endParaRPr lang="en-US" altLang="en-US"/>
          </a:p>
        </p:txBody>
      </p:sp>
    </p:spTree>
    <p:extLst>
      <p:ext uri="{BB962C8B-B14F-4D97-AF65-F5344CB8AC3E}">
        <p14:creationId xmlns:p14="http://schemas.microsoft.com/office/powerpoint/2010/main" val="374648060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cSld name="标题幻灯片">
    <p:bg>
      <p:bgPr>
        <a:solidFill>
          <a:schemeClr val="bg1"/>
        </a:solidFill>
        <a:effectLst/>
      </p:bgPr>
    </p:bg>
    <p:spTree>
      <p:nvGrpSpPr>
        <p:cNvPr id="1" name=""/>
        <p:cNvGrpSpPr/>
        <p:nvPr/>
      </p:nvGrpSpPr>
      <p:grpSpPr>
        <a:xfrm>
          <a:off x="0" y="0"/>
          <a:ext cx="0" cy="0"/>
          <a:chOff x="0" y="0"/>
          <a:chExt cx="0" cy="0"/>
        </a:xfrm>
      </p:grpSpPr>
      <p:pic>
        <p:nvPicPr>
          <p:cNvPr id="2" name="图片 3">
            <a:extLst>
              <a:ext uri="{FF2B5EF4-FFF2-40B4-BE49-F238E27FC236}">
                <a16:creationId xmlns:a16="http://schemas.microsoft.com/office/drawing/2014/main" id="{0FBA661D-6C6C-4A31-94CD-CE64181A2C5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0"/>
            <a:ext cx="12189884"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27066240"/>
      </p:ext>
    </p:extLst>
  </p:cSld>
  <p:clrMapOvr>
    <a:masterClrMapping/>
  </p:clrMapOvr>
  <p:transition spd="slow" advClick="0" advTm="3000">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2022/10/22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07849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2022/10/22</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92604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2022/10/22</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9008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2022/10/22</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19803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2022/10/22</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43058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2022/10/22</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5823228"/>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4.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ransition spd="slow" advClick="0" advTm="3000">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16E5758D-A3C3-4E88-8AC0-22500507BD7E}" type="datetimeFigureOut">
              <a:rPr lang="zh-CN" altLang="en-US" smtClean="0">
                <a:solidFill>
                  <a:prstClr val="black">
                    <a:tint val="75000"/>
                  </a:prstClr>
                </a:solidFill>
              </a:rPr>
              <a:pPr defTabSz="914400"/>
              <a:t>2022/10/22</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AA4E786F-588D-4932-A7B2-AE3451FA4ACA}" type="slidenum">
              <a:rPr lang="zh-CN" altLang="en-US" smtClean="0">
                <a:solidFill>
                  <a:prstClr val="black">
                    <a:tint val="75000"/>
                  </a:prstClr>
                </a:solidFill>
              </a:rPr>
              <a:pPr defTabSz="914400"/>
              <a:t>‹#›</a:t>
            </a:fld>
            <a:endParaRPr lang="zh-CN" altLang="en-US">
              <a:solidFill>
                <a:prstClr val="black">
                  <a:tint val="75000"/>
                </a:prstClr>
              </a:solidFill>
            </a:endParaRPr>
          </a:p>
        </p:txBody>
      </p:sp>
    </p:spTree>
    <p:extLst>
      <p:ext uri="{BB962C8B-B14F-4D97-AF65-F5344CB8AC3E}">
        <p14:creationId xmlns:p14="http://schemas.microsoft.com/office/powerpoint/2010/main" val="3823422878"/>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41DAEDD4-642A-46B3-9FB2-A65B34D35797}" type="datetimeFigureOut">
              <a:rPr lang="zh-CN" altLang="en-US" smtClean="0">
                <a:solidFill>
                  <a:prstClr val="black">
                    <a:tint val="75000"/>
                  </a:prstClr>
                </a:solidFill>
              </a:rPr>
              <a:pPr defTabSz="914400"/>
              <a:t>2022/10/22</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CB0B5773-CCB3-4323-998A-8607E0AC9EFA}" type="slidenum">
              <a:rPr lang="zh-CN" altLang="en-US" smtClean="0">
                <a:solidFill>
                  <a:prstClr val="black">
                    <a:tint val="75000"/>
                  </a:prstClr>
                </a:solidFill>
              </a:rPr>
              <a:pPr defTabSz="914400"/>
              <a:t>‹#›</a:t>
            </a:fld>
            <a:endParaRPr lang="zh-CN" altLang="en-US">
              <a:solidFill>
                <a:prstClr val="black">
                  <a:tint val="75000"/>
                </a:prstClr>
              </a:solidFill>
            </a:endParaRPr>
          </a:p>
        </p:txBody>
      </p:sp>
    </p:spTree>
    <p:extLst>
      <p:ext uri="{BB962C8B-B14F-4D97-AF65-F5344CB8AC3E}">
        <p14:creationId xmlns:p14="http://schemas.microsoft.com/office/powerpoint/2010/main" val="4199040203"/>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4F37033E-69BB-42F9-9D6A-7A9C7CA21F07}"/>
              </a:ext>
            </a:extLst>
          </p:cNvPr>
          <p:cNvSpPr>
            <a:spLocks/>
          </p:cNvSpPr>
          <p:nvPr/>
        </p:nvSpPr>
        <p:spPr bwMode="auto">
          <a:xfrm>
            <a:off x="-12700" y="-7938"/>
            <a:ext cx="1221740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sz="1800">
              <a:latin typeface="+mn-lt"/>
              <a:cs typeface="+mn-cs"/>
            </a:endParaRPr>
          </a:p>
        </p:txBody>
      </p:sp>
      <p:sp>
        <p:nvSpPr>
          <p:cNvPr id="8" name="Freeform 7">
            <a:extLst>
              <a:ext uri="{FF2B5EF4-FFF2-40B4-BE49-F238E27FC236}">
                <a16:creationId xmlns:a16="http://schemas.microsoft.com/office/drawing/2014/main" id="{DA38B303-9CEB-4422-BB96-E4101DD70B08}"/>
              </a:ext>
            </a:extLst>
          </p:cNvPr>
          <p:cNvSpPr>
            <a:spLocks/>
          </p:cNvSpPr>
          <p:nvPr/>
        </p:nvSpPr>
        <p:spPr bwMode="auto">
          <a:xfrm>
            <a:off x="5842000" y="-7938"/>
            <a:ext cx="63500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sz="1800">
              <a:latin typeface="+mn-lt"/>
              <a:cs typeface="+mn-cs"/>
            </a:endParaRPr>
          </a:p>
        </p:txBody>
      </p:sp>
      <p:sp>
        <p:nvSpPr>
          <p:cNvPr id="1028" name="Title Placeholder 8">
            <a:extLst>
              <a:ext uri="{FF2B5EF4-FFF2-40B4-BE49-F238E27FC236}">
                <a16:creationId xmlns:a16="http://schemas.microsoft.com/office/drawing/2014/main" id="{1DA668FC-969F-4B73-8DD1-B84BB8A645BA}"/>
              </a:ext>
            </a:extLst>
          </p:cNvPr>
          <p:cNvSpPr>
            <a:spLocks noGrp="1"/>
          </p:cNvSpPr>
          <p:nvPr>
            <p:ph type="title"/>
          </p:nvPr>
        </p:nvSpPr>
        <p:spPr bwMode="auto">
          <a:xfrm>
            <a:off x="609600" y="704850"/>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ltLang="en-US"/>
              <a:t>Click to edit Master title style</a:t>
            </a:r>
          </a:p>
        </p:txBody>
      </p:sp>
      <p:sp>
        <p:nvSpPr>
          <p:cNvPr id="1029" name="Text Placeholder 29">
            <a:extLst>
              <a:ext uri="{FF2B5EF4-FFF2-40B4-BE49-F238E27FC236}">
                <a16:creationId xmlns:a16="http://schemas.microsoft.com/office/drawing/2014/main" id="{BE40686E-51AF-406D-8725-D5827B3EF4E1}"/>
              </a:ext>
            </a:extLst>
          </p:cNvPr>
          <p:cNvSpPr>
            <a:spLocks noGrp="1"/>
          </p:cNvSpPr>
          <p:nvPr>
            <p:ph type="body" idx="1"/>
          </p:nvPr>
        </p:nvSpPr>
        <p:spPr bwMode="auto">
          <a:xfrm>
            <a:off x="609600" y="1935164"/>
            <a:ext cx="109728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 name="Date Placeholder 9">
            <a:extLst>
              <a:ext uri="{FF2B5EF4-FFF2-40B4-BE49-F238E27FC236}">
                <a16:creationId xmlns:a16="http://schemas.microsoft.com/office/drawing/2014/main" id="{F6B747D5-88F1-4EF9-8314-356056049EF3}"/>
              </a:ext>
            </a:extLst>
          </p:cNvPr>
          <p:cNvSpPr>
            <a:spLocks noGrp="1"/>
          </p:cNvSpPr>
          <p:nvPr>
            <p:ph type="dt" sz="half" idx="2"/>
          </p:nvPr>
        </p:nvSpPr>
        <p:spPr>
          <a:xfrm>
            <a:off x="609600" y="6356351"/>
            <a:ext cx="28448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fld id="{CAEE2556-928F-4F7F-8B60-5DE52D5EAD75}" type="datetimeFigureOut">
              <a:rPr lang="en-US"/>
              <a:pPr>
                <a:defRPr/>
              </a:pPr>
              <a:t>10/22/2022</a:t>
            </a:fld>
            <a:endParaRPr lang="en-US"/>
          </a:p>
        </p:txBody>
      </p:sp>
      <p:sp>
        <p:nvSpPr>
          <p:cNvPr id="22" name="Footer Placeholder 21">
            <a:extLst>
              <a:ext uri="{FF2B5EF4-FFF2-40B4-BE49-F238E27FC236}">
                <a16:creationId xmlns:a16="http://schemas.microsoft.com/office/drawing/2014/main" id="{75FBD49E-99A1-48CB-9C91-6B3135DD53B4}"/>
              </a:ext>
            </a:extLst>
          </p:cNvPr>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endParaRPr lang="en-US"/>
          </a:p>
        </p:txBody>
      </p:sp>
      <p:sp>
        <p:nvSpPr>
          <p:cNvPr id="18" name="Slide Number Placeholder 17">
            <a:extLst>
              <a:ext uri="{FF2B5EF4-FFF2-40B4-BE49-F238E27FC236}">
                <a16:creationId xmlns:a16="http://schemas.microsoft.com/office/drawing/2014/main" id="{BD464DDA-61A6-4506-9367-3876F56A16E1}"/>
              </a:ext>
            </a:extLst>
          </p:cNvPr>
          <p:cNvSpPr>
            <a:spLocks noGrp="1"/>
          </p:cNvSpPr>
          <p:nvPr>
            <p:ph type="sldNum" sz="quarter" idx="4"/>
          </p:nvPr>
        </p:nvSpPr>
        <p:spPr>
          <a:xfrm>
            <a:off x="10566400" y="6356351"/>
            <a:ext cx="1016000" cy="365125"/>
          </a:xfrm>
          <a:prstGeom prst="rect">
            <a:avLst/>
          </a:prstGeom>
        </p:spPr>
        <p:txBody>
          <a:bodyPr vert="horz" wrap="square" lIns="0" tIns="0" rIns="0" bIns="0" numCol="1" anchor="b" anchorCtr="0" compatLnSpc="1">
            <a:prstTxWarp prst="textNoShape">
              <a:avLst/>
            </a:prstTxWarp>
          </a:bodyPr>
          <a:lstStyle>
            <a:lvl1pPr algn="r" eaLnBrk="1" hangingPunct="1">
              <a:defRPr sz="1200">
                <a:solidFill>
                  <a:srgbClr val="045C75"/>
                </a:solidFill>
                <a:latin typeface="Constantia" panose="02030602050306030303" pitchFamily="18" charset="0"/>
              </a:defRPr>
            </a:lvl1pPr>
          </a:lstStyle>
          <a:p>
            <a:pPr>
              <a:defRPr/>
            </a:pPr>
            <a:fld id="{E9C3831C-DF0B-4162-A1E9-C38CE62462EE}" type="slidenum">
              <a:rPr lang="en-US" altLang="en-US"/>
              <a:pPr>
                <a:defRPr/>
              </a:pPr>
              <a:t>‹#›</a:t>
            </a:fld>
            <a:endParaRPr lang="en-US" altLang="en-US"/>
          </a:p>
        </p:txBody>
      </p:sp>
      <p:grpSp>
        <p:nvGrpSpPr>
          <p:cNvPr id="1033" name="Group 1">
            <a:extLst>
              <a:ext uri="{FF2B5EF4-FFF2-40B4-BE49-F238E27FC236}">
                <a16:creationId xmlns:a16="http://schemas.microsoft.com/office/drawing/2014/main" id="{3BA5A079-EE8F-4742-8842-A8C5614F925B}"/>
              </a:ext>
            </a:extLst>
          </p:cNvPr>
          <p:cNvGrpSpPr>
            <a:grpSpLocks/>
          </p:cNvGrpSpPr>
          <p:nvPr/>
        </p:nvGrpSpPr>
        <p:grpSpPr bwMode="auto">
          <a:xfrm>
            <a:off x="-25399" y="203200"/>
            <a:ext cx="12240684" cy="647700"/>
            <a:chOff x="-19045" y="216550"/>
            <a:chExt cx="9180548" cy="649224"/>
          </a:xfrm>
        </p:grpSpPr>
        <p:sp>
          <p:nvSpPr>
            <p:cNvPr id="12" name="Freeform 11">
              <a:extLst>
                <a:ext uri="{FF2B5EF4-FFF2-40B4-BE49-F238E27FC236}">
                  <a16:creationId xmlns:a16="http://schemas.microsoft.com/office/drawing/2014/main" id="{A16FC7C7-A93B-49CB-9FB3-CEE593BF3380}"/>
                </a:ext>
              </a:extLst>
            </p:cNvPr>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eaLnBrk="1" fontAlgn="auto" hangingPunct="1">
                <a:spcBef>
                  <a:spcPts val="0"/>
                </a:spcBef>
                <a:spcAft>
                  <a:spcPts val="0"/>
                </a:spcAft>
                <a:defRPr/>
              </a:pPr>
              <a:endParaRPr lang="en-US" sz="1800">
                <a:latin typeface="+mn-lt"/>
                <a:cs typeface="+mn-cs"/>
              </a:endParaRPr>
            </a:p>
          </p:txBody>
        </p:sp>
        <p:sp>
          <p:nvSpPr>
            <p:cNvPr id="13" name="Freeform 12">
              <a:extLst>
                <a:ext uri="{FF2B5EF4-FFF2-40B4-BE49-F238E27FC236}">
                  <a16:creationId xmlns:a16="http://schemas.microsoft.com/office/drawing/2014/main" id="{043254AD-4063-4500-B5A5-50459838B00C}"/>
                </a:ext>
              </a:extLst>
            </p:cNvPr>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eaLnBrk="1" fontAlgn="auto" hangingPunct="1">
                <a:spcBef>
                  <a:spcPts val="0"/>
                </a:spcBef>
                <a:spcAft>
                  <a:spcPts val="0"/>
                </a:spcAft>
                <a:defRPr/>
              </a:pPr>
              <a:endParaRPr lang="en-US" sz="1800">
                <a:latin typeface="+mn-lt"/>
                <a:cs typeface="+mn-cs"/>
              </a:endParaRPr>
            </a:p>
          </p:txBody>
        </p:sp>
      </p:grpSp>
    </p:spTree>
    <p:extLst>
      <p:ext uri="{BB962C8B-B14F-4D97-AF65-F5344CB8AC3E}">
        <p14:creationId xmlns:p14="http://schemas.microsoft.com/office/powerpoint/2010/main" val="590169792"/>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10.em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emf"/></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1.emf"/><Relationship Id="rId7" Type="http://schemas.openxmlformats.org/officeDocument/2006/relationships/image" Target="../media/image10.emf"/><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9.emf"/><Relationship Id="rId5" Type="http://schemas.openxmlformats.org/officeDocument/2006/relationships/image" Target="../media/image6.emf"/><Relationship Id="rId4" Type="http://schemas.openxmlformats.org/officeDocument/2006/relationships/image" Target="../media/image7.emf"/></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6.gi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1.emf"/><Relationship Id="rId7" Type="http://schemas.openxmlformats.org/officeDocument/2006/relationships/image" Target="../media/image10.emf"/><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9.emf"/><Relationship Id="rId5" Type="http://schemas.openxmlformats.org/officeDocument/2006/relationships/image" Target="../media/image6.emf"/><Relationship Id="rId4" Type="http://schemas.openxmlformats.org/officeDocument/2006/relationships/image" Target="../media/image7.emf"/></Relationships>
</file>

<file path=ppt/slides/_rels/slide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1.emf"/><Relationship Id="rId7" Type="http://schemas.openxmlformats.org/officeDocument/2006/relationships/image" Target="../media/image10.emf"/><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9.emf"/><Relationship Id="rId5" Type="http://schemas.openxmlformats.org/officeDocument/2006/relationships/image" Target="../media/image6.emf"/><Relationship Id="rId4" Type="http://schemas.openxmlformats.org/officeDocument/2006/relationships/image" Target="../media/image7.e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9.emf"/><Relationship Id="rId4" Type="http://schemas.openxmlformats.org/officeDocument/2006/relationships/image" Target="../media/image6.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xml"/><Relationship Id="rId1" Type="http://schemas.openxmlformats.org/officeDocument/2006/relationships/slideLayout" Target="../slideLayouts/slideLayout30.xml"/><Relationship Id="rId4" Type="http://schemas.openxmlformats.org/officeDocument/2006/relationships/image" Target="../media/image13.wmf"/></Relationships>
</file>

<file path=ppt/slides/_rels/slide3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9.emf"/><Relationship Id="rId4" Type="http://schemas.openxmlformats.org/officeDocument/2006/relationships/image" Target="../media/image7.emf"/></Relationships>
</file>

<file path=ppt/slides/_rels/slide3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9.emf"/><Relationship Id="rId4" Type="http://schemas.openxmlformats.org/officeDocument/2006/relationships/image" Target="../media/image7.emf"/></Relationships>
</file>

<file path=ppt/slides/_rels/slide32.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10.emf"/><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emf"/></Relationships>
</file>

<file path=ppt/slides/_rels/slide3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1.emf"/><Relationship Id="rId7" Type="http://schemas.openxmlformats.org/officeDocument/2006/relationships/image" Target="../media/image10.emf"/><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9.emf"/><Relationship Id="rId5" Type="http://schemas.openxmlformats.org/officeDocument/2006/relationships/image" Target="../media/image6.emf"/><Relationship Id="rId4" Type="http://schemas.openxmlformats.org/officeDocument/2006/relationships/image" Target="../media/image7.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8" Type="http://schemas.openxmlformats.org/officeDocument/2006/relationships/hyperlink" Target="http://www.ypppt.com/jiaocheng/" TargetMode="External"/><Relationship Id="rId3" Type="http://schemas.openxmlformats.org/officeDocument/2006/relationships/hyperlink" Target="http://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24.xml"/><Relationship Id="rId1" Type="http://schemas.openxmlformats.org/officeDocument/2006/relationships/slideLayout" Target="../slideLayouts/slideLayout8.xml"/><Relationship Id="rId6" Type="http://schemas.openxmlformats.org/officeDocument/2006/relationships/hyperlink" Target="http://www.ypppt.com/tubiao/" TargetMode="External"/><Relationship Id="rId5" Type="http://schemas.openxmlformats.org/officeDocument/2006/relationships/hyperlink" Target="http://www.ypppt.com/beijing/" TargetMode="External"/><Relationship Id="rId10" Type="http://schemas.openxmlformats.org/officeDocument/2006/relationships/hyperlink" Target="http://www.ypppt.com/gushi/" TargetMode="External"/><Relationship Id="rId4" Type="http://schemas.openxmlformats.org/officeDocument/2006/relationships/hyperlink" Target="http://www.ypppt.com/jieri/" TargetMode="External"/><Relationship Id="rId9" Type="http://schemas.openxmlformats.org/officeDocument/2006/relationships/hyperlink" Target="http://www.ypppt.com/ziti/"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7.emf"/></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6.emf"/></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9.emf"/><Relationship Id="rId4" Type="http://schemas.openxmlformats.org/officeDocument/2006/relationships/image" Target="../media/image6.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1.xml"/><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a:extLst>
              <a:ext uri="{FF2B5EF4-FFF2-40B4-BE49-F238E27FC236}">
                <a16:creationId xmlns:a16="http://schemas.microsoft.com/office/drawing/2014/main" id="{AE9CF4D2-3828-4C71-8E59-9AFB696A8E3E}"/>
              </a:ext>
            </a:extLst>
          </p:cNvPr>
          <p:cNvGrpSpPr/>
          <p:nvPr/>
        </p:nvGrpSpPr>
        <p:grpSpPr>
          <a:xfrm>
            <a:off x="269240" y="842889"/>
            <a:ext cx="11653520" cy="5567680"/>
            <a:chOff x="-626162" y="-669026"/>
            <a:chExt cx="9746930" cy="7333155"/>
          </a:xfrm>
          <a:effectLst>
            <a:outerShdw blurRad="50800" dist="38100" dir="5400000" algn="t" rotWithShape="0">
              <a:prstClr val="black">
                <a:alpha val="40000"/>
              </a:prstClr>
            </a:outerShdw>
          </a:effectLst>
        </p:grpSpPr>
        <p:grpSp>
          <p:nvGrpSpPr>
            <p:cNvPr id="10" name="组合 9">
              <a:extLst>
                <a:ext uri="{FF2B5EF4-FFF2-40B4-BE49-F238E27FC236}">
                  <a16:creationId xmlns:a16="http://schemas.microsoft.com/office/drawing/2014/main" id="{310FD4F0-60DF-4CFA-A4F8-6A3874E7578F}"/>
                </a:ext>
              </a:extLst>
            </p:cNvPr>
            <p:cNvGrpSpPr/>
            <p:nvPr/>
          </p:nvGrpSpPr>
          <p:grpSpPr>
            <a:xfrm>
              <a:off x="2207435" y="-669026"/>
              <a:ext cx="6913333" cy="4589321"/>
              <a:chOff x="-1522986" y="-191652"/>
              <a:chExt cx="8783716" cy="5830949"/>
            </a:xfrm>
          </p:grpSpPr>
          <p:pic>
            <p:nvPicPr>
              <p:cNvPr id="5" name="图片 4">
                <a:extLst>
                  <a:ext uri="{FF2B5EF4-FFF2-40B4-BE49-F238E27FC236}">
                    <a16:creationId xmlns:a16="http://schemas.microsoft.com/office/drawing/2014/main" id="{C2E435BC-7953-4CA1-AF1F-FF3200413E3B}"/>
                  </a:ext>
                </a:extLst>
              </p:cNvPr>
              <p:cNvPicPr>
                <a:picLocks noChangeAspect="1"/>
              </p:cNvPicPr>
              <p:nvPr/>
            </p:nvPicPr>
            <p:blipFill>
              <a:blip r:embed="rId3"/>
              <a:stretch>
                <a:fillRect/>
              </a:stretch>
            </p:blipFill>
            <p:spPr>
              <a:xfrm>
                <a:off x="-1522986" y="1343432"/>
                <a:ext cx="4890496" cy="4295865"/>
              </a:xfrm>
              <a:prstGeom prst="rect">
                <a:avLst/>
              </a:prstGeom>
            </p:spPr>
          </p:pic>
          <p:pic>
            <p:nvPicPr>
              <p:cNvPr id="7" name="图片 6">
                <a:extLst>
                  <a:ext uri="{FF2B5EF4-FFF2-40B4-BE49-F238E27FC236}">
                    <a16:creationId xmlns:a16="http://schemas.microsoft.com/office/drawing/2014/main" id="{B268F9D1-A4B2-446D-ACAA-8021EBA77B30}"/>
                  </a:ext>
                </a:extLst>
              </p:cNvPr>
              <p:cNvPicPr>
                <a:picLocks noChangeAspect="1"/>
              </p:cNvPicPr>
              <p:nvPr/>
            </p:nvPicPr>
            <p:blipFill>
              <a:blip r:embed="rId4"/>
              <a:stretch>
                <a:fillRect/>
              </a:stretch>
            </p:blipFill>
            <p:spPr>
              <a:xfrm rot="19161457">
                <a:off x="2198244" y="-191652"/>
                <a:ext cx="5062487" cy="3306241"/>
              </a:xfrm>
              <a:prstGeom prst="rect">
                <a:avLst/>
              </a:prstGeom>
            </p:spPr>
          </p:pic>
        </p:grpSp>
        <p:pic>
          <p:nvPicPr>
            <p:cNvPr id="12" name="图片 11">
              <a:extLst>
                <a:ext uri="{FF2B5EF4-FFF2-40B4-BE49-F238E27FC236}">
                  <a16:creationId xmlns:a16="http://schemas.microsoft.com/office/drawing/2014/main" id="{BE5477CC-8222-4EA6-BCE6-7DB77C733E18}"/>
                </a:ext>
              </a:extLst>
            </p:cNvPr>
            <p:cNvPicPr>
              <a:picLocks noChangeAspect="1"/>
            </p:cNvPicPr>
            <p:nvPr/>
          </p:nvPicPr>
          <p:blipFill>
            <a:blip r:embed="rId5"/>
            <a:stretch>
              <a:fillRect/>
            </a:stretch>
          </p:blipFill>
          <p:spPr>
            <a:xfrm rot="10549804">
              <a:off x="-626162" y="3391995"/>
              <a:ext cx="3741000" cy="3272134"/>
            </a:xfrm>
            <a:prstGeom prst="rect">
              <a:avLst/>
            </a:prstGeom>
          </p:spPr>
        </p:pic>
        <p:pic>
          <p:nvPicPr>
            <p:cNvPr id="28" name="图片 27">
              <a:extLst>
                <a:ext uri="{FF2B5EF4-FFF2-40B4-BE49-F238E27FC236}">
                  <a16:creationId xmlns:a16="http://schemas.microsoft.com/office/drawing/2014/main" id="{EF36EF17-02E2-4B8F-A08F-E3A5D33B0A45}"/>
                </a:ext>
              </a:extLst>
            </p:cNvPr>
            <p:cNvPicPr>
              <a:picLocks noChangeAspect="1"/>
            </p:cNvPicPr>
            <p:nvPr/>
          </p:nvPicPr>
          <p:blipFill>
            <a:blip r:embed="rId6"/>
            <a:stretch>
              <a:fillRect/>
            </a:stretch>
          </p:blipFill>
          <p:spPr>
            <a:xfrm>
              <a:off x="5614204" y="2579709"/>
              <a:ext cx="796723" cy="674527"/>
            </a:xfrm>
            <a:prstGeom prst="rect">
              <a:avLst/>
            </a:prstGeom>
          </p:spPr>
        </p:pic>
        <p:pic>
          <p:nvPicPr>
            <p:cNvPr id="29" name="图片 28">
              <a:extLst>
                <a:ext uri="{FF2B5EF4-FFF2-40B4-BE49-F238E27FC236}">
                  <a16:creationId xmlns:a16="http://schemas.microsoft.com/office/drawing/2014/main" id="{42949108-4192-4763-94FB-766118717B3A}"/>
                </a:ext>
              </a:extLst>
            </p:cNvPr>
            <p:cNvPicPr>
              <a:picLocks noChangeAspect="1"/>
            </p:cNvPicPr>
            <p:nvPr/>
          </p:nvPicPr>
          <p:blipFill>
            <a:blip r:embed="rId6"/>
            <a:stretch>
              <a:fillRect/>
            </a:stretch>
          </p:blipFill>
          <p:spPr>
            <a:xfrm>
              <a:off x="994041" y="3090458"/>
              <a:ext cx="796723" cy="674527"/>
            </a:xfrm>
            <a:prstGeom prst="rect">
              <a:avLst/>
            </a:prstGeom>
          </p:spPr>
        </p:pic>
        <p:pic>
          <p:nvPicPr>
            <p:cNvPr id="15" name="图片 14">
              <a:extLst>
                <a:ext uri="{FF2B5EF4-FFF2-40B4-BE49-F238E27FC236}">
                  <a16:creationId xmlns:a16="http://schemas.microsoft.com/office/drawing/2014/main" id="{D30C8804-287A-47F0-A88F-5D3D7A2A227B}"/>
                </a:ext>
              </a:extLst>
            </p:cNvPr>
            <p:cNvPicPr>
              <a:picLocks noChangeAspect="1"/>
            </p:cNvPicPr>
            <p:nvPr/>
          </p:nvPicPr>
          <p:blipFill>
            <a:blip r:embed="rId7"/>
            <a:stretch>
              <a:fillRect/>
            </a:stretch>
          </p:blipFill>
          <p:spPr>
            <a:xfrm rot="17433061">
              <a:off x="2014894" y="2819835"/>
              <a:ext cx="404960" cy="684197"/>
            </a:xfrm>
            <a:prstGeom prst="rect">
              <a:avLst/>
            </a:prstGeom>
          </p:spPr>
        </p:pic>
        <p:pic>
          <p:nvPicPr>
            <p:cNvPr id="30" name="图片 29">
              <a:extLst>
                <a:ext uri="{FF2B5EF4-FFF2-40B4-BE49-F238E27FC236}">
                  <a16:creationId xmlns:a16="http://schemas.microsoft.com/office/drawing/2014/main" id="{16FE5BFC-2CFB-469E-B86E-84DBCC29E273}"/>
                </a:ext>
              </a:extLst>
            </p:cNvPr>
            <p:cNvPicPr>
              <a:picLocks noChangeAspect="1"/>
            </p:cNvPicPr>
            <p:nvPr/>
          </p:nvPicPr>
          <p:blipFill>
            <a:blip r:embed="rId7"/>
            <a:stretch>
              <a:fillRect/>
            </a:stretch>
          </p:blipFill>
          <p:spPr>
            <a:xfrm rot="8100000">
              <a:off x="1426934" y="4553224"/>
              <a:ext cx="404960" cy="684197"/>
            </a:xfrm>
            <a:prstGeom prst="rect">
              <a:avLst/>
            </a:prstGeom>
          </p:spPr>
        </p:pic>
      </p:grpSp>
      <p:pic>
        <p:nvPicPr>
          <p:cNvPr id="31" name="图片 30">
            <a:extLst>
              <a:ext uri="{FF2B5EF4-FFF2-40B4-BE49-F238E27FC236}">
                <a16:creationId xmlns:a16="http://schemas.microsoft.com/office/drawing/2014/main" id="{D6729BA2-DE8F-468B-B17D-8441B698C516}"/>
              </a:ext>
            </a:extLst>
          </p:cNvPr>
          <p:cNvPicPr>
            <a:picLocks noChangeAspect="1"/>
          </p:cNvPicPr>
          <p:nvPr/>
        </p:nvPicPr>
        <p:blipFill>
          <a:blip r:embed="rId6"/>
          <a:stretch>
            <a:fillRect/>
          </a:stretch>
        </p:blipFill>
        <p:spPr>
          <a:xfrm>
            <a:off x="2662826" y="3310646"/>
            <a:ext cx="1123036" cy="950792"/>
          </a:xfrm>
          <a:prstGeom prst="rect">
            <a:avLst/>
          </a:prstGeom>
          <a:effectLst>
            <a:outerShdw blurRad="50800" dist="38100" dir="5400000" algn="t" rotWithShape="0">
              <a:prstClr val="black">
                <a:alpha val="40000"/>
              </a:prstClr>
            </a:outerShdw>
          </a:effectLst>
        </p:spPr>
      </p:pic>
      <p:grpSp>
        <p:nvGrpSpPr>
          <p:cNvPr id="13" name="组合 12">
            <a:extLst>
              <a:ext uri="{FF2B5EF4-FFF2-40B4-BE49-F238E27FC236}">
                <a16:creationId xmlns:a16="http://schemas.microsoft.com/office/drawing/2014/main" id="{250FF090-B120-4835-80E3-0C9180C1E123}"/>
              </a:ext>
            </a:extLst>
          </p:cNvPr>
          <p:cNvGrpSpPr/>
          <p:nvPr/>
        </p:nvGrpSpPr>
        <p:grpSpPr>
          <a:xfrm>
            <a:off x="5112190" y="3427722"/>
            <a:ext cx="6227903" cy="2684561"/>
            <a:chOff x="5310972" y="3459456"/>
            <a:chExt cx="6227903" cy="2684561"/>
          </a:xfrm>
        </p:grpSpPr>
        <p:sp>
          <p:nvSpPr>
            <p:cNvPr id="22" name="文本框 21">
              <a:extLst>
                <a:ext uri="{FF2B5EF4-FFF2-40B4-BE49-F238E27FC236}">
                  <a16:creationId xmlns:a16="http://schemas.microsoft.com/office/drawing/2014/main" id="{C4EBA177-60ED-4292-9A7B-1194045D1874}"/>
                </a:ext>
              </a:extLst>
            </p:cNvPr>
            <p:cNvSpPr txBox="1"/>
            <p:nvPr/>
          </p:nvSpPr>
          <p:spPr>
            <a:xfrm rot="16200000">
              <a:off x="9763110" y="4554128"/>
              <a:ext cx="1661993" cy="1323439"/>
            </a:xfrm>
            <a:prstGeom prst="rect">
              <a:avLst/>
            </a:prstGeom>
            <a:noFill/>
            <a:effectLst>
              <a:outerShdw blurRad="50800" dist="38100" dir="5400000" algn="t" rotWithShape="0">
                <a:prstClr val="black">
                  <a:alpha val="40000"/>
                </a:prstClr>
              </a:outerShdw>
            </a:effectLst>
          </p:spPr>
          <p:txBody>
            <a:bodyPr vert="eaVert" wrap="none" rtlCol="0">
              <a:spAutoFit/>
            </a:bodyPr>
            <a:lstStyle/>
            <a:p>
              <a:r>
                <a:rPr lang="zh-CN" altLang="en-US" sz="9600" dirty="0">
                  <a:solidFill>
                    <a:srgbClr val="3B3734"/>
                  </a:solidFill>
                  <a:latin typeface="TypeLand 康熙字典體試用版" pitchFamily="50" charset="-120"/>
                  <a:ea typeface="TypeLand 康熙字典體試用版" pitchFamily="50" charset="-120"/>
                </a:rPr>
                <a:t>花</a:t>
              </a:r>
            </a:p>
          </p:txBody>
        </p:sp>
        <p:grpSp>
          <p:nvGrpSpPr>
            <p:cNvPr id="40" name="组合 39">
              <a:extLst>
                <a:ext uri="{FF2B5EF4-FFF2-40B4-BE49-F238E27FC236}">
                  <a16:creationId xmlns:a16="http://schemas.microsoft.com/office/drawing/2014/main" id="{BCF1E98A-B0C0-49C3-B945-130874EB55FE}"/>
                </a:ext>
              </a:extLst>
            </p:cNvPr>
            <p:cNvGrpSpPr/>
            <p:nvPr/>
          </p:nvGrpSpPr>
          <p:grpSpPr>
            <a:xfrm>
              <a:off x="5310972" y="3690541"/>
              <a:ext cx="5586995" cy="2308324"/>
              <a:chOff x="5045858" y="3701416"/>
              <a:chExt cx="5586995" cy="2308324"/>
            </a:xfrm>
          </p:grpSpPr>
          <p:sp>
            <p:nvSpPr>
              <p:cNvPr id="18" name="文本框 17">
                <a:extLst>
                  <a:ext uri="{FF2B5EF4-FFF2-40B4-BE49-F238E27FC236}">
                    <a16:creationId xmlns:a16="http://schemas.microsoft.com/office/drawing/2014/main" id="{C0DCE28E-9F44-4E55-9FAD-D321B2501466}"/>
                  </a:ext>
                </a:extLst>
              </p:cNvPr>
              <p:cNvSpPr txBox="1"/>
              <p:nvPr/>
            </p:nvSpPr>
            <p:spPr>
              <a:xfrm>
                <a:off x="5045858" y="4380212"/>
                <a:ext cx="2978386" cy="1084849"/>
              </a:xfrm>
              <a:prstGeom prst="rect">
                <a:avLst/>
              </a:prstGeom>
              <a:noFill/>
            </p:spPr>
            <p:txBody>
              <a:bodyPr vert="horz" wrap="square" rtlCol="0">
                <a:spAutoFit/>
              </a:bodyPr>
              <a:lstStyle/>
              <a:p>
                <a:pPr algn="r">
                  <a:lnSpc>
                    <a:spcPct val="150000"/>
                  </a:lnSpc>
                </a:pPr>
                <a:r>
                  <a:rPr lang="en-US" altLang="zh-CN" sz="4800" spc="300" dirty="0">
                    <a:solidFill>
                      <a:srgbClr val="FFFF00"/>
                    </a:solidFill>
                    <a:latin typeface=".VnMysticalH" panose="020B7200000000000000" pitchFamily="34" charset="0"/>
                    <a:ea typeface="宋体" panose="02010600030101010101" pitchFamily="2" charset="-122"/>
                    <a:cs typeface="+mn-ea"/>
                    <a:sym typeface="+mn-lt"/>
                  </a:rPr>
                  <a:t>KHỐI 12 </a:t>
                </a:r>
                <a:endParaRPr lang="zh-CN" altLang="en-US" sz="4800" spc="300" dirty="0">
                  <a:solidFill>
                    <a:srgbClr val="FFFF00"/>
                  </a:solidFill>
                  <a:latin typeface=".VnMysticalH" panose="020B7200000000000000" pitchFamily="34" charset="0"/>
                  <a:ea typeface="宋体" panose="02010600030101010101" pitchFamily="2" charset="-122"/>
                  <a:cs typeface="+mn-ea"/>
                  <a:sym typeface="+mn-lt"/>
                </a:endParaRPr>
              </a:p>
            </p:txBody>
          </p:sp>
          <p:sp>
            <p:nvSpPr>
              <p:cNvPr id="37" name="文本框 36">
                <a:extLst>
                  <a:ext uri="{FF2B5EF4-FFF2-40B4-BE49-F238E27FC236}">
                    <a16:creationId xmlns:a16="http://schemas.microsoft.com/office/drawing/2014/main" id="{27CEFD4D-99A4-4EAC-AC64-5F789CD57678}"/>
                  </a:ext>
                </a:extLst>
              </p:cNvPr>
              <p:cNvSpPr txBox="1"/>
              <p:nvPr/>
            </p:nvSpPr>
            <p:spPr>
              <a:xfrm rot="16200000">
                <a:off x="8547667" y="3924554"/>
                <a:ext cx="2308324" cy="1862048"/>
              </a:xfrm>
              <a:prstGeom prst="rect">
                <a:avLst/>
              </a:prstGeom>
              <a:noFill/>
              <a:effectLst>
                <a:outerShdw blurRad="50800" dist="38100" dir="5400000" algn="t" rotWithShape="0">
                  <a:prstClr val="black">
                    <a:alpha val="40000"/>
                  </a:prstClr>
                </a:outerShdw>
              </a:effectLst>
            </p:spPr>
            <p:txBody>
              <a:bodyPr vert="eaVert" wrap="none" rtlCol="0">
                <a:spAutoFit/>
              </a:bodyPr>
              <a:lstStyle/>
              <a:p>
                <a:r>
                  <a:rPr lang="zh-CN" altLang="en-US" sz="13800" dirty="0">
                    <a:solidFill>
                      <a:srgbClr val="F3F4ED"/>
                    </a:solidFill>
                    <a:latin typeface="TypeLand 康熙字典體試用版" pitchFamily="50" charset="-120"/>
                    <a:ea typeface="TypeLand 康熙字典體試用版" pitchFamily="50" charset="-120"/>
                  </a:rPr>
                  <a:t>题</a:t>
                </a:r>
              </a:p>
            </p:txBody>
          </p:sp>
        </p:grpSp>
        <p:sp>
          <p:nvSpPr>
            <p:cNvPr id="41" name="半闭框 40">
              <a:extLst>
                <a:ext uri="{FF2B5EF4-FFF2-40B4-BE49-F238E27FC236}">
                  <a16:creationId xmlns:a16="http://schemas.microsoft.com/office/drawing/2014/main" id="{A73DB9B0-A69C-4C87-A3A4-6A180BA75C93}"/>
                </a:ext>
              </a:extLst>
            </p:cNvPr>
            <p:cNvSpPr/>
            <p:nvPr/>
          </p:nvSpPr>
          <p:spPr>
            <a:xfrm>
              <a:off x="8999299" y="3459456"/>
              <a:ext cx="349682" cy="921679"/>
            </a:xfrm>
            <a:prstGeom prst="halfFrame">
              <a:avLst/>
            </a:prstGeom>
            <a:solidFill>
              <a:srgbClr val="3B37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2" name="半闭框 41">
              <a:extLst>
                <a:ext uri="{FF2B5EF4-FFF2-40B4-BE49-F238E27FC236}">
                  <a16:creationId xmlns:a16="http://schemas.microsoft.com/office/drawing/2014/main" id="{5D26690C-B32C-4D96-B102-2700A13F0077}"/>
                </a:ext>
              </a:extLst>
            </p:cNvPr>
            <p:cNvSpPr/>
            <p:nvPr/>
          </p:nvSpPr>
          <p:spPr>
            <a:xfrm flipH="1" flipV="1">
              <a:off x="11189193" y="5222338"/>
              <a:ext cx="349682" cy="921679"/>
            </a:xfrm>
            <a:prstGeom prst="halfFrame">
              <a:avLst/>
            </a:prstGeom>
            <a:solidFill>
              <a:srgbClr val="F3F4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pic>
        <p:nvPicPr>
          <p:cNvPr id="14" name="图片 13">
            <a:extLst>
              <a:ext uri="{FF2B5EF4-FFF2-40B4-BE49-F238E27FC236}">
                <a16:creationId xmlns:a16="http://schemas.microsoft.com/office/drawing/2014/main" id="{B30EB6A0-0AF9-4E76-929D-FE61376ECBF7}"/>
              </a:ext>
            </a:extLst>
          </p:cNvPr>
          <p:cNvPicPr>
            <a:picLocks noChangeAspect="1"/>
          </p:cNvPicPr>
          <p:nvPr/>
        </p:nvPicPr>
        <p:blipFill>
          <a:blip r:embed="rId6"/>
          <a:stretch>
            <a:fillRect/>
          </a:stretch>
        </p:blipFill>
        <p:spPr>
          <a:xfrm>
            <a:off x="10600940" y="4400535"/>
            <a:ext cx="796723" cy="674527"/>
          </a:xfrm>
          <a:prstGeom prst="rect">
            <a:avLst/>
          </a:prstGeom>
        </p:spPr>
      </p:pic>
      <p:sp>
        <p:nvSpPr>
          <p:cNvPr id="2" name="TextBox 1">
            <a:extLst>
              <a:ext uri="{FF2B5EF4-FFF2-40B4-BE49-F238E27FC236}">
                <a16:creationId xmlns:a16="http://schemas.microsoft.com/office/drawing/2014/main" id="{12964DA9-41A7-4E5A-909C-7287F7EC22DC}"/>
              </a:ext>
            </a:extLst>
          </p:cNvPr>
          <p:cNvSpPr txBox="1"/>
          <p:nvPr/>
        </p:nvSpPr>
        <p:spPr>
          <a:xfrm>
            <a:off x="134677" y="979719"/>
            <a:ext cx="6706592" cy="707886"/>
          </a:xfrm>
          <a:prstGeom prst="rect">
            <a:avLst/>
          </a:prstGeom>
          <a:noFill/>
        </p:spPr>
        <p:txBody>
          <a:bodyPr wrap="square" rtlCol="0">
            <a:spAutoFit/>
          </a:bodyPr>
          <a:lstStyle/>
          <a:p>
            <a:pPr algn="ctr"/>
            <a:r>
              <a:rPr lang="en-US" sz="4000" dirty="0">
                <a:solidFill>
                  <a:srgbClr val="FFFF00"/>
                </a:solidFill>
                <a:latin typeface="Arrus-Black" panose="02020500000000000000" pitchFamily="18" charset="0"/>
                <a:ea typeface="Arrus-Black" panose="02020500000000000000" pitchFamily="18" charset="0"/>
                <a:cs typeface="Arrus-Black" panose="02020500000000000000" pitchFamily="18" charset="0"/>
              </a:rPr>
              <a:t>ÔN TẬP GIỮA KỲ I</a:t>
            </a:r>
          </a:p>
        </p:txBody>
      </p:sp>
    </p:spTree>
    <p:extLst>
      <p:ext uri="{BB962C8B-B14F-4D97-AF65-F5344CB8AC3E}">
        <p14:creationId xmlns:p14="http://schemas.microsoft.com/office/powerpoint/2010/main" val="234842505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fade">
                                      <p:cBhvr>
                                        <p:cTn id="11" dur="500"/>
                                        <p:tgtEl>
                                          <p:spTgt spid="31"/>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500" fill="hold"/>
                                        <p:tgtEl>
                                          <p:spTgt spid="13"/>
                                        </p:tgtEl>
                                        <p:attrNameLst>
                                          <p:attrName>ppt_w</p:attrName>
                                        </p:attrNameLst>
                                      </p:cBhvr>
                                      <p:tavLst>
                                        <p:tav tm="0">
                                          <p:val>
                                            <p:fltVal val="0"/>
                                          </p:val>
                                        </p:tav>
                                        <p:tav tm="100000">
                                          <p:val>
                                            <p:strVal val="#ppt_w"/>
                                          </p:val>
                                        </p:tav>
                                      </p:tavLst>
                                    </p:anim>
                                    <p:anim calcmode="lin" valueType="num">
                                      <p:cBhvr>
                                        <p:cTn id="16" dur="500" fill="hold"/>
                                        <p:tgtEl>
                                          <p:spTgt spid="13"/>
                                        </p:tgtEl>
                                        <p:attrNameLst>
                                          <p:attrName>ppt_h</p:attrName>
                                        </p:attrNameLst>
                                      </p:cBhvr>
                                      <p:tavLst>
                                        <p:tav tm="0">
                                          <p:val>
                                            <p:fltVal val="0"/>
                                          </p:val>
                                        </p:tav>
                                        <p:tav tm="100000">
                                          <p:val>
                                            <p:strVal val="#ppt_h"/>
                                          </p:val>
                                        </p:tav>
                                      </p:tavLst>
                                    </p:anim>
                                    <p:animEffect transition="in" filter="fade">
                                      <p:cBhvr>
                                        <p:cTn id="17" dur="500"/>
                                        <p:tgtEl>
                                          <p:spTgt spid="13"/>
                                        </p:tgtEl>
                                      </p:cBhvr>
                                    </p:animEffect>
                                  </p:childTnLst>
                                </p:cTn>
                              </p:par>
                            </p:childTnLst>
                          </p:cTn>
                        </p:par>
                        <p:par>
                          <p:cTn id="18" fill="hold">
                            <p:stCondLst>
                              <p:cond delay="1500"/>
                            </p:stCondLst>
                            <p:childTnLst>
                              <p:par>
                                <p:cTn id="19" presetID="42" presetClass="entr" presetSubtype="0"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5" name="图片 84">
            <a:extLst>
              <a:ext uri="{FF2B5EF4-FFF2-40B4-BE49-F238E27FC236}">
                <a16:creationId xmlns:a16="http://schemas.microsoft.com/office/drawing/2014/main" id="{512C9FE3-431A-4352-B000-5BB6939E2A23}"/>
              </a:ext>
            </a:extLst>
          </p:cNvPr>
          <p:cNvPicPr>
            <a:picLocks noChangeAspect="1"/>
          </p:cNvPicPr>
          <p:nvPr/>
        </p:nvPicPr>
        <p:blipFill>
          <a:blip r:embed="rId3"/>
          <a:stretch>
            <a:fillRect/>
          </a:stretch>
        </p:blipFill>
        <p:spPr>
          <a:xfrm rot="11700000" flipH="1">
            <a:off x="4575475" y="5277936"/>
            <a:ext cx="1306059" cy="1073431"/>
          </a:xfrm>
          <a:prstGeom prst="rect">
            <a:avLst/>
          </a:prstGeom>
          <a:effectLst>
            <a:outerShdw blurRad="50800" dist="38100" dir="5400000" algn="t" rotWithShape="0">
              <a:prstClr val="black">
                <a:alpha val="40000"/>
              </a:prstClr>
            </a:outerShdw>
          </a:effectLst>
        </p:spPr>
      </p:pic>
      <p:sp>
        <p:nvSpPr>
          <p:cNvPr id="84" name="矩形 83">
            <a:extLst>
              <a:ext uri="{FF2B5EF4-FFF2-40B4-BE49-F238E27FC236}">
                <a16:creationId xmlns:a16="http://schemas.microsoft.com/office/drawing/2014/main" id="{F098EAD2-38F9-43C2-84F3-0779341C2472}"/>
              </a:ext>
            </a:extLst>
          </p:cNvPr>
          <p:cNvSpPr/>
          <p:nvPr/>
        </p:nvSpPr>
        <p:spPr>
          <a:xfrm>
            <a:off x="4707949" y="0"/>
            <a:ext cx="2773813" cy="6858000"/>
          </a:xfrm>
          <a:prstGeom prst="rect">
            <a:avLst/>
          </a:prstGeom>
          <a:noFill/>
          <a:ln w="19050">
            <a:solidFill>
              <a:srgbClr val="3B3734"/>
            </a:solidFill>
            <a:prstDash val="sysDash"/>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3" name="图片 82">
            <a:extLst>
              <a:ext uri="{FF2B5EF4-FFF2-40B4-BE49-F238E27FC236}">
                <a16:creationId xmlns:a16="http://schemas.microsoft.com/office/drawing/2014/main" id="{B581B0BB-64B5-4343-BCE2-DAEFDECFE92E}"/>
              </a:ext>
            </a:extLst>
          </p:cNvPr>
          <p:cNvPicPr>
            <a:picLocks noChangeAspect="1"/>
          </p:cNvPicPr>
          <p:nvPr/>
        </p:nvPicPr>
        <p:blipFill>
          <a:blip r:embed="rId3"/>
          <a:stretch>
            <a:fillRect/>
          </a:stretch>
        </p:blipFill>
        <p:spPr>
          <a:xfrm rot="571428" flipH="1">
            <a:off x="6319843" y="1991255"/>
            <a:ext cx="1306059" cy="1073431"/>
          </a:xfrm>
          <a:prstGeom prst="rect">
            <a:avLst/>
          </a:prstGeom>
          <a:effectLst>
            <a:outerShdw blurRad="50800" dist="38100" dir="5400000" algn="t" rotWithShape="0">
              <a:prstClr val="black">
                <a:alpha val="40000"/>
              </a:prstClr>
            </a:outerShdw>
          </a:effectLst>
        </p:spPr>
      </p:pic>
      <p:grpSp>
        <p:nvGrpSpPr>
          <p:cNvPr id="54" name="组合 53">
            <a:extLst>
              <a:ext uri="{FF2B5EF4-FFF2-40B4-BE49-F238E27FC236}">
                <a16:creationId xmlns:a16="http://schemas.microsoft.com/office/drawing/2014/main" id="{6A362C57-7218-4F95-91CC-F68295B281A6}"/>
              </a:ext>
            </a:extLst>
          </p:cNvPr>
          <p:cNvGrpSpPr/>
          <p:nvPr/>
        </p:nvGrpSpPr>
        <p:grpSpPr>
          <a:xfrm rot="2814317">
            <a:off x="1640217" y="1780399"/>
            <a:ext cx="8550381" cy="3129386"/>
            <a:chOff x="6074267" y="650263"/>
            <a:chExt cx="8550381" cy="3129386"/>
          </a:xfrm>
          <a:effectLst>
            <a:outerShdw blurRad="50800" dist="38100" dir="5400000" algn="t" rotWithShape="0">
              <a:prstClr val="black">
                <a:alpha val="40000"/>
              </a:prstClr>
            </a:outerShdw>
          </a:effectLst>
        </p:grpSpPr>
        <p:grpSp>
          <p:nvGrpSpPr>
            <p:cNvPr id="8" name="组合 7">
              <a:extLst>
                <a:ext uri="{FF2B5EF4-FFF2-40B4-BE49-F238E27FC236}">
                  <a16:creationId xmlns:a16="http://schemas.microsoft.com/office/drawing/2014/main" id="{BBA140A2-FC40-4A03-8F61-D761CA4DDB65}"/>
                </a:ext>
              </a:extLst>
            </p:cNvPr>
            <p:cNvGrpSpPr/>
            <p:nvPr/>
          </p:nvGrpSpPr>
          <p:grpSpPr>
            <a:xfrm>
              <a:off x="9759351" y="973470"/>
              <a:ext cx="4865297" cy="2806179"/>
              <a:chOff x="7122624" y="3718582"/>
              <a:chExt cx="4865297" cy="2806179"/>
            </a:xfrm>
          </p:grpSpPr>
          <p:grpSp>
            <p:nvGrpSpPr>
              <p:cNvPr id="40" name="组合 39">
                <a:extLst>
                  <a:ext uri="{FF2B5EF4-FFF2-40B4-BE49-F238E27FC236}">
                    <a16:creationId xmlns:a16="http://schemas.microsoft.com/office/drawing/2014/main" id="{58BD4C40-F824-40E7-8585-8235B8BF3F4B}"/>
                  </a:ext>
                </a:extLst>
              </p:cNvPr>
              <p:cNvGrpSpPr/>
              <p:nvPr/>
            </p:nvGrpSpPr>
            <p:grpSpPr>
              <a:xfrm rot="10800000">
                <a:off x="7536791" y="3718582"/>
                <a:ext cx="4451130" cy="2806179"/>
                <a:chOff x="2550435" y="6102"/>
                <a:chExt cx="4451130" cy="2806179"/>
              </a:xfrm>
            </p:grpSpPr>
            <p:grpSp>
              <p:nvGrpSpPr>
                <p:cNvPr id="41" name="组合 40">
                  <a:extLst>
                    <a:ext uri="{FF2B5EF4-FFF2-40B4-BE49-F238E27FC236}">
                      <a16:creationId xmlns:a16="http://schemas.microsoft.com/office/drawing/2014/main" id="{9BFED0E3-3829-42D2-AD3A-0D197C7EA177}"/>
                    </a:ext>
                  </a:extLst>
                </p:cNvPr>
                <p:cNvGrpSpPr/>
                <p:nvPr/>
              </p:nvGrpSpPr>
              <p:grpSpPr>
                <a:xfrm rot="2004730">
                  <a:off x="2550435" y="6102"/>
                  <a:ext cx="4227215" cy="2806179"/>
                  <a:chOff x="2207435" y="-669026"/>
                  <a:chExt cx="6913333" cy="4589321"/>
                </a:xfrm>
              </p:grpSpPr>
              <p:grpSp>
                <p:nvGrpSpPr>
                  <p:cNvPr id="43" name="组合 42">
                    <a:extLst>
                      <a:ext uri="{FF2B5EF4-FFF2-40B4-BE49-F238E27FC236}">
                        <a16:creationId xmlns:a16="http://schemas.microsoft.com/office/drawing/2014/main" id="{AC335E3B-EACF-4996-9784-535852C7F2BF}"/>
                      </a:ext>
                    </a:extLst>
                  </p:cNvPr>
                  <p:cNvGrpSpPr/>
                  <p:nvPr/>
                </p:nvGrpSpPr>
                <p:grpSpPr>
                  <a:xfrm>
                    <a:off x="2207435" y="-669026"/>
                    <a:ext cx="6913333" cy="4589321"/>
                    <a:chOff x="-1522986" y="-191652"/>
                    <a:chExt cx="8783716" cy="5830949"/>
                  </a:xfrm>
                </p:grpSpPr>
                <p:pic>
                  <p:nvPicPr>
                    <p:cNvPr id="47" name="图片 46">
                      <a:extLst>
                        <a:ext uri="{FF2B5EF4-FFF2-40B4-BE49-F238E27FC236}">
                          <a16:creationId xmlns:a16="http://schemas.microsoft.com/office/drawing/2014/main" id="{F8EE6C84-6A0A-48D4-A536-CAC0B29310F8}"/>
                        </a:ext>
                      </a:extLst>
                    </p:cNvPr>
                    <p:cNvPicPr>
                      <a:picLocks noChangeAspect="1"/>
                    </p:cNvPicPr>
                    <p:nvPr/>
                  </p:nvPicPr>
                  <p:blipFill>
                    <a:blip r:embed="rId4"/>
                    <a:stretch>
                      <a:fillRect/>
                    </a:stretch>
                  </p:blipFill>
                  <p:spPr>
                    <a:xfrm rot="19161457">
                      <a:off x="2198244" y="-191652"/>
                      <a:ext cx="5062487" cy="3306241"/>
                    </a:xfrm>
                    <a:prstGeom prst="rect">
                      <a:avLst/>
                    </a:prstGeom>
                  </p:spPr>
                </p:pic>
                <p:pic>
                  <p:nvPicPr>
                    <p:cNvPr id="46" name="图片 45">
                      <a:extLst>
                        <a:ext uri="{FF2B5EF4-FFF2-40B4-BE49-F238E27FC236}">
                          <a16:creationId xmlns:a16="http://schemas.microsoft.com/office/drawing/2014/main" id="{B57BE557-BBCE-454C-9DCB-9F7F198692F1}"/>
                        </a:ext>
                      </a:extLst>
                    </p:cNvPr>
                    <p:cNvPicPr>
                      <a:picLocks noChangeAspect="1"/>
                    </p:cNvPicPr>
                    <p:nvPr/>
                  </p:nvPicPr>
                  <p:blipFill>
                    <a:blip r:embed="rId5"/>
                    <a:stretch>
                      <a:fillRect/>
                    </a:stretch>
                  </p:blipFill>
                  <p:spPr>
                    <a:xfrm>
                      <a:off x="-1522986" y="1343432"/>
                      <a:ext cx="4890496" cy="4295865"/>
                    </a:xfrm>
                    <a:prstGeom prst="rect">
                      <a:avLst/>
                    </a:prstGeom>
                  </p:spPr>
                </p:pic>
              </p:grpSp>
              <p:pic>
                <p:nvPicPr>
                  <p:cNvPr id="45" name="图片 44">
                    <a:extLst>
                      <a:ext uri="{FF2B5EF4-FFF2-40B4-BE49-F238E27FC236}">
                        <a16:creationId xmlns:a16="http://schemas.microsoft.com/office/drawing/2014/main" id="{25376918-2DD6-4481-8EF9-D938BC96BA61}"/>
                      </a:ext>
                    </a:extLst>
                  </p:cNvPr>
                  <p:cNvPicPr>
                    <a:picLocks noChangeAspect="1"/>
                  </p:cNvPicPr>
                  <p:nvPr/>
                </p:nvPicPr>
                <p:blipFill>
                  <a:blip r:embed="rId6"/>
                  <a:stretch>
                    <a:fillRect/>
                  </a:stretch>
                </p:blipFill>
                <p:spPr>
                  <a:xfrm>
                    <a:off x="5633005" y="2599245"/>
                    <a:ext cx="796723" cy="674527"/>
                  </a:xfrm>
                  <a:prstGeom prst="rect">
                    <a:avLst/>
                  </a:prstGeom>
                </p:spPr>
              </p:pic>
            </p:grpSp>
            <p:pic>
              <p:nvPicPr>
                <p:cNvPr id="42" name="图片 41">
                  <a:extLst>
                    <a:ext uri="{FF2B5EF4-FFF2-40B4-BE49-F238E27FC236}">
                      <a16:creationId xmlns:a16="http://schemas.microsoft.com/office/drawing/2014/main" id="{95153CCC-09D8-4411-83C4-E8FD512A4C5D}"/>
                    </a:ext>
                  </a:extLst>
                </p:cNvPr>
                <p:cNvPicPr>
                  <a:picLocks noChangeAspect="1"/>
                </p:cNvPicPr>
                <p:nvPr/>
              </p:nvPicPr>
              <p:blipFill>
                <a:blip r:embed="rId6"/>
                <a:stretch>
                  <a:fillRect/>
                </a:stretch>
              </p:blipFill>
              <p:spPr>
                <a:xfrm rot="20414560">
                  <a:off x="6294592" y="383994"/>
                  <a:ext cx="706973" cy="598542"/>
                </a:xfrm>
                <a:prstGeom prst="rect">
                  <a:avLst/>
                </a:prstGeom>
              </p:spPr>
            </p:pic>
          </p:grpSp>
          <p:pic>
            <p:nvPicPr>
              <p:cNvPr id="48" name="图片 47">
                <a:extLst>
                  <a:ext uri="{FF2B5EF4-FFF2-40B4-BE49-F238E27FC236}">
                    <a16:creationId xmlns:a16="http://schemas.microsoft.com/office/drawing/2014/main" id="{9D5945A0-9011-4105-94A3-30615084A931}"/>
                  </a:ext>
                </a:extLst>
              </p:cNvPr>
              <p:cNvPicPr>
                <a:picLocks noChangeAspect="1"/>
              </p:cNvPicPr>
              <p:nvPr/>
            </p:nvPicPr>
            <p:blipFill>
              <a:blip r:embed="rId6"/>
              <a:stretch>
                <a:fillRect/>
              </a:stretch>
            </p:blipFill>
            <p:spPr>
              <a:xfrm rot="20414560">
                <a:off x="7122624" y="5394538"/>
                <a:ext cx="469055" cy="473672"/>
              </a:xfrm>
              <a:prstGeom prst="rect">
                <a:avLst/>
              </a:prstGeom>
            </p:spPr>
          </p:pic>
        </p:grpSp>
        <p:grpSp>
          <p:nvGrpSpPr>
            <p:cNvPr id="7" name="组合 6">
              <a:extLst>
                <a:ext uri="{FF2B5EF4-FFF2-40B4-BE49-F238E27FC236}">
                  <a16:creationId xmlns:a16="http://schemas.microsoft.com/office/drawing/2014/main" id="{687B042A-9D0F-4132-9C4B-AE483A9DE1C3}"/>
                </a:ext>
              </a:extLst>
            </p:cNvPr>
            <p:cNvGrpSpPr/>
            <p:nvPr/>
          </p:nvGrpSpPr>
          <p:grpSpPr>
            <a:xfrm>
              <a:off x="6074267" y="650263"/>
              <a:ext cx="4909520" cy="2806179"/>
              <a:chOff x="-29110" y="1267470"/>
              <a:chExt cx="4909520" cy="2806179"/>
            </a:xfrm>
          </p:grpSpPr>
          <p:grpSp>
            <p:nvGrpSpPr>
              <p:cNvPr id="6" name="组合 5">
                <a:extLst>
                  <a:ext uri="{FF2B5EF4-FFF2-40B4-BE49-F238E27FC236}">
                    <a16:creationId xmlns:a16="http://schemas.microsoft.com/office/drawing/2014/main" id="{21A228B9-C3D3-492F-8DF9-78D13CCEDD28}"/>
                  </a:ext>
                </a:extLst>
              </p:cNvPr>
              <p:cNvGrpSpPr/>
              <p:nvPr/>
            </p:nvGrpSpPr>
            <p:grpSpPr>
              <a:xfrm>
                <a:off x="-29110" y="1267470"/>
                <a:ext cx="4451130" cy="2806179"/>
                <a:chOff x="2550435" y="6102"/>
                <a:chExt cx="4451130" cy="2806179"/>
              </a:xfrm>
            </p:grpSpPr>
            <p:grpSp>
              <p:nvGrpSpPr>
                <p:cNvPr id="5" name="组合 4">
                  <a:extLst>
                    <a:ext uri="{FF2B5EF4-FFF2-40B4-BE49-F238E27FC236}">
                      <a16:creationId xmlns:a16="http://schemas.microsoft.com/office/drawing/2014/main" id="{2CE38805-3B58-4654-8B7C-1FC6E4A15E6D}"/>
                    </a:ext>
                  </a:extLst>
                </p:cNvPr>
                <p:cNvGrpSpPr/>
                <p:nvPr/>
              </p:nvGrpSpPr>
              <p:grpSpPr>
                <a:xfrm rot="2004730">
                  <a:off x="2550435" y="6102"/>
                  <a:ext cx="4227215" cy="2806179"/>
                  <a:chOff x="2207435" y="-669026"/>
                  <a:chExt cx="6913333" cy="4589321"/>
                </a:xfrm>
              </p:grpSpPr>
              <p:grpSp>
                <p:nvGrpSpPr>
                  <p:cNvPr id="32" name="组合 31">
                    <a:extLst>
                      <a:ext uri="{FF2B5EF4-FFF2-40B4-BE49-F238E27FC236}">
                        <a16:creationId xmlns:a16="http://schemas.microsoft.com/office/drawing/2014/main" id="{A2C358F1-6FAA-4459-911B-B85C176620B8}"/>
                      </a:ext>
                    </a:extLst>
                  </p:cNvPr>
                  <p:cNvGrpSpPr/>
                  <p:nvPr/>
                </p:nvGrpSpPr>
                <p:grpSpPr>
                  <a:xfrm>
                    <a:off x="2207435" y="-669026"/>
                    <a:ext cx="6913333" cy="4589321"/>
                    <a:chOff x="-1522986" y="-191652"/>
                    <a:chExt cx="8783716" cy="5830949"/>
                  </a:xfrm>
                </p:grpSpPr>
                <p:pic>
                  <p:nvPicPr>
                    <p:cNvPr id="36" name="图片 35">
                      <a:extLst>
                        <a:ext uri="{FF2B5EF4-FFF2-40B4-BE49-F238E27FC236}">
                          <a16:creationId xmlns:a16="http://schemas.microsoft.com/office/drawing/2014/main" id="{B07BF2F7-9F64-484C-81A2-92E378B631F0}"/>
                        </a:ext>
                      </a:extLst>
                    </p:cNvPr>
                    <p:cNvPicPr>
                      <a:picLocks noChangeAspect="1"/>
                    </p:cNvPicPr>
                    <p:nvPr/>
                  </p:nvPicPr>
                  <p:blipFill>
                    <a:blip r:embed="rId5"/>
                    <a:stretch>
                      <a:fillRect/>
                    </a:stretch>
                  </p:blipFill>
                  <p:spPr>
                    <a:xfrm>
                      <a:off x="-1522986" y="1343432"/>
                      <a:ext cx="4890496" cy="4295865"/>
                    </a:xfrm>
                    <a:prstGeom prst="rect">
                      <a:avLst/>
                    </a:prstGeom>
                  </p:spPr>
                </p:pic>
                <p:pic>
                  <p:nvPicPr>
                    <p:cNvPr id="37" name="图片 36">
                      <a:extLst>
                        <a:ext uri="{FF2B5EF4-FFF2-40B4-BE49-F238E27FC236}">
                          <a16:creationId xmlns:a16="http://schemas.microsoft.com/office/drawing/2014/main" id="{A0CDBBA2-33BC-49FB-B620-84BCAD66B073}"/>
                        </a:ext>
                      </a:extLst>
                    </p:cNvPr>
                    <p:cNvPicPr>
                      <a:picLocks noChangeAspect="1"/>
                    </p:cNvPicPr>
                    <p:nvPr/>
                  </p:nvPicPr>
                  <p:blipFill>
                    <a:blip r:embed="rId4"/>
                    <a:stretch>
                      <a:fillRect/>
                    </a:stretch>
                  </p:blipFill>
                  <p:spPr>
                    <a:xfrm rot="19161457">
                      <a:off x="2198244" y="-191652"/>
                      <a:ext cx="5062487" cy="3306241"/>
                    </a:xfrm>
                    <a:prstGeom prst="rect">
                      <a:avLst/>
                    </a:prstGeom>
                  </p:spPr>
                </p:pic>
              </p:grpSp>
              <p:pic>
                <p:nvPicPr>
                  <p:cNvPr id="39" name="图片 38">
                    <a:extLst>
                      <a:ext uri="{FF2B5EF4-FFF2-40B4-BE49-F238E27FC236}">
                        <a16:creationId xmlns:a16="http://schemas.microsoft.com/office/drawing/2014/main" id="{77CCBC32-16DE-4F89-82DC-51F9E21948C6}"/>
                      </a:ext>
                    </a:extLst>
                  </p:cNvPr>
                  <p:cNvPicPr>
                    <a:picLocks noChangeAspect="1"/>
                  </p:cNvPicPr>
                  <p:nvPr/>
                </p:nvPicPr>
                <p:blipFill>
                  <a:blip r:embed="rId6"/>
                  <a:stretch>
                    <a:fillRect/>
                  </a:stretch>
                </p:blipFill>
                <p:spPr>
                  <a:xfrm>
                    <a:off x="5620645" y="2640574"/>
                    <a:ext cx="796723" cy="674527"/>
                  </a:xfrm>
                  <a:prstGeom prst="rect">
                    <a:avLst/>
                  </a:prstGeom>
                </p:spPr>
              </p:pic>
            </p:grpSp>
            <p:pic>
              <p:nvPicPr>
                <p:cNvPr id="29" name="图片 28">
                  <a:extLst>
                    <a:ext uri="{FF2B5EF4-FFF2-40B4-BE49-F238E27FC236}">
                      <a16:creationId xmlns:a16="http://schemas.microsoft.com/office/drawing/2014/main" id="{09434295-343E-4498-A07C-ACB9BEC05638}"/>
                    </a:ext>
                  </a:extLst>
                </p:cNvPr>
                <p:cNvPicPr>
                  <a:picLocks noChangeAspect="1"/>
                </p:cNvPicPr>
                <p:nvPr/>
              </p:nvPicPr>
              <p:blipFill>
                <a:blip r:embed="rId6"/>
                <a:stretch>
                  <a:fillRect/>
                </a:stretch>
              </p:blipFill>
              <p:spPr>
                <a:xfrm rot="20414560">
                  <a:off x="6294592" y="383994"/>
                  <a:ext cx="706973" cy="598542"/>
                </a:xfrm>
                <a:prstGeom prst="rect">
                  <a:avLst/>
                </a:prstGeom>
              </p:spPr>
            </p:pic>
          </p:grpSp>
          <p:pic>
            <p:nvPicPr>
              <p:cNvPr id="49" name="图片 48">
                <a:extLst>
                  <a:ext uri="{FF2B5EF4-FFF2-40B4-BE49-F238E27FC236}">
                    <a16:creationId xmlns:a16="http://schemas.microsoft.com/office/drawing/2014/main" id="{54EA4F40-9EB8-43C3-AD3F-611EBF96CA3D}"/>
                  </a:ext>
                </a:extLst>
              </p:cNvPr>
              <p:cNvPicPr>
                <a:picLocks noChangeAspect="1"/>
              </p:cNvPicPr>
              <p:nvPr/>
            </p:nvPicPr>
            <p:blipFill>
              <a:blip r:embed="rId6"/>
              <a:stretch>
                <a:fillRect/>
              </a:stretch>
            </p:blipFill>
            <p:spPr>
              <a:xfrm rot="20414560">
                <a:off x="4411355" y="1708631"/>
                <a:ext cx="469055" cy="397114"/>
              </a:xfrm>
              <a:prstGeom prst="rect">
                <a:avLst/>
              </a:prstGeom>
            </p:spPr>
          </p:pic>
        </p:grpSp>
      </p:grpSp>
      <p:sp>
        <p:nvSpPr>
          <p:cNvPr id="78" name="矩形 77">
            <a:extLst>
              <a:ext uri="{FF2B5EF4-FFF2-40B4-BE49-F238E27FC236}">
                <a16:creationId xmlns:a16="http://schemas.microsoft.com/office/drawing/2014/main" id="{0E4850FF-C24D-476B-9A57-DFF0D9B0A76A}"/>
              </a:ext>
            </a:extLst>
          </p:cNvPr>
          <p:cNvSpPr/>
          <p:nvPr/>
        </p:nvSpPr>
        <p:spPr>
          <a:xfrm>
            <a:off x="4885391" y="0"/>
            <a:ext cx="2406036" cy="6858000"/>
          </a:xfrm>
          <a:prstGeom prst="rect">
            <a:avLst/>
          </a:prstGeom>
          <a:solidFill>
            <a:srgbClr val="F3F4ED"/>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0" name="图片 79">
            <a:extLst>
              <a:ext uri="{FF2B5EF4-FFF2-40B4-BE49-F238E27FC236}">
                <a16:creationId xmlns:a16="http://schemas.microsoft.com/office/drawing/2014/main" id="{E8D2D9B7-25F6-4ED7-891D-838EA57F6132}"/>
              </a:ext>
            </a:extLst>
          </p:cNvPr>
          <p:cNvPicPr>
            <a:picLocks noChangeAspect="1"/>
          </p:cNvPicPr>
          <p:nvPr/>
        </p:nvPicPr>
        <p:blipFill rotWithShape="1">
          <a:blip r:embed="rId3"/>
          <a:srcRect r="66270"/>
          <a:stretch/>
        </p:blipFill>
        <p:spPr>
          <a:xfrm rot="15300000">
            <a:off x="4626979" y="502921"/>
            <a:ext cx="392571" cy="956565"/>
          </a:xfrm>
          <a:prstGeom prst="rect">
            <a:avLst/>
          </a:prstGeom>
          <a:effectLst>
            <a:outerShdw blurRad="50800" dist="38100" dir="5400000" algn="t" rotWithShape="0">
              <a:prstClr val="black">
                <a:alpha val="40000"/>
              </a:prstClr>
            </a:outerShdw>
          </a:effectLst>
        </p:spPr>
      </p:pic>
      <p:pic>
        <p:nvPicPr>
          <p:cNvPr id="51" name="图片 50">
            <a:extLst>
              <a:ext uri="{FF2B5EF4-FFF2-40B4-BE49-F238E27FC236}">
                <a16:creationId xmlns:a16="http://schemas.microsoft.com/office/drawing/2014/main" id="{0516B57C-BEC9-4F18-AB7A-6775C5E1A14F}"/>
              </a:ext>
            </a:extLst>
          </p:cNvPr>
          <p:cNvPicPr>
            <a:picLocks noChangeAspect="1"/>
          </p:cNvPicPr>
          <p:nvPr/>
        </p:nvPicPr>
        <p:blipFill>
          <a:blip r:embed="rId7"/>
          <a:stretch>
            <a:fillRect/>
          </a:stretch>
        </p:blipFill>
        <p:spPr>
          <a:xfrm rot="6775811">
            <a:off x="5160184" y="873822"/>
            <a:ext cx="298808" cy="504848"/>
          </a:xfrm>
          <a:prstGeom prst="rect">
            <a:avLst/>
          </a:prstGeom>
          <a:effectLst>
            <a:outerShdw blurRad="50800" dist="38100" dir="5400000" algn="t" rotWithShape="0">
              <a:prstClr val="black">
                <a:alpha val="40000"/>
              </a:prstClr>
            </a:outerShdw>
          </a:effectLst>
        </p:spPr>
      </p:pic>
      <p:grpSp>
        <p:nvGrpSpPr>
          <p:cNvPr id="35" name="组合 34">
            <a:extLst>
              <a:ext uri="{FF2B5EF4-FFF2-40B4-BE49-F238E27FC236}">
                <a16:creationId xmlns:a16="http://schemas.microsoft.com/office/drawing/2014/main" id="{7DB8CD2C-0D29-44F2-BADB-CC65DB84F735}"/>
              </a:ext>
            </a:extLst>
          </p:cNvPr>
          <p:cNvGrpSpPr/>
          <p:nvPr/>
        </p:nvGrpSpPr>
        <p:grpSpPr>
          <a:xfrm>
            <a:off x="4865513" y="2040359"/>
            <a:ext cx="2451934" cy="2777282"/>
            <a:chOff x="5403749" y="2119520"/>
            <a:chExt cx="2451934" cy="2777282"/>
          </a:xfrm>
          <a:noFill/>
        </p:grpSpPr>
        <p:sp>
          <p:nvSpPr>
            <p:cNvPr id="3" name="文本框 2">
              <a:extLst>
                <a:ext uri="{FF2B5EF4-FFF2-40B4-BE49-F238E27FC236}">
                  <a16:creationId xmlns:a16="http://schemas.microsoft.com/office/drawing/2014/main" id="{B7D77B93-FF75-4270-9BEF-2A8999AFFBC4}"/>
                </a:ext>
              </a:extLst>
            </p:cNvPr>
            <p:cNvSpPr txBox="1"/>
            <p:nvPr/>
          </p:nvSpPr>
          <p:spPr>
            <a:xfrm>
              <a:off x="5494722" y="2119520"/>
              <a:ext cx="2313454" cy="2646878"/>
            </a:xfrm>
            <a:prstGeom prst="rect">
              <a:avLst/>
            </a:prstGeom>
            <a:grpFill/>
            <a:effectLst>
              <a:outerShdw blurRad="50800" dist="38100" dir="5400000" algn="t" rotWithShape="0">
                <a:prstClr val="black">
                  <a:alpha val="40000"/>
                </a:prstClr>
              </a:outerShdw>
            </a:effectLst>
          </p:spPr>
          <p:txBody>
            <a:bodyPr wrap="none" rtlCol="0">
              <a:spAutoFit/>
            </a:bodyPr>
            <a:lstStyle/>
            <a:p>
              <a:r>
                <a:rPr lang="zh-CN" altLang="en-US" sz="16600" dirty="0">
                  <a:blipFill>
                    <a:blip r:embed="rId8"/>
                    <a:stretch>
                      <a:fillRect/>
                    </a:stretch>
                  </a:blipFill>
                  <a:latin typeface="宋体" panose="02010600030101010101" pitchFamily="2" charset="-122"/>
                  <a:ea typeface="宋体" panose="02010600030101010101" pitchFamily="2" charset="-122"/>
                  <a:cs typeface="+mn-ea"/>
                  <a:sym typeface="+mn-lt"/>
                </a:rPr>
                <a:t>贰</a:t>
              </a:r>
            </a:p>
          </p:txBody>
        </p:sp>
        <p:sp>
          <p:nvSpPr>
            <p:cNvPr id="33" name="半闭框 32">
              <a:extLst>
                <a:ext uri="{FF2B5EF4-FFF2-40B4-BE49-F238E27FC236}">
                  <a16:creationId xmlns:a16="http://schemas.microsoft.com/office/drawing/2014/main" id="{325CF974-4E27-4E6B-AB76-582EE45F755E}"/>
                </a:ext>
              </a:extLst>
            </p:cNvPr>
            <p:cNvSpPr/>
            <p:nvPr/>
          </p:nvSpPr>
          <p:spPr>
            <a:xfrm>
              <a:off x="5403749" y="2502575"/>
              <a:ext cx="349682" cy="921679"/>
            </a:xfrm>
            <a:prstGeom prst="halfFram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3B3734"/>
                </a:solidFill>
              </a:endParaRPr>
            </a:p>
          </p:txBody>
        </p:sp>
        <p:sp>
          <p:nvSpPr>
            <p:cNvPr id="34" name="半闭框 33">
              <a:extLst>
                <a:ext uri="{FF2B5EF4-FFF2-40B4-BE49-F238E27FC236}">
                  <a16:creationId xmlns:a16="http://schemas.microsoft.com/office/drawing/2014/main" id="{01552941-A56A-4D82-ACF9-0C42CF77416A}"/>
                </a:ext>
              </a:extLst>
            </p:cNvPr>
            <p:cNvSpPr/>
            <p:nvPr/>
          </p:nvSpPr>
          <p:spPr>
            <a:xfrm flipH="1" flipV="1">
              <a:off x="7506001" y="3975123"/>
              <a:ext cx="349682" cy="921679"/>
            </a:xfrm>
            <a:prstGeom prst="halfFram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3B3734"/>
                </a:solidFill>
              </a:endParaRPr>
            </a:p>
          </p:txBody>
        </p:sp>
      </p:grpSp>
      <p:pic>
        <p:nvPicPr>
          <p:cNvPr id="19" name="图片 18">
            <a:extLst>
              <a:ext uri="{FF2B5EF4-FFF2-40B4-BE49-F238E27FC236}">
                <a16:creationId xmlns:a16="http://schemas.microsoft.com/office/drawing/2014/main" id="{5C0B2B2C-9095-4EE8-9EBC-06D389D7D340}"/>
              </a:ext>
            </a:extLst>
          </p:cNvPr>
          <p:cNvPicPr>
            <a:picLocks noChangeAspect="1"/>
          </p:cNvPicPr>
          <p:nvPr/>
        </p:nvPicPr>
        <p:blipFill>
          <a:blip r:embed="rId7"/>
          <a:stretch>
            <a:fillRect/>
          </a:stretch>
        </p:blipFill>
        <p:spPr>
          <a:xfrm rot="15679279">
            <a:off x="3923403" y="-3856051"/>
            <a:ext cx="404960" cy="684197"/>
          </a:xfrm>
          <a:prstGeom prst="rect">
            <a:avLst/>
          </a:prstGeom>
        </p:spPr>
      </p:pic>
      <p:pic>
        <p:nvPicPr>
          <p:cNvPr id="53" name="图片 52">
            <a:extLst>
              <a:ext uri="{FF2B5EF4-FFF2-40B4-BE49-F238E27FC236}">
                <a16:creationId xmlns:a16="http://schemas.microsoft.com/office/drawing/2014/main" id="{16662B79-2F5B-45CC-B39E-B663B9298CDA}"/>
              </a:ext>
            </a:extLst>
          </p:cNvPr>
          <p:cNvPicPr>
            <a:picLocks noChangeAspect="1"/>
          </p:cNvPicPr>
          <p:nvPr/>
        </p:nvPicPr>
        <p:blipFill>
          <a:blip r:embed="rId6"/>
          <a:stretch>
            <a:fillRect/>
          </a:stretch>
        </p:blipFill>
        <p:spPr>
          <a:xfrm rot="20414560">
            <a:off x="7184926" y="2832388"/>
            <a:ext cx="469055" cy="397114"/>
          </a:xfrm>
          <a:prstGeom prst="rect">
            <a:avLst/>
          </a:prstGeom>
          <a:effectLst>
            <a:outerShdw blurRad="50800" dist="38100" dir="5400000" algn="t" rotWithShape="0">
              <a:prstClr val="black">
                <a:alpha val="40000"/>
              </a:prstClr>
            </a:outerShdw>
          </a:effectLst>
        </p:spPr>
      </p:pic>
      <p:pic>
        <p:nvPicPr>
          <p:cNvPr id="74" name="图片 73">
            <a:extLst>
              <a:ext uri="{FF2B5EF4-FFF2-40B4-BE49-F238E27FC236}">
                <a16:creationId xmlns:a16="http://schemas.microsoft.com/office/drawing/2014/main" id="{9FB8B78E-4811-4D51-8334-5D223DF971BB}"/>
              </a:ext>
            </a:extLst>
          </p:cNvPr>
          <p:cNvPicPr>
            <a:picLocks noChangeAspect="1"/>
          </p:cNvPicPr>
          <p:nvPr/>
        </p:nvPicPr>
        <p:blipFill>
          <a:blip r:embed="rId6"/>
          <a:stretch>
            <a:fillRect/>
          </a:stretch>
        </p:blipFill>
        <p:spPr>
          <a:xfrm rot="20414560">
            <a:off x="4697346" y="596338"/>
            <a:ext cx="469055" cy="397114"/>
          </a:xfrm>
          <a:prstGeom prst="rect">
            <a:avLst/>
          </a:prstGeom>
          <a:effectLst>
            <a:outerShdw blurRad="50800" dist="38100" dir="5400000" algn="t" rotWithShape="0">
              <a:prstClr val="black">
                <a:alpha val="40000"/>
              </a:prstClr>
            </a:outerShdw>
          </a:effectLst>
        </p:spPr>
      </p:pic>
      <p:pic>
        <p:nvPicPr>
          <p:cNvPr id="81" name="图片 80">
            <a:extLst>
              <a:ext uri="{FF2B5EF4-FFF2-40B4-BE49-F238E27FC236}">
                <a16:creationId xmlns:a16="http://schemas.microsoft.com/office/drawing/2014/main" id="{040F02D3-8552-4D27-A729-A8D6CEA3A32B}"/>
              </a:ext>
            </a:extLst>
          </p:cNvPr>
          <p:cNvPicPr>
            <a:picLocks noChangeAspect="1"/>
          </p:cNvPicPr>
          <p:nvPr/>
        </p:nvPicPr>
        <p:blipFill>
          <a:blip r:embed="rId7"/>
          <a:stretch>
            <a:fillRect/>
          </a:stretch>
        </p:blipFill>
        <p:spPr>
          <a:xfrm>
            <a:off x="4654086" y="4632317"/>
            <a:ext cx="422853" cy="714427"/>
          </a:xfrm>
          <a:prstGeom prst="rect">
            <a:avLst/>
          </a:prstGeom>
          <a:effectLst>
            <a:outerShdw blurRad="50800" dist="38100" dir="5400000" algn="t" rotWithShape="0">
              <a:prstClr val="black">
                <a:alpha val="40000"/>
              </a:prstClr>
            </a:outerShdw>
          </a:effectLst>
        </p:spPr>
      </p:pic>
      <p:sp>
        <p:nvSpPr>
          <p:cNvPr id="38" name="TextBox 37">
            <a:extLst>
              <a:ext uri="{FF2B5EF4-FFF2-40B4-BE49-F238E27FC236}">
                <a16:creationId xmlns:a16="http://schemas.microsoft.com/office/drawing/2014/main" id="{CA82B723-8413-4F5F-9E10-42B9B00684F5}"/>
              </a:ext>
            </a:extLst>
          </p:cNvPr>
          <p:cNvSpPr txBox="1"/>
          <p:nvPr/>
        </p:nvSpPr>
        <p:spPr>
          <a:xfrm>
            <a:off x="467360" y="2816525"/>
            <a:ext cx="3375504" cy="646331"/>
          </a:xfrm>
          <a:prstGeom prst="rect">
            <a:avLst/>
          </a:prstGeom>
          <a:noFill/>
        </p:spPr>
        <p:txBody>
          <a:bodyPr wrap="square" rtlCol="0">
            <a:spAutoFit/>
          </a:bodyPr>
          <a:lstStyle/>
          <a:p>
            <a:r>
              <a:rPr lang="en-US" sz="3600" dirty="0">
                <a:solidFill>
                  <a:srgbClr val="FFFF00"/>
                </a:solidFill>
                <a:latin typeface="Arrus-Black" panose="02020500000000000000" pitchFamily="18" charset="0"/>
                <a:ea typeface="Arrus-Black" panose="02020500000000000000" pitchFamily="18" charset="0"/>
                <a:cs typeface="Arrus-Black" panose="02020500000000000000" pitchFamily="18" charset="0"/>
              </a:rPr>
              <a:t>CHƯƠNG II</a:t>
            </a:r>
          </a:p>
        </p:txBody>
      </p:sp>
      <p:sp>
        <p:nvSpPr>
          <p:cNvPr id="44" name="TextBox 43">
            <a:extLst>
              <a:ext uri="{FF2B5EF4-FFF2-40B4-BE49-F238E27FC236}">
                <a16:creationId xmlns:a16="http://schemas.microsoft.com/office/drawing/2014/main" id="{66B7E440-2712-4DBE-A449-41EDFB780F99}"/>
              </a:ext>
            </a:extLst>
          </p:cNvPr>
          <p:cNvSpPr txBox="1"/>
          <p:nvPr/>
        </p:nvSpPr>
        <p:spPr>
          <a:xfrm>
            <a:off x="7918146" y="410167"/>
            <a:ext cx="4063309" cy="5632311"/>
          </a:xfrm>
          <a:prstGeom prst="rect">
            <a:avLst/>
          </a:prstGeom>
          <a:noFill/>
        </p:spPr>
        <p:txBody>
          <a:bodyPr wrap="square" rtlCol="0">
            <a:spAutoFit/>
          </a:bodyPr>
          <a:lstStyle/>
          <a:p>
            <a:r>
              <a:rPr lang="en-US" sz="6000" dirty="0">
                <a:solidFill>
                  <a:srgbClr val="FFFF00"/>
                </a:solidFill>
                <a:latin typeface="Arrus-Black" panose="02020500000000000000" pitchFamily="18" charset="0"/>
                <a:ea typeface="Arrus-Black" panose="02020500000000000000" pitchFamily="18" charset="0"/>
                <a:cs typeface="Arrus-Black" panose="02020500000000000000" pitchFamily="18" charset="0"/>
              </a:rPr>
              <a:t>C</a:t>
            </a:r>
          </a:p>
          <a:p>
            <a:r>
              <a:rPr lang="en-US" sz="6000" dirty="0">
                <a:solidFill>
                  <a:srgbClr val="FFFF00"/>
                </a:solidFill>
                <a:latin typeface="Arrus-Black" panose="02020500000000000000" pitchFamily="18" charset="0"/>
                <a:ea typeface="Arrus-Black" panose="02020500000000000000" pitchFamily="18" charset="0"/>
                <a:cs typeface="Arrus-Black" panose="02020500000000000000" pitchFamily="18" charset="0"/>
              </a:rPr>
              <a:t>   A</a:t>
            </a:r>
          </a:p>
          <a:p>
            <a:pPr algn="ctr"/>
            <a:r>
              <a:rPr lang="en-US" sz="6000" dirty="0">
                <a:solidFill>
                  <a:srgbClr val="FFFF00"/>
                </a:solidFill>
                <a:latin typeface="Arrus-Black" panose="02020500000000000000" pitchFamily="18" charset="0"/>
                <a:ea typeface="Arrus-Black" panose="02020500000000000000" pitchFamily="18" charset="0"/>
                <a:cs typeface="Arrus-Black" panose="02020500000000000000" pitchFamily="18" charset="0"/>
              </a:rPr>
              <a:t>C</a:t>
            </a:r>
          </a:p>
          <a:p>
            <a:pPr algn="ctr"/>
            <a:r>
              <a:rPr lang="en-US" sz="6000" dirty="0">
                <a:solidFill>
                  <a:srgbClr val="FFFF00"/>
                </a:solidFill>
                <a:latin typeface="Arrus-Black" panose="02020500000000000000" pitchFamily="18" charset="0"/>
                <a:ea typeface="Arrus-Black" panose="02020500000000000000" pitchFamily="18" charset="0"/>
                <a:cs typeface="Arrus-Black" panose="02020500000000000000" pitchFamily="18" charset="0"/>
              </a:rPr>
              <a:t>      B</a:t>
            </a:r>
          </a:p>
          <a:p>
            <a:pPr algn="ctr"/>
            <a:r>
              <a:rPr lang="en-US" sz="6000" dirty="0">
                <a:solidFill>
                  <a:srgbClr val="FFFF00"/>
                </a:solidFill>
                <a:latin typeface="Arrus-Black" panose="02020500000000000000" pitchFamily="18" charset="0"/>
                <a:ea typeface="Arrus-Black" panose="02020500000000000000" pitchFamily="18" charset="0"/>
                <a:cs typeface="Arrus-Black" panose="02020500000000000000" pitchFamily="18" charset="0"/>
              </a:rPr>
              <a:t>            O</a:t>
            </a:r>
          </a:p>
          <a:p>
            <a:pPr algn="ctr"/>
            <a:r>
              <a:rPr lang="en-US" sz="6000" dirty="0">
                <a:solidFill>
                  <a:srgbClr val="FFFF00"/>
                </a:solidFill>
                <a:latin typeface="Arrus-Black" panose="02020500000000000000" pitchFamily="18" charset="0"/>
                <a:ea typeface="Arrus-Black" panose="02020500000000000000" pitchFamily="18" charset="0"/>
                <a:cs typeface="Arrus-Black" panose="02020500000000000000" pitchFamily="18" charset="0"/>
              </a:rPr>
              <a:t>HYDRAT </a:t>
            </a:r>
          </a:p>
        </p:txBody>
      </p:sp>
    </p:spTree>
    <p:extLst>
      <p:ext uri="{BB962C8B-B14F-4D97-AF65-F5344CB8AC3E}">
        <p14:creationId xmlns:p14="http://schemas.microsoft.com/office/powerpoint/2010/main" val="103976822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78"/>
                                        </p:tgtEl>
                                        <p:attrNameLst>
                                          <p:attrName>style.visibility</p:attrName>
                                        </p:attrNameLst>
                                      </p:cBhvr>
                                      <p:to>
                                        <p:strVal val="visible"/>
                                      </p:to>
                                    </p:set>
                                    <p:anim calcmode="lin" valueType="num">
                                      <p:cBhvr additive="base">
                                        <p:cTn id="7" dur="500" fill="hold"/>
                                        <p:tgtEl>
                                          <p:spTgt spid="78"/>
                                        </p:tgtEl>
                                        <p:attrNameLst>
                                          <p:attrName>ppt_x</p:attrName>
                                        </p:attrNameLst>
                                      </p:cBhvr>
                                      <p:tavLst>
                                        <p:tav tm="0">
                                          <p:val>
                                            <p:strVal val="#ppt_x"/>
                                          </p:val>
                                        </p:tav>
                                        <p:tav tm="100000">
                                          <p:val>
                                            <p:strVal val="#ppt_x"/>
                                          </p:val>
                                        </p:tav>
                                      </p:tavLst>
                                    </p:anim>
                                    <p:anim calcmode="lin" valueType="num">
                                      <p:cBhvr additive="base">
                                        <p:cTn id="8" dur="500" fill="hold"/>
                                        <p:tgtEl>
                                          <p:spTgt spid="78"/>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35"/>
                                        </p:tgtEl>
                                        <p:attrNameLst>
                                          <p:attrName>style.visibility</p:attrName>
                                        </p:attrNameLst>
                                      </p:cBhvr>
                                      <p:to>
                                        <p:strVal val="visible"/>
                                      </p:to>
                                    </p:set>
                                    <p:anim calcmode="lin" valueType="num">
                                      <p:cBhvr>
                                        <p:cTn id="12" dur="500" fill="hold"/>
                                        <p:tgtEl>
                                          <p:spTgt spid="35"/>
                                        </p:tgtEl>
                                        <p:attrNameLst>
                                          <p:attrName>ppt_w</p:attrName>
                                        </p:attrNameLst>
                                      </p:cBhvr>
                                      <p:tavLst>
                                        <p:tav tm="0">
                                          <p:val>
                                            <p:fltVal val="0"/>
                                          </p:val>
                                        </p:tav>
                                        <p:tav tm="100000">
                                          <p:val>
                                            <p:strVal val="#ppt_w"/>
                                          </p:val>
                                        </p:tav>
                                      </p:tavLst>
                                    </p:anim>
                                    <p:anim calcmode="lin" valueType="num">
                                      <p:cBhvr>
                                        <p:cTn id="13" dur="500" fill="hold"/>
                                        <p:tgtEl>
                                          <p:spTgt spid="35"/>
                                        </p:tgtEl>
                                        <p:attrNameLst>
                                          <p:attrName>ppt_h</p:attrName>
                                        </p:attrNameLst>
                                      </p:cBhvr>
                                      <p:tavLst>
                                        <p:tav tm="0">
                                          <p:val>
                                            <p:fltVal val="0"/>
                                          </p:val>
                                        </p:tav>
                                        <p:tav tm="100000">
                                          <p:val>
                                            <p:strVal val="#ppt_h"/>
                                          </p:val>
                                        </p:tav>
                                      </p:tavLst>
                                    </p:anim>
                                    <p:animEffect transition="in" filter="fade">
                                      <p:cBhvr>
                                        <p:cTn id="1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FF65EF1F-8846-4E89-A6A9-EA9185A5225B}"/>
              </a:ext>
            </a:extLst>
          </p:cNvPr>
          <p:cNvGrpSpPr/>
          <p:nvPr/>
        </p:nvGrpSpPr>
        <p:grpSpPr>
          <a:xfrm>
            <a:off x="10883348" y="0"/>
            <a:ext cx="665921" cy="1848678"/>
            <a:chOff x="10883348" y="0"/>
            <a:chExt cx="665921" cy="1848678"/>
          </a:xfrm>
        </p:grpSpPr>
        <p:sp>
          <p:nvSpPr>
            <p:cNvPr id="3" name="矩形 2">
              <a:extLst>
                <a:ext uri="{FF2B5EF4-FFF2-40B4-BE49-F238E27FC236}">
                  <a16:creationId xmlns:a16="http://schemas.microsoft.com/office/drawing/2014/main" id="{10E68A82-4B28-4067-BDD4-B324504BBEE8}"/>
                </a:ext>
              </a:extLst>
            </p:cNvPr>
            <p:cNvSpPr/>
            <p:nvPr/>
          </p:nvSpPr>
          <p:spPr>
            <a:xfrm>
              <a:off x="10883348" y="0"/>
              <a:ext cx="665921" cy="1848678"/>
            </a:xfrm>
            <a:prstGeom prst="rect">
              <a:avLst/>
            </a:prstGeom>
            <a:solidFill>
              <a:srgbClr val="F3F4ED"/>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3B26353C-72C6-44A9-8BC0-950856CEDB99}"/>
                </a:ext>
              </a:extLst>
            </p:cNvPr>
            <p:cNvSpPr txBox="1"/>
            <p:nvPr/>
          </p:nvSpPr>
          <p:spPr>
            <a:xfrm>
              <a:off x="10970086" y="270957"/>
              <a:ext cx="492443" cy="1426031"/>
            </a:xfrm>
            <a:prstGeom prst="rect">
              <a:avLst/>
            </a:prstGeom>
            <a:noFill/>
          </p:spPr>
          <p:txBody>
            <a:bodyPr vert="eaVert" wrap="none" rtlCol="0">
              <a:spAutoFit/>
            </a:bodyPr>
            <a:lstStyle/>
            <a:p>
              <a:r>
                <a:rPr lang="zh-CN" altLang="en-US" sz="2000" spc="600" dirty="0">
                  <a:solidFill>
                    <a:srgbClr val="3B3734"/>
                  </a:solidFill>
                  <a:latin typeface="宋体" panose="02010600030101010101" pitchFamily="2" charset="-122"/>
                  <a:ea typeface="宋体" panose="02010600030101010101" pitchFamily="2" charset="-122"/>
                </a:rPr>
                <a:t>标题文字</a:t>
              </a:r>
            </a:p>
          </p:txBody>
        </p:sp>
      </p:grpSp>
      <p:sp>
        <p:nvSpPr>
          <p:cNvPr id="41" name="TextBox 40">
            <a:extLst>
              <a:ext uri="{FF2B5EF4-FFF2-40B4-BE49-F238E27FC236}">
                <a16:creationId xmlns:a16="http://schemas.microsoft.com/office/drawing/2014/main" id="{57F7774F-F694-4B40-9BF1-90F044C07986}"/>
              </a:ext>
            </a:extLst>
          </p:cNvPr>
          <p:cNvSpPr txBox="1"/>
          <p:nvPr/>
        </p:nvSpPr>
        <p:spPr>
          <a:xfrm>
            <a:off x="117151" y="47407"/>
            <a:ext cx="4944167" cy="523220"/>
          </a:xfrm>
          <a:prstGeom prst="rect">
            <a:avLst/>
          </a:prstGeom>
          <a:noFill/>
        </p:spPr>
        <p:txBody>
          <a:bodyPr wrap="square" rtlCol="0">
            <a:spAutoFit/>
          </a:bodyPr>
          <a:lstStyle/>
          <a:p>
            <a:pPr defTabSz="914400"/>
            <a:r>
              <a:rPr lang="en-US" sz="2800" b="1" dirty="0">
                <a:solidFill>
                  <a:srgbClr val="FF0000"/>
                </a:solidFill>
                <a:effectLst>
                  <a:outerShdw blurRad="38100" dist="38100" dir="2700000" algn="tl">
                    <a:srgbClr val="000000">
                      <a:alpha val="43137"/>
                    </a:srgbClr>
                  </a:outerShdw>
                </a:effectLst>
                <a:highlight>
                  <a:srgbClr val="FFFF00"/>
                </a:highlight>
                <a:latin typeface="Times New Roman" panose="02020603050405020304" pitchFamily="18" charset="0"/>
                <a:cs typeface="Times New Roman" panose="02020603050405020304" pitchFamily="18" charset="0"/>
              </a:rPr>
              <a:t>I. KIẾN THỨC CẦN NHỚ:</a:t>
            </a:r>
          </a:p>
        </p:txBody>
      </p:sp>
      <p:sp>
        <p:nvSpPr>
          <p:cNvPr id="42" name="TextBox 41">
            <a:extLst>
              <a:ext uri="{FF2B5EF4-FFF2-40B4-BE49-F238E27FC236}">
                <a16:creationId xmlns:a16="http://schemas.microsoft.com/office/drawing/2014/main" id="{443AE2F3-7F11-4955-86A4-BE1B2381E5BD}"/>
              </a:ext>
            </a:extLst>
          </p:cNvPr>
          <p:cNvSpPr txBox="1"/>
          <p:nvPr/>
        </p:nvSpPr>
        <p:spPr>
          <a:xfrm>
            <a:off x="704652" y="575277"/>
            <a:ext cx="4686066" cy="400110"/>
          </a:xfrm>
          <a:prstGeom prst="rect">
            <a:avLst/>
          </a:prstGeom>
          <a:noFill/>
        </p:spPr>
        <p:txBody>
          <a:bodyPr wrap="square" rtlCol="0">
            <a:spAutoFit/>
          </a:bodyPr>
          <a:lstStyle/>
          <a:p>
            <a:pPr defTabSz="914400"/>
            <a:r>
              <a:rPr lang="en-US" sz="2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 </a:t>
            </a:r>
            <a:r>
              <a:rPr lang="en-US" sz="20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Hãy</a:t>
            </a:r>
            <a:r>
              <a:rPr lang="en-US" sz="2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nêu</a:t>
            </a:r>
            <a:r>
              <a:rPr lang="en-US" sz="2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khái</a:t>
            </a:r>
            <a:r>
              <a:rPr lang="en-US" sz="2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niệm</a:t>
            </a:r>
            <a:r>
              <a:rPr lang="en-US" sz="2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về</a:t>
            </a:r>
            <a:r>
              <a:rPr lang="en-US" sz="2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Cacbohiđrat</a:t>
            </a:r>
            <a:r>
              <a:rPr lang="en-US" sz="2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p:txBody>
      </p:sp>
      <p:sp>
        <p:nvSpPr>
          <p:cNvPr id="43" name="TextBox 42">
            <a:extLst>
              <a:ext uri="{FF2B5EF4-FFF2-40B4-BE49-F238E27FC236}">
                <a16:creationId xmlns:a16="http://schemas.microsoft.com/office/drawing/2014/main" id="{EA84C19F-8C5A-4857-BC74-0C3758737C0A}"/>
              </a:ext>
            </a:extLst>
          </p:cNvPr>
          <p:cNvSpPr txBox="1"/>
          <p:nvPr/>
        </p:nvSpPr>
        <p:spPr>
          <a:xfrm>
            <a:off x="704652" y="953767"/>
            <a:ext cx="10091956" cy="400110"/>
          </a:xfrm>
          <a:prstGeom prst="rect">
            <a:avLst/>
          </a:prstGeom>
          <a:noFill/>
        </p:spPr>
        <p:txBody>
          <a:bodyPr wrap="square" rtlCol="0">
            <a:spAutoFit/>
          </a:bodyPr>
          <a:lstStyle/>
          <a:p>
            <a:pPr defTabSz="914400"/>
            <a:r>
              <a:rPr lang="en-US" sz="2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 </a:t>
            </a:r>
            <a:r>
              <a:rPr lang="en-US" sz="20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Có</a:t>
            </a:r>
            <a:r>
              <a:rPr lang="en-US" sz="2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mấy</a:t>
            </a:r>
            <a:r>
              <a:rPr lang="en-US" sz="2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loại</a:t>
            </a:r>
            <a:r>
              <a:rPr lang="en-US" sz="2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Cacbohiđrat</a:t>
            </a:r>
            <a:r>
              <a:rPr lang="en-US" sz="2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20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Những</a:t>
            </a:r>
            <a:r>
              <a:rPr lang="en-US" sz="2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loại</a:t>
            </a:r>
            <a:r>
              <a:rPr lang="en-US" sz="2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nào</a:t>
            </a:r>
            <a:r>
              <a:rPr lang="en-US" sz="2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bị</a:t>
            </a:r>
            <a:r>
              <a:rPr lang="en-US" sz="2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thủy</a:t>
            </a:r>
            <a:r>
              <a:rPr lang="en-US" sz="2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phân</a:t>
            </a:r>
            <a:r>
              <a:rPr lang="en-US" sz="2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trong</a:t>
            </a:r>
            <a:r>
              <a:rPr lang="en-US" sz="2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môi</a:t>
            </a:r>
            <a:r>
              <a:rPr lang="en-US" sz="2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tr</a:t>
            </a:r>
            <a:r>
              <a:rPr lang="vi-VN" sz="2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ư</a:t>
            </a:r>
            <a:r>
              <a:rPr lang="en-US" sz="20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ờng</a:t>
            </a:r>
            <a:r>
              <a:rPr lang="en-US" sz="2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axit</a:t>
            </a:r>
            <a:r>
              <a:rPr lang="en-US" sz="2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p:txBody>
      </p:sp>
      <p:sp>
        <p:nvSpPr>
          <p:cNvPr id="44" name="TextBox 43">
            <a:extLst>
              <a:ext uri="{FF2B5EF4-FFF2-40B4-BE49-F238E27FC236}">
                <a16:creationId xmlns:a16="http://schemas.microsoft.com/office/drawing/2014/main" id="{774E51D3-E537-4360-89DE-84088D8EE378}"/>
              </a:ext>
            </a:extLst>
          </p:cNvPr>
          <p:cNvSpPr txBox="1"/>
          <p:nvPr/>
        </p:nvSpPr>
        <p:spPr>
          <a:xfrm>
            <a:off x="118510" y="1506947"/>
            <a:ext cx="11738209" cy="707886"/>
          </a:xfrm>
          <a:prstGeom prst="rect">
            <a:avLst/>
          </a:prstGeom>
          <a:solidFill>
            <a:schemeClr val="accent2"/>
          </a:solidFill>
          <a:ln>
            <a:noFill/>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Chỉ</a:t>
            </a:r>
            <a:r>
              <a:rPr kumimoji="0" lang="en-US" sz="20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2000" b="1"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có</a:t>
            </a:r>
            <a:r>
              <a:rPr kumimoji="0" lang="en-US" sz="20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2000" b="1"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Monosaccarit</a:t>
            </a:r>
            <a:r>
              <a:rPr kumimoji="0" lang="en-US" sz="20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 </a:t>
            </a:r>
            <a:r>
              <a:rPr kumimoji="0" lang="en-US" sz="2000" b="1"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glucozơ</a:t>
            </a:r>
            <a:r>
              <a:rPr kumimoji="0" lang="en-US" sz="20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2000" b="1"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và</a:t>
            </a:r>
            <a:r>
              <a:rPr kumimoji="0" lang="en-US" sz="20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2000" b="1"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fructoz</a:t>
            </a:r>
            <a:r>
              <a:rPr kumimoji="0" lang="vi-VN" sz="20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ơ</a:t>
            </a:r>
            <a:r>
              <a:rPr kumimoji="0" lang="en-US" sz="20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2000" b="1"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không</a:t>
            </a:r>
            <a:r>
              <a:rPr kumimoji="0" lang="en-US" sz="20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2000" b="1"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bị</a:t>
            </a:r>
            <a:r>
              <a:rPr kumimoji="0" lang="en-US" sz="20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2000" b="1"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thủy</a:t>
            </a:r>
            <a:r>
              <a:rPr kumimoji="0" lang="en-US" sz="20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2000" b="1"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phân</a:t>
            </a:r>
            <a:r>
              <a:rPr kumimoji="0" lang="en-US" sz="20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2000" b="1"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còn</a:t>
            </a:r>
            <a:r>
              <a:rPr kumimoji="0" lang="en-US" sz="20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2000" b="1"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Đisaccarit</a:t>
            </a:r>
            <a:r>
              <a:rPr kumimoji="0" lang="en-US" sz="20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2000" b="1"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và</a:t>
            </a:r>
            <a:r>
              <a:rPr kumimoji="0" lang="en-US" sz="20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2000" b="1"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Polisaccarit</a:t>
            </a:r>
            <a:r>
              <a:rPr kumimoji="0" lang="en-US" sz="20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2000" b="1"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đều</a:t>
            </a:r>
            <a:r>
              <a:rPr kumimoji="0" lang="en-US" sz="20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2000" b="1"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bị</a:t>
            </a:r>
            <a:r>
              <a:rPr kumimoji="0" lang="en-US" sz="20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2000" b="1"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thủy</a:t>
            </a:r>
            <a:r>
              <a:rPr kumimoji="0" lang="en-US" sz="20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2000" b="1"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phân</a:t>
            </a:r>
            <a:r>
              <a:rPr kumimoji="0" lang="en-US" sz="20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2000" b="1"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trong</a:t>
            </a:r>
            <a:r>
              <a:rPr kumimoji="0" lang="en-US" sz="20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2000" b="1"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môi</a:t>
            </a:r>
            <a:r>
              <a:rPr kumimoji="0" lang="en-US" sz="20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tr</a:t>
            </a:r>
            <a:r>
              <a:rPr kumimoji="0" lang="vi-VN" sz="20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ư</a:t>
            </a:r>
            <a:r>
              <a:rPr kumimoji="0" lang="en-US" sz="2000" b="1"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ờng</a:t>
            </a:r>
            <a:r>
              <a:rPr kumimoji="0" lang="en-US" sz="20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2000" b="1"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axit</a:t>
            </a:r>
            <a:r>
              <a:rPr kumimoji="0" lang="en-US" sz="20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2000" b="1"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tuy</a:t>
            </a:r>
            <a:r>
              <a:rPr kumimoji="0" lang="en-US" sz="20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2000" b="1"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nhiên</a:t>
            </a:r>
            <a:r>
              <a:rPr kumimoji="0" lang="en-US" sz="20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2000" b="1"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chúng</a:t>
            </a:r>
            <a:r>
              <a:rPr kumimoji="0" lang="en-US" sz="20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2000" b="1"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không</a:t>
            </a:r>
            <a:r>
              <a:rPr kumimoji="0" lang="en-US" sz="20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2000" b="1"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bị</a:t>
            </a:r>
            <a:r>
              <a:rPr kumimoji="0" lang="en-US" sz="20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2000" b="1"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thủy</a:t>
            </a:r>
            <a:r>
              <a:rPr kumimoji="0" lang="en-US" sz="20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2000" b="1"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phân</a:t>
            </a:r>
            <a:r>
              <a:rPr kumimoji="0" lang="en-US" sz="20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2000" b="1"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trong</a:t>
            </a:r>
            <a:r>
              <a:rPr kumimoji="0" lang="en-US" sz="20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2000" b="1"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môi</a:t>
            </a:r>
            <a:r>
              <a:rPr kumimoji="0" lang="en-US" sz="20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tr</a:t>
            </a:r>
            <a:r>
              <a:rPr kumimoji="0" lang="vi-VN" sz="20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ư</a:t>
            </a:r>
            <a:r>
              <a:rPr kumimoji="0" lang="en-US" sz="2000" b="1"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ờng</a:t>
            </a:r>
            <a:r>
              <a:rPr kumimoji="0" lang="en-US" sz="20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2000" b="1"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kiềm</a:t>
            </a:r>
            <a:r>
              <a:rPr kumimoji="0" lang="en-US" sz="20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a:t>
            </a:r>
          </a:p>
        </p:txBody>
      </p:sp>
      <p:sp>
        <p:nvSpPr>
          <p:cNvPr id="45" name="TextBox 44">
            <a:extLst>
              <a:ext uri="{FF2B5EF4-FFF2-40B4-BE49-F238E27FC236}">
                <a16:creationId xmlns:a16="http://schemas.microsoft.com/office/drawing/2014/main" id="{EFF1E1B5-A30A-4AAA-A111-4ADF3F3A3756}"/>
              </a:ext>
            </a:extLst>
          </p:cNvPr>
          <p:cNvSpPr txBox="1"/>
          <p:nvPr/>
        </p:nvSpPr>
        <p:spPr>
          <a:xfrm>
            <a:off x="672388" y="2313220"/>
            <a:ext cx="10024844" cy="400110"/>
          </a:xfrm>
          <a:prstGeom prst="rect">
            <a:avLst/>
          </a:prstGeom>
          <a:noFill/>
          <a:effectLst>
            <a:outerShdw blurRad="50800" dist="38100" dir="2700000" algn="tl" rotWithShape="0">
              <a:prstClr val="black">
                <a:alpha val="40000"/>
              </a:prstClr>
            </a:outerShdw>
          </a:effectLst>
        </p:spPr>
        <p:txBody>
          <a:bodyPr wrap="square" rtlCol="0">
            <a:spAutoFit/>
          </a:bodyPr>
          <a:lstStyle/>
          <a:p>
            <a:pPr defTabSz="914400"/>
            <a:r>
              <a:rPr lang="en-US" sz="2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 So </a:t>
            </a:r>
            <a:r>
              <a:rPr lang="en-US" sz="20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sánh</a:t>
            </a:r>
            <a:r>
              <a:rPr lang="en-US" sz="2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cấu</a:t>
            </a:r>
            <a:r>
              <a:rPr lang="en-US" sz="2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tạo</a:t>
            </a:r>
            <a:r>
              <a:rPr lang="en-US" sz="2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và</a:t>
            </a:r>
            <a:r>
              <a:rPr lang="en-US" sz="2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tính</a:t>
            </a:r>
            <a:r>
              <a:rPr lang="en-US" sz="2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chất</a:t>
            </a:r>
            <a:r>
              <a:rPr lang="en-US" sz="2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hóa</a:t>
            </a:r>
            <a:r>
              <a:rPr lang="en-US" sz="2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học</a:t>
            </a:r>
            <a:r>
              <a:rPr lang="en-US" sz="2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của</a:t>
            </a:r>
            <a:r>
              <a:rPr lang="en-US" sz="2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glucoz</a:t>
            </a:r>
            <a:r>
              <a:rPr lang="vi-VN" sz="2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ơ</a:t>
            </a:r>
            <a:r>
              <a:rPr lang="en-US" sz="2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và</a:t>
            </a:r>
            <a:r>
              <a:rPr lang="en-US" sz="2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fructoz</a:t>
            </a:r>
            <a:r>
              <a:rPr lang="vi-VN" sz="2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ơ</a:t>
            </a:r>
            <a:r>
              <a:rPr lang="en-US" sz="2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p:txBody>
      </p:sp>
      <p:sp>
        <p:nvSpPr>
          <p:cNvPr id="46" name="TextBox 45">
            <a:extLst>
              <a:ext uri="{FF2B5EF4-FFF2-40B4-BE49-F238E27FC236}">
                <a16:creationId xmlns:a16="http://schemas.microsoft.com/office/drawing/2014/main" id="{BF25FAF2-6317-4EFA-825A-E64A1EA4E4AC}"/>
              </a:ext>
            </a:extLst>
          </p:cNvPr>
          <p:cNvSpPr txBox="1"/>
          <p:nvPr/>
        </p:nvSpPr>
        <p:spPr>
          <a:xfrm>
            <a:off x="106315" y="2832322"/>
            <a:ext cx="12085685" cy="2246769"/>
          </a:xfrm>
          <a:prstGeom prst="rect">
            <a:avLst/>
          </a:prstGeom>
          <a:solidFill>
            <a:schemeClr val="accent2"/>
          </a:solidFill>
          <a:ln>
            <a:noFill/>
          </a:ln>
          <a:effectLst/>
        </p:spPr>
        <p:txBody>
          <a:bodyPr wrap="square" rtlCol="0">
            <a:spAutoFit/>
          </a:bodyPr>
          <a:lstStyle/>
          <a:p>
            <a:pPr marL="285750" marR="0" lvl="0" indent="-285750" defTabSz="914400" eaLnBrk="1" fontAlgn="auto" latinLnBrk="0" hangingPunct="1">
              <a:lnSpc>
                <a:spcPct val="100000"/>
              </a:lnSpc>
              <a:spcBef>
                <a:spcPts val="0"/>
              </a:spcBef>
              <a:spcAft>
                <a:spcPts val="0"/>
              </a:spcAft>
              <a:buClrTx/>
              <a:buSzTx/>
              <a:buFontTx/>
              <a:buChar char="-"/>
              <a:tabLst/>
              <a:defRPr/>
            </a:pPr>
            <a:r>
              <a:rPr kumimoji="0" lang="en-US" sz="2000" b="1"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Về</a:t>
            </a:r>
            <a:r>
              <a:rPr kumimoji="0" lang="en-US" sz="20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2000" b="1"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cấu</a:t>
            </a:r>
            <a:r>
              <a:rPr kumimoji="0" lang="en-US" sz="20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2000" b="1"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tạo</a:t>
            </a:r>
            <a:r>
              <a:rPr kumimoji="0" lang="en-US" sz="20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 </a:t>
            </a:r>
            <a:r>
              <a:rPr kumimoji="0" lang="en-US" sz="2000" b="1"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đều</a:t>
            </a:r>
            <a:r>
              <a:rPr kumimoji="0" lang="en-US" sz="20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2000" b="1"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có</a:t>
            </a:r>
            <a:r>
              <a:rPr kumimoji="0" lang="en-US" sz="20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5 </a:t>
            </a:r>
            <a:r>
              <a:rPr kumimoji="0" lang="en-US" sz="2000" b="1"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nhóm</a:t>
            </a:r>
            <a:r>
              <a:rPr kumimoji="0" lang="en-US" sz="20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–OH </a:t>
            </a:r>
            <a:r>
              <a:rPr kumimoji="0" lang="en-US" sz="2000" b="1"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liền</a:t>
            </a:r>
            <a:r>
              <a:rPr kumimoji="0" lang="en-US" sz="20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2000" b="1"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kề</a:t>
            </a:r>
            <a:r>
              <a:rPr kumimoji="0" lang="en-US" sz="20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 ở </a:t>
            </a:r>
            <a:r>
              <a:rPr kumimoji="0" lang="en-US" sz="2000" b="1"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dạng</a:t>
            </a:r>
            <a:r>
              <a:rPr kumimoji="0" lang="en-US" sz="20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2000" b="1"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mạch</a:t>
            </a:r>
            <a:r>
              <a:rPr kumimoji="0" lang="en-US" sz="20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2000" b="1"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hở</a:t>
            </a:r>
            <a:r>
              <a:rPr kumimoji="0" lang="en-US" sz="20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2000" b="1"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phân</a:t>
            </a:r>
            <a:r>
              <a:rPr kumimoji="0" lang="en-US" sz="20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2000" b="1"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tử</a:t>
            </a:r>
            <a:r>
              <a:rPr kumimoji="0" lang="en-US" sz="20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2000" b="1"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glucozơ</a:t>
            </a:r>
            <a:r>
              <a:rPr kumimoji="0" lang="en-US" sz="20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2000" b="1"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có</a:t>
            </a:r>
            <a:r>
              <a:rPr kumimoji="0" lang="en-US" sz="20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2000" b="1"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nhóm</a:t>
            </a:r>
            <a:r>
              <a:rPr kumimoji="0" lang="en-US" sz="20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–CHO,</a:t>
            </a:r>
            <a:r>
              <a:rPr kumimoji="0" lang="en-US" sz="2000" b="1" i="1" u="none" strike="noStrike" kern="0" cap="none" spc="0" normalizeH="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2000" b="1" i="1" u="none" strike="noStrike" kern="0" cap="none" spc="0" normalizeH="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Fructoz</a:t>
            </a:r>
            <a:r>
              <a:rPr kumimoji="0" lang="en-US" sz="2000" b="1" i="1" u="none" strike="noStrike" kern="0" cap="none" spc="0" normalizeH="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2000" b="1" i="1" u="none" strike="noStrike" kern="0" cap="none" spc="0" normalizeH="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có</a:t>
            </a:r>
            <a:r>
              <a:rPr kumimoji="0" lang="en-US" sz="2000" b="1" i="1" u="none" strike="noStrike" kern="0" cap="none" spc="0" normalizeH="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2000" b="1" i="1" u="none" strike="noStrike" kern="0" cap="none" spc="0" normalizeH="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nhóm</a:t>
            </a:r>
            <a:r>
              <a:rPr kumimoji="0" lang="en-US" sz="2000" b="1" i="1" u="none" strike="noStrike" kern="0" cap="none" spc="0" normalizeH="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2000" b="1" i="1" u="none" strike="noStrike" kern="0" cap="none" spc="0" normalizeH="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xeton</a:t>
            </a:r>
            <a:r>
              <a:rPr kumimoji="0" lang="en-US" sz="2000" b="1" i="1" u="none" strike="noStrike" kern="0" cap="none" spc="0" normalizeH="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-CO-</a:t>
            </a:r>
            <a:endParaRPr kumimoji="0" lang="en-US" sz="20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 </a:t>
            </a:r>
            <a:r>
              <a:rPr kumimoji="0" lang="en-US" sz="2000" b="1"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dạng</a:t>
            </a:r>
            <a:r>
              <a:rPr kumimoji="0" lang="en-US" sz="20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2000" b="1"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tồn</a:t>
            </a:r>
            <a:r>
              <a:rPr kumimoji="0" lang="en-US" sz="20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2000" b="1"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tại</a:t>
            </a:r>
            <a:r>
              <a:rPr kumimoji="0" lang="en-US" sz="20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2000" b="1"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chủ</a:t>
            </a:r>
            <a:r>
              <a:rPr kumimoji="0" lang="en-US" sz="20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2000" b="1"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yếu</a:t>
            </a:r>
            <a:r>
              <a:rPr kumimoji="0" lang="en-US" sz="20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2000" b="1"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dạng</a:t>
            </a:r>
            <a:r>
              <a:rPr kumimoji="0" lang="en-US" sz="20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2000" b="1"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mạch</a:t>
            </a:r>
            <a:r>
              <a:rPr kumimoji="0" lang="en-US" sz="20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2000" b="1"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vòng</a:t>
            </a:r>
            <a:r>
              <a:rPr kumimoji="0" lang="en-US" sz="20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a:t>
            </a:r>
          </a:p>
          <a:p>
            <a:pPr marL="285750" marR="0" lvl="0" indent="-285750" defTabSz="914400" eaLnBrk="1" fontAlgn="auto" latinLnBrk="0" hangingPunct="1">
              <a:lnSpc>
                <a:spcPct val="100000"/>
              </a:lnSpc>
              <a:spcBef>
                <a:spcPts val="0"/>
              </a:spcBef>
              <a:spcAft>
                <a:spcPts val="0"/>
              </a:spcAft>
              <a:buClrTx/>
              <a:buSzTx/>
              <a:buFontTx/>
              <a:buChar char="-"/>
              <a:tabLst/>
              <a:defRPr/>
            </a:pPr>
            <a:r>
              <a:rPr kumimoji="0" lang="en-US" sz="2000" b="1"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Về</a:t>
            </a:r>
            <a:r>
              <a:rPr kumimoji="0" lang="en-US" sz="20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2000" b="1"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hóa</a:t>
            </a:r>
            <a:r>
              <a:rPr kumimoji="0" lang="en-US" sz="20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2000" b="1"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tính</a:t>
            </a:r>
            <a:r>
              <a:rPr kumimoji="0" lang="en-US" sz="20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 </a:t>
            </a:r>
            <a:r>
              <a:rPr kumimoji="0" lang="en-US" sz="2000" b="1"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đều</a:t>
            </a:r>
            <a:r>
              <a:rPr kumimoji="0" lang="en-US" sz="20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td Cu(OH)</a:t>
            </a:r>
            <a:r>
              <a:rPr kumimoji="0" lang="en-US" sz="2000" b="1" i="1" u="none" strike="noStrike" kern="0" cap="none" spc="0" normalizeH="0" baseline="-2500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2 </a:t>
            </a:r>
            <a:r>
              <a:rPr kumimoji="0" lang="en-US" sz="20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ở t</a:t>
            </a:r>
            <a:r>
              <a:rPr kumimoji="0" lang="en-US" sz="2000" b="1" i="1" u="none" strike="noStrike" kern="0" cap="none" spc="0" normalizeH="0" baseline="3000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o</a:t>
            </a:r>
            <a:r>
              <a:rPr kumimoji="0" lang="en-US" sz="20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2000" b="1"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th</a:t>
            </a:r>
            <a:r>
              <a:rPr kumimoji="0" lang="vi-VN" sz="20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ư</a:t>
            </a:r>
            <a:r>
              <a:rPr kumimoji="0" lang="en-US" sz="2000" b="1"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ờng</a:t>
            </a:r>
            <a:r>
              <a:rPr kumimoji="0" lang="en-US" sz="20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2000" b="1"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tạo</a:t>
            </a:r>
            <a:r>
              <a:rPr kumimoji="0" lang="en-US" sz="20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dd </a:t>
            </a:r>
            <a:r>
              <a:rPr kumimoji="0" lang="en-US" sz="2000" b="1"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xanh</a:t>
            </a:r>
            <a:r>
              <a:rPr kumimoji="0" lang="en-US" sz="20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lam.</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 dd </a:t>
            </a:r>
            <a:r>
              <a:rPr kumimoji="0" lang="en-US" sz="2000" b="1"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fructoz</a:t>
            </a:r>
            <a:r>
              <a:rPr kumimoji="0" lang="vi-VN" sz="20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ơ</a:t>
            </a:r>
            <a:r>
              <a:rPr kumimoji="0" lang="en-US" sz="20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2000" b="1"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cho</a:t>
            </a:r>
            <a:r>
              <a:rPr kumimoji="0" lang="en-US" sz="20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2000" b="1"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pứ</a:t>
            </a:r>
            <a:r>
              <a:rPr kumimoji="0" lang="en-US" sz="20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2000" b="1"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tráng</a:t>
            </a:r>
            <a:r>
              <a:rPr kumimoji="0" lang="en-US" sz="20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2000" b="1"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bạc</a:t>
            </a:r>
            <a:r>
              <a:rPr kumimoji="0" lang="en-US" sz="20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2000" b="1"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giống</a:t>
            </a:r>
            <a:r>
              <a:rPr kumimoji="0" lang="en-US" sz="20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dd </a:t>
            </a:r>
            <a:r>
              <a:rPr kumimoji="0" lang="en-US" sz="2000" b="1"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glucoz</a:t>
            </a:r>
            <a:r>
              <a:rPr kumimoji="0" lang="vi-VN" sz="20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ơ</a:t>
            </a:r>
            <a:r>
              <a:rPr kumimoji="0" lang="en-US" sz="20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2000" b="1"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vì</a:t>
            </a:r>
            <a:r>
              <a:rPr kumimoji="0" lang="en-US" sz="20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2000" b="1"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trong</a:t>
            </a:r>
            <a:r>
              <a:rPr kumimoji="0" lang="en-US" sz="20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2000" b="1"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môi</a:t>
            </a:r>
            <a:r>
              <a:rPr kumimoji="0" lang="en-US" sz="20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tr</a:t>
            </a:r>
            <a:r>
              <a:rPr kumimoji="0" lang="vi-VN" sz="20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ư</a:t>
            </a:r>
            <a:r>
              <a:rPr kumimoji="0" lang="en-US" sz="2000" b="1"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ờng</a:t>
            </a:r>
            <a:r>
              <a:rPr kumimoji="0" lang="en-US" sz="20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2000" b="1"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kiềm</a:t>
            </a:r>
            <a:r>
              <a:rPr kumimoji="0" lang="en-US" sz="20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2000" b="1"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fructoz</a:t>
            </a:r>
            <a:r>
              <a:rPr kumimoji="0" lang="vi-VN" sz="20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ơ</a:t>
            </a:r>
            <a:r>
              <a:rPr kumimoji="0" lang="en-US" sz="20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2000" b="1" i="1" u="none" strike="noStrike" kern="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a:t>
            </a:r>
            <a:r>
              <a:rPr kumimoji="0" lang="en-US" sz="2000" b="1" i="1" u="none" strike="noStrike" kern="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 </a:t>
            </a:r>
            <a:r>
              <a:rPr kumimoji="0" lang="en-US" sz="2000" b="1"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glucoz</a:t>
            </a:r>
            <a:r>
              <a:rPr kumimoji="0" lang="vi-VN" sz="20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ơ</a:t>
            </a:r>
            <a:endParaRPr kumimoji="0" lang="en-US" sz="20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 dd </a:t>
            </a:r>
            <a:r>
              <a:rPr kumimoji="0" lang="en-US" sz="2000" b="1"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fructoz</a:t>
            </a:r>
            <a:r>
              <a:rPr kumimoji="0" lang="vi-VN" sz="20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ơ</a:t>
            </a:r>
            <a:r>
              <a:rPr kumimoji="0" lang="en-US" sz="20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2000" b="1"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không</a:t>
            </a:r>
            <a:r>
              <a:rPr kumimoji="0" lang="en-US" sz="20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2000" b="1"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làm</a:t>
            </a:r>
            <a:r>
              <a:rPr kumimoji="0" lang="en-US" sz="20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2000" b="1"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mất</a:t>
            </a:r>
            <a:r>
              <a:rPr kumimoji="0" lang="en-US" sz="20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2000" b="1"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màu</a:t>
            </a:r>
            <a:r>
              <a:rPr kumimoji="0" lang="en-US" sz="20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n</a:t>
            </a:r>
            <a:r>
              <a:rPr kumimoji="0" lang="vi-VN" sz="20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ư</a:t>
            </a:r>
            <a:r>
              <a:rPr kumimoji="0" lang="en-US" sz="2000" b="1"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ớc</a:t>
            </a:r>
            <a:r>
              <a:rPr kumimoji="0" lang="en-US" sz="20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2000" b="1"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brom</a:t>
            </a:r>
            <a:r>
              <a:rPr kumimoji="0" lang="en-US" sz="20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pic>
        <p:nvPicPr>
          <p:cNvPr id="47" name="Picture 46">
            <a:extLst>
              <a:ext uri="{FF2B5EF4-FFF2-40B4-BE49-F238E27FC236}">
                <a16:creationId xmlns:a16="http://schemas.microsoft.com/office/drawing/2014/main" id="{0BBA9B30-C245-46DC-B3AA-2E0BA6F56C5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83433" y="-10267"/>
            <a:ext cx="8165179" cy="2783093"/>
          </a:xfrm>
          <a:prstGeom prst="rect">
            <a:avLst/>
          </a:prstGeom>
          <a:noFill/>
        </p:spPr>
      </p:pic>
      <p:sp>
        <p:nvSpPr>
          <p:cNvPr id="48" name="TextBox 47">
            <a:extLst>
              <a:ext uri="{FF2B5EF4-FFF2-40B4-BE49-F238E27FC236}">
                <a16:creationId xmlns:a16="http://schemas.microsoft.com/office/drawing/2014/main" id="{F5F81EA7-CC8D-4EFD-8A0E-929DBE78C1DE}"/>
              </a:ext>
            </a:extLst>
          </p:cNvPr>
          <p:cNvSpPr txBox="1"/>
          <p:nvPr/>
        </p:nvSpPr>
        <p:spPr>
          <a:xfrm>
            <a:off x="679734" y="5179802"/>
            <a:ext cx="10536573" cy="400110"/>
          </a:xfrm>
          <a:prstGeom prst="rect">
            <a:avLst/>
          </a:prstGeom>
          <a:noFill/>
        </p:spPr>
        <p:txBody>
          <a:bodyPr wrap="square" rtlCol="0">
            <a:spAutoFit/>
          </a:bodyPr>
          <a:lstStyle/>
          <a:p>
            <a:pPr defTabSz="914400"/>
            <a:r>
              <a:rPr lang="en-US" sz="2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 </a:t>
            </a:r>
            <a:r>
              <a:rPr lang="en-US" sz="20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Nêu</a:t>
            </a:r>
            <a:r>
              <a:rPr lang="en-US" sz="2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đặc</a:t>
            </a:r>
            <a:r>
              <a:rPr lang="en-US" sz="2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điểm</a:t>
            </a:r>
            <a:r>
              <a:rPr lang="en-US" sz="2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cấu</a:t>
            </a:r>
            <a:r>
              <a:rPr lang="en-US" sz="2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tạo</a:t>
            </a:r>
            <a:r>
              <a:rPr lang="en-US" sz="2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và</a:t>
            </a:r>
            <a:r>
              <a:rPr lang="en-US" sz="2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tính</a:t>
            </a:r>
            <a:r>
              <a:rPr lang="en-US" sz="2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chất</a:t>
            </a:r>
            <a:r>
              <a:rPr lang="en-US" sz="2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hóa</a:t>
            </a:r>
            <a:r>
              <a:rPr lang="en-US" sz="2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học</a:t>
            </a:r>
            <a:r>
              <a:rPr lang="en-US" sz="2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của</a:t>
            </a:r>
            <a:r>
              <a:rPr lang="en-US" sz="2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Saccaroz</a:t>
            </a:r>
            <a:r>
              <a:rPr lang="vi-VN" sz="2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ơ</a:t>
            </a:r>
            <a:r>
              <a:rPr lang="en-US" sz="2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p:txBody>
      </p:sp>
      <p:sp>
        <p:nvSpPr>
          <p:cNvPr id="49" name="TextBox 48">
            <a:extLst>
              <a:ext uri="{FF2B5EF4-FFF2-40B4-BE49-F238E27FC236}">
                <a16:creationId xmlns:a16="http://schemas.microsoft.com/office/drawing/2014/main" id="{80B1E6CD-97AC-422D-B0F9-03B74A3B501D}"/>
              </a:ext>
            </a:extLst>
          </p:cNvPr>
          <p:cNvSpPr txBox="1"/>
          <p:nvPr/>
        </p:nvSpPr>
        <p:spPr>
          <a:xfrm>
            <a:off x="183433" y="5548574"/>
            <a:ext cx="11825133" cy="1200329"/>
          </a:xfrm>
          <a:prstGeom prst="rect">
            <a:avLst/>
          </a:prstGeom>
          <a:solidFill>
            <a:schemeClr val="accent2"/>
          </a:solidFill>
          <a:ln>
            <a:noFill/>
          </a:ln>
          <a:effectLst/>
        </p:spPr>
        <p:txBody>
          <a:bodyPr wrap="square" rtlCol="0">
            <a:spAutoFit/>
          </a:bodyPr>
          <a:lstStyle/>
          <a:p>
            <a:pPr marL="285750" marR="0" lvl="0" indent="-285750" defTabSz="914400" eaLnBrk="1" fontAlgn="auto" latinLnBrk="0" hangingPunct="1">
              <a:lnSpc>
                <a:spcPct val="100000"/>
              </a:lnSpc>
              <a:spcBef>
                <a:spcPts val="0"/>
              </a:spcBef>
              <a:spcAft>
                <a:spcPts val="0"/>
              </a:spcAft>
              <a:buClrTx/>
              <a:buSzTx/>
              <a:buFontTx/>
              <a:buChar char="-"/>
              <a:tabLst/>
              <a:defRPr/>
            </a:pPr>
            <a:r>
              <a:rPr kumimoji="0" lang="en-US" sz="2400" b="1"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Phân</a:t>
            </a:r>
            <a:r>
              <a:rPr kumimoji="0" lang="en-US" sz="24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2400" b="1"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tử</a:t>
            </a:r>
            <a:r>
              <a:rPr kumimoji="0" lang="en-US" sz="24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2400" b="1"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saccarozơ</a:t>
            </a:r>
            <a:r>
              <a:rPr kumimoji="0" lang="en-US" sz="24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do 2 </a:t>
            </a:r>
            <a:r>
              <a:rPr kumimoji="0" lang="en-US" sz="2400" b="1"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gốc</a:t>
            </a:r>
            <a:r>
              <a:rPr kumimoji="0" lang="en-US" sz="24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l-GR" sz="24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α</a:t>
            </a:r>
            <a:r>
              <a:rPr kumimoji="0" lang="en-US" sz="24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a:t>
            </a:r>
            <a:r>
              <a:rPr kumimoji="0" lang="en-US" sz="2400" b="1"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glucoz</a:t>
            </a:r>
            <a:r>
              <a:rPr kumimoji="0" lang="vi-VN" sz="24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ơ</a:t>
            </a:r>
            <a:r>
              <a:rPr kumimoji="0" lang="en-US" sz="24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2400" b="1"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và</a:t>
            </a:r>
            <a:r>
              <a:rPr kumimoji="0" lang="en-US" sz="24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24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a:t>
            </a:r>
            <a:r>
              <a:rPr kumimoji="0" lang="en-US" sz="2400" b="1"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fructoz</a:t>
            </a:r>
            <a:r>
              <a:rPr kumimoji="0" lang="vi-VN" sz="24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ơ</a:t>
            </a:r>
            <a:r>
              <a:rPr kumimoji="0" lang="en-US" sz="24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 </a:t>
            </a:r>
            <a:r>
              <a:rPr kumimoji="0" lang="en-US" sz="2400" b="1"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liên</a:t>
            </a:r>
            <a:r>
              <a:rPr kumimoji="0" lang="en-US" sz="24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 </a:t>
            </a:r>
            <a:r>
              <a:rPr kumimoji="0" lang="en-US" sz="2400" b="1"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kết</a:t>
            </a:r>
            <a:r>
              <a:rPr kumimoji="0" lang="en-US" sz="24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 </a:t>
            </a:r>
            <a:r>
              <a:rPr kumimoji="0" lang="en-US" sz="2400" b="1"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với</a:t>
            </a:r>
            <a:r>
              <a:rPr kumimoji="0" lang="en-US" sz="24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 </a:t>
            </a:r>
            <a:r>
              <a:rPr kumimoji="0" lang="en-US" sz="2400" b="1"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nhau</a:t>
            </a:r>
            <a:r>
              <a:rPr kumimoji="0" lang="en-US" sz="24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 qua </a:t>
            </a:r>
            <a:r>
              <a:rPr kumimoji="0" lang="en-US" sz="2400" b="1"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nguyên</a:t>
            </a:r>
            <a:r>
              <a:rPr kumimoji="0" lang="en-US" sz="24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 </a:t>
            </a:r>
            <a:r>
              <a:rPr kumimoji="0" lang="en-US" sz="2400" b="1"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tử</a:t>
            </a:r>
            <a:r>
              <a:rPr kumimoji="0" lang="en-US" sz="24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 </a:t>
            </a:r>
            <a:r>
              <a:rPr kumimoji="0" lang="en-US" sz="2400" b="1"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oxi</a:t>
            </a:r>
            <a:r>
              <a:rPr kumimoji="0" lang="en-US" sz="24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a:t>
            </a:r>
          </a:p>
          <a:p>
            <a:pPr marL="285750" marR="0" lvl="0" indent="-285750" defTabSz="914400" eaLnBrk="1" fontAlgn="auto" latinLnBrk="0" hangingPunct="1">
              <a:lnSpc>
                <a:spcPct val="100000"/>
              </a:lnSpc>
              <a:spcBef>
                <a:spcPts val="0"/>
              </a:spcBef>
              <a:spcAft>
                <a:spcPts val="0"/>
              </a:spcAft>
              <a:buClrTx/>
              <a:buSzTx/>
              <a:buFontTx/>
              <a:buChar char="-"/>
              <a:tabLst/>
              <a:defRPr/>
            </a:pPr>
            <a:r>
              <a:rPr kumimoji="0" lang="en-US" sz="24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Cho </a:t>
            </a:r>
            <a:r>
              <a:rPr kumimoji="0" lang="en-US" sz="2400" b="1"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phản</a:t>
            </a:r>
            <a:r>
              <a:rPr kumimoji="0" lang="en-US" sz="24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 </a:t>
            </a:r>
            <a:r>
              <a:rPr kumimoji="0" lang="en-US" sz="2400" b="1"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ứng</a:t>
            </a:r>
            <a:r>
              <a:rPr kumimoji="0" lang="en-US" sz="24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 </a:t>
            </a:r>
            <a:r>
              <a:rPr kumimoji="0" lang="en-US" sz="2400" b="1"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thủy</a:t>
            </a:r>
            <a:r>
              <a:rPr kumimoji="0" lang="en-US" sz="24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 </a:t>
            </a:r>
            <a:r>
              <a:rPr kumimoji="0" lang="en-US" sz="2400" b="1"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phân</a:t>
            </a:r>
            <a:r>
              <a:rPr kumimoji="0" lang="en-US" sz="24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 </a:t>
            </a:r>
            <a:r>
              <a:rPr kumimoji="0" lang="en-US" sz="2400" b="1"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trong</a:t>
            </a:r>
            <a:r>
              <a:rPr kumimoji="0" lang="en-US" sz="24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 dd </a:t>
            </a:r>
            <a:r>
              <a:rPr kumimoji="0" lang="en-US" sz="2400" b="1"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axit</a:t>
            </a:r>
            <a:r>
              <a:rPr kumimoji="0" lang="en-US" sz="24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 </a:t>
            </a:r>
            <a:r>
              <a:rPr kumimoji="0" lang="en-US" sz="2400" b="1"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tạo</a:t>
            </a:r>
            <a:r>
              <a:rPr kumimoji="0" lang="en-US" sz="24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 ra </a:t>
            </a:r>
            <a:r>
              <a:rPr kumimoji="0" lang="en-US" sz="2400" b="1"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glucoz</a:t>
            </a:r>
            <a:r>
              <a:rPr kumimoji="0" lang="vi-VN" sz="24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ơ</a:t>
            </a:r>
            <a:r>
              <a:rPr kumimoji="0" lang="en-US" sz="24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2400" b="1"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và</a:t>
            </a:r>
            <a:r>
              <a:rPr kumimoji="0" lang="en-US" sz="24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2400" b="1"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fructoz</a:t>
            </a:r>
            <a:r>
              <a:rPr kumimoji="0" lang="vi-VN" sz="24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ơ</a:t>
            </a:r>
            <a:r>
              <a:rPr kumimoji="0" lang="en-US" sz="24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a:t>
            </a:r>
          </a:p>
          <a:p>
            <a:pPr marL="285750" marR="0" lvl="0" indent="-285750" defTabSz="914400" eaLnBrk="1" fontAlgn="auto" latinLnBrk="0" hangingPunct="1">
              <a:lnSpc>
                <a:spcPct val="100000"/>
              </a:lnSpc>
              <a:spcBef>
                <a:spcPts val="0"/>
              </a:spcBef>
              <a:spcAft>
                <a:spcPts val="0"/>
              </a:spcAft>
              <a:buClrTx/>
              <a:buSzTx/>
              <a:buFontTx/>
              <a:buChar char="-"/>
              <a:tabLst/>
              <a:defRPr/>
            </a:pPr>
            <a:r>
              <a:rPr kumimoji="0" lang="en-US" sz="24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Td </a:t>
            </a:r>
            <a:r>
              <a:rPr kumimoji="0" lang="en-US" sz="2400" b="1"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với</a:t>
            </a:r>
            <a:r>
              <a:rPr kumimoji="0" lang="en-US" sz="24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 </a:t>
            </a:r>
            <a:r>
              <a:rPr kumimoji="0" lang="en-US" sz="24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Cu(OH)</a:t>
            </a:r>
            <a:r>
              <a:rPr kumimoji="0" lang="en-US" sz="2400" b="1" i="1" u="none" strike="noStrike" kern="0" cap="none" spc="0" normalizeH="0" baseline="-2500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2 </a:t>
            </a:r>
            <a:r>
              <a:rPr kumimoji="0" lang="en-US" sz="24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ở t</a:t>
            </a:r>
            <a:r>
              <a:rPr kumimoji="0" lang="en-US" sz="2400" b="1" i="1" u="none" strike="noStrike" kern="0" cap="none" spc="0" normalizeH="0" baseline="3000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o</a:t>
            </a:r>
            <a:r>
              <a:rPr kumimoji="0" lang="en-US" sz="24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2400" b="1"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th</a:t>
            </a:r>
            <a:r>
              <a:rPr kumimoji="0" lang="vi-VN" sz="24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ư</a:t>
            </a:r>
            <a:r>
              <a:rPr kumimoji="0" lang="en-US" sz="2400" b="1"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ờng</a:t>
            </a:r>
            <a:r>
              <a:rPr kumimoji="0" lang="en-US" sz="24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2400" b="1"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tạo</a:t>
            </a:r>
            <a:r>
              <a:rPr kumimoji="0" lang="en-US" sz="24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dd </a:t>
            </a:r>
            <a:r>
              <a:rPr kumimoji="0" lang="en-US" sz="2400" b="1"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xanh</a:t>
            </a:r>
            <a:r>
              <a:rPr kumimoji="0" lang="en-US" sz="24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lam.</a:t>
            </a:r>
            <a:r>
              <a:rPr kumimoji="0" lang="en-US" sz="2400" b="1"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 </a:t>
            </a:r>
            <a:endParaRPr kumimoji="0" lang="en-US" sz="2400" b="1" i="0" u="none" strike="noStrike" kern="0" cap="none" spc="0" normalizeH="0" baseline="0" noProof="0" dirty="0">
              <a:ln>
                <a:noFill/>
              </a:ln>
              <a:solidFill>
                <a:prstClr val="white"/>
              </a:solidFill>
              <a:effectLst/>
              <a:uLnTx/>
              <a:uFillTx/>
              <a:latin typeface="Perpetua"/>
              <a:ea typeface="+mn-ea"/>
            </a:endParaRPr>
          </a:p>
        </p:txBody>
      </p:sp>
      <p:pic>
        <p:nvPicPr>
          <p:cNvPr id="50" name="Picture 74" descr="HÃ¬nh áº£nh cÃ³ liÃªn quan">
            <a:extLst>
              <a:ext uri="{FF2B5EF4-FFF2-40B4-BE49-F238E27FC236}">
                <a16:creationId xmlns:a16="http://schemas.microsoft.com/office/drawing/2014/main" id="{00230695-6E38-4DC3-B556-856CC9AF2C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2507" y="3390315"/>
            <a:ext cx="8289493" cy="3355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448793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45"/>
                                        </p:tgtEl>
                                        <p:attrNameLst>
                                          <p:attrName>style.visibility</p:attrName>
                                        </p:attrNameLst>
                                      </p:cBhvr>
                                      <p:to>
                                        <p:strVal val="visible"/>
                                      </p:to>
                                    </p:set>
                                    <p:animEffect transition="in" filter="barn(inVertical)">
                                      <p:cBhvr>
                                        <p:cTn id="23" dur="500"/>
                                        <p:tgtEl>
                                          <p:spTgt spid="45"/>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6"/>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500"/>
                                  </p:stCondLst>
                                  <p:childTnLst>
                                    <p:set>
                                      <p:cBhvr>
                                        <p:cTn id="31" dur="1" fill="hold">
                                          <p:stCondLst>
                                            <p:cond delay="0"/>
                                          </p:stCondLst>
                                        </p:cTn>
                                        <p:tgtEl>
                                          <p:spTgt spid="47"/>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nodeType="clickEffect">
                                  <p:stCondLst>
                                    <p:cond delay="500"/>
                                  </p:stCondLst>
                                  <p:childTnLst>
                                    <p:set>
                                      <p:cBhvr>
                                        <p:cTn id="35" dur="1" fill="hold">
                                          <p:stCondLst>
                                            <p:cond delay="0"/>
                                          </p:stCondLst>
                                        </p:cTn>
                                        <p:tgtEl>
                                          <p:spTgt spid="47"/>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48"/>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49"/>
                                        </p:tgtEl>
                                        <p:attrNameLst>
                                          <p:attrName>style.visibility</p:attrName>
                                        </p:attrNameLst>
                                      </p:cBhvr>
                                      <p:to>
                                        <p:strVal val="visible"/>
                                      </p:to>
                                    </p:set>
                                    <p:animEffect transition="in" filter="fade">
                                      <p:cBhvr>
                                        <p:cTn id="44" dur="1000"/>
                                        <p:tgtEl>
                                          <p:spTgt spid="49"/>
                                        </p:tgtEl>
                                      </p:cBhvr>
                                    </p:animEffect>
                                    <p:anim calcmode="lin" valueType="num">
                                      <p:cBhvr>
                                        <p:cTn id="45" dur="1000" fill="hold"/>
                                        <p:tgtEl>
                                          <p:spTgt spid="49"/>
                                        </p:tgtEl>
                                        <p:attrNameLst>
                                          <p:attrName>ppt_x</p:attrName>
                                        </p:attrNameLst>
                                      </p:cBhvr>
                                      <p:tavLst>
                                        <p:tav tm="0">
                                          <p:val>
                                            <p:strVal val="#ppt_x"/>
                                          </p:val>
                                        </p:tav>
                                        <p:tav tm="100000">
                                          <p:val>
                                            <p:strVal val="#ppt_x"/>
                                          </p:val>
                                        </p:tav>
                                      </p:tavLst>
                                    </p:anim>
                                    <p:anim calcmode="lin" valueType="num">
                                      <p:cBhvr>
                                        <p:cTn id="46"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500"/>
                                  </p:stCondLst>
                                  <p:childTnLst>
                                    <p:set>
                                      <p:cBhvr>
                                        <p:cTn id="50" dur="1" fill="hold">
                                          <p:stCondLst>
                                            <p:cond delay="0"/>
                                          </p:stCondLst>
                                        </p:cTn>
                                        <p:tgtEl>
                                          <p:spTgt spid="5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nodeType="clickEffect">
                                  <p:stCondLst>
                                    <p:cond delay="500"/>
                                  </p:stCondLst>
                                  <p:childTnLst>
                                    <p:set>
                                      <p:cBhvr>
                                        <p:cTn id="54" dur="1" fill="hold">
                                          <p:stCondLst>
                                            <p:cond delay="0"/>
                                          </p:stCondLst>
                                        </p:cTn>
                                        <p:tgtEl>
                                          <p:spTgt spid="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P spid="43" grpId="0"/>
      <p:bldP spid="44" grpId="0" animBg="1"/>
      <p:bldP spid="45" grpId="0"/>
      <p:bldP spid="46" grpId="0" animBg="1"/>
      <p:bldP spid="48" grpId="0"/>
      <p:bldP spid="4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BA2ECBDA-C08E-417F-ADEB-FB94A3F9FEEF}"/>
              </a:ext>
            </a:extLst>
          </p:cNvPr>
          <p:cNvGrpSpPr/>
          <p:nvPr/>
        </p:nvGrpSpPr>
        <p:grpSpPr>
          <a:xfrm>
            <a:off x="10883348" y="0"/>
            <a:ext cx="665921" cy="1848678"/>
            <a:chOff x="10883348" y="0"/>
            <a:chExt cx="665921" cy="1848678"/>
          </a:xfrm>
        </p:grpSpPr>
        <p:sp>
          <p:nvSpPr>
            <p:cNvPr id="3" name="矩形 2">
              <a:extLst>
                <a:ext uri="{FF2B5EF4-FFF2-40B4-BE49-F238E27FC236}">
                  <a16:creationId xmlns:a16="http://schemas.microsoft.com/office/drawing/2014/main" id="{BB0EC7DE-CB8C-44E7-BF8F-711D3F300098}"/>
                </a:ext>
              </a:extLst>
            </p:cNvPr>
            <p:cNvSpPr/>
            <p:nvPr/>
          </p:nvSpPr>
          <p:spPr>
            <a:xfrm>
              <a:off x="10883348" y="0"/>
              <a:ext cx="665921" cy="1848678"/>
            </a:xfrm>
            <a:prstGeom prst="rect">
              <a:avLst/>
            </a:prstGeom>
            <a:solidFill>
              <a:srgbClr val="F3F4ED"/>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937ACE7A-E798-4FBD-A4B1-1E35033289A1}"/>
                </a:ext>
              </a:extLst>
            </p:cNvPr>
            <p:cNvSpPr txBox="1"/>
            <p:nvPr/>
          </p:nvSpPr>
          <p:spPr>
            <a:xfrm>
              <a:off x="10970086" y="270957"/>
              <a:ext cx="492443" cy="1426031"/>
            </a:xfrm>
            <a:prstGeom prst="rect">
              <a:avLst/>
            </a:prstGeom>
            <a:noFill/>
          </p:spPr>
          <p:txBody>
            <a:bodyPr vert="eaVert" wrap="none" rtlCol="0">
              <a:spAutoFit/>
            </a:bodyPr>
            <a:lstStyle/>
            <a:p>
              <a:r>
                <a:rPr lang="zh-CN" altLang="en-US" sz="2000" spc="600" dirty="0">
                  <a:solidFill>
                    <a:srgbClr val="3B3734"/>
                  </a:solidFill>
                  <a:latin typeface="宋体" panose="02010600030101010101" pitchFamily="2" charset="-122"/>
                  <a:ea typeface="宋体" panose="02010600030101010101" pitchFamily="2" charset="-122"/>
                </a:rPr>
                <a:t>标题文字</a:t>
              </a:r>
            </a:p>
          </p:txBody>
        </p:sp>
      </p:grpSp>
      <p:grpSp>
        <p:nvGrpSpPr>
          <p:cNvPr id="10" name="组合 9">
            <a:extLst>
              <a:ext uri="{FF2B5EF4-FFF2-40B4-BE49-F238E27FC236}">
                <a16:creationId xmlns:a16="http://schemas.microsoft.com/office/drawing/2014/main" id="{E8E64D1A-28AE-440A-B10D-095BC3E9DFD7}"/>
              </a:ext>
            </a:extLst>
          </p:cNvPr>
          <p:cNvGrpSpPr/>
          <p:nvPr/>
        </p:nvGrpSpPr>
        <p:grpSpPr>
          <a:xfrm>
            <a:off x="343949" y="5434002"/>
            <a:ext cx="2997200" cy="1192353"/>
            <a:chOff x="1844783" y="3573398"/>
            <a:chExt cx="2010152" cy="2246768"/>
          </a:xfrm>
        </p:grpSpPr>
        <p:sp>
          <p:nvSpPr>
            <p:cNvPr id="9" name="椭圆 8">
              <a:extLst>
                <a:ext uri="{FF2B5EF4-FFF2-40B4-BE49-F238E27FC236}">
                  <a16:creationId xmlns:a16="http://schemas.microsoft.com/office/drawing/2014/main" id="{9496C96F-ABD6-48C6-A45F-6A03164E7812}"/>
                </a:ext>
              </a:extLst>
            </p:cNvPr>
            <p:cNvSpPr/>
            <p:nvPr/>
          </p:nvSpPr>
          <p:spPr>
            <a:xfrm>
              <a:off x="2689278" y="4493830"/>
              <a:ext cx="1165657" cy="1143815"/>
            </a:xfrm>
            <a:prstGeom prst="ellipse">
              <a:avLst/>
            </a:prstGeom>
            <a:solidFill>
              <a:srgbClr val="F3F4ED"/>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a:extLst>
                <a:ext uri="{FF2B5EF4-FFF2-40B4-BE49-F238E27FC236}">
                  <a16:creationId xmlns:a16="http://schemas.microsoft.com/office/drawing/2014/main" id="{DFE620F0-CB42-4E83-B741-D1FDCD683279}"/>
                </a:ext>
              </a:extLst>
            </p:cNvPr>
            <p:cNvGrpSpPr/>
            <p:nvPr/>
          </p:nvGrpSpPr>
          <p:grpSpPr>
            <a:xfrm>
              <a:off x="1844783" y="3573398"/>
              <a:ext cx="2010152" cy="2246768"/>
              <a:chOff x="8313491" y="2834061"/>
              <a:chExt cx="2010152" cy="2246768"/>
            </a:xfrm>
          </p:grpSpPr>
          <p:sp>
            <p:nvSpPr>
              <p:cNvPr id="6" name="文本框 5">
                <a:extLst>
                  <a:ext uri="{FF2B5EF4-FFF2-40B4-BE49-F238E27FC236}">
                    <a16:creationId xmlns:a16="http://schemas.microsoft.com/office/drawing/2014/main" id="{3B0F4990-8D67-493F-90AE-85C4965F587C}"/>
                  </a:ext>
                </a:extLst>
              </p:cNvPr>
              <p:cNvSpPr txBox="1"/>
              <p:nvPr/>
            </p:nvSpPr>
            <p:spPr>
              <a:xfrm rot="16200000">
                <a:off x="9056630" y="3813815"/>
                <a:ext cx="1415772" cy="1118255"/>
              </a:xfrm>
              <a:prstGeom prst="rect">
                <a:avLst/>
              </a:prstGeom>
              <a:noFill/>
              <a:effectLst>
                <a:outerShdw blurRad="50800" dist="38100" dir="5400000" algn="t" rotWithShape="0">
                  <a:prstClr val="black">
                    <a:alpha val="40000"/>
                  </a:prstClr>
                </a:outerShdw>
              </a:effectLst>
            </p:spPr>
            <p:txBody>
              <a:bodyPr vert="eaVert" wrap="none" rtlCol="0">
                <a:spAutoFit/>
              </a:bodyPr>
              <a:lstStyle/>
              <a:p>
                <a:r>
                  <a:rPr lang="zh-CN" altLang="en-US" sz="8000" dirty="0">
                    <a:solidFill>
                      <a:srgbClr val="3B3734"/>
                    </a:solidFill>
                    <a:latin typeface="TypeLand 康熙字典體試用版" pitchFamily="50" charset="-120"/>
                    <a:ea typeface="TypeLand 康熙字典體試用版" pitchFamily="50" charset="-120"/>
                  </a:rPr>
                  <a:t>花</a:t>
                </a:r>
              </a:p>
            </p:txBody>
          </p:sp>
          <p:sp>
            <p:nvSpPr>
              <p:cNvPr id="7" name="文本框 6">
                <a:extLst>
                  <a:ext uri="{FF2B5EF4-FFF2-40B4-BE49-F238E27FC236}">
                    <a16:creationId xmlns:a16="http://schemas.microsoft.com/office/drawing/2014/main" id="{CBEC9712-6227-4A0D-937A-7A26DB6E5DE5}"/>
                  </a:ext>
                </a:extLst>
              </p:cNvPr>
              <p:cNvSpPr txBox="1"/>
              <p:nvPr/>
            </p:nvSpPr>
            <p:spPr>
              <a:xfrm rot="16200000">
                <a:off x="8144214" y="3003338"/>
                <a:ext cx="1661993" cy="1323439"/>
              </a:xfrm>
              <a:prstGeom prst="rect">
                <a:avLst/>
              </a:prstGeom>
              <a:noFill/>
              <a:effectLst>
                <a:outerShdw blurRad="50800" dist="38100" dir="5400000" algn="t" rotWithShape="0">
                  <a:prstClr val="black">
                    <a:alpha val="40000"/>
                  </a:prstClr>
                </a:outerShdw>
              </a:effectLst>
            </p:spPr>
            <p:txBody>
              <a:bodyPr vert="eaVert" wrap="none" rtlCol="0">
                <a:spAutoFit/>
              </a:bodyPr>
              <a:lstStyle/>
              <a:p>
                <a:r>
                  <a:rPr lang="zh-CN" altLang="en-US" sz="9600" dirty="0">
                    <a:solidFill>
                      <a:srgbClr val="F3F4ED"/>
                    </a:solidFill>
                    <a:latin typeface="TypeLand 康熙字典體試用版" pitchFamily="50" charset="-120"/>
                    <a:ea typeface="TypeLand 康熙字典體試用版" pitchFamily="50" charset="-120"/>
                  </a:rPr>
                  <a:t>题</a:t>
                </a:r>
              </a:p>
            </p:txBody>
          </p:sp>
        </p:grpSp>
      </p:grpSp>
      <p:sp>
        <p:nvSpPr>
          <p:cNvPr id="26" name="TextBox 25">
            <a:extLst>
              <a:ext uri="{FF2B5EF4-FFF2-40B4-BE49-F238E27FC236}">
                <a16:creationId xmlns:a16="http://schemas.microsoft.com/office/drawing/2014/main" id="{B36DF395-0F13-448C-BD5E-2B1B47399DD5}"/>
              </a:ext>
            </a:extLst>
          </p:cNvPr>
          <p:cNvSpPr txBox="1"/>
          <p:nvPr/>
        </p:nvSpPr>
        <p:spPr>
          <a:xfrm>
            <a:off x="433513" y="738077"/>
            <a:ext cx="10536573" cy="461665"/>
          </a:xfrm>
          <a:prstGeom prst="rect">
            <a:avLst/>
          </a:prstGeom>
          <a:noFill/>
        </p:spPr>
        <p:txBody>
          <a:bodyPr wrap="square" rtlCol="0">
            <a:spAutoFit/>
          </a:bodyPr>
          <a:lstStyle/>
          <a:p>
            <a:pPr defTabSz="914400"/>
            <a:r>
              <a:rPr lang="en-US" sz="24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 So </a:t>
            </a:r>
            <a:r>
              <a:rPr lang="en-US" sz="24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sánh</a:t>
            </a:r>
            <a:r>
              <a:rPr lang="en-US" sz="24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cấu</a:t>
            </a:r>
            <a:r>
              <a:rPr lang="en-US" sz="24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tạo</a:t>
            </a:r>
            <a:r>
              <a:rPr lang="en-US" sz="24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và</a:t>
            </a:r>
            <a:r>
              <a:rPr lang="en-US" sz="24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tính</a:t>
            </a:r>
            <a:r>
              <a:rPr lang="en-US" sz="24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chất</a:t>
            </a:r>
            <a:r>
              <a:rPr lang="en-US" sz="24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hóa</a:t>
            </a:r>
            <a:r>
              <a:rPr lang="en-US" sz="24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học</a:t>
            </a:r>
            <a:r>
              <a:rPr lang="en-US" sz="24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của</a:t>
            </a:r>
            <a:r>
              <a:rPr lang="en-US" sz="24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Tinh</a:t>
            </a:r>
            <a:r>
              <a:rPr lang="en-US" sz="24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bột</a:t>
            </a:r>
            <a:r>
              <a:rPr lang="en-US" sz="24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và</a:t>
            </a:r>
            <a:r>
              <a:rPr lang="en-US" sz="24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Xenluloz</a:t>
            </a:r>
            <a:r>
              <a:rPr lang="vi-VN" sz="24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ơ</a:t>
            </a:r>
            <a:r>
              <a:rPr lang="en-US" sz="24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p>
        </p:txBody>
      </p:sp>
      <p:sp>
        <p:nvSpPr>
          <p:cNvPr id="27" name="TextBox 26">
            <a:extLst>
              <a:ext uri="{FF2B5EF4-FFF2-40B4-BE49-F238E27FC236}">
                <a16:creationId xmlns:a16="http://schemas.microsoft.com/office/drawing/2014/main" id="{58980C6C-E748-4081-B787-27714A995B74}"/>
              </a:ext>
            </a:extLst>
          </p:cNvPr>
          <p:cNvSpPr txBox="1"/>
          <p:nvPr/>
        </p:nvSpPr>
        <p:spPr>
          <a:xfrm>
            <a:off x="343949" y="1371164"/>
            <a:ext cx="11568418" cy="4154984"/>
          </a:xfrm>
          <a:prstGeom prst="rect">
            <a:avLst/>
          </a:prstGeom>
          <a:solidFill>
            <a:schemeClr val="accent2"/>
          </a:solidFill>
          <a:ln>
            <a:noFill/>
          </a:ln>
          <a:effectLst/>
        </p:spPr>
        <p:txBody>
          <a:bodyPr wrap="square" rtlCol="0">
            <a:spAutoFit/>
          </a:bodyPr>
          <a:lstStyle/>
          <a:p>
            <a:pPr marL="285750" marR="0" lvl="0" indent="-285750" defTabSz="914400" eaLnBrk="1" fontAlgn="auto" latinLnBrk="0" hangingPunct="1">
              <a:lnSpc>
                <a:spcPct val="100000"/>
              </a:lnSpc>
              <a:spcBef>
                <a:spcPts val="0"/>
              </a:spcBef>
              <a:spcAft>
                <a:spcPts val="0"/>
              </a:spcAft>
              <a:buClrTx/>
              <a:buSzTx/>
              <a:buFontTx/>
              <a:buChar char="-"/>
              <a:tabLst/>
              <a:defRPr/>
            </a:pPr>
            <a:r>
              <a:rPr kumimoji="0" lang="en-US" sz="2400" b="0"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Về</a:t>
            </a:r>
            <a:r>
              <a:rPr kumimoji="0" lang="en-US" sz="2400" b="0"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2400" b="0"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cấu</a:t>
            </a:r>
            <a:r>
              <a:rPr kumimoji="0" lang="en-US" sz="2400" b="0"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2400" b="0"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tạo</a:t>
            </a:r>
            <a:r>
              <a:rPr kumimoji="0" lang="en-US" sz="2400" b="0"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2400" b="0"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Tinh</a:t>
            </a:r>
            <a:r>
              <a:rPr kumimoji="0" lang="en-US" sz="2400" b="0"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2400" b="0"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bột</a:t>
            </a:r>
            <a:r>
              <a:rPr kumimoji="0" lang="en-US" sz="2400" b="0"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do </a:t>
            </a:r>
            <a:r>
              <a:rPr kumimoji="0" lang="en-US" sz="2400" b="0"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các</a:t>
            </a:r>
            <a:r>
              <a:rPr kumimoji="0" lang="en-US" sz="2400" b="0"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2400" b="0"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gốc</a:t>
            </a:r>
            <a:r>
              <a:rPr kumimoji="0" lang="en-US" sz="2400" b="0"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l-GR" sz="2400" b="0"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α</a:t>
            </a:r>
            <a:r>
              <a:rPr kumimoji="0" lang="en-US" sz="2400" b="0"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a:t>
            </a:r>
            <a:r>
              <a:rPr kumimoji="0" lang="en-US" sz="2400" b="0"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glucoz</a:t>
            </a:r>
            <a:r>
              <a:rPr kumimoji="0" lang="vi-VN" sz="2400" b="0"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ơ</a:t>
            </a:r>
            <a:r>
              <a:rPr kumimoji="0" lang="en-US" sz="2400" b="0"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2400" b="0"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tạo</a:t>
            </a:r>
            <a:r>
              <a:rPr kumimoji="0" lang="en-US" sz="2400" b="0"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2400" b="0"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thành</a:t>
            </a:r>
            <a:r>
              <a:rPr kumimoji="0" lang="en-US" sz="2400" b="0"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2400" b="0"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gồm</a:t>
            </a:r>
            <a:r>
              <a:rPr kumimoji="0" lang="en-US" sz="2400" b="0"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2 </a:t>
            </a:r>
            <a:r>
              <a:rPr kumimoji="0" lang="en-US" sz="2400" b="0"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loại</a:t>
            </a:r>
            <a:r>
              <a:rPr kumimoji="0" lang="en-US" sz="2400" b="0"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2400" b="0"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amiloz</a:t>
            </a:r>
            <a:r>
              <a:rPr kumimoji="0" lang="vi-VN" sz="2400" b="0"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ơ</a:t>
            </a:r>
            <a:r>
              <a:rPr kumimoji="0" lang="en-US" sz="2400" b="0"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2400" b="0"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mạch</a:t>
            </a:r>
            <a:r>
              <a:rPr kumimoji="0" lang="en-US" sz="2400" b="0"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2400" b="0"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không</a:t>
            </a:r>
            <a:r>
              <a:rPr kumimoji="0" lang="en-US" sz="2400" b="0"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2400" b="0"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nhánh</a:t>
            </a:r>
            <a:r>
              <a:rPr kumimoji="0" lang="en-US" sz="2400" b="0"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2400" b="0"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và</a:t>
            </a:r>
            <a:r>
              <a:rPr kumimoji="0" lang="en-US" sz="2400" b="0"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amylopectin </a:t>
            </a:r>
            <a:r>
              <a:rPr kumimoji="0" lang="en-US" sz="2400" b="0"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có</a:t>
            </a:r>
            <a:r>
              <a:rPr kumimoji="0" lang="en-US" sz="2400" b="0"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2400" b="0"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nhánh</a:t>
            </a:r>
            <a:r>
              <a:rPr kumimoji="0" lang="en-US" sz="2400" b="0"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2400" b="0"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Xenluloz</a:t>
            </a:r>
            <a:r>
              <a:rPr kumimoji="0" lang="vi-VN" sz="2400" b="0"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ơ</a:t>
            </a:r>
            <a:r>
              <a:rPr kumimoji="0" lang="en-US" sz="2400" b="0"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do </a:t>
            </a:r>
            <a:r>
              <a:rPr kumimoji="0" lang="en-US" sz="2400" b="0"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các</a:t>
            </a:r>
            <a:r>
              <a:rPr kumimoji="0" lang="en-US" sz="2400" b="0"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2400" b="0"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gốc</a:t>
            </a:r>
            <a:r>
              <a:rPr kumimoji="0" lang="en-US" sz="2400" b="0"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2400" b="0"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a:t>
            </a:r>
            <a:r>
              <a:rPr kumimoji="0" lang="en-US" sz="2400" b="0"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glucozơ</a:t>
            </a:r>
            <a:r>
              <a:rPr kumimoji="0" lang="en-US" sz="2400" b="0"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 </a:t>
            </a:r>
            <a:r>
              <a:rPr kumimoji="0" lang="en-US" sz="2400" b="0"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tạo</a:t>
            </a:r>
            <a:r>
              <a:rPr kumimoji="0" lang="en-US" sz="2400" b="0"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 </a:t>
            </a:r>
            <a:r>
              <a:rPr kumimoji="0" lang="en-US" sz="2400" b="0"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thành</a:t>
            </a:r>
            <a:r>
              <a:rPr kumimoji="0" lang="en-US" sz="2400" b="0"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 </a:t>
            </a:r>
            <a:r>
              <a:rPr kumimoji="0" lang="en-US" sz="2400" b="0"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mạch</a:t>
            </a:r>
            <a:r>
              <a:rPr kumimoji="0" lang="en-US" sz="2400" b="0"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 </a:t>
            </a:r>
            <a:r>
              <a:rPr kumimoji="0" lang="en-US" sz="2400" b="0"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dài</a:t>
            </a:r>
            <a:r>
              <a:rPr kumimoji="0" lang="en-US" sz="2400" b="0"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 </a:t>
            </a:r>
            <a:r>
              <a:rPr kumimoji="0" lang="en-US" sz="2400" b="0"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không</a:t>
            </a:r>
            <a:r>
              <a:rPr kumimoji="0" lang="en-US" sz="2400" b="0"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 </a:t>
            </a:r>
            <a:r>
              <a:rPr kumimoji="0" lang="en-US" sz="2400" b="0"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phân</a:t>
            </a:r>
            <a:r>
              <a:rPr kumimoji="0" lang="en-US" sz="2400" b="0"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 </a:t>
            </a:r>
            <a:r>
              <a:rPr kumimoji="0" lang="en-US" sz="2400" b="0"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nhánh</a:t>
            </a:r>
            <a:r>
              <a:rPr kumimoji="0" lang="en-US" sz="2400" b="0"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	M </a:t>
            </a:r>
            <a:r>
              <a:rPr kumimoji="0" lang="en-US" sz="2400" b="0"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của</a:t>
            </a:r>
            <a:r>
              <a:rPr kumimoji="0" lang="en-US" sz="2400" b="0"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 </a:t>
            </a:r>
            <a:r>
              <a:rPr kumimoji="0" lang="en-US" sz="2400" b="0"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Xenluloz</a:t>
            </a:r>
            <a:r>
              <a:rPr kumimoji="0" lang="vi-VN" sz="2400" b="0"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ơ</a:t>
            </a:r>
            <a:r>
              <a:rPr kumimoji="0" lang="en-US" sz="2400" b="0"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 &gt; M </a:t>
            </a:r>
            <a:r>
              <a:rPr kumimoji="0" lang="en-US" sz="2400" b="0"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của</a:t>
            </a:r>
            <a:r>
              <a:rPr kumimoji="0" lang="en-US" sz="2400" b="0"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 TB.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	L</a:t>
            </a:r>
            <a:r>
              <a:rPr kumimoji="0" lang="vi-VN" sz="2400" b="0"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ư</a:t>
            </a:r>
            <a:r>
              <a:rPr kumimoji="0" lang="en-US" sz="2400" b="0"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u ý: </a:t>
            </a:r>
            <a:r>
              <a:rPr kumimoji="0" lang="en-US" sz="2400" b="0"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Chúng</a:t>
            </a:r>
            <a:r>
              <a:rPr kumimoji="0" lang="en-US" sz="2400" b="0"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 </a:t>
            </a:r>
            <a:r>
              <a:rPr kumimoji="0" lang="en-US" sz="2400" b="0"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không</a:t>
            </a:r>
            <a:r>
              <a:rPr kumimoji="0" lang="en-US" sz="2400" b="0"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 </a:t>
            </a:r>
            <a:r>
              <a:rPr kumimoji="0" lang="en-US" sz="2400" b="0"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phải</a:t>
            </a:r>
            <a:r>
              <a:rPr kumimoji="0" lang="en-US" sz="2400" b="0"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 </a:t>
            </a:r>
            <a:r>
              <a:rPr kumimoji="0" lang="en-US" sz="2400" b="0"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là</a:t>
            </a:r>
            <a:r>
              <a:rPr kumimoji="0" lang="en-US" sz="2400" b="0"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 </a:t>
            </a:r>
            <a:r>
              <a:rPr kumimoji="0" lang="en-US" sz="2400" b="0"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đồng</a:t>
            </a:r>
            <a:r>
              <a:rPr kumimoji="0" lang="en-US" sz="2400" b="0"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 </a:t>
            </a:r>
            <a:r>
              <a:rPr kumimoji="0" lang="en-US" sz="2400" b="0"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phân</a:t>
            </a:r>
            <a:r>
              <a:rPr kumimoji="0" lang="en-US" sz="2400" b="0"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 </a:t>
            </a:r>
            <a:r>
              <a:rPr kumimoji="0" lang="en-US" sz="2400" b="0"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với</a:t>
            </a:r>
            <a:r>
              <a:rPr kumimoji="0" lang="en-US" sz="2400" b="0"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 </a:t>
            </a:r>
            <a:r>
              <a:rPr kumimoji="0" lang="en-US" sz="2400" b="0"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nhau</a:t>
            </a:r>
            <a:r>
              <a:rPr kumimoji="0" lang="en-US" sz="2400" b="0"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 </a:t>
            </a:r>
            <a:r>
              <a:rPr kumimoji="0" lang="en-US" sz="2400" b="0"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không</a:t>
            </a:r>
            <a:r>
              <a:rPr kumimoji="0" lang="en-US" sz="2400" b="0"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 </a:t>
            </a:r>
            <a:r>
              <a:rPr kumimoji="0" lang="en-US" sz="2400" b="0"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cùng</a:t>
            </a:r>
            <a:r>
              <a:rPr kumimoji="0" lang="en-US" sz="2400" b="0"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 CTPT; </a:t>
            </a:r>
            <a:r>
              <a:rPr kumimoji="0" lang="en-US" sz="2400" b="0"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Xenluloz</a:t>
            </a:r>
            <a:r>
              <a:rPr kumimoji="0" lang="vi-VN" sz="2400" b="0"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ơ</a:t>
            </a:r>
            <a:r>
              <a:rPr kumimoji="0" lang="en-US" sz="2400" b="0"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 </a:t>
            </a:r>
            <a:r>
              <a:rPr kumimoji="0" lang="en-US" sz="2400" b="0"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còn</a:t>
            </a:r>
            <a:r>
              <a:rPr kumimoji="0" lang="en-US" sz="2400" b="0"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 đ</a:t>
            </a:r>
            <a:r>
              <a:rPr kumimoji="0" lang="vi-VN" sz="2400" b="0"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ư</a:t>
            </a:r>
            <a:r>
              <a:rPr kumimoji="0" lang="en-US" sz="2400" b="0"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ợc</a:t>
            </a:r>
            <a:r>
              <a:rPr kumimoji="0" lang="en-US" sz="2400" b="0"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 </a:t>
            </a:r>
            <a:r>
              <a:rPr kumimoji="0" lang="en-US" sz="2400" b="0"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viết</a:t>
            </a:r>
            <a:r>
              <a:rPr kumimoji="0" lang="en-US" sz="2400" b="0"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 </a:t>
            </a:r>
            <a:r>
              <a:rPr kumimoji="0" lang="en-US" sz="2400" b="0"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là</a:t>
            </a:r>
            <a:r>
              <a:rPr kumimoji="0" lang="en-US" sz="2400" b="0"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 [C</a:t>
            </a:r>
            <a:r>
              <a:rPr kumimoji="0" lang="en-US" sz="2400" b="0" i="1" u="none" strike="noStrike" kern="0" cap="none" spc="0" normalizeH="0" baseline="-25000" noProof="0" dirty="0">
                <a:ln>
                  <a:noFill/>
                </a:ln>
                <a:solidFill>
                  <a:prstClr val="white"/>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6</a:t>
            </a:r>
            <a:r>
              <a:rPr kumimoji="0" lang="en-US" sz="2400" b="0"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H</a:t>
            </a:r>
            <a:r>
              <a:rPr kumimoji="0" lang="en-US" sz="2400" b="0" i="1" u="none" strike="noStrike" kern="0" cap="none" spc="0" normalizeH="0" baseline="-25000" noProof="0" dirty="0">
                <a:ln>
                  <a:noFill/>
                </a:ln>
                <a:solidFill>
                  <a:prstClr val="white"/>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7</a:t>
            </a:r>
            <a:r>
              <a:rPr kumimoji="0" lang="en-US" sz="2400" b="0"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O</a:t>
            </a:r>
            <a:r>
              <a:rPr kumimoji="0" lang="en-US" sz="2400" b="0" i="1" u="none" strike="noStrike" kern="0" cap="none" spc="0" normalizeH="0" baseline="-25000" noProof="0" dirty="0">
                <a:ln>
                  <a:noFill/>
                </a:ln>
                <a:solidFill>
                  <a:prstClr val="white"/>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2</a:t>
            </a:r>
            <a:r>
              <a:rPr kumimoji="0" lang="en-US" sz="2400" b="0"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(OH)</a:t>
            </a:r>
            <a:r>
              <a:rPr kumimoji="0" lang="en-US" sz="2400" b="0" i="1" u="none" strike="noStrike" kern="0" cap="none" spc="0" normalizeH="0" baseline="-25000" noProof="0" dirty="0">
                <a:ln>
                  <a:noFill/>
                </a:ln>
                <a:solidFill>
                  <a:prstClr val="white"/>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3</a:t>
            </a:r>
            <a:r>
              <a:rPr kumimoji="0" lang="en-US" sz="2400" b="0"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a:t>
            </a:r>
            <a:r>
              <a:rPr kumimoji="0" lang="en-US" sz="2400" b="0" i="1" u="none" strike="noStrike" kern="0" cap="none" spc="0" normalizeH="0" baseline="-25000" noProof="0" dirty="0">
                <a:ln>
                  <a:noFill/>
                </a:ln>
                <a:solidFill>
                  <a:prstClr val="white"/>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n </a:t>
            </a:r>
            <a:r>
              <a:rPr kumimoji="0" lang="en-US" sz="2400" b="0"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 </a:t>
            </a:r>
          </a:p>
          <a:p>
            <a:pPr marL="285750" marR="0" lvl="0" indent="-285750" defTabSz="914400" eaLnBrk="1" fontAlgn="auto" latinLnBrk="0" hangingPunct="1">
              <a:lnSpc>
                <a:spcPct val="100000"/>
              </a:lnSpc>
              <a:spcBef>
                <a:spcPts val="0"/>
              </a:spcBef>
              <a:spcAft>
                <a:spcPts val="0"/>
              </a:spcAft>
              <a:buClrTx/>
              <a:buSzTx/>
              <a:buFontTx/>
              <a:buChar char="-"/>
              <a:tabLst/>
              <a:defRPr/>
            </a:pPr>
            <a:r>
              <a:rPr kumimoji="0" lang="en-US" sz="2400" b="0"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2400" b="0"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Về</a:t>
            </a:r>
            <a:r>
              <a:rPr kumimoji="0" lang="en-US" sz="2400" b="0"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2400" b="0"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hóa</a:t>
            </a:r>
            <a:r>
              <a:rPr kumimoji="0" lang="en-US" sz="2400" b="0"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2400" b="0"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tính</a:t>
            </a:r>
            <a:r>
              <a:rPr kumimoji="0" lang="en-US" sz="2400" b="0"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p>
          <a:p>
            <a:pPr marL="0" marR="0" lvl="1" indent="0" defTabSz="914400" eaLnBrk="1" fontAlgn="auto" latinLnBrk="0" hangingPunct="1">
              <a:lnSpc>
                <a:spcPct val="100000"/>
              </a:lnSpc>
              <a:spcBef>
                <a:spcPts val="0"/>
              </a:spcBef>
              <a:spcAft>
                <a:spcPts val="0"/>
              </a:spcAft>
              <a:buClrTx/>
              <a:buSzTx/>
              <a:buFontTx/>
              <a:buNone/>
              <a:tabLst/>
              <a:defRPr/>
            </a:pPr>
            <a:r>
              <a:rPr kumimoji="0" lang="en-US" sz="2400" b="0"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 </a:t>
            </a:r>
            <a:r>
              <a:rPr kumimoji="0" lang="en-US" sz="2400" b="0"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cả</a:t>
            </a:r>
            <a:r>
              <a:rPr kumimoji="0" lang="en-US" sz="2400" b="0"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2400" b="0"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hai</a:t>
            </a:r>
            <a:r>
              <a:rPr kumimoji="0" lang="en-US" sz="2400" b="0"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2400" b="0"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đều</a:t>
            </a:r>
            <a:r>
              <a:rPr kumimoji="0" lang="en-US" sz="2400" b="0"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2400" b="0"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bị</a:t>
            </a:r>
            <a:r>
              <a:rPr kumimoji="0" lang="en-US" sz="2400" b="0"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2400" b="0"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thủy</a:t>
            </a:r>
            <a:r>
              <a:rPr kumimoji="0" lang="en-US" sz="2400" b="0"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2400" b="0"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phân</a:t>
            </a:r>
            <a:r>
              <a:rPr kumimoji="0" lang="en-US" sz="2400" b="0"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2400" b="0"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trong</a:t>
            </a:r>
            <a:r>
              <a:rPr kumimoji="0" lang="en-US" sz="2400" b="0"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dd </a:t>
            </a:r>
            <a:r>
              <a:rPr kumimoji="0" lang="en-US" sz="2400" b="0"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axit</a:t>
            </a:r>
            <a:r>
              <a:rPr kumimoji="0" lang="en-US" sz="2400" b="0"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2400" b="0"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đều</a:t>
            </a:r>
            <a:r>
              <a:rPr kumimoji="0" lang="en-US" sz="2400" b="0"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2400" b="0"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không</a:t>
            </a:r>
            <a:r>
              <a:rPr kumimoji="0" lang="en-US" sz="2400" b="0"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td </a:t>
            </a:r>
            <a:r>
              <a:rPr kumimoji="0" lang="en-US" sz="2400" b="0"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với</a:t>
            </a:r>
            <a:r>
              <a:rPr kumimoji="0" lang="en-US" sz="2400" b="0"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Cu(OH)</a:t>
            </a:r>
            <a:r>
              <a:rPr kumimoji="0" lang="en-US" sz="2400" b="0" i="1" u="none" strike="noStrike" kern="0" cap="none" spc="0" normalizeH="0" baseline="-2500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2</a:t>
            </a:r>
            <a:r>
              <a:rPr kumimoji="0" lang="en-US" sz="2400" b="0"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 </a:t>
            </a:r>
            <a:r>
              <a:rPr kumimoji="0" lang="en-US" sz="2400" b="0"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Xenluloz</a:t>
            </a:r>
            <a:r>
              <a:rPr kumimoji="0" lang="vi-VN" sz="2400" b="0"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ơ</a:t>
            </a:r>
            <a:r>
              <a:rPr kumimoji="0" lang="en-US" sz="2400" b="0"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2400" b="0"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cho</a:t>
            </a:r>
            <a:r>
              <a:rPr kumimoji="0" lang="en-US" sz="2400" b="0"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2400" b="0"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pứ</a:t>
            </a:r>
            <a:r>
              <a:rPr kumimoji="0" lang="en-US" sz="2400" b="0"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2400" b="0"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với</a:t>
            </a:r>
            <a:r>
              <a:rPr kumimoji="0" lang="en-US" sz="2400" b="0"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HNO</a:t>
            </a:r>
            <a:r>
              <a:rPr kumimoji="0" lang="en-US" sz="2400" b="0" i="1" u="none" strike="noStrike" kern="0" cap="none" spc="0" normalizeH="0" baseline="-2500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3</a:t>
            </a:r>
            <a:r>
              <a:rPr kumimoji="0" lang="en-US" sz="2400" b="0"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/H</a:t>
            </a:r>
            <a:r>
              <a:rPr kumimoji="0" lang="en-US" sz="2400" b="0" i="1" u="none" strike="noStrike" kern="0" cap="none" spc="0" normalizeH="0" baseline="-2500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2</a:t>
            </a:r>
            <a:r>
              <a:rPr kumimoji="0" lang="en-US" sz="2400" b="0"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SO</a:t>
            </a:r>
            <a:r>
              <a:rPr kumimoji="0" lang="en-US" sz="2400" b="0" i="1" u="none" strike="noStrike" kern="0" cap="none" spc="0" normalizeH="0" baseline="-2500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4</a:t>
            </a:r>
            <a:r>
              <a:rPr kumimoji="0" lang="en-US" sz="2400" b="0"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 dd </a:t>
            </a:r>
            <a:r>
              <a:rPr kumimoji="0" lang="en-US" sz="2400" b="0"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hồ</a:t>
            </a:r>
            <a:r>
              <a:rPr kumimoji="0" lang="en-US" sz="2400" b="0"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TB td </a:t>
            </a:r>
            <a:r>
              <a:rPr kumimoji="0" lang="en-US" sz="2400" b="0"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với</a:t>
            </a:r>
            <a:r>
              <a:rPr kumimoji="0" lang="en-US" sz="2400" b="0"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dd </a:t>
            </a:r>
            <a:r>
              <a:rPr kumimoji="0" lang="en-US" sz="2400" b="0"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iot</a:t>
            </a:r>
            <a:r>
              <a:rPr kumimoji="0" lang="en-US" sz="2400" b="0"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2400" b="0"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cho</a:t>
            </a:r>
            <a:r>
              <a:rPr kumimoji="0" lang="en-US" sz="2400" b="0"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2400" b="0"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màu</a:t>
            </a:r>
            <a:r>
              <a:rPr kumimoji="0" lang="en-US" sz="2400" b="0"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2400" b="0"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xanh</a:t>
            </a:r>
            <a:r>
              <a:rPr kumimoji="0" lang="en-US" sz="2400" b="0"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2400" b="0"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tím</a:t>
            </a:r>
            <a:r>
              <a:rPr kumimoji="0" lang="en-US" sz="2400" b="0"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2400" b="0" i="1" u="none" strike="noStrike" kern="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đặc</a:t>
            </a:r>
            <a:r>
              <a:rPr kumimoji="0" lang="en-US" sz="2400" b="0"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tr</a:t>
            </a:r>
            <a:r>
              <a:rPr kumimoji="0" lang="vi-VN" sz="2400" b="0"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ư</a:t>
            </a:r>
            <a:r>
              <a:rPr kumimoji="0" lang="en-US" sz="2400" b="0" i="1"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ng.</a:t>
            </a:r>
            <a:endParaRPr kumimoji="0" lang="en-US" sz="2400" b="0" i="0" u="none" strike="noStrike" kern="0" cap="none" spc="0" normalizeH="0" baseline="0" noProof="0" dirty="0">
              <a:ln>
                <a:noFill/>
              </a:ln>
              <a:solidFill>
                <a:prstClr val="white"/>
              </a:solidFill>
              <a:effectLst/>
              <a:uLnTx/>
              <a:uFillTx/>
              <a:latin typeface="Perpetua"/>
              <a:ea typeface="+mn-ea"/>
              <a:cs typeface="+mn-cs"/>
            </a:endParaRPr>
          </a:p>
        </p:txBody>
      </p:sp>
      <p:sp>
        <p:nvSpPr>
          <p:cNvPr id="12" name="TextBox 11">
            <a:extLst>
              <a:ext uri="{FF2B5EF4-FFF2-40B4-BE49-F238E27FC236}">
                <a16:creationId xmlns:a16="http://schemas.microsoft.com/office/drawing/2014/main" id="{EC6D5C66-AC2A-4626-AAF2-1E708F889006}"/>
              </a:ext>
            </a:extLst>
          </p:cNvPr>
          <p:cNvSpPr txBox="1"/>
          <p:nvPr/>
        </p:nvSpPr>
        <p:spPr>
          <a:xfrm>
            <a:off x="117151" y="47407"/>
            <a:ext cx="4944167" cy="523220"/>
          </a:xfrm>
          <a:prstGeom prst="rect">
            <a:avLst/>
          </a:prstGeom>
          <a:noFill/>
        </p:spPr>
        <p:txBody>
          <a:bodyPr wrap="square" rtlCol="0">
            <a:spAutoFit/>
          </a:bodyPr>
          <a:lstStyle/>
          <a:p>
            <a:pPr defTabSz="914400"/>
            <a:r>
              <a:rPr lang="en-US" sz="2800" b="1" dirty="0">
                <a:solidFill>
                  <a:srgbClr val="FF0000"/>
                </a:solidFill>
                <a:effectLst>
                  <a:outerShdw blurRad="38100" dist="38100" dir="2700000" algn="tl">
                    <a:srgbClr val="000000">
                      <a:alpha val="43137"/>
                    </a:srgbClr>
                  </a:outerShdw>
                </a:effectLst>
                <a:highlight>
                  <a:srgbClr val="FFFF00"/>
                </a:highlight>
                <a:latin typeface="Times New Roman" panose="02020603050405020304" pitchFamily="18" charset="0"/>
                <a:cs typeface="Times New Roman" panose="02020603050405020304" pitchFamily="18" charset="0"/>
              </a:rPr>
              <a:t>I. KIẾN THỨC CẦN NHỚ:</a:t>
            </a:r>
          </a:p>
        </p:txBody>
      </p:sp>
    </p:spTree>
    <p:extLst>
      <p:ext uri="{BB962C8B-B14F-4D97-AF65-F5344CB8AC3E}">
        <p14:creationId xmlns:p14="http://schemas.microsoft.com/office/powerpoint/2010/main" val="302418843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27">
                                            <p:txEl>
                                              <p:pRg st="0" end="0"/>
                                            </p:txEl>
                                          </p:spTgt>
                                        </p:tgtEl>
                                        <p:attrNameLst>
                                          <p:attrName>style.visibility</p:attrName>
                                        </p:attrNameLst>
                                      </p:cBhvr>
                                      <p:to>
                                        <p:strVal val="visible"/>
                                      </p:to>
                                    </p:set>
                                    <p:animEffect transition="in" filter="barn(inVertical)">
                                      <p:cBhvr>
                                        <p:cTn id="14" dur="500"/>
                                        <p:tgtEl>
                                          <p:spTgt spid="27">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27">
                                            <p:txEl>
                                              <p:pRg st="1" end="1"/>
                                            </p:txEl>
                                          </p:spTgt>
                                        </p:tgtEl>
                                        <p:attrNameLst>
                                          <p:attrName>style.visibility</p:attrName>
                                        </p:attrNameLst>
                                      </p:cBhvr>
                                      <p:to>
                                        <p:strVal val="visible"/>
                                      </p:to>
                                    </p:set>
                                    <p:animEffect transition="in" filter="barn(inVertical)">
                                      <p:cBhvr>
                                        <p:cTn id="19" dur="500"/>
                                        <p:tgtEl>
                                          <p:spTgt spid="27">
                                            <p:txEl>
                                              <p:pRg st="1" end="1"/>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27">
                                            <p:txEl>
                                              <p:pRg st="2" end="2"/>
                                            </p:txEl>
                                          </p:spTgt>
                                        </p:tgtEl>
                                        <p:attrNameLst>
                                          <p:attrName>style.visibility</p:attrName>
                                        </p:attrNameLst>
                                      </p:cBhvr>
                                      <p:to>
                                        <p:strVal val="visible"/>
                                      </p:to>
                                    </p:set>
                                    <p:animEffect transition="in" filter="barn(inVertical)">
                                      <p:cBhvr>
                                        <p:cTn id="22" dur="500"/>
                                        <p:tgtEl>
                                          <p:spTgt spid="27">
                                            <p:txEl>
                                              <p:pRg st="2" end="2"/>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27">
                                            <p:txEl>
                                              <p:pRg st="3" end="3"/>
                                            </p:txEl>
                                          </p:spTgt>
                                        </p:tgtEl>
                                        <p:attrNameLst>
                                          <p:attrName>style.visibility</p:attrName>
                                        </p:attrNameLst>
                                      </p:cBhvr>
                                      <p:to>
                                        <p:strVal val="visible"/>
                                      </p:to>
                                    </p:set>
                                    <p:animEffect transition="in" filter="barn(inVertical)">
                                      <p:cBhvr>
                                        <p:cTn id="25" dur="500"/>
                                        <p:tgtEl>
                                          <p:spTgt spid="27">
                                            <p:txEl>
                                              <p:pRg st="3" end="3"/>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27">
                                            <p:txEl>
                                              <p:pRg st="4" end="4"/>
                                            </p:txEl>
                                          </p:spTgt>
                                        </p:tgtEl>
                                        <p:attrNameLst>
                                          <p:attrName>style.visibility</p:attrName>
                                        </p:attrNameLst>
                                      </p:cBhvr>
                                      <p:to>
                                        <p:strVal val="visible"/>
                                      </p:to>
                                    </p:set>
                                    <p:animEffect transition="in" filter="barn(inVertical)">
                                      <p:cBhvr>
                                        <p:cTn id="28" dur="500"/>
                                        <p:tgtEl>
                                          <p:spTgt spid="27">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27">
                                            <p:txEl>
                                              <p:pRg st="5" end="5"/>
                                            </p:txEl>
                                          </p:spTgt>
                                        </p:tgtEl>
                                        <p:attrNameLst>
                                          <p:attrName>style.visibility</p:attrName>
                                        </p:attrNameLst>
                                      </p:cBhvr>
                                      <p:to>
                                        <p:strVal val="visible"/>
                                      </p:to>
                                    </p:set>
                                    <p:animEffect transition="in" filter="barn(inVertical)">
                                      <p:cBhvr>
                                        <p:cTn id="33" dur="500"/>
                                        <p:tgtEl>
                                          <p:spTgt spid="27">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nodeType="clickEffect">
                                  <p:stCondLst>
                                    <p:cond delay="0"/>
                                  </p:stCondLst>
                                  <p:childTnLst>
                                    <p:set>
                                      <p:cBhvr>
                                        <p:cTn id="37" dur="1" fill="hold">
                                          <p:stCondLst>
                                            <p:cond delay="0"/>
                                          </p:stCondLst>
                                        </p:cTn>
                                        <p:tgtEl>
                                          <p:spTgt spid="27">
                                            <p:txEl>
                                              <p:pRg st="6" end="6"/>
                                            </p:txEl>
                                          </p:spTgt>
                                        </p:tgtEl>
                                        <p:attrNameLst>
                                          <p:attrName>style.visibility</p:attrName>
                                        </p:attrNameLst>
                                      </p:cBhvr>
                                      <p:to>
                                        <p:strVal val="visible"/>
                                      </p:to>
                                    </p:set>
                                    <p:animEffect transition="in" filter="barn(inVertical)">
                                      <p:cBhvr>
                                        <p:cTn id="38" dur="500"/>
                                        <p:tgtEl>
                                          <p:spTgt spid="27">
                                            <p:txEl>
                                              <p:pRg st="6" end="6"/>
                                            </p:txEl>
                                          </p:spTgt>
                                        </p:tgtEl>
                                      </p:cBhvr>
                                    </p:animEffect>
                                  </p:childTnLst>
                                </p:cTn>
                              </p:par>
                              <p:par>
                                <p:cTn id="39" presetID="16" presetClass="entr" presetSubtype="21" fill="hold" nodeType="withEffect">
                                  <p:stCondLst>
                                    <p:cond delay="0"/>
                                  </p:stCondLst>
                                  <p:childTnLst>
                                    <p:set>
                                      <p:cBhvr>
                                        <p:cTn id="40" dur="1" fill="hold">
                                          <p:stCondLst>
                                            <p:cond delay="0"/>
                                          </p:stCondLst>
                                        </p:cTn>
                                        <p:tgtEl>
                                          <p:spTgt spid="27">
                                            <p:txEl>
                                              <p:pRg st="7" end="7"/>
                                            </p:txEl>
                                          </p:spTgt>
                                        </p:tgtEl>
                                        <p:attrNameLst>
                                          <p:attrName>style.visibility</p:attrName>
                                        </p:attrNameLst>
                                      </p:cBhvr>
                                      <p:to>
                                        <p:strVal val="visible"/>
                                      </p:to>
                                    </p:set>
                                    <p:animEffect transition="in" filter="barn(inVertical)">
                                      <p:cBhvr>
                                        <p:cTn id="41" dur="500"/>
                                        <p:tgtEl>
                                          <p:spTgt spid="27">
                                            <p:txEl>
                                              <p:pRg st="7" end="7"/>
                                            </p:txEl>
                                          </p:spTgt>
                                        </p:tgtEl>
                                      </p:cBhvr>
                                    </p:animEffect>
                                  </p:childTnLst>
                                </p:cTn>
                              </p:par>
                              <p:par>
                                <p:cTn id="42" presetID="16" presetClass="entr" presetSubtype="21" fill="hold" nodeType="withEffect">
                                  <p:stCondLst>
                                    <p:cond delay="0"/>
                                  </p:stCondLst>
                                  <p:childTnLst>
                                    <p:set>
                                      <p:cBhvr>
                                        <p:cTn id="43" dur="1" fill="hold">
                                          <p:stCondLst>
                                            <p:cond delay="0"/>
                                          </p:stCondLst>
                                        </p:cTn>
                                        <p:tgtEl>
                                          <p:spTgt spid="27">
                                            <p:txEl>
                                              <p:pRg st="8" end="8"/>
                                            </p:txEl>
                                          </p:spTgt>
                                        </p:tgtEl>
                                        <p:attrNameLst>
                                          <p:attrName>style.visibility</p:attrName>
                                        </p:attrNameLst>
                                      </p:cBhvr>
                                      <p:to>
                                        <p:strVal val="visible"/>
                                      </p:to>
                                    </p:set>
                                    <p:animEffect transition="in" filter="barn(inVertical)">
                                      <p:cBhvr>
                                        <p:cTn id="44" dur="500"/>
                                        <p:tgtEl>
                                          <p:spTgt spid="2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6D6E4B28-3754-4DAC-B2B3-44EE89589059}"/>
              </a:ext>
            </a:extLst>
          </p:cNvPr>
          <p:cNvGrpSpPr/>
          <p:nvPr/>
        </p:nvGrpSpPr>
        <p:grpSpPr>
          <a:xfrm>
            <a:off x="10883348" y="0"/>
            <a:ext cx="665921" cy="1848678"/>
            <a:chOff x="10883348" y="0"/>
            <a:chExt cx="665921" cy="1848678"/>
          </a:xfrm>
        </p:grpSpPr>
        <p:sp>
          <p:nvSpPr>
            <p:cNvPr id="3" name="矩形 2">
              <a:extLst>
                <a:ext uri="{FF2B5EF4-FFF2-40B4-BE49-F238E27FC236}">
                  <a16:creationId xmlns:a16="http://schemas.microsoft.com/office/drawing/2014/main" id="{418CC878-CA3E-41C3-AF73-164771E0B2A9}"/>
                </a:ext>
              </a:extLst>
            </p:cNvPr>
            <p:cNvSpPr/>
            <p:nvPr/>
          </p:nvSpPr>
          <p:spPr>
            <a:xfrm>
              <a:off x="10883348" y="0"/>
              <a:ext cx="665921" cy="1848678"/>
            </a:xfrm>
            <a:prstGeom prst="rect">
              <a:avLst/>
            </a:prstGeom>
            <a:solidFill>
              <a:srgbClr val="F3F4ED"/>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71076455-2462-4B32-A974-6EBEF4DED60D}"/>
                </a:ext>
              </a:extLst>
            </p:cNvPr>
            <p:cNvSpPr txBox="1"/>
            <p:nvPr/>
          </p:nvSpPr>
          <p:spPr>
            <a:xfrm>
              <a:off x="10970086" y="270957"/>
              <a:ext cx="492443" cy="1426031"/>
            </a:xfrm>
            <a:prstGeom prst="rect">
              <a:avLst/>
            </a:prstGeom>
            <a:noFill/>
          </p:spPr>
          <p:txBody>
            <a:bodyPr vert="eaVert" wrap="none" rtlCol="0">
              <a:spAutoFit/>
            </a:bodyPr>
            <a:lstStyle/>
            <a:p>
              <a:r>
                <a:rPr lang="zh-CN" altLang="en-US" sz="2000" spc="600" dirty="0">
                  <a:solidFill>
                    <a:srgbClr val="3B3734"/>
                  </a:solidFill>
                  <a:latin typeface="宋体" panose="02010600030101010101" pitchFamily="2" charset="-122"/>
                  <a:ea typeface="宋体" panose="02010600030101010101" pitchFamily="2" charset="-122"/>
                </a:rPr>
                <a:t>标题文字</a:t>
              </a:r>
            </a:p>
          </p:txBody>
        </p:sp>
      </p:grpSp>
      <p:graphicFrame>
        <p:nvGraphicFramePr>
          <p:cNvPr id="46" name="Table 45">
            <a:extLst>
              <a:ext uri="{FF2B5EF4-FFF2-40B4-BE49-F238E27FC236}">
                <a16:creationId xmlns:a16="http://schemas.microsoft.com/office/drawing/2014/main" id="{A5904D93-93A6-4C8E-B1D6-551573FA5195}"/>
              </a:ext>
            </a:extLst>
          </p:cNvPr>
          <p:cNvGraphicFramePr>
            <a:graphicFrameLocks noGrp="1"/>
          </p:cNvGraphicFramePr>
          <p:nvPr>
            <p:extLst>
              <p:ext uri="{D42A27DB-BD31-4B8C-83A1-F6EECF244321}">
                <p14:modId xmlns:p14="http://schemas.microsoft.com/office/powerpoint/2010/main" val="3464890847"/>
              </p:ext>
            </p:extLst>
          </p:nvPr>
        </p:nvGraphicFramePr>
        <p:xfrm>
          <a:off x="213359" y="924339"/>
          <a:ext cx="11765281" cy="5640121"/>
        </p:xfrm>
        <a:graphic>
          <a:graphicData uri="http://schemas.openxmlformats.org/drawingml/2006/table">
            <a:tbl>
              <a:tblPr firstRow="1" firstCol="1" bandRow="1"/>
              <a:tblGrid>
                <a:gridCol w="1703168">
                  <a:extLst>
                    <a:ext uri="{9D8B030D-6E8A-4147-A177-3AD203B41FA5}">
                      <a16:colId xmlns:a16="http://schemas.microsoft.com/office/drawing/2014/main" val="1958539245"/>
                    </a:ext>
                  </a:extLst>
                </a:gridCol>
                <a:gridCol w="1797643">
                  <a:extLst>
                    <a:ext uri="{9D8B030D-6E8A-4147-A177-3AD203B41FA5}">
                      <a16:colId xmlns:a16="http://schemas.microsoft.com/office/drawing/2014/main" val="3683426544"/>
                    </a:ext>
                  </a:extLst>
                </a:gridCol>
                <a:gridCol w="1776265">
                  <a:extLst>
                    <a:ext uri="{9D8B030D-6E8A-4147-A177-3AD203B41FA5}">
                      <a16:colId xmlns:a16="http://schemas.microsoft.com/office/drawing/2014/main" val="2586043778"/>
                    </a:ext>
                  </a:extLst>
                </a:gridCol>
                <a:gridCol w="1932007">
                  <a:extLst>
                    <a:ext uri="{9D8B030D-6E8A-4147-A177-3AD203B41FA5}">
                      <a16:colId xmlns:a16="http://schemas.microsoft.com/office/drawing/2014/main" val="3330633932"/>
                    </a:ext>
                  </a:extLst>
                </a:gridCol>
                <a:gridCol w="2214085">
                  <a:extLst>
                    <a:ext uri="{9D8B030D-6E8A-4147-A177-3AD203B41FA5}">
                      <a16:colId xmlns:a16="http://schemas.microsoft.com/office/drawing/2014/main" val="2138461651"/>
                    </a:ext>
                  </a:extLst>
                </a:gridCol>
                <a:gridCol w="2342113">
                  <a:extLst>
                    <a:ext uri="{9D8B030D-6E8A-4147-A177-3AD203B41FA5}">
                      <a16:colId xmlns:a16="http://schemas.microsoft.com/office/drawing/2014/main" val="3630049439"/>
                    </a:ext>
                  </a:extLst>
                </a:gridCol>
              </a:tblGrid>
              <a:tr h="392887">
                <a:tc rowSpan="2">
                  <a:txBody>
                    <a:bodyPr/>
                    <a:lstStyle>
                      <a:lvl1pPr marL="0" algn="l" defTabSz="914400" rtl="0" eaLnBrk="1" latinLnBrk="0" hangingPunct="1">
                        <a:defRPr sz="1800" b="1" kern="1200">
                          <a:solidFill>
                            <a:schemeClr val="lt1"/>
                          </a:solidFill>
                          <a:latin typeface="Perpetua"/>
                        </a:defRPr>
                      </a:lvl1pPr>
                      <a:lvl2pPr marL="457200" algn="l" defTabSz="914400" rtl="0" eaLnBrk="1" latinLnBrk="0" hangingPunct="1">
                        <a:defRPr sz="1800" b="1" kern="1200">
                          <a:solidFill>
                            <a:schemeClr val="lt1"/>
                          </a:solidFill>
                          <a:latin typeface="Perpetua"/>
                        </a:defRPr>
                      </a:lvl2pPr>
                      <a:lvl3pPr marL="914400" algn="l" defTabSz="914400" rtl="0" eaLnBrk="1" latinLnBrk="0" hangingPunct="1">
                        <a:defRPr sz="1800" b="1" kern="1200">
                          <a:solidFill>
                            <a:schemeClr val="lt1"/>
                          </a:solidFill>
                          <a:latin typeface="Perpetua"/>
                        </a:defRPr>
                      </a:lvl3pPr>
                      <a:lvl4pPr marL="1371600" algn="l" defTabSz="914400" rtl="0" eaLnBrk="1" latinLnBrk="0" hangingPunct="1">
                        <a:defRPr sz="1800" b="1" kern="1200">
                          <a:solidFill>
                            <a:schemeClr val="lt1"/>
                          </a:solidFill>
                          <a:latin typeface="Perpetua"/>
                        </a:defRPr>
                      </a:lvl4pPr>
                      <a:lvl5pPr marL="1828800" algn="l" defTabSz="914400" rtl="0" eaLnBrk="1" latinLnBrk="0" hangingPunct="1">
                        <a:defRPr sz="1800" b="1" kern="1200">
                          <a:solidFill>
                            <a:schemeClr val="lt1"/>
                          </a:solidFill>
                          <a:latin typeface="Perpetua"/>
                        </a:defRPr>
                      </a:lvl5pPr>
                      <a:lvl6pPr marL="2286000" algn="l" defTabSz="914400" rtl="0" eaLnBrk="1" latinLnBrk="0" hangingPunct="1">
                        <a:defRPr sz="1800" b="1" kern="1200">
                          <a:solidFill>
                            <a:schemeClr val="lt1"/>
                          </a:solidFill>
                          <a:latin typeface="Perpetua"/>
                        </a:defRPr>
                      </a:lvl6pPr>
                      <a:lvl7pPr marL="2743200" algn="l" defTabSz="914400" rtl="0" eaLnBrk="1" latinLnBrk="0" hangingPunct="1">
                        <a:defRPr sz="1800" b="1" kern="1200">
                          <a:solidFill>
                            <a:schemeClr val="lt1"/>
                          </a:solidFill>
                          <a:latin typeface="Perpetua"/>
                        </a:defRPr>
                      </a:lvl7pPr>
                      <a:lvl8pPr marL="3200400" algn="l" defTabSz="914400" rtl="0" eaLnBrk="1" latinLnBrk="0" hangingPunct="1">
                        <a:defRPr sz="1800" b="1" kern="1200">
                          <a:solidFill>
                            <a:schemeClr val="lt1"/>
                          </a:solidFill>
                          <a:latin typeface="Perpetua"/>
                        </a:defRPr>
                      </a:lvl8pPr>
                      <a:lvl9pPr marL="3657600" algn="l" defTabSz="914400" rtl="0" eaLnBrk="1" latinLnBrk="0" hangingPunct="1">
                        <a:defRPr sz="1800" b="1" kern="1200">
                          <a:solidFill>
                            <a:schemeClr val="lt1"/>
                          </a:solidFill>
                          <a:latin typeface="Perpetua"/>
                        </a:defRPr>
                      </a:lvl9pPr>
                    </a:lstStyle>
                    <a:p>
                      <a:pPr>
                        <a:lnSpc>
                          <a:spcPct val="115000"/>
                        </a:lnSpc>
                        <a:spcAft>
                          <a:spcPts val="0"/>
                        </a:spcAft>
                      </a:pPr>
                      <a:r>
                        <a:rPr lang="en-US" sz="1600"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Hợp</a:t>
                      </a:r>
                      <a:r>
                        <a:rPr lang="en-US" sz="16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chất</a:t>
                      </a:r>
                      <a:r>
                        <a:rPr lang="en-US" sz="16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cacbohiđrat</a:t>
                      </a:r>
                      <a:endParaRPr lang="en-US" sz="1600" dirty="0">
                        <a:solidFill>
                          <a:schemeClr val="bg1"/>
                        </a:solidFill>
                        <a:effectLst>
                          <a:outerShdw blurRad="38100" dist="38100" dir="2700000" algn="tl">
                            <a:srgbClr val="000000">
                              <a:alpha val="43137"/>
                            </a:srgbClr>
                          </a:outerShdw>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chemeClr val="accent2">
                        <a:lumMod val="75000"/>
                      </a:schemeClr>
                    </a:solidFill>
                  </a:tcPr>
                </a:tc>
                <a:tc gridSpan="2">
                  <a:txBody>
                    <a:bodyPr/>
                    <a:lstStyle>
                      <a:lvl1pPr marL="0" algn="l" defTabSz="914400" rtl="0" eaLnBrk="1" latinLnBrk="0" hangingPunct="1">
                        <a:defRPr sz="1800" b="1" kern="1200">
                          <a:solidFill>
                            <a:schemeClr val="lt1"/>
                          </a:solidFill>
                          <a:latin typeface="Perpetua"/>
                        </a:defRPr>
                      </a:lvl1pPr>
                      <a:lvl2pPr marL="457200" algn="l" defTabSz="914400" rtl="0" eaLnBrk="1" latinLnBrk="0" hangingPunct="1">
                        <a:defRPr sz="1800" b="1" kern="1200">
                          <a:solidFill>
                            <a:schemeClr val="lt1"/>
                          </a:solidFill>
                          <a:latin typeface="Perpetua"/>
                        </a:defRPr>
                      </a:lvl2pPr>
                      <a:lvl3pPr marL="914400" algn="l" defTabSz="914400" rtl="0" eaLnBrk="1" latinLnBrk="0" hangingPunct="1">
                        <a:defRPr sz="1800" b="1" kern="1200">
                          <a:solidFill>
                            <a:schemeClr val="lt1"/>
                          </a:solidFill>
                          <a:latin typeface="Perpetua"/>
                        </a:defRPr>
                      </a:lvl3pPr>
                      <a:lvl4pPr marL="1371600" algn="l" defTabSz="914400" rtl="0" eaLnBrk="1" latinLnBrk="0" hangingPunct="1">
                        <a:defRPr sz="1800" b="1" kern="1200">
                          <a:solidFill>
                            <a:schemeClr val="lt1"/>
                          </a:solidFill>
                          <a:latin typeface="Perpetua"/>
                        </a:defRPr>
                      </a:lvl4pPr>
                      <a:lvl5pPr marL="1828800" algn="l" defTabSz="914400" rtl="0" eaLnBrk="1" latinLnBrk="0" hangingPunct="1">
                        <a:defRPr sz="1800" b="1" kern="1200">
                          <a:solidFill>
                            <a:schemeClr val="lt1"/>
                          </a:solidFill>
                          <a:latin typeface="Perpetua"/>
                        </a:defRPr>
                      </a:lvl5pPr>
                      <a:lvl6pPr marL="2286000" algn="l" defTabSz="914400" rtl="0" eaLnBrk="1" latinLnBrk="0" hangingPunct="1">
                        <a:defRPr sz="1800" b="1" kern="1200">
                          <a:solidFill>
                            <a:schemeClr val="lt1"/>
                          </a:solidFill>
                          <a:latin typeface="Perpetua"/>
                        </a:defRPr>
                      </a:lvl6pPr>
                      <a:lvl7pPr marL="2743200" algn="l" defTabSz="914400" rtl="0" eaLnBrk="1" latinLnBrk="0" hangingPunct="1">
                        <a:defRPr sz="1800" b="1" kern="1200">
                          <a:solidFill>
                            <a:schemeClr val="lt1"/>
                          </a:solidFill>
                          <a:latin typeface="Perpetua"/>
                        </a:defRPr>
                      </a:lvl7pPr>
                      <a:lvl8pPr marL="3200400" algn="l" defTabSz="914400" rtl="0" eaLnBrk="1" latinLnBrk="0" hangingPunct="1">
                        <a:defRPr sz="1800" b="1" kern="1200">
                          <a:solidFill>
                            <a:schemeClr val="lt1"/>
                          </a:solidFill>
                          <a:latin typeface="Perpetua"/>
                        </a:defRPr>
                      </a:lvl8pPr>
                      <a:lvl9pPr marL="3657600" algn="l" defTabSz="914400" rtl="0" eaLnBrk="1" latinLnBrk="0" hangingPunct="1">
                        <a:defRPr sz="1800" b="1" kern="1200">
                          <a:solidFill>
                            <a:schemeClr val="lt1"/>
                          </a:solidFill>
                          <a:latin typeface="Perpetua"/>
                        </a:defRPr>
                      </a:lvl9pPr>
                    </a:lstStyle>
                    <a:p>
                      <a:pPr algn="ctr">
                        <a:lnSpc>
                          <a:spcPct val="115000"/>
                        </a:lnSpc>
                        <a:spcAft>
                          <a:spcPts val="0"/>
                        </a:spcAft>
                      </a:pPr>
                      <a:r>
                        <a:rPr lang="en-US" sz="1600"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Monosaccarit</a:t>
                      </a:r>
                      <a:endParaRPr lang="en-US" sz="1600" dirty="0">
                        <a:solidFill>
                          <a:schemeClr val="bg1"/>
                        </a:solidFill>
                        <a:effectLst>
                          <a:outerShdw blurRad="38100" dist="38100" dir="2700000" algn="tl">
                            <a:srgbClr val="000000">
                              <a:alpha val="43137"/>
                            </a:srgbClr>
                          </a:outerShdw>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chemeClr val="accent2">
                        <a:lumMod val="75000"/>
                      </a:schemeClr>
                    </a:solidFill>
                  </a:tcPr>
                </a:tc>
                <a:tc hMerge="1">
                  <a:txBody>
                    <a:bodyPr/>
                    <a:lstStyle/>
                    <a:p>
                      <a:endParaRPr lang="en-US"/>
                    </a:p>
                  </a:txBody>
                  <a:tcPr/>
                </a:tc>
                <a:tc>
                  <a:txBody>
                    <a:bodyPr/>
                    <a:lstStyle>
                      <a:lvl1pPr marL="0" algn="l" defTabSz="914400" rtl="0" eaLnBrk="1" latinLnBrk="0" hangingPunct="1">
                        <a:defRPr sz="1800" b="1" kern="1200">
                          <a:solidFill>
                            <a:schemeClr val="lt1"/>
                          </a:solidFill>
                          <a:latin typeface="Perpetua"/>
                        </a:defRPr>
                      </a:lvl1pPr>
                      <a:lvl2pPr marL="457200" algn="l" defTabSz="914400" rtl="0" eaLnBrk="1" latinLnBrk="0" hangingPunct="1">
                        <a:defRPr sz="1800" b="1" kern="1200">
                          <a:solidFill>
                            <a:schemeClr val="lt1"/>
                          </a:solidFill>
                          <a:latin typeface="Perpetua"/>
                        </a:defRPr>
                      </a:lvl2pPr>
                      <a:lvl3pPr marL="914400" algn="l" defTabSz="914400" rtl="0" eaLnBrk="1" latinLnBrk="0" hangingPunct="1">
                        <a:defRPr sz="1800" b="1" kern="1200">
                          <a:solidFill>
                            <a:schemeClr val="lt1"/>
                          </a:solidFill>
                          <a:latin typeface="Perpetua"/>
                        </a:defRPr>
                      </a:lvl3pPr>
                      <a:lvl4pPr marL="1371600" algn="l" defTabSz="914400" rtl="0" eaLnBrk="1" latinLnBrk="0" hangingPunct="1">
                        <a:defRPr sz="1800" b="1" kern="1200">
                          <a:solidFill>
                            <a:schemeClr val="lt1"/>
                          </a:solidFill>
                          <a:latin typeface="Perpetua"/>
                        </a:defRPr>
                      </a:lvl4pPr>
                      <a:lvl5pPr marL="1828800" algn="l" defTabSz="914400" rtl="0" eaLnBrk="1" latinLnBrk="0" hangingPunct="1">
                        <a:defRPr sz="1800" b="1" kern="1200">
                          <a:solidFill>
                            <a:schemeClr val="lt1"/>
                          </a:solidFill>
                          <a:latin typeface="Perpetua"/>
                        </a:defRPr>
                      </a:lvl5pPr>
                      <a:lvl6pPr marL="2286000" algn="l" defTabSz="914400" rtl="0" eaLnBrk="1" latinLnBrk="0" hangingPunct="1">
                        <a:defRPr sz="1800" b="1" kern="1200">
                          <a:solidFill>
                            <a:schemeClr val="lt1"/>
                          </a:solidFill>
                          <a:latin typeface="Perpetua"/>
                        </a:defRPr>
                      </a:lvl6pPr>
                      <a:lvl7pPr marL="2743200" algn="l" defTabSz="914400" rtl="0" eaLnBrk="1" latinLnBrk="0" hangingPunct="1">
                        <a:defRPr sz="1800" b="1" kern="1200">
                          <a:solidFill>
                            <a:schemeClr val="lt1"/>
                          </a:solidFill>
                          <a:latin typeface="Perpetua"/>
                        </a:defRPr>
                      </a:lvl7pPr>
                      <a:lvl8pPr marL="3200400" algn="l" defTabSz="914400" rtl="0" eaLnBrk="1" latinLnBrk="0" hangingPunct="1">
                        <a:defRPr sz="1800" b="1" kern="1200">
                          <a:solidFill>
                            <a:schemeClr val="lt1"/>
                          </a:solidFill>
                          <a:latin typeface="Perpetua"/>
                        </a:defRPr>
                      </a:lvl8pPr>
                      <a:lvl9pPr marL="3657600" algn="l" defTabSz="914400" rtl="0" eaLnBrk="1" latinLnBrk="0" hangingPunct="1">
                        <a:defRPr sz="1800" b="1" kern="1200">
                          <a:solidFill>
                            <a:schemeClr val="lt1"/>
                          </a:solidFill>
                          <a:latin typeface="Perpetua"/>
                        </a:defRPr>
                      </a:lvl9pPr>
                    </a:lstStyle>
                    <a:p>
                      <a:pPr algn="ctr">
                        <a:lnSpc>
                          <a:spcPct val="115000"/>
                        </a:lnSpc>
                        <a:spcAft>
                          <a:spcPts val="0"/>
                        </a:spcAft>
                      </a:pPr>
                      <a:r>
                        <a:rPr lang="en-US" sz="1600"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Đisaccarit</a:t>
                      </a:r>
                      <a:endParaRPr lang="en-US" sz="1600" dirty="0">
                        <a:solidFill>
                          <a:schemeClr val="bg1"/>
                        </a:solidFill>
                        <a:effectLst>
                          <a:outerShdw blurRad="38100" dist="38100" dir="2700000" algn="tl">
                            <a:srgbClr val="000000">
                              <a:alpha val="43137"/>
                            </a:srgbClr>
                          </a:outerShdw>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chemeClr val="accent2">
                        <a:lumMod val="75000"/>
                      </a:schemeClr>
                    </a:solidFill>
                  </a:tcPr>
                </a:tc>
                <a:tc gridSpan="2">
                  <a:txBody>
                    <a:bodyPr/>
                    <a:lstStyle>
                      <a:lvl1pPr marL="0" algn="l" defTabSz="914400" rtl="0" eaLnBrk="1" latinLnBrk="0" hangingPunct="1">
                        <a:defRPr sz="1800" b="1" kern="1200">
                          <a:solidFill>
                            <a:schemeClr val="lt1"/>
                          </a:solidFill>
                          <a:latin typeface="Perpetua"/>
                        </a:defRPr>
                      </a:lvl1pPr>
                      <a:lvl2pPr marL="457200" algn="l" defTabSz="914400" rtl="0" eaLnBrk="1" latinLnBrk="0" hangingPunct="1">
                        <a:defRPr sz="1800" b="1" kern="1200">
                          <a:solidFill>
                            <a:schemeClr val="lt1"/>
                          </a:solidFill>
                          <a:latin typeface="Perpetua"/>
                        </a:defRPr>
                      </a:lvl2pPr>
                      <a:lvl3pPr marL="914400" algn="l" defTabSz="914400" rtl="0" eaLnBrk="1" latinLnBrk="0" hangingPunct="1">
                        <a:defRPr sz="1800" b="1" kern="1200">
                          <a:solidFill>
                            <a:schemeClr val="lt1"/>
                          </a:solidFill>
                          <a:latin typeface="Perpetua"/>
                        </a:defRPr>
                      </a:lvl3pPr>
                      <a:lvl4pPr marL="1371600" algn="l" defTabSz="914400" rtl="0" eaLnBrk="1" latinLnBrk="0" hangingPunct="1">
                        <a:defRPr sz="1800" b="1" kern="1200">
                          <a:solidFill>
                            <a:schemeClr val="lt1"/>
                          </a:solidFill>
                          <a:latin typeface="Perpetua"/>
                        </a:defRPr>
                      </a:lvl4pPr>
                      <a:lvl5pPr marL="1828800" algn="l" defTabSz="914400" rtl="0" eaLnBrk="1" latinLnBrk="0" hangingPunct="1">
                        <a:defRPr sz="1800" b="1" kern="1200">
                          <a:solidFill>
                            <a:schemeClr val="lt1"/>
                          </a:solidFill>
                          <a:latin typeface="Perpetua"/>
                        </a:defRPr>
                      </a:lvl5pPr>
                      <a:lvl6pPr marL="2286000" algn="l" defTabSz="914400" rtl="0" eaLnBrk="1" latinLnBrk="0" hangingPunct="1">
                        <a:defRPr sz="1800" b="1" kern="1200">
                          <a:solidFill>
                            <a:schemeClr val="lt1"/>
                          </a:solidFill>
                          <a:latin typeface="Perpetua"/>
                        </a:defRPr>
                      </a:lvl6pPr>
                      <a:lvl7pPr marL="2743200" algn="l" defTabSz="914400" rtl="0" eaLnBrk="1" latinLnBrk="0" hangingPunct="1">
                        <a:defRPr sz="1800" b="1" kern="1200">
                          <a:solidFill>
                            <a:schemeClr val="lt1"/>
                          </a:solidFill>
                          <a:latin typeface="Perpetua"/>
                        </a:defRPr>
                      </a:lvl7pPr>
                      <a:lvl8pPr marL="3200400" algn="l" defTabSz="914400" rtl="0" eaLnBrk="1" latinLnBrk="0" hangingPunct="1">
                        <a:defRPr sz="1800" b="1" kern="1200">
                          <a:solidFill>
                            <a:schemeClr val="lt1"/>
                          </a:solidFill>
                          <a:latin typeface="Perpetua"/>
                        </a:defRPr>
                      </a:lvl8pPr>
                      <a:lvl9pPr marL="3657600" algn="l" defTabSz="914400" rtl="0" eaLnBrk="1" latinLnBrk="0" hangingPunct="1">
                        <a:defRPr sz="1800" b="1" kern="1200">
                          <a:solidFill>
                            <a:schemeClr val="lt1"/>
                          </a:solidFill>
                          <a:latin typeface="Perpetua"/>
                        </a:defRPr>
                      </a:lvl9pPr>
                    </a:lstStyle>
                    <a:p>
                      <a:pPr algn="ctr">
                        <a:lnSpc>
                          <a:spcPct val="115000"/>
                        </a:lnSpc>
                        <a:spcAft>
                          <a:spcPts val="0"/>
                        </a:spcAft>
                      </a:pPr>
                      <a:r>
                        <a:rPr lang="en-US" sz="160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Polisaccarit</a:t>
                      </a:r>
                      <a:endParaRPr lang="en-US" sz="1600">
                        <a:solidFill>
                          <a:schemeClr val="bg1"/>
                        </a:solidFill>
                        <a:effectLst>
                          <a:outerShdw blurRad="38100" dist="38100" dir="2700000" algn="tl">
                            <a:srgbClr val="000000">
                              <a:alpha val="43137"/>
                            </a:srgbClr>
                          </a:outerShdw>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chemeClr val="accent2">
                        <a:lumMod val="75000"/>
                      </a:schemeClr>
                    </a:solidFill>
                  </a:tcPr>
                </a:tc>
                <a:tc hMerge="1">
                  <a:txBody>
                    <a:bodyPr/>
                    <a:lstStyle/>
                    <a:p>
                      <a:endParaRPr lang="en-US"/>
                    </a:p>
                  </a:txBody>
                  <a:tcPr/>
                </a:tc>
                <a:extLst>
                  <a:ext uri="{0D108BD9-81ED-4DB2-BD59-A6C34878D82A}">
                    <a16:rowId xmlns:a16="http://schemas.microsoft.com/office/drawing/2014/main" val="2641843822"/>
                  </a:ext>
                </a:extLst>
              </a:tr>
              <a:tr h="420134">
                <a:tc vMerge="1">
                  <a:txBody>
                    <a:bodyPr/>
                    <a:lstStyle/>
                    <a:p>
                      <a:endParaRPr lang="en-US"/>
                    </a:p>
                  </a:txBody>
                  <a:tcPr/>
                </a:tc>
                <a:tc>
                  <a:txBody>
                    <a:bodyPr/>
                    <a:lstStyle>
                      <a:lvl1pPr marL="0" algn="l" defTabSz="914400" rtl="0" eaLnBrk="1" latinLnBrk="0" hangingPunct="1">
                        <a:defRPr sz="1800" kern="1200">
                          <a:solidFill>
                            <a:schemeClr val="dk1"/>
                          </a:solidFill>
                          <a:latin typeface="Perpetua"/>
                        </a:defRPr>
                      </a:lvl1pPr>
                      <a:lvl2pPr marL="457200" algn="l" defTabSz="914400" rtl="0" eaLnBrk="1" latinLnBrk="0" hangingPunct="1">
                        <a:defRPr sz="1800" kern="1200">
                          <a:solidFill>
                            <a:schemeClr val="dk1"/>
                          </a:solidFill>
                          <a:latin typeface="Perpetua"/>
                        </a:defRPr>
                      </a:lvl2pPr>
                      <a:lvl3pPr marL="914400" algn="l" defTabSz="914400" rtl="0" eaLnBrk="1" latinLnBrk="0" hangingPunct="1">
                        <a:defRPr sz="1800" kern="1200">
                          <a:solidFill>
                            <a:schemeClr val="dk1"/>
                          </a:solidFill>
                          <a:latin typeface="Perpetua"/>
                        </a:defRPr>
                      </a:lvl3pPr>
                      <a:lvl4pPr marL="1371600" algn="l" defTabSz="914400" rtl="0" eaLnBrk="1" latinLnBrk="0" hangingPunct="1">
                        <a:defRPr sz="1800" kern="1200">
                          <a:solidFill>
                            <a:schemeClr val="dk1"/>
                          </a:solidFill>
                          <a:latin typeface="Perpetua"/>
                        </a:defRPr>
                      </a:lvl4pPr>
                      <a:lvl5pPr marL="1828800" algn="l" defTabSz="914400" rtl="0" eaLnBrk="1" latinLnBrk="0" hangingPunct="1">
                        <a:defRPr sz="1800" kern="1200">
                          <a:solidFill>
                            <a:schemeClr val="dk1"/>
                          </a:solidFill>
                          <a:latin typeface="Perpetua"/>
                        </a:defRPr>
                      </a:lvl5pPr>
                      <a:lvl6pPr marL="2286000" algn="l" defTabSz="914400" rtl="0" eaLnBrk="1" latinLnBrk="0" hangingPunct="1">
                        <a:defRPr sz="1800" kern="1200">
                          <a:solidFill>
                            <a:schemeClr val="dk1"/>
                          </a:solidFill>
                          <a:latin typeface="Perpetua"/>
                        </a:defRPr>
                      </a:lvl6pPr>
                      <a:lvl7pPr marL="2743200" algn="l" defTabSz="914400" rtl="0" eaLnBrk="1" latinLnBrk="0" hangingPunct="1">
                        <a:defRPr sz="1800" kern="1200">
                          <a:solidFill>
                            <a:schemeClr val="dk1"/>
                          </a:solidFill>
                          <a:latin typeface="Perpetua"/>
                        </a:defRPr>
                      </a:lvl7pPr>
                      <a:lvl8pPr marL="3200400" algn="l" defTabSz="914400" rtl="0" eaLnBrk="1" latinLnBrk="0" hangingPunct="1">
                        <a:defRPr sz="1800" kern="1200">
                          <a:solidFill>
                            <a:schemeClr val="dk1"/>
                          </a:solidFill>
                          <a:latin typeface="Perpetua"/>
                        </a:defRPr>
                      </a:lvl8pPr>
                      <a:lvl9pPr marL="3657600" algn="l" defTabSz="914400" rtl="0" eaLnBrk="1" latinLnBrk="0" hangingPunct="1">
                        <a:defRPr sz="1800" kern="1200">
                          <a:solidFill>
                            <a:schemeClr val="dk1"/>
                          </a:solidFill>
                          <a:latin typeface="Perpetua"/>
                        </a:defRPr>
                      </a:lvl9pPr>
                    </a:lstStyle>
                    <a:p>
                      <a:pPr algn="ctr">
                        <a:lnSpc>
                          <a:spcPct val="115000"/>
                        </a:lnSpc>
                        <a:spcAft>
                          <a:spcPts val="0"/>
                        </a:spcAft>
                      </a:pPr>
                      <a:r>
                        <a:rPr lang="en-US" sz="1600" b="1"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Glucozơ</a:t>
                      </a:r>
                      <a:endParaRPr lang="en-US" sz="1600" b="1" dirty="0">
                        <a:solidFill>
                          <a:schemeClr val="tx1"/>
                        </a:solidFill>
                        <a:effectLst>
                          <a:outerShdw blurRad="38100" dist="38100" dir="2700000" algn="tl">
                            <a:srgbClr val="000000">
                              <a:alpha val="43137"/>
                            </a:srgbClr>
                          </a:outerShdw>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lnL w="381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2">
                        <a:lumMod val="40000"/>
                        <a:lumOff val="60000"/>
                      </a:schemeClr>
                    </a:solidFill>
                  </a:tcPr>
                </a:tc>
                <a:tc>
                  <a:txBody>
                    <a:bodyPr/>
                    <a:lstStyle>
                      <a:lvl1pPr marL="0" algn="l" defTabSz="914400" rtl="0" eaLnBrk="1" latinLnBrk="0" hangingPunct="1">
                        <a:defRPr sz="1800" kern="1200">
                          <a:solidFill>
                            <a:schemeClr val="dk1"/>
                          </a:solidFill>
                          <a:latin typeface="Perpetua"/>
                        </a:defRPr>
                      </a:lvl1pPr>
                      <a:lvl2pPr marL="457200" algn="l" defTabSz="914400" rtl="0" eaLnBrk="1" latinLnBrk="0" hangingPunct="1">
                        <a:defRPr sz="1800" kern="1200">
                          <a:solidFill>
                            <a:schemeClr val="dk1"/>
                          </a:solidFill>
                          <a:latin typeface="Perpetua"/>
                        </a:defRPr>
                      </a:lvl2pPr>
                      <a:lvl3pPr marL="914400" algn="l" defTabSz="914400" rtl="0" eaLnBrk="1" latinLnBrk="0" hangingPunct="1">
                        <a:defRPr sz="1800" kern="1200">
                          <a:solidFill>
                            <a:schemeClr val="dk1"/>
                          </a:solidFill>
                          <a:latin typeface="Perpetua"/>
                        </a:defRPr>
                      </a:lvl3pPr>
                      <a:lvl4pPr marL="1371600" algn="l" defTabSz="914400" rtl="0" eaLnBrk="1" latinLnBrk="0" hangingPunct="1">
                        <a:defRPr sz="1800" kern="1200">
                          <a:solidFill>
                            <a:schemeClr val="dk1"/>
                          </a:solidFill>
                          <a:latin typeface="Perpetua"/>
                        </a:defRPr>
                      </a:lvl4pPr>
                      <a:lvl5pPr marL="1828800" algn="l" defTabSz="914400" rtl="0" eaLnBrk="1" latinLnBrk="0" hangingPunct="1">
                        <a:defRPr sz="1800" kern="1200">
                          <a:solidFill>
                            <a:schemeClr val="dk1"/>
                          </a:solidFill>
                          <a:latin typeface="Perpetua"/>
                        </a:defRPr>
                      </a:lvl5pPr>
                      <a:lvl6pPr marL="2286000" algn="l" defTabSz="914400" rtl="0" eaLnBrk="1" latinLnBrk="0" hangingPunct="1">
                        <a:defRPr sz="1800" kern="1200">
                          <a:solidFill>
                            <a:schemeClr val="dk1"/>
                          </a:solidFill>
                          <a:latin typeface="Perpetua"/>
                        </a:defRPr>
                      </a:lvl6pPr>
                      <a:lvl7pPr marL="2743200" algn="l" defTabSz="914400" rtl="0" eaLnBrk="1" latinLnBrk="0" hangingPunct="1">
                        <a:defRPr sz="1800" kern="1200">
                          <a:solidFill>
                            <a:schemeClr val="dk1"/>
                          </a:solidFill>
                          <a:latin typeface="Perpetua"/>
                        </a:defRPr>
                      </a:lvl7pPr>
                      <a:lvl8pPr marL="3200400" algn="l" defTabSz="914400" rtl="0" eaLnBrk="1" latinLnBrk="0" hangingPunct="1">
                        <a:defRPr sz="1800" kern="1200">
                          <a:solidFill>
                            <a:schemeClr val="dk1"/>
                          </a:solidFill>
                          <a:latin typeface="Perpetua"/>
                        </a:defRPr>
                      </a:lvl8pPr>
                      <a:lvl9pPr marL="3657600" algn="l" defTabSz="914400" rtl="0" eaLnBrk="1" latinLnBrk="0" hangingPunct="1">
                        <a:defRPr sz="1800" kern="1200">
                          <a:solidFill>
                            <a:schemeClr val="dk1"/>
                          </a:solidFill>
                          <a:latin typeface="Perpetua"/>
                        </a:defRPr>
                      </a:lvl9pPr>
                    </a:lstStyle>
                    <a:p>
                      <a:pPr algn="ctr">
                        <a:lnSpc>
                          <a:spcPct val="115000"/>
                        </a:lnSpc>
                        <a:spcAft>
                          <a:spcPts val="0"/>
                        </a:spcAft>
                      </a:pPr>
                      <a:r>
                        <a:rPr lang="en-US" sz="1600" b="1"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Fructozơ</a:t>
                      </a:r>
                      <a:endParaRPr lang="en-US" sz="1600" b="1" dirty="0">
                        <a:solidFill>
                          <a:schemeClr val="tx1"/>
                        </a:solidFill>
                        <a:effectLst>
                          <a:outerShdw blurRad="38100" dist="38100" dir="2700000" algn="tl">
                            <a:srgbClr val="000000">
                              <a:alpha val="43137"/>
                            </a:srgbClr>
                          </a:outerShdw>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2">
                        <a:lumMod val="40000"/>
                        <a:lumOff val="60000"/>
                      </a:schemeClr>
                    </a:solidFill>
                  </a:tcPr>
                </a:tc>
                <a:tc>
                  <a:txBody>
                    <a:bodyPr/>
                    <a:lstStyle>
                      <a:lvl1pPr marL="0" algn="l" defTabSz="914400" rtl="0" eaLnBrk="1" latinLnBrk="0" hangingPunct="1">
                        <a:defRPr sz="1800" kern="1200">
                          <a:solidFill>
                            <a:schemeClr val="dk1"/>
                          </a:solidFill>
                          <a:latin typeface="Perpetua"/>
                        </a:defRPr>
                      </a:lvl1pPr>
                      <a:lvl2pPr marL="457200" algn="l" defTabSz="914400" rtl="0" eaLnBrk="1" latinLnBrk="0" hangingPunct="1">
                        <a:defRPr sz="1800" kern="1200">
                          <a:solidFill>
                            <a:schemeClr val="dk1"/>
                          </a:solidFill>
                          <a:latin typeface="Perpetua"/>
                        </a:defRPr>
                      </a:lvl2pPr>
                      <a:lvl3pPr marL="914400" algn="l" defTabSz="914400" rtl="0" eaLnBrk="1" latinLnBrk="0" hangingPunct="1">
                        <a:defRPr sz="1800" kern="1200">
                          <a:solidFill>
                            <a:schemeClr val="dk1"/>
                          </a:solidFill>
                          <a:latin typeface="Perpetua"/>
                        </a:defRPr>
                      </a:lvl3pPr>
                      <a:lvl4pPr marL="1371600" algn="l" defTabSz="914400" rtl="0" eaLnBrk="1" latinLnBrk="0" hangingPunct="1">
                        <a:defRPr sz="1800" kern="1200">
                          <a:solidFill>
                            <a:schemeClr val="dk1"/>
                          </a:solidFill>
                          <a:latin typeface="Perpetua"/>
                        </a:defRPr>
                      </a:lvl4pPr>
                      <a:lvl5pPr marL="1828800" algn="l" defTabSz="914400" rtl="0" eaLnBrk="1" latinLnBrk="0" hangingPunct="1">
                        <a:defRPr sz="1800" kern="1200">
                          <a:solidFill>
                            <a:schemeClr val="dk1"/>
                          </a:solidFill>
                          <a:latin typeface="Perpetua"/>
                        </a:defRPr>
                      </a:lvl5pPr>
                      <a:lvl6pPr marL="2286000" algn="l" defTabSz="914400" rtl="0" eaLnBrk="1" latinLnBrk="0" hangingPunct="1">
                        <a:defRPr sz="1800" kern="1200">
                          <a:solidFill>
                            <a:schemeClr val="dk1"/>
                          </a:solidFill>
                          <a:latin typeface="Perpetua"/>
                        </a:defRPr>
                      </a:lvl6pPr>
                      <a:lvl7pPr marL="2743200" algn="l" defTabSz="914400" rtl="0" eaLnBrk="1" latinLnBrk="0" hangingPunct="1">
                        <a:defRPr sz="1800" kern="1200">
                          <a:solidFill>
                            <a:schemeClr val="dk1"/>
                          </a:solidFill>
                          <a:latin typeface="Perpetua"/>
                        </a:defRPr>
                      </a:lvl7pPr>
                      <a:lvl8pPr marL="3200400" algn="l" defTabSz="914400" rtl="0" eaLnBrk="1" latinLnBrk="0" hangingPunct="1">
                        <a:defRPr sz="1800" kern="1200">
                          <a:solidFill>
                            <a:schemeClr val="dk1"/>
                          </a:solidFill>
                          <a:latin typeface="Perpetua"/>
                        </a:defRPr>
                      </a:lvl8pPr>
                      <a:lvl9pPr marL="3657600" algn="l" defTabSz="914400" rtl="0" eaLnBrk="1" latinLnBrk="0" hangingPunct="1">
                        <a:defRPr sz="1800" kern="1200">
                          <a:solidFill>
                            <a:schemeClr val="dk1"/>
                          </a:solidFill>
                          <a:latin typeface="Perpetua"/>
                        </a:defRPr>
                      </a:lvl9pPr>
                    </a:lstStyle>
                    <a:p>
                      <a:pPr algn="ctr">
                        <a:lnSpc>
                          <a:spcPct val="115000"/>
                        </a:lnSpc>
                        <a:spcAft>
                          <a:spcPts val="0"/>
                        </a:spcAft>
                      </a:pPr>
                      <a:r>
                        <a:rPr lang="en-US" sz="1600" b="1"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Saccarozơ</a:t>
                      </a:r>
                      <a:endParaRPr lang="en-US" sz="1600" b="1" dirty="0">
                        <a:solidFill>
                          <a:schemeClr val="tx1"/>
                        </a:solidFill>
                        <a:effectLst>
                          <a:outerShdw blurRad="38100" dist="38100" dir="2700000" algn="tl">
                            <a:srgbClr val="000000">
                              <a:alpha val="43137"/>
                            </a:srgbClr>
                          </a:outerShdw>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2">
                        <a:lumMod val="40000"/>
                        <a:lumOff val="60000"/>
                      </a:schemeClr>
                    </a:solidFill>
                  </a:tcPr>
                </a:tc>
                <a:tc>
                  <a:txBody>
                    <a:bodyPr/>
                    <a:lstStyle>
                      <a:lvl1pPr marL="0" algn="l" defTabSz="914400" rtl="0" eaLnBrk="1" latinLnBrk="0" hangingPunct="1">
                        <a:defRPr sz="1800" kern="1200">
                          <a:solidFill>
                            <a:schemeClr val="dk1"/>
                          </a:solidFill>
                          <a:latin typeface="Perpetua"/>
                        </a:defRPr>
                      </a:lvl1pPr>
                      <a:lvl2pPr marL="457200" algn="l" defTabSz="914400" rtl="0" eaLnBrk="1" latinLnBrk="0" hangingPunct="1">
                        <a:defRPr sz="1800" kern="1200">
                          <a:solidFill>
                            <a:schemeClr val="dk1"/>
                          </a:solidFill>
                          <a:latin typeface="Perpetua"/>
                        </a:defRPr>
                      </a:lvl2pPr>
                      <a:lvl3pPr marL="914400" algn="l" defTabSz="914400" rtl="0" eaLnBrk="1" latinLnBrk="0" hangingPunct="1">
                        <a:defRPr sz="1800" kern="1200">
                          <a:solidFill>
                            <a:schemeClr val="dk1"/>
                          </a:solidFill>
                          <a:latin typeface="Perpetua"/>
                        </a:defRPr>
                      </a:lvl3pPr>
                      <a:lvl4pPr marL="1371600" algn="l" defTabSz="914400" rtl="0" eaLnBrk="1" latinLnBrk="0" hangingPunct="1">
                        <a:defRPr sz="1800" kern="1200">
                          <a:solidFill>
                            <a:schemeClr val="dk1"/>
                          </a:solidFill>
                          <a:latin typeface="Perpetua"/>
                        </a:defRPr>
                      </a:lvl4pPr>
                      <a:lvl5pPr marL="1828800" algn="l" defTabSz="914400" rtl="0" eaLnBrk="1" latinLnBrk="0" hangingPunct="1">
                        <a:defRPr sz="1800" kern="1200">
                          <a:solidFill>
                            <a:schemeClr val="dk1"/>
                          </a:solidFill>
                          <a:latin typeface="Perpetua"/>
                        </a:defRPr>
                      </a:lvl5pPr>
                      <a:lvl6pPr marL="2286000" algn="l" defTabSz="914400" rtl="0" eaLnBrk="1" latinLnBrk="0" hangingPunct="1">
                        <a:defRPr sz="1800" kern="1200">
                          <a:solidFill>
                            <a:schemeClr val="dk1"/>
                          </a:solidFill>
                          <a:latin typeface="Perpetua"/>
                        </a:defRPr>
                      </a:lvl6pPr>
                      <a:lvl7pPr marL="2743200" algn="l" defTabSz="914400" rtl="0" eaLnBrk="1" latinLnBrk="0" hangingPunct="1">
                        <a:defRPr sz="1800" kern="1200">
                          <a:solidFill>
                            <a:schemeClr val="dk1"/>
                          </a:solidFill>
                          <a:latin typeface="Perpetua"/>
                        </a:defRPr>
                      </a:lvl7pPr>
                      <a:lvl8pPr marL="3200400" algn="l" defTabSz="914400" rtl="0" eaLnBrk="1" latinLnBrk="0" hangingPunct="1">
                        <a:defRPr sz="1800" kern="1200">
                          <a:solidFill>
                            <a:schemeClr val="dk1"/>
                          </a:solidFill>
                          <a:latin typeface="Perpetua"/>
                        </a:defRPr>
                      </a:lvl8pPr>
                      <a:lvl9pPr marL="3657600" algn="l" defTabSz="914400" rtl="0" eaLnBrk="1" latinLnBrk="0" hangingPunct="1">
                        <a:defRPr sz="1800" kern="1200">
                          <a:solidFill>
                            <a:schemeClr val="dk1"/>
                          </a:solidFill>
                          <a:latin typeface="Perpetua"/>
                        </a:defRPr>
                      </a:lvl9pPr>
                    </a:lstStyle>
                    <a:p>
                      <a:pPr algn="ctr">
                        <a:lnSpc>
                          <a:spcPct val="115000"/>
                        </a:lnSpc>
                        <a:spcAft>
                          <a:spcPts val="0"/>
                        </a:spcAft>
                      </a:pPr>
                      <a:r>
                        <a:rPr lang="en-US" sz="1600" b="1"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Tinh</a:t>
                      </a:r>
                      <a:r>
                        <a:rPr lang="en-US" sz="16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b="1"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bột</a:t>
                      </a:r>
                      <a:endParaRPr lang="en-US" sz="1600" b="1" dirty="0">
                        <a:solidFill>
                          <a:schemeClr val="tx1"/>
                        </a:solidFill>
                        <a:effectLst>
                          <a:outerShdw blurRad="38100" dist="38100" dir="2700000" algn="tl">
                            <a:srgbClr val="000000">
                              <a:alpha val="43137"/>
                            </a:srgbClr>
                          </a:outerShdw>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2">
                        <a:lumMod val="40000"/>
                        <a:lumOff val="60000"/>
                      </a:schemeClr>
                    </a:solidFill>
                  </a:tcPr>
                </a:tc>
                <a:tc>
                  <a:txBody>
                    <a:bodyPr/>
                    <a:lstStyle>
                      <a:lvl1pPr marL="0" algn="l" defTabSz="914400" rtl="0" eaLnBrk="1" latinLnBrk="0" hangingPunct="1">
                        <a:defRPr sz="1800" kern="1200">
                          <a:solidFill>
                            <a:schemeClr val="dk1"/>
                          </a:solidFill>
                          <a:latin typeface="Perpetua"/>
                        </a:defRPr>
                      </a:lvl1pPr>
                      <a:lvl2pPr marL="457200" algn="l" defTabSz="914400" rtl="0" eaLnBrk="1" latinLnBrk="0" hangingPunct="1">
                        <a:defRPr sz="1800" kern="1200">
                          <a:solidFill>
                            <a:schemeClr val="dk1"/>
                          </a:solidFill>
                          <a:latin typeface="Perpetua"/>
                        </a:defRPr>
                      </a:lvl2pPr>
                      <a:lvl3pPr marL="914400" algn="l" defTabSz="914400" rtl="0" eaLnBrk="1" latinLnBrk="0" hangingPunct="1">
                        <a:defRPr sz="1800" kern="1200">
                          <a:solidFill>
                            <a:schemeClr val="dk1"/>
                          </a:solidFill>
                          <a:latin typeface="Perpetua"/>
                        </a:defRPr>
                      </a:lvl3pPr>
                      <a:lvl4pPr marL="1371600" algn="l" defTabSz="914400" rtl="0" eaLnBrk="1" latinLnBrk="0" hangingPunct="1">
                        <a:defRPr sz="1800" kern="1200">
                          <a:solidFill>
                            <a:schemeClr val="dk1"/>
                          </a:solidFill>
                          <a:latin typeface="Perpetua"/>
                        </a:defRPr>
                      </a:lvl4pPr>
                      <a:lvl5pPr marL="1828800" algn="l" defTabSz="914400" rtl="0" eaLnBrk="1" latinLnBrk="0" hangingPunct="1">
                        <a:defRPr sz="1800" kern="1200">
                          <a:solidFill>
                            <a:schemeClr val="dk1"/>
                          </a:solidFill>
                          <a:latin typeface="Perpetua"/>
                        </a:defRPr>
                      </a:lvl5pPr>
                      <a:lvl6pPr marL="2286000" algn="l" defTabSz="914400" rtl="0" eaLnBrk="1" latinLnBrk="0" hangingPunct="1">
                        <a:defRPr sz="1800" kern="1200">
                          <a:solidFill>
                            <a:schemeClr val="dk1"/>
                          </a:solidFill>
                          <a:latin typeface="Perpetua"/>
                        </a:defRPr>
                      </a:lvl6pPr>
                      <a:lvl7pPr marL="2743200" algn="l" defTabSz="914400" rtl="0" eaLnBrk="1" latinLnBrk="0" hangingPunct="1">
                        <a:defRPr sz="1800" kern="1200">
                          <a:solidFill>
                            <a:schemeClr val="dk1"/>
                          </a:solidFill>
                          <a:latin typeface="Perpetua"/>
                        </a:defRPr>
                      </a:lvl7pPr>
                      <a:lvl8pPr marL="3200400" algn="l" defTabSz="914400" rtl="0" eaLnBrk="1" latinLnBrk="0" hangingPunct="1">
                        <a:defRPr sz="1800" kern="1200">
                          <a:solidFill>
                            <a:schemeClr val="dk1"/>
                          </a:solidFill>
                          <a:latin typeface="Perpetua"/>
                        </a:defRPr>
                      </a:lvl8pPr>
                      <a:lvl9pPr marL="3657600" algn="l" defTabSz="914400" rtl="0" eaLnBrk="1" latinLnBrk="0" hangingPunct="1">
                        <a:defRPr sz="1800" kern="1200">
                          <a:solidFill>
                            <a:schemeClr val="dk1"/>
                          </a:solidFill>
                          <a:latin typeface="Perpetua"/>
                        </a:defRPr>
                      </a:lvl9pPr>
                    </a:lstStyle>
                    <a:p>
                      <a:pPr algn="ctr">
                        <a:lnSpc>
                          <a:spcPct val="115000"/>
                        </a:lnSpc>
                        <a:spcAft>
                          <a:spcPts val="0"/>
                        </a:spcAft>
                      </a:pPr>
                      <a:r>
                        <a:rPr lang="en-US" sz="1600" b="1"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Xenlulozơ</a:t>
                      </a:r>
                      <a:endParaRPr lang="en-US" sz="1600" b="1" dirty="0">
                        <a:solidFill>
                          <a:schemeClr val="tx1"/>
                        </a:solidFill>
                        <a:effectLst>
                          <a:outerShdw blurRad="38100" dist="38100" dir="2700000" algn="tl">
                            <a:srgbClr val="000000">
                              <a:alpha val="43137"/>
                            </a:srgbClr>
                          </a:outerShdw>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4184071532"/>
                  </a:ext>
                </a:extLst>
              </a:tr>
              <a:tr h="392887">
                <a:tc>
                  <a:txBody>
                    <a:bodyPr/>
                    <a:lstStyle>
                      <a:lvl1pPr marL="0" algn="l" defTabSz="914400" rtl="0" eaLnBrk="1" latinLnBrk="0" hangingPunct="1">
                        <a:defRPr sz="1800" b="1" kern="1200">
                          <a:solidFill>
                            <a:schemeClr val="lt1"/>
                          </a:solidFill>
                          <a:latin typeface="Perpetua"/>
                        </a:defRPr>
                      </a:lvl1pPr>
                      <a:lvl2pPr marL="457200" algn="l" defTabSz="914400" rtl="0" eaLnBrk="1" latinLnBrk="0" hangingPunct="1">
                        <a:defRPr sz="1800" b="1" kern="1200">
                          <a:solidFill>
                            <a:schemeClr val="lt1"/>
                          </a:solidFill>
                          <a:latin typeface="Perpetua"/>
                        </a:defRPr>
                      </a:lvl2pPr>
                      <a:lvl3pPr marL="914400" algn="l" defTabSz="914400" rtl="0" eaLnBrk="1" latinLnBrk="0" hangingPunct="1">
                        <a:defRPr sz="1800" b="1" kern="1200">
                          <a:solidFill>
                            <a:schemeClr val="lt1"/>
                          </a:solidFill>
                          <a:latin typeface="Perpetua"/>
                        </a:defRPr>
                      </a:lvl3pPr>
                      <a:lvl4pPr marL="1371600" algn="l" defTabSz="914400" rtl="0" eaLnBrk="1" latinLnBrk="0" hangingPunct="1">
                        <a:defRPr sz="1800" b="1" kern="1200">
                          <a:solidFill>
                            <a:schemeClr val="lt1"/>
                          </a:solidFill>
                          <a:latin typeface="Perpetua"/>
                        </a:defRPr>
                      </a:lvl4pPr>
                      <a:lvl5pPr marL="1828800" algn="l" defTabSz="914400" rtl="0" eaLnBrk="1" latinLnBrk="0" hangingPunct="1">
                        <a:defRPr sz="1800" b="1" kern="1200">
                          <a:solidFill>
                            <a:schemeClr val="lt1"/>
                          </a:solidFill>
                          <a:latin typeface="Perpetua"/>
                        </a:defRPr>
                      </a:lvl5pPr>
                      <a:lvl6pPr marL="2286000" algn="l" defTabSz="914400" rtl="0" eaLnBrk="1" latinLnBrk="0" hangingPunct="1">
                        <a:defRPr sz="1800" b="1" kern="1200">
                          <a:solidFill>
                            <a:schemeClr val="lt1"/>
                          </a:solidFill>
                          <a:latin typeface="Perpetua"/>
                        </a:defRPr>
                      </a:lvl6pPr>
                      <a:lvl7pPr marL="2743200" algn="l" defTabSz="914400" rtl="0" eaLnBrk="1" latinLnBrk="0" hangingPunct="1">
                        <a:defRPr sz="1800" b="1" kern="1200">
                          <a:solidFill>
                            <a:schemeClr val="lt1"/>
                          </a:solidFill>
                          <a:latin typeface="Perpetua"/>
                        </a:defRPr>
                      </a:lvl7pPr>
                      <a:lvl8pPr marL="3200400" algn="l" defTabSz="914400" rtl="0" eaLnBrk="1" latinLnBrk="0" hangingPunct="1">
                        <a:defRPr sz="1800" b="1" kern="1200">
                          <a:solidFill>
                            <a:schemeClr val="lt1"/>
                          </a:solidFill>
                          <a:latin typeface="Perpetua"/>
                        </a:defRPr>
                      </a:lvl8pPr>
                      <a:lvl9pPr marL="3657600" algn="l" defTabSz="914400" rtl="0" eaLnBrk="1" latinLnBrk="0" hangingPunct="1">
                        <a:defRPr sz="1800" b="1" kern="1200">
                          <a:solidFill>
                            <a:schemeClr val="lt1"/>
                          </a:solidFill>
                          <a:latin typeface="Perpetua"/>
                        </a:defRPr>
                      </a:lvl9pPr>
                    </a:lstStyle>
                    <a:p>
                      <a:pPr>
                        <a:lnSpc>
                          <a:spcPct val="115000"/>
                        </a:lnSpc>
                        <a:spcAft>
                          <a:spcPts val="0"/>
                        </a:spcAft>
                      </a:pPr>
                      <a:r>
                        <a:rPr lang="en-US" sz="160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CTPT</a:t>
                      </a:r>
                      <a:endParaRPr lang="en-US" sz="1600">
                        <a:solidFill>
                          <a:schemeClr val="bg1"/>
                        </a:solidFill>
                        <a:effectLst>
                          <a:outerShdw blurRad="38100" dist="38100" dir="2700000" algn="tl">
                            <a:srgbClr val="000000">
                              <a:alpha val="43137"/>
                            </a:srgbClr>
                          </a:outerShdw>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2">
                        <a:lumMod val="75000"/>
                      </a:schemeClr>
                    </a:solidFill>
                  </a:tcPr>
                </a:tc>
                <a:tc gridSpan="2">
                  <a:txBody>
                    <a:bodyPr/>
                    <a:lstStyle>
                      <a:lvl1pPr marL="0" algn="l" defTabSz="914400" rtl="0" eaLnBrk="1" latinLnBrk="0" hangingPunct="1">
                        <a:defRPr sz="1800" kern="1200">
                          <a:solidFill>
                            <a:schemeClr val="dk1"/>
                          </a:solidFill>
                          <a:latin typeface="Perpetua"/>
                        </a:defRPr>
                      </a:lvl1pPr>
                      <a:lvl2pPr marL="457200" algn="l" defTabSz="914400" rtl="0" eaLnBrk="1" latinLnBrk="0" hangingPunct="1">
                        <a:defRPr sz="1800" kern="1200">
                          <a:solidFill>
                            <a:schemeClr val="dk1"/>
                          </a:solidFill>
                          <a:latin typeface="Perpetua"/>
                        </a:defRPr>
                      </a:lvl2pPr>
                      <a:lvl3pPr marL="914400" algn="l" defTabSz="914400" rtl="0" eaLnBrk="1" latinLnBrk="0" hangingPunct="1">
                        <a:defRPr sz="1800" kern="1200">
                          <a:solidFill>
                            <a:schemeClr val="dk1"/>
                          </a:solidFill>
                          <a:latin typeface="Perpetua"/>
                        </a:defRPr>
                      </a:lvl3pPr>
                      <a:lvl4pPr marL="1371600" algn="l" defTabSz="914400" rtl="0" eaLnBrk="1" latinLnBrk="0" hangingPunct="1">
                        <a:defRPr sz="1800" kern="1200">
                          <a:solidFill>
                            <a:schemeClr val="dk1"/>
                          </a:solidFill>
                          <a:latin typeface="Perpetua"/>
                        </a:defRPr>
                      </a:lvl4pPr>
                      <a:lvl5pPr marL="1828800" algn="l" defTabSz="914400" rtl="0" eaLnBrk="1" latinLnBrk="0" hangingPunct="1">
                        <a:defRPr sz="1800" kern="1200">
                          <a:solidFill>
                            <a:schemeClr val="dk1"/>
                          </a:solidFill>
                          <a:latin typeface="Perpetua"/>
                        </a:defRPr>
                      </a:lvl5pPr>
                      <a:lvl6pPr marL="2286000" algn="l" defTabSz="914400" rtl="0" eaLnBrk="1" latinLnBrk="0" hangingPunct="1">
                        <a:defRPr sz="1800" kern="1200">
                          <a:solidFill>
                            <a:schemeClr val="dk1"/>
                          </a:solidFill>
                          <a:latin typeface="Perpetua"/>
                        </a:defRPr>
                      </a:lvl6pPr>
                      <a:lvl7pPr marL="2743200" algn="l" defTabSz="914400" rtl="0" eaLnBrk="1" latinLnBrk="0" hangingPunct="1">
                        <a:defRPr sz="1800" kern="1200">
                          <a:solidFill>
                            <a:schemeClr val="dk1"/>
                          </a:solidFill>
                          <a:latin typeface="Perpetua"/>
                        </a:defRPr>
                      </a:lvl7pPr>
                      <a:lvl8pPr marL="3200400" algn="l" defTabSz="914400" rtl="0" eaLnBrk="1" latinLnBrk="0" hangingPunct="1">
                        <a:defRPr sz="1800" kern="1200">
                          <a:solidFill>
                            <a:schemeClr val="dk1"/>
                          </a:solidFill>
                          <a:latin typeface="Perpetua"/>
                        </a:defRPr>
                      </a:lvl8pPr>
                      <a:lvl9pPr marL="3657600" algn="l" defTabSz="914400" rtl="0" eaLnBrk="1" latinLnBrk="0" hangingPunct="1">
                        <a:defRPr sz="1800" kern="1200">
                          <a:solidFill>
                            <a:schemeClr val="dk1"/>
                          </a:solidFill>
                          <a:latin typeface="Perpetua"/>
                        </a:defRPr>
                      </a:lvl9pPr>
                    </a:lstStyle>
                    <a:p>
                      <a:pPr algn="ctr">
                        <a:lnSpc>
                          <a:spcPct val="115000"/>
                        </a:lnSpc>
                        <a:spcAft>
                          <a:spcPts val="0"/>
                        </a:spcAft>
                      </a:pPr>
                      <a:r>
                        <a:rPr lang="en-US" sz="16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
                      </a:r>
                      <a:r>
                        <a:rPr lang="en-US" sz="1600" b="1" baseline="-250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6</a:t>
                      </a:r>
                      <a:r>
                        <a:rPr lang="en-US" sz="16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t>
                      </a:r>
                      <a:r>
                        <a:rPr lang="en-US" sz="1600" b="1" baseline="-250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12</a:t>
                      </a:r>
                      <a:r>
                        <a:rPr lang="en-US" sz="16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lang="en-US" sz="1600" b="1" baseline="-250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6</a:t>
                      </a:r>
                      <a:endParaRPr lang="en-US" sz="1600" b="1" dirty="0">
                        <a:solidFill>
                          <a:schemeClr val="tx1"/>
                        </a:solidFill>
                        <a:effectLst>
                          <a:outerShdw blurRad="38100" dist="38100" dir="2700000" algn="tl">
                            <a:srgbClr val="000000">
                              <a:alpha val="43137"/>
                            </a:srgbClr>
                          </a:outerShdw>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2">
                        <a:lumMod val="40000"/>
                        <a:lumOff val="60000"/>
                      </a:schemeClr>
                    </a:solidFill>
                  </a:tcPr>
                </a:tc>
                <a:tc hMerge="1">
                  <a:txBody>
                    <a:bodyPr/>
                    <a:lstStyle/>
                    <a:p>
                      <a:endParaRPr lang="en-US"/>
                    </a:p>
                  </a:txBody>
                  <a:tcPr/>
                </a:tc>
                <a:tc>
                  <a:txBody>
                    <a:bodyPr/>
                    <a:lstStyle>
                      <a:lvl1pPr marL="0" algn="l" defTabSz="914400" rtl="0" eaLnBrk="1" latinLnBrk="0" hangingPunct="1">
                        <a:defRPr sz="1800" kern="1200">
                          <a:solidFill>
                            <a:schemeClr val="dk1"/>
                          </a:solidFill>
                          <a:latin typeface="Perpetua"/>
                        </a:defRPr>
                      </a:lvl1pPr>
                      <a:lvl2pPr marL="457200" algn="l" defTabSz="914400" rtl="0" eaLnBrk="1" latinLnBrk="0" hangingPunct="1">
                        <a:defRPr sz="1800" kern="1200">
                          <a:solidFill>
                            <a:schemeClr val="dk1"/>
                          </a:solidFill>
                          <a:latin typeface="Perpetua"/>
                        </a:defRPr>
                      </a:lvl2pPr>
                      <a:lvl3pPr marL="914400" algn="l" defTabSz="914400" rtl="0" eaLnBrk="1" latinLnBrk="0" hangingPunct="1">
                        <a:defRPr sz="1800" kern="1200">
                          <a:solidFill>
                            <a:schemeClr val="dk1"/>
                          </a:solidFill>
                          <a:latin typeface="Perpetua"/>
                        </a:defRPr>
                      </a:lvl3pPr>
                      <a:lvl4pPr marL="1371600" algn="l" defTabSz="914400" rtl="0" eaLnBrk="1" latinLnBrk="0" hangingPunct="1">
                        <a:defRPr sz="1800" kern="1200">
                          <a:solidFill>
                            <a:schemeClr val="dk1"/>
                          </a:solidFill>
                          <a:latin typeface="Perpetua"/>
                        </a:defRPr>
                      </a:lvl4pPr>
                      <a:lvl5pPr marL="1828800" algn="l" defTabSz="914400" rtl="0" eaLnBrk="1" latinLnBrk="0" hangingPunct="1">
                        <a:defRPr sz="1800" kern="1200">
                          <a:solidFill>
                            <a:schemeClr val="dk1"/>
                          </a:solidFill>
                          <a:latin typeface="Perpetua"/>
                        </a:defRPr>
                      </a:lvl5pPr>
                      <a:lvl6pPr marL="2286000" algn="l" defTabSz="914400" rtl="0" eaLnBrk="1" latinLnBrk="0" hangingPunct="1">
                        <a:defRPr sz="1800" kern="1200">
                          <a:solidFill>
                            <a:schemeClr val="dk1"/>
                          </a:solidFill>
                          <a:latin typeface="Perpetua"/>
                        </a:defRPr>
                      </a:lvl6pPr>
                      <a:lvl7pPr marL="2743200" algn="l" defTabSz="914400" rtl="0" eaLnBrk="1" latinLnBrk="0" hangingPunct="1">
                        <a:defRPr sz="1800" kern="1200">
                          <a:solidFill>
                            <a:schemeClr val="dk1"/>
                          </a:solidFill>
                          <a:latin typeface="Perpetua"/>
                        </a:defRPr>
                      </a:lvl7pPr>
                      <a:lvl8pPr marL="3200400" algn="l" defTabSz="914400" rtl="0" eaLnBrk="1" latinLnBrk="0" hangingPunct="1">
                        <a:defRPr sz="1800" kern="1200">
                          <a:solidFill>
                            <a:schemeClr val="dk1"/>
                          </a:solidFill>
                          <a:latin typeface="Perpetua"/>
                        </a:defRPr>
                      </a:lvl8pPr>
                      <a:lvl9pPr marL="3657600" algn="l" defTabSz="914400" rtl="0" eaLnBrk="1" latinLnBrk="0" hangingPunct="1">
                        <a:defRPr sz="1800" kern="1200">
                          <a:solidFill>
                            <a:schemeClr val="dk1"/>
                          </a:solidFill>
                          <a:latin typeface="Perpetua"/>
                        </a:defRPr>
                      </a:lvl9pPr>
                    </a:lstStyle>
                    <a:p>
                      <a:pPr algn="ctr">
                        <a:lnSpc>
                          <a:spcPct val="115000"/>
                        </a:lnSpc>
                        <a:spcAft>
                          <a:spcPts val="0"/>
                        </a:spcAft>
                      </a:pPr>
                      <a:r>
                        <a:rPr lang="en-US" sz="16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
                      </a:r>
                      <a:r>
                        <a:rPr lang="en-US" sz="1600" b="1" baseline="-250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12</a:t>
                      </a:r>
                      <a:r>
                        <a:rPr lang="en-US" sz="16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t>
                      </a:r>
                      <a:r>
                        <a:rPr lang="en-US" sz="1600" b="1" baseline="-250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22</a:t>
                      </a:r>
                      <a:r>
                        <a:rPr lang="en-US" sz="16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lang="en-US" sz="1600" b="1" baseline="-250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11</a:t>
                      </a:r>
                      <a:endParaRPr lang="en-US" sz="1600" b="1" dirty="0">
                        <a:solidFill>
                          <a:schemeClr val="tx1"/>
                        </a:solidFill>
                        <a:effectLst>
                          <a:outerShdw blurRad="38100" dist="38100" dir="2700000" algn="tl">
                            <a:srgbClr val="000000">
                              <a:alpha val="43137"/>
                            </a:srgbClr>
                          </a:outerShdw>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2">
                        <a:lumMod val="40000"/>
                        <a:lumOff val="60000"/>
                      </a:schemeClr>
                    </a:solidFill>
                  </a:tcPr>
                </a:tc>
                <a:tc gridSpan="2">
                  <a:txBody>
                    <a:bodyPr/>
                    <a:lstStyle>
                      <a:lvl1pPr marL="0" algn="l" defTabSz="914400" rtl="0" eaLnBrk="1" latinLnBrk="0" hangingPunct="1">
                        <a:defRPr sz="1800" kern="1200">
                          <a:solidFill>
                            <a:schemeClr val="dk1"/>
                          </a:solidFill>
                          <a:latin typeface="Perpetua"/>
                        </a:defRPr>
                      </a:lvl1pPr>
                      <a:lvl2pPr marL="457200" algn="l" defTabSz="914400" rtl="0" eaLnBrk="1" latinLnBrk="0" hangingPunct="1">
                        <a:defRPr sz="1800" kern="1200">
                          <a:solidFill>
                            <a:schemeClr val="dk1"/>
                          </a:solidFill>
                          <a:latin typeface="Perpetua"/>
                        </a:defRPr>
                      </a:lvl2pPr>
                      <a:lvl3pPr marL="914400" algn="l" defTabSz="914400" rtl="0" eaLnBrk="1" latinLnBrk="0" hangingPunct="1">
                        <a:defRPr sz="1800" kern="1200">
                          <a:solidFill>
                            <a:schemeClr val="dk1"/>
                          </a:solidFill>
                          <a:latin typeface="Perpetua"/>
                        </a:defRPr>
                      </a:lvl3pPr>
                      <a:lvl4pPr marL="1371600" algn="l" defTabSz="914400" rtl="0" eaLnBrk="1" latinLnBrk="0" hangingPunct="1">
                        <a:defRPr sz="1800" kern="1200">
                          <a:solidFill>
                            <a:schemeClr val="dk1"/>
                          </a:solidFill>
                          <a:latin typeface="Perpetua"/>
                        </a:defRPr>
                      </a:lvl4pPr>
                      <a:lvl5pPr marL="1828800" algn="l" defTabSz="914400" rtl="0" eaLnBrk="1" latinLnBrk="0" hangingPunct="1">
                        <a:defRPr sz="1800" kern="1200">
                          <a:solidFill>
                            <a:schemeClr val="dk1"/>
                          </a:solidFill>
                          <a:latin typeface="Perpetua"/>
                        </a:defRPr>
                      </a:lvl5pPr>
                      <a:lvl6pPr marL="2286000" algn="l" defTabSz="914400" rtl="0" eaLnBrk="1" latinLnBrk="0" hangingPunct="1">
                        <a:defRPr sz="1800" kern="1200">
                          <a:solidFill>
                            <a:schemeClr val="dk1"/>
                          </a:solidFill>
                          <a:latin typeface="Perpetua"/>
                        </a:defRPr>
                      </a:lvl6pPr>
                      <a:lvl7pPr marL="2743200" algn="l" defTabSz="914400" rtl="0" eaLnBrk="1" latinLnBrk="0" hangingPunct="1">
                        <a:defRPr sz="1800" kern="1200">
                          <a:solidFill>
                            <a:schemeClr val="dk1"/>
                          </a:solidFill>
                          <a:latin typeface="Perpetua"/>
                        </a:defRPr>
                      </a:lvl7pPr>
                      <a:lvl8pPr marL="3200400" algn="l" defTabSz="914400" rtl="0" eaLnBrk="1" latinLnBrk="0" hangingPunct="1">
                        <a:defRPr sz="1800" kern="1200">
                          <a:solidFill>
                            <a:schemeClr val="dk1"/>
                          </a:solidFill>
                          <a:latin typeface="Perpetua"/>
                        </a:defRPr>
                      </a:lvl8pPr>
                      <a:lvl9pPr marL="3657600" algn="l" defTabSz="914400" rtl="0" eaLnBrk="1" latinLnBrk="0" hangingPunct="1">
                        <a:defRPr sz="1800" kern="1200">
                          <a:solidFill>
                            <a:schemeClr val="dk1"/>
                          </a:solidFill>
                          <a:latin typeface="Perpetua"/>
                        </a:defRPr>
                      </a:lvl9pPr>
                    </a:lstStyle>
                    <a:p>
                      <a:pPr algn="ctr">
                        <a:lnSpc>
                          <a:spcPct val="115000"/>
                        </a:lnSpc>
                        <a:spcAft>
                          <a:spcPts val="0"/>
                        </a:spcAft>
                      </a:pPr>
                      <a:r>
                        <a:rPr lang="en-US" sz="16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
                      </a:r>
                      <a:r>
                        <a:rPr lang="en-US" sz="1600" b="1" baseline="-250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6</a:t>
                      </a:r>
                      <a:r>
                        <a:rPr lang="en-US" sz="16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t>
                      </a:r>
                      <a:r>
                        <a:rPr lang="en-US" sz="1600" b="1" baseline="-250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10</a:t>
                      </a:r>
                      <a:r>
                        <a:rPr lang="en-US" sz="16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lang="en-US" sz="1600" b="1" baseline="-250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a:t>
                      </a:r>
                      <a:r>
                        <a:rPr lang="en-US" sz="16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1600" b="1" baseline="-250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endParaRPr lang="en-US" sz="1600" b="1" dirty="0">
                        <a:solidFill>
                          <a:schemeClr val="tx1"/>
                        </a:solidFill>
                        <a:effectLst>
                          <a:outerShdw blurRad="38100" dist="38100" dir="2700000" algn="tl">
                            <a:srgbClr val="000000">
                              <a:alpha val="43137"/>
                            </a:srgbClr>
                          </a:outerShdw>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2">
                        <a:lumMod val="40000"/>
                        <a:lumOff val="60000"/>
                      </a:schemeClr>
                    </a:solidFill>
                  </a:tcPr>
                </a:tc>
                <a:tc hMerge="1">
                  <a:txBody>
                    <a:bodyPr/>
                    <a:lstStyle/>
                    <a:p>
                      <a:endParaRPr lang="en-US"/>
                    </a:p>
                  </a:txBody>
                  <a:tcPr/>
                </a:tc>
                <a:extLst>
                  <a:ext uri="{0D108BD9-81ED-4DB2-BD59-A6C34878D82A}">
                    <a16:rowId xmlns:a16="http://schemas.microsoft.com/office/drawing/2014/main" val="1970141592"/>
                  </a:ext>
                </a:extLst>
              </a:tr>
              <a:tr h="2017408">
                <a:tc>
                  <a:txBody>
                    <a:bodyPr/>
                    <a:lstStyle>
                      <a:lvl1pPr marL="0" algn="l" defTabSz="914400" rtl="0" eaLnBrk="1" latinLnBrk="0" hangingPunct="1">
                        <a:defRPr sz="1800" b="1" kern="1200">
                          <a:solidFill>
                            <a:schemeClr val="lt1"/>
                          </a:solidFill>
                          <a:latin typeface="Perpetua"/>
                        </a:defRPr>
                      </a:lvl1pPr>
                      <a:lvl2pPr marL="457200" algn="l" defTabSz="914400" rtl="0" eaLnBrk="1" latinLnBrk="0" hangingPunct="1">
                        <a:defRPr sz="1800" b="1" kern="1200">
                          <a:solidFill>
                            <a:schemeClr val="lt1"/>
                          </a:solidFill>
                          <a:latin typeface="Perpetua"/>
                        </a:defRPr>
                      </a:lvl2pPr>
                      <a:lvl3pPr marL="914400" algn="l" defTabSz="914400" rtl="0" eaLnBrk="1" latinLnBrk="0" hangingPunct="1">
                        <a:defRPr sz="1800" b="1" kern="1200">
                          <a:solidFill>
                            <a:schemeClr val="lt1"/>
                          </a:solidFill>
                          <a:latin typeface="Perpetua"/>
                        </a:defRPr>
                      </a:lvl3pPr>
                      <a:lvl4pPr marL="1371600" algn="l" defTabSz="914400" rtl="0" eaLnBrk="1" latinLnBrk="0" hangingPunct="1">
                        <a:defRPr sz="1800" b="1" kern="1200">
                          <a:solidFill>
                            <a:schemeClr val="lt1"/>
                          </a:solidFill>
                          <a:latin typeface="Perpetua"/>
                        </a:defRPr>
                      </a:lvl4pPr>
                      <a:lvl5pPr marL="1828800" algn="l" defTabSz="914400" rtl="0" eaLnBrk="1" latinLnBrk="0" hangingPunct="1">
                        <a:defRPr sz="1800" b="1" kern="1200">
                          <a:solidFill>
                            <a:schemeClr val="lt1"/>
                          </a:solidFill>
                          <a:latin typeface="Perpetua"/>
                        </a:defRPr>
                      </a:lvl5pPr>
                      <a:lvl6pPr marL="2286000" algn="l" defTabSz="914400" rtl="0" eaLnBrk="1" latinLnBrk="0" hangingPunct="1">
                        <a:defRPr sz="1800" b="1" kern="1200">
                          <a:solidFill>
                            <a:schemeClr val="lt1"/>
                          </a:solidFill>
                          <a:latin typeface="Perpetua"/>
                        </a:defRPr>
                      </a:lvl6pPr>
                      <a:lvl7pPr marL="2743200" algn="l" defTabSz="914400" rtl="0" eaLnBrk="1" latinLnBrk="0" hangingPunct="1">
                        <a:defRPr sz="1800" b="1" kern="1200">
                          <a:solidFill>
                            <a:schemeClr val="lt1"/>
                          </a:solidFill>
                          <a:latin typeface="Perpetua"/>
                        </a:defRPr>
                      </a:lvl7pPr>
                      <a:lvl8pPr marL="3200400" algn="l" defTabSz="914400" rtl="0" eaLnBrk="1" latinLnBrk="0" hangingPunct="1">
                        <a:defRPr sz="1800" b="1" kern="1200">
                          <a:solidFill>
                            <a:schemeClr val="lt1"/>
                          </a:solidFill>
                          <a:latin typeface="Perpetua"/>
                        </a:defRPr>
                      </a:lvl8pPr>
                      <a:lvl9pPr marL="3657600" algn="l" defTabSz="914400" rtl="0" eaLnBrk="1" latinLnBrk="0" hangingPunct="1">
                        <a:defRPr sz="1800" b="1" kern="1200">
                          <a:solidFill>
                            <a:schemeClr val="lt1"/>
                          </a:solidFill>
                          <a:latin typeface="Perpetua"/>
                        </a:defRPr>
                      </a:lvl9pPr>
                    </a:lstStyle>
                    <a:p>
                      <a:pPr algn="ctr">
                        <a:lnSpc>
                          <a:spcPct val="115000"/>
                        </a:lnSpc>
                        <a:spcAft>
                          <a:spcPts val="0"/>
                        </a:spcAft>
                      </a:pPr>
                      <a:r>
                        <a:rPr lang="en-US" sz="1600"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Đặc</a:t>
                      </a:r>
                      <a:r>
                        <a:rPr lang="en-US" sz="16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điểm</a:t>
                      </a:r>
                      <a:r>
                        <a:rPr lang="en-US" sz="16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cấu</a:t>
                      </a:r>
                      <a:r>
                        <a:rPr lang="en-US" sz="16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tạo</a:t>
                      </a:r>
                      <a:endParaRPr lang="en-US" sz="1600" dirty="0">
                        <a:solidFill>
                          <a:schemeClr val="bg1"/>
                        </a:solidFill>
                        <a:effectLst>
                          <a:outerShdw blurRad="38100" dist="38100" dir="2700000" algn="tl">
                            <a:srgbClr val="000000">
                              <a:alpha val="43137"/>
                            </a:srgbClr>
                          </a:outerShdw>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2">
                        <a:lumMod val="75000"/>
                      </a:schemeClr>
                    </a:solidFill>
                  </a:tcPr>
                </a:tc>
                <a:tc>
                  <a:txBody>
                    <a:bodyPr/>
                    <a:lstStyle>
                      <a:lvl1pPr marL="0" algn="l" defTabSz="914400" rtl="0" eaLnBrk="1" latinLnBrk="0" hangingPunct="1">
                        <a:defRPr sz="1800" kern="1200">
                          <a:solidFill>
                            <a:schemeClr val="dk1"/>
                          </a:solidFill>
                          <a:latin typeface="Perpetua"/>
                        </a:defRPr>
                      </a:lvl1pPr>
                      <a:lvl2pPr marL="457200" algn="l" defTabSz="914400" rtl="0" eaLnBrk="1" latinLnBrk="0" hangingPunct="1">
                        <a:defRPr sz="1800" kern="1200">
                          <a:solidFill>
                            <a:schemeClr val="dk1"/>
                          </a:solidFill>
                          <a:latin typeface="Perpetua"/>
                        </a:defRPr>
                      </a:lvl2pPr>
                      <a:lvl3pPr marL="914400" algn="l" defTabSz="914400" rtl="0" eaLnBrk="1" latinLnBrk="0" hangingPunct="1">
                        <a:defRPr sz="1800" kern="1200">
                          <a:solidFill>
                            <a:schemeClr val="dk1"/>
                          </a:solidFill>
                          <a:latin typeface="Perpetua"/>
                        </a:defRPr>
                      </a:lvl3pPr>
                      <a:lvl4pPr marL="1371600" algn="l" defTabSz="914400" rtl="0" eaLnBrk="1" latinLnBrk="0" hangingPunct="1">
                        <a:defRPr sz="1800" kern="1200">
                          <a:solidFill>
                            <a:schemeClr val="dk1"/>
                          </a:solidFill>
                          <a:latin typeface="Perpetua"/>
                        </a:defRPr>
                      </a:lvl4pPr>
                      <a:lvl5pPr marL="1828800" algn="l" defTabSz="914400" rtl="0" eaLnBrk="1" latinLnBrk="0" hangingPunct="1">
                        <a:defRPr sz="1800" kern="1200">
                          <a:solidFill>
                            <a:schemeClr val="dk1"/>
                          </a:solidFill>
                          <a:latin typeface="Perpetua"/>
                        </a:defRPr>
                      </a:lvl5pPr>
                      <a:lvl6pPr marL="2286000" algn="l" defTabSz="914400" rtl="0" eaLnBrk="1" latinLnBrk="0" hangingPunct="1">
                        <a:defRPr sz="1800" kern="1200">
                          <a:solidFill>
                            <a:schemeClr val="dk1"/>
                          </a:solidFill>
                          <a:latin typeface="Perpetua"/>
                        </a:defRPr>
                      </a:lvl6pPr>
                      <a:lvl7pPr marL="2743200" algn="l" defTabSz="914400" rtl="0" eaLnBrk="1" latinLnBrk="0" hangingPunct="1">
                        <a:defRPr sz="1800" kern="1200">
                          <a:solidFill>
                            <a:schemeClr val="dk1"/>
                          </a:solidFill>
                          <a:latin typeface="Perpetua"/>
                        </a:defRPr>
                      </a:lvl7pPr>
                      <a:lvl8pPr marL="3200400" algn="l" defTabSz="914400" rtl="0" eaLnBrk="1" latinLnBrk="0" hangingPunct="1">
                        <a:defRPr sz="1800" kern="1200">
                          <a:solidFill>
                            <a:schemeClr val="dk1"/>
                          </a:solidFill>
                          <a:latin typeface="Perpetua"/>
                        </a:defRPr>
                      </a:lvl8pPr>
                      <a:lvl9pPr marL="3657600" algn="l" defTabSz="914400" rtl="0" eaLnBrk="1" latinLnBrk="0" hangingPunct="1">
                        <a:defRPr sz="1800" kern="1200">
                          <a:solidFill>
                            <a:schemeClr val="dk1"/>
                          </a:solidFill>
                          <a:latin typeface="Perpetua"/>
                        </a:defRPr>
                      </a:lvl9pPr>
                    </a:lstStyle>
                    <a:p>
                      <a:pPr>
                        <a:lnSpc>
                          <a:spcPct val="115000"/>
                        </a:lnSpc>
                        <a:spcAft>
                          <a:spcPts val="0"/>
                        </a:spcAft>
                      </a:pPr>
                      <a:r>
                        <a:rPr lang="en-US" sz="1600"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Monoanđehit</a:t>
                      </a:r>
                      <a:r>
                        <a:rPr lang="en-US" sz="1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và</a:t>
                      </a:r>
                      <a:r>
                        <a:rPr lang="en-US" sz="1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poliancol</a:t>
                      </a:r>
                      <a:r>
                        <a:rPr lang="en-US" sz="1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600"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ancol</a:t>
                      </a:r>
                      <a:r>
                        <a:rPr lang="en-US" sz="1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đa</a:t>
                      </a:r>
                      <a:r>
                        <a:rPr lang="en-US" sz="1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chức</a:t>
                      </a:r>
                      <a:r>
                        <a:rPr lang="en-US" sz="1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2">
                        <a:lumMod val="40000"/>
                        <a:lumOff val="60000"/>
                      </a:schemeClr>
                    </a:solidFill>
                  </a:tcPr>
                </a:tc>
                <a:tc>
                  <a:txBody>
                    <a:bodyPr/>
                    <a:lstStyle>
                      <a:lvl1pPr marL="0" algn="l" defTabSz="914400" rtl="0" eaLnBrk="1" latinLnBrk="0" hangingPunct="1">
                        <a:defRPr sz="1800" kern="1200">
                          <a:solidFill>
                            <a:schemeClr val="dk1"/>
                          </a:solidFill>
                          <a:latin typeface="Perpetua"/>
                        </a:defRPr>
                      </a:lvl1pPr>
                      <a:lvl2pPr marL="457200" algn="l" defTabSz="914400" rtl="0" eaLnBrk="1" latinLnBrk="0" hangingPunct="1">
                        <a:defRPr sz="1800" kern="1200">
                          <a:solidFill>
                            <a:schemeClr val="dk1"/>
                          </a:solidFill>
                          <a:latin typeface="Perpetua"/>
                        </a:defRPr>
                      </a:lvl2pPr>
                      <a:lvl3pPr marL="914400" algn="l" defTabSz="914400" rtl="0" eaLnBrk="1" latinLnBrk="0" hangingPunct="1">
                        <a:defRPr sz="1800" kern="1200">
                          <a:solidFill>
                            <a:schemeClr val="dk1"/>
                          </a:solidFill>
                          <a:latin typeface="Perpetua"/>
                        </a:defRPr>
                      </a:lvl3pPr>
                      <a:lvl4pPr marL="1371600" algn="l" defTabSz="914400" rtl="0" eaLnBrk="1" latinLnBrk="0" hangingPunct="1">
                        <a:defRPr sz="1800" kern="1200">
                          <a:solidFill>
                            <a:schemeClr val="dk1"/>
                          </a:solidFill>
                          <a:latin typeface="Perpetua"/>
                        </a:defRPr>
                      </a:lvl4pPr>
                      <a:lvl5pPr marL="1828800" algn="l" defTabSz="914400" rtl="0" eaLnBrk="1" latinLnBrk="0" hangingPunct="1">
                        <a:defRPr sz="1800" kern="1200">
                          <a:solidFill>
                            <a:schemeClr val="dk1"/>
                          </a:solidFill>
                          <a:latin typeface="Perpetua"/>
                        </a:defRPr>
                      </a:lvl5pPr>
                      <a:lvl6pPr marL="2286000" algn="l" defTabSz="914400" rtl="0" eaLnBrk="1" latinLnBrk="0" hangingPunct="1">
                        <a:defRPr sz="1800" kern="1200">
                          <a:solidFill>
                            <a:schemeClr val="dk1"/>
                          </a:solidFill>
                          <a:latin typeface="Perpetua"/>
                        </a:defRPr>
                      </a:lvl6pPr>
                      <a:lvl7pPr marL="2743200" algn="l" defTabSz="914400" rtl="0" eaLnBrk="1" latinLnBrk="0" hangingPunct="1">
                        <a:defRPr sz="1800" kern="1200">
                          <a:solidFill>
                            <a:schemeClr val="dk1"/>
                          </a:solidFill>
                          <a:latin typeface="Perpetua"/>
                        </a:defRPr>
                      </a:lvl7pPr>
                      <a:lvl8pPr marL="3200400" algn="l" defTabSz="914400" rtl="0" eaLnBrk="1" latinLnBrk="0" hangingPunct="1">
                        <a:defRPr sz="1800" kern="1200">
                          <a:solidFill>
                            <a:schemeClr val="dk1"/>
                          </a:solidFill>
                          <a:latin typeface="Perpetua"/>
                        </a:defRPr>
                      </a:lvl8pPr>
                      <a:lvl9pPr marL="3657600" algn="l" defTabSz="914400" rtl="0" eaLnBrk="1" latinLnBrk="0" hangingPunct="1">
                        <a:defRPr sz="1800" kern="1200">
                          <a:solidFill>
                            <a:schemeClr val="dk1"/>
                          </a:solidFill>
                          <a:latin typeface="Perpetua"/>
                        </a:defRPr>
                      </a:lvl9pPr>
                    </a:lstStyle>
                    <a:p>
                      <a:pPr>
                        <a:lnSpc>
                          <a:spcPct val="115000"/>
                        </a:lnSpc>
                        <a:spcAft>
                          <a:spcPts val="0"/>
                        </a:spcAft>
                      </a:pPr>
                      <a:r>
                        <a:rPr lang="en-US" sz="1600"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Monoxeton</a:t>
                      </a:r>
                      <a:r>
                        <a:rPr lang="en-US" sz="1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và</a:t>
                      </a:r>
                      <a:r>
                        <a:rPr lang="en-US" sz="1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poliancol</a:t>
                      </a:r>
                      <a:endParaRPr 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2">
                        <a:lumMod val="40000"/>
                        <a:lumOff val="60000"/>
                      </a:schemeClr>
                    </a:solidFill>
                  </a:tcPr>
                </a:tc>
                <a:tc>
                  <a:txBody>
                    <a:bodyPr/>
                    <a:lstStyle>
                      <a:lvl1pPr marL="0" algn="l" defTabSz="914400" rtl="0" eaLnBrk="1" latinLnBrk="0" hangingPunct="1">
                        <a:defRPr sz="1800" kern="1200">
                          <a:solidFill>
                            <a:schemeClr val="dk1"/>
                          </a:solidFill>
                          <a:latin typeface="Perpetua"/>
                        </a:defRPr>
                      </a:lvl1pPr>
                      <a:lvl2pPr marL="457200" algn="l" defTabSz="914400" rtl="0" eaLnBrk="1" latinLnBrk="0" hangingPunct="1">
                        <a:defRPr sz="1800" kern="1200">
                          <a:solidFill>
                            <a:schemeClr val="dk1"/>
                          </a:solidFill>
                          <a:latin typeface="Perpetua"/>
                        </a:defRPr>
                      </a:lvl2pPr>
                      <a:lvl3pPr marL="914400" algn="l" defTabSz="914400" rtl="0" eaLnBrk="1" latinLnBrk="0" hangingPunct="1">
                        <a:defRPr sz="1800" kern="1200">
                          <a:solidFill>
                            <a:schemeClr val="dk1"/>
                          </a:solidFill>
                          <a:latin typeface="Perpetua"/>
                        </a:defRPr>
                      </a:lvl3pPr>
                      <a:lvl4pPr marL="1371600" algn="l" defTabSz="914400" rtl="0" eaLnBrk="1" latinLnBrk="0" hangingPunct="1">
                        <a:defRPr sz="1800" kern="1200">
                          <a:solidFill>
                            <a:schemeClr val="dk1"/>
                          </a:solidFill>
                          <a:latin typeface="Perpetua"/>
                        </a:defRPr>
                      </a:lvl4pPr>
                      <a:lvl5pPr marL="1828800" algn="l" defTabSz="914400" rtl="0" eaLnBrk="1" latinLnBrk="0" hangingPunct="1">
                        <a:defRPr sz="1800" kern="1200">
                          <a:solidFill>
                            <a:schemeClr val="dk1"/>
                          </a:solidFill>
                          <a:latin typeface="Perpetua"/>
                        </a:defRPr>
                      </a:lvl5pPr>
                      <a:lvl6pPr marL="2286000" algn="l" defTabSz="914400" rtl="0" eaLnBrk="1" latinLnBrk="0" hangingPunct="1">
                        <a:defRPr sz="1800" kern="1200">
                          <a:solidFill>
                            <a:schemeClr val="dk1"/>
                          </a:solidFill>
                          <a:latin typeface="Perpetua"/>
                        </a:defRPr>
                      </a:lvl6pPr>
                      <a:lvl7pPr marL="2743200" algn="l" defTabSz="914400" rtl="0" eaLnBrk="1" latinLnBrk="0" hangingPunct="1">
                        <a:defRPr sz="1800" kern="1200">
                          <a:solidFill>
                            <a:schemeClr val="dk1"/>
                          </a:solidFill>
                          <a:latin typeface="Perpetua"/>
                        </a:defRPr>
                      </a:lvl7pPr>
                      <a:lvl8pPr marL="3200400" algn="l" defTabSz="914400" rtl="0" eaLnBrk="1" latinLnBrk="0" hangingPunct="1">
                        <a:defRPr sz="1800" kern="1200">
                          <a:solidFill>
                            <a:schemeClr val="dk1"/>
                          </a:solidFill>
                          <a:latin typeface="Perpetua"/>
                        </a:defRPr>
                      </a:lvl8pPr>
                      <a:lvl9pPr marL="3657600" algn="l" defTabSz="914400" rtl="0" eaLnBrk="1" latinLnBrk="0" hangingPunct="1">
                        <a:defRPr sz="1800" kern="1200">
                          <a:solidFill>
                            <a:schemeClr val="dk1"/>
                          </a:solidFill>
                          <a:latin typeface="Perpetua"/>
                        </a:defRPr>
                      </a:lvl9pPr>
                    </a:lstStyle>
                    <a:p>
                      <a:pPr marL="0" indent="0">
                        <a:lnSpc>
                          <a:spcPct val="115000"/>
                        </a:lnSpc>
                        <a:spcAft>
                          <a:spcPts val="0"/>
                        </a:spcAft>
                        <a:buFontTx/>
                        <a:buNone/>
                      </a:pPr>
                      <a:r>
                        <a:rPr lang="en-US" sz="1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Do 2 </a:t>
                      </a:r>
                      <a:r>
                        <a:rPr lang="en-US" sz="1600"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gốc</a:t>
                      </a:r>
                      <a:r>
                        <a:rPr lang="en-US" sz="1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Symbol" panose="05050102010706020507" pitchFamily="18" charset="2"/>
                        </a:rPr>
                        <a:t></a:t>
                      </a:r>
                      <a:r>
                        <a:rPr lang="en-US" sz="1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glucozơ</a:t>
                      </a:r>
                      <a:r>
                        <a:rPr lang="en-US" sz="1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và</a:t>
                      </a:r>
                      <a:r>
                        <a:rPr lang="en-US" sz="1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Symbol" panose="05050102010706020507" pitchFamily="18" charset="2"/>
                        </a:rPr>
                        <a:t>-</a:t>
                      </a:r>
                      <a:r>
                        <a:rPr lang="en-US" sz="1600"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Symbol" panose="05050102010706020507" pitchFamily="18" charset="2"/>
                        </a:rPr>
                        <a:t>fructoz</a:t>
                      </a:r>
                      <a:r>
                        <a:rPr lang="vi-VN" sz="1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Symbol" panose="05050102010706020507" pitchFamily="18" charset="2"/>
                        </a:rPr>
                        <a:t>ơ</a:t>
                      </a:r>
                      <a:r>
                        <a:rPr lang="en-US" sz="1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Symbol" panose="05050102010706020507" pitchFamily="18" charset="2"/>
                        </a:rPr>
                        <a:t> </a:t>
                      </a:r>
                      <a:r>
                        <a:rPr lang="en-US" sz="1600"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Symbol" panose="05050102010706020507" pitchFamily="18" charset="2"/>
                        </a:rPr>
                        <a:t>liên</a:t>
                      </a:r>
                      <a:r>
                        <a:rPr lang="en-US" sz="1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Symbol" panose="05050102010706020507" pitchFamily="18" charset="2"/>
                        </a:rPr>
                        <a:t> </a:t>
                      </a:r>
                      <a:r>
                        <a:rPr lang="en-US" sz="1600"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Symbol" panose="05050102010706020507" pitchFamily="18" charset="2"/>
                        </a:rPr>
                        <a:t>kết</a:t>
                      </a:r>
                      <a:r>
                        <a:rPr lang="en-US" sz="1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Symbol" panose="05050102010706020507" pitchFamily="18" charset="2"/>
                        </a:rPr>
                        <a:t> </a:t>
                      </a:r>
                      <a:r>
                        <a:rPr lang="en-US" sz="1600"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Symbol" panose="05050102010706020507" pitchFamily="18" charset="2"/>
                        </a:rPr>
                        <a:t>với</a:t>
                      </a:r>
                      <a:r>
                        <a:rPr lang="en-US" sz="1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Symbol" panose="05050102010706020507" pitchFamily="18" charset="2"/>
                        </a:rPr>
                        <a:t> </a:t>
                      </a:r>
                      <a:r>
                        <a:rPr lang="en-US" sz="1600"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Symbol" panose="05050102010706020507" pitchFamily="18" charset="2"/>
                        </a:rPr>
                        <a:t>nhau</a:t>
                      </a:r>
                      <a:r>
                        <a:rPr lang="en-US" sz="1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Symbol" panose="05050102010706020507" pitchFamily="18" charset="2"/>
                        </a:rPr>
                        <a:t> qua </a:t>
                      </a:r>
                      <a:r>
                        <a:rPr lang="en-US" sz="1600"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Symbol" panose="05050102010706020507" pitchFamily="18" charset="2"/>
                        </a:rPr>
                        <a:t>nguyên</a:t>
                      </a:r>
                      <a:r>
                        <a:rPr lang="en-US" sz="1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Symbol" panose="05050102010706020507" pitchFamily="18" charset="2"/>
                        </a:rPr>
                        <a:t> </a:t>
                      </a:r>
                      <a:r>
                        <a:rPr lang="en-US" sz="1600"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Symbol" panose="05050102010706020507" pitchFamily="18" charset="2"/>
                        </a:rPr>
                        <a:t>tử</a:t>
                      </a:r>
                      <a:r>
                        <a:rPr lang="en-US" sz="1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Symbol" panose="05050102010706020507" pitchFamily="18" charset="2"/>
                        </a:rPr>
                        <a:t> </a:t>
                      </a:r>
                      <a:r>
                        <a:rPr lang="en-US" sz="1600"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Symbol" panose="05050102010706020507" pitchFamily="18" charset="2"/>
                        </a:rPr>
                        <a:t>oxi</a:t>
                      </a:r>
                      <a:r>
                        <a:rPr lang="en-US" sz="1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Symbol" panose="05050102010706020507" pitchFamily="18" charset="2"/>
                        </a:rPr>
                        <a:t>.</a:t>
                      </a:r>
                    </a:p>
                    <a:p>
                      <a:pPr marL="0" indent="0">
                        <a:lnSpc>
                          <a:spcPct val="115000"/>
                        </a:lnSpc>
                        <a:spcAft>
                          <a:spcPts val="0"/>
                        </a:spcAft>
                        <a:buFontTx/>
                        <a:buNone/>
                      </a:pPr>
                      <a:r>
                        <a:rPr lang="en-US" sz="1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Có</a:t>
                      </a:r>
                      <a:r>
                        <a:rPr lang="en-US" sz="1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chức</a:t>
                      </a:r>
                      <a:r>
                        <a:rPr lang="en-US" sz="1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poliancol</a:t>
                      </a:r>
                      <a:br>
                        <a:rPr lang="en-US" sz="1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1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ko </a:t>
                      </a:r>
                      <a:r>
                        <a:rPr lang="en-US" sz="1600"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có</a:t>
                      </a:r>
                      <a:r>
                        <a:rPr lang="en-US" sz="1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nhóm</a:t>
                      </a:r>
                      <a:r>
                        <a:rPr lang="en-US" sz="1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-CHO</a:t>
                      </a:r>
                      <a:endParaRPr 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2">
                        <a:lumMod val="40000"/>
                        <a:lumOff val="60000"/>
                      </a:schemeClr>
                    </a:solidFill>
                  </a:tcPr>
                </a:tc>
                <a:tc>
                  <a:txBody>
                    <a:bodyPr/>
                    <a:lstStyle>
                      <a:lvl1pPr marL="0" algn="l" defTabSz="914400" rtl="0" eaLnBrk="1" latinLnBrk="0" hangingPunct="1">
                        <a:defRPr sz="1800" kern="1200">
                          <a:solidFill>
                            <a:schemeClr val="dk1"/>
                          </a:solidFill>
                          <a:latin typeface="Perpetua"/>
                        </a:defRPr>
                      </a:lvl1pPr>
                      <a:lvl2pPr marL="457200" algn="l" defTabSz="914400" rtl="0" eaLnBrk="1" latinLnBrk="0" hangingPunct="1">
                        <a:defRPr sz="1800" kern="1200">
                          <a:solidFill>
                            <a:schemeClr val="dk1"/>
                          </a:solidFill>
                          <a:latin typeface="Perpetua"/>
                        </a:defRPr>
                      </a:lvl2pPr>
                      <a:lvl3pPr marL="914400" algn="l" defTabSz="914400" rtl="0" eaLnBrk="1" latinLnBrk="0" hangingPunct="1">
                        <a:defRPr sz="1800" kern="1200">
                          <a:solidFill>
                            <a:schemeClr val="dk1"/>
                          </a:solidFill>
                          <a:latin typeface="Perpetua"/>
                        </a:defRPr>
                      </a:lvl3pPr>
                      <a:lvl4pPr marL="1371600" algn="l" defTabSz="914400" rtl="0" eaLnBrk="1" latinLnBrk="0" hangingPunct="1">
                        <a:defRPr sz="1800" kern="1200">
                          <a:solidFill>
                            <a:schemeClr val="dk1"/>
                          </a:solidFill>
                          <a:latin typeface="Perpetua"/>
                        </a:defRPr>
                      </a:lvl4pPr>
                      <a:lvl5pPr marL="1828800" algn="l" defTabSz="914400" rtl="0" eaLnBrk="1" latinLnBrk="0" hangingPunct="1">
                        <a:defRPr sz="1800" kern="1200">
                          <a:solidFill>
                            <a:schemeClr val="dk1"/>
                          </a:solidFill>
                          <a:latin typeface="Perpetua"/>
                        </a:defRPr>
                      </a:lvl5pPr>
                      <a:lvl6pPr marL="2286000" algn="l" defTabSz="914400" rtl="0" eaLnBrk="1" latinLnBrk="0" hangingPunct="1">
                        <a:defRPr sz="1800" kern="1200">
                          <a:solidFill>
                            <a:schemeClr val="dk1"/>
                          </a:solidFill>
                          <a:latin typeface="Perpetua"/>
                        </a:defRPr>
                      </a:lvl6pPr>
                      <a:lvl7pPr marL="2743200" algn="l" defTabSz="914400" rtl="0" eaLnBrk="1" latinLnBrk="0" hangingPunct="1">
                        <a:defRPr sz="1800" kern="1200">
                          <a:solidFill>
                            <a:schemeClr val="dk1"/>
                          </a:solidFill>
                          <a:latin typeface="Perpetua"/>
                        </a:defRPr>
                      </a:lvl7pPr>
                      <a:lvl8pPr marL="3200400" algn="l" defTabSz="914400" rtl="0" eaLnBrk="1" latinLnBrk="0" hangingPunct="1">
                        <a:defRPr sz="1800" kern="1200">
                          <a:solidFill>
                            <a:schemeClr val="dk1"/>
                          </a:solidFill>
                          <a:latin typeface="Perpetua"/>
                        </a:defRPr>
                      </a:lvl8pPr>
                      <a:lvl9pPr marL="3657600" algn="l" defTabSz="914400" rtl="0" eaLnBrk="1" latinLnBrk="0" hangingPunct="1">
                        <a:defRPr sz="1800" kern="1200">
                          <a:solidFill>
                            <a:schemeClr val="dk1"/>
                          </a:solidFill>
                          <a:latin typeface="Perpetua"/>
                        </a:defRPr>
                      </a:lvl9pPr>
                    </a:lstStyle>
                    <a:p>
                      <a:pPr>
                        <a:lnSpc>
                          <a:spcPct val="115000"/>
                        </a:lnSpc>
                        <a:spcAft>
                          <a:spcPts val="0"/>
                        </a:spcAft>
                      </a:pPr>
                      <a:r>
                        <a:rPr lang="en-US" sz="1600"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Các</a:t>
                      </a:r>
                      <a:r>
                        <a:rPr lang="en-US" sz="1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mắt</a:t>
                      </a:r>
                      <a:r>
                        <a:rPr lang="en-US" sz="1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xích</a:t>
                      </a:r>
                      <a:r>
                        <a:rPr lang="en-US" sz="1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Symbol" panose="05050102010706020507" pitchFamily="18" charset="2"/>
                        </a:rPr>
                        <a:t></a:t>
                      </a:r>
                      <a:r>
                        <a:rPr lang="en-US" sz="1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glucozơ</a:t>
                      </a:r>
                      <a:r>
                        <a:rPr lang="en-US" sz="1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liên</a:t>
                      </a:r>
                      <a:r>
                        <a:rPr lang="en-US" sz="1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kết</a:t>
                      </a:r>
                      <a:r>
                        <a:rPr lang="en-US" sz="1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với</a:t>
                      </a:r>
                      <a:r>
                        <a:rPr lang="en-US" sz="1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nhau</a:t>
                      </a:r>
                      <a:r>
                        <a:rPr lang="en-US" sz="1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gồm</a:t>
                      </a:r>
                      <a:r>
                        <a:rPr lang="en-US" sz="1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2 </a:t>
                      </a:r>
                      <a:r>
                        <a:rPr lang="en-US" sz="1600"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loại</a:t>
                      </a:r>
                      <a:r>
                        <a:rPr lang="en-US" sz="1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amiloz</a:t>
                      </a:r>
                      <a:r>
                        <a:rPr lang="vi-VN" sz="1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ơ</a:t>
                      </a:r>
                      <a:r>
                        <a:rPr lang="en-US" sz="1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và</a:t>
                      </a:r>
                      <a:r>
                        <a:rPr lang="en-US" sz="1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amylopectin.</a:t>
                      </a:r>
                    </a:p>
                    <a:p>
                      <a:pPr>
                        <a:lnSpc>
                          <a:spcPct val="115000"/>
                        </a:lnSpc>
                        <a:spcAft>
                          <a:spcPts val="0"/>
                        </a:spcAft>
                      </a:pPr>
                      <a:r>
                        <a:rPr lang="en-US" sz="1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ko </a:t>
                      </a:r>
                      <a:r>
                        <a:rPr lang="en-US" sz="1600"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có</a:t>
                      </a:r>
                      <a:r>
                        <a:rPr lang="en-US" sz="1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nhóm</a:t>
                      </a:r>
                      <a:r>
                        <a:rPr lang="en-US" sz="1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-CHO</a:t>
                      </a:r>
                      <a:endParaRPr 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2">
                        <a:lumMod val="40000"/>
                        <a:lumOff val="60000"/>
                      </a:schemeClr>
                    </a:solidFill>
                  </a:tcPr>
                </a:tc>
                <a:tc>
                  <a:txBody>
                    <a:bodyPr/>
                    <a:lstStyle>
                      <a:lvl1pPr marL="0" algn="l" defTabSz="914400" rtl="0" eaLnBrk="1" latinLnBrk="0" hangingPunct="1">
                        <a:defRPr sz="1800" kern="1200">
                          <a:solidFill>
                            <a:schemeClr val="dk1"/>
                          </a:solidFill>
                          <a:latin typeface="Perpetua"/>
                        </a:defRPr>
                      </a:lvl1pPr>
                      <a:lvl2pPr marL="457200" algn="l" defTabSz="914400" rtl="0" eaLnBrk="1" latinLnBrk="0" hangingPunct="1">
                        <a:defRPr sz="1800" kern="1200">
                          <a:solidFill>
                            <a:schemeClr val="dk1"/>
                          </a:solidFill>
                          <a:latin typeface="Perpetua"/>
                        </a:defRPr>
                      </a:lvl2pPr>
                      <a:lvl3pPr marL="914400" algn="l" defTabSz="914400" rtl="0" eaLnBrk="1" latinLnBrk="0" hangingPunct="1">
                        <a:defRPr sz="1800" kern="1200">
                          <a:solidFill>
                            <a:schemeClr val="dk1"/>
                          </a:solidFill>
                          <a:latin typeface="Perpetua"/>
                        </a:defRPr>
                      </a:lvl3pPr>
                      <a:lvl4pPr marL="1371600" algn="l" defTabSz="914400" rtl="0" eaLnBrk="1" latinLnBrk="0" hangingPunct="1">
                        <a:defRPr sz="1800" kern="1200">
                          <a:solidFill>
                            <a:schemeClr val="dk1"/>
                          </a:solidFill>
                          <a:latin typeface="Perpetua"/>
                        </a:defRPr>
                      </a:lvl4pPr>
                      <a:lvl5pPr marL="1828800" algn="l" defTabSz="914400" rtl="0" eaLnBrk="1" latinLnBrk="0" hangingPunct="1">
                        <a:defRPr sz="1800" kern="1200">
                          <a:solidFill>
                            <a:schemeClr val="dk1"/>
                          </a:solidFill>
                          <a:latin typeface="Perpetua"/>
                        </a:defRPr>
                      </a:lvl5pPr>
                      <a:lvl6pPr marL="2286000" algn="l" defTabSz="914400" rtl="0" eaLnBrk="1" latinLnBrk="0" hangingPunct="1">
                        <a:defRPr sz="1800" kern="1200">
                          <a:solidFill>
                            <a:schemeClr val="dk1"/>
                          </a:solidFill>
                          <a:latin typeface="Perpetua"/>
                        </a:defRPr>
                      </a:lvl6pPr>
                      <a:lvl7pPr marL="2743200" algn="l" defTabSz="914400" rtl="0" eaLnBrk="1" latinLnBrk="0" hangingPunct="1">
                        <a:defRPr sz="1800" kern="1200">
                          <a:solidFill>
                            <a:schemeClr val="dk1"/>
                          </a:solidFill>
                          <a:latin typeface="Perpetua"/>
                        </a:defRPr>
                      </a:lvl7pPr>
                      <a:lvl8pPr marL="3200400" algn="l" defTabSz="914400" rtl="0" eaLnBrk="1" latinLnBrk="0" hangingPunct="1">
                        <a:defRPr sz="1800" kern="1200">
                          <a:solidFill>
                            <a:schemeClr val="dk1"/>
                          </a:solidFill>
                          <a:latin typeface="Perpetua"/>
                        </a:defRPr>
                      </a:lvl8pPr>
                      <a:lvl9pPr marL="3657600" algn="l" defTabSz="914400" rtl="0" eaLnBrk="1" latinLnBrk="0" hangingPunct="1">
                        <a:defRPr sz="1800" kern="1200">
                          <a:solidFill>
                            <a:schemeClr val="dk1"/>
                          </a:solidFill>
                          <a:latin typeface="Perpetua"/>
                        </a:defRPr>
                      </a:lvl9pPr>
                    </a:lstStyle>
                    <a:p>
                      <a:pPr>
                        <a:lnSpc>
                          <a:spcPct val="115000"/>
                        </a:lnSpc>
                        <a:spcAft>
                          <a:spcPts val="0"/>
                        </a:spcAft>
                      </a:pPr>
                      <a:r>
                        <a:rPr lang="en-US" sz="1600"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Các</a:t>
                      </a:r>
                      <a:r>
                        <a:rPr lang="en-US" sz="1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mắt</a:t>
                      </a:r>
                      <a:r>
                        <a:rPr lang="en-US" sz="1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xích</a:t>
                      </a:r>
                      <a:r>
                        <a:rPr lang="en-US" sz="1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Symbol" panose="05050102010706020507" pitchFamily="18" charset="2"/>
                        </a:rPr>
                        <a:t></a:t>
                      </a:r>
                      <a:r>
                        <a:rPr lang="en-US" sz="1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glucozơ</a:t>
                      </a:r>
                      <a:r>
                        <a:rPr lang="en-US" sz="1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liên</a:t>
                      </a:r>
                      <a:r>
                        <a:rPr lang="en-US" sz="1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kết</a:t>
                      </a:r>
                      <a:r>
                        <a:rPr lang="en-US" sz="1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nhau</a:t>
                      </a:r>
                      <a:r>
                        <a:rPr lang="en-US" sz="1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thành</a:t>
                      </a:r>
                      <a:r>
                        <a:rPr lang="en-US" sz="1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mạch</a:t>
                      </a:r>
                      <a:r>
                        <a:rPr lang="en-US" sz="1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kéo</a:t>
                      </a:r>
                      <a:r>
                        <a:rPr lang="en-US" sz="1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dài</a:t>
                      </a:r>
                      <a:r>
                        <a:rPr lang="en-US" sz="1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a:lnSpc>
                          <a:spcPct val="115000"/>
                        </a:lnSpc>
                        <a:spcAft>
                          <a:spcPts val="0"/>
                        </a:spcAft>
                      </a:pPr>
                      <a:r>
                        <a:rPr lang="en-US" sz="1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-ko </a:t>
                      </a:r>
                      <a:r>
                        <a:rPr lang="en-US" sz="1600"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có</a:t>
                      </a:r>
                      <a:r>
                        <a:rPr lang="en-US" sz="1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nhóm</a:t>
                      </a:r>
                      <a:r>
                        <a:rPr lang="en-US" sz="1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-CHO, </a:t>
                      </a:r>
                    </a:p>
                    <a:p>
                      <a:pPr>
                        <a:lnSpc>
                          <a:spcPct val="115000"/>
                        </a:lnSpc>
                        <a:spcAft>
                          <a:spcPts val="0"/>
                        </a:spcAft>
                      </a:pPr>
                      <a:r>
                        <a:rPr lang="en-US" sz="1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mỗi</a:t>
                      </a:r>
                      <a:r>
                        <a:rPr lang="en-US" sz="1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gốc</a:t>
                      </a:r>
                      <a:r>
                        <a:rPr lang="en-US" sz="1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glucoz</a:t>
                      </a:r>
                      <a:r>
                        <a:rPr lang="vi-VN" sz="1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ơ</a:t>
                      </a:r>
                      <a:r>
                        <a:rPr lang="en-US" sz="1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có</a:t>
                      </a:r>
                      <a:r>
                        <a:rPr lang="en-US" sz="1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3 </a:t>
                      </a:r>
                      <a:r>
                        <a:rPr lang="en-US" sz="1600"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nhóm</a:t>
                      </a:r>
                      <a:r>
                        <a:rPr lang="en-US" sz="1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–OH </a:t>
                      </a:r>
                      <a:r>
                        <a:rPr lang="en-US" sz="1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Symbol" panose="05050102010706020507" pitchFamily="18" charset="2"/>
                        </a:rPr>
                        <a:t></a:t>
                      </a:r>
                      <a:r>
                        <a:rPr lang="en-US" sz="1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a:t>
                      </a:r>
                      <a:r>
                        <a:rPr lang="en-US" sz="1600" baseline="-250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6</a:t>
                      </a:r>
                      <a:r>
                        <a:rPr lang="en-US" sz="1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t>
                      </a:r>
                      <a:r>
                        <a:rPr lang="en-US" sz="1600" baseline="-250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7</a:t>
                      </a:r>
                      <a:r>
                        <a:rPr lang="en-US" sz="1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lang="en-US" sz="1600" baseline="-250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US" sz="1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(OH)</a:t>
                      </a:r>
                      <a:r>
                        <a:rPr lang="en-US" sz="1600" baseline="-250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r>
                        <a:rPr lang="en-US" sz="1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1600" baseline="-250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endParaRPr 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421935429"/>
                  </a:ext>
                </a:extLst>
              </a:tr>
              <a:tr h="799018">
                <a:tc rowSpan="3">
                  <a:txBody>
                    <a:bodyPr/>
                    <a:lstStyle>
                      <a:lvl1pPr marL="0" algn="l" defTabSz="914400" rtl="0" eaLnBrk="1" latinLnBrk="0" hangingPunct="1">
                        <a:defRPr sz="1800" b="1" kern="1200">
                          <a:solidFill>
                            <a:schemeClr val="lt1"/>
                          </a:solidFill>
                          <a:latin typeface="Perpetua"/>
                        </a:defRPr>
                      </a:lvl1pPr>
                      <a:lvl2pPr marL="457200" algn="l" defTabSz="914400" rtl="0" eaLnBrk="1" latinLnBrk="0" hangingPunct="1">
                        <a:defRPr sz="1800" b="1" kern="1200">
                          <a:solidFill>
                            <a:schemeClr val="lt1"/>
                          </a:solidFill>
                          <a:latin typeface="Perpetua"/>
                        </a:defRPr>
                      </a:lvl2pPr>
                      <a:lvl3pPr marL="914400" algn="l" defTabSz="914400" rtl="0" eaLnBrk="1" latinLnBrk="0" hangingPunct="1">
                        <a:defRPr sz="1800" b="1" kern="1200">
                          <a:solidFill>
                            <a:schemeClr val="lt1"/>
                          </a:solidFill>
                          <a:latin typeface="Perpetua"/>
                        </a:defRPr>
                      </a:lvl3pPr>
                      <a:lvl4pPr marL="1371600" algn="l" defTabSz="914400" rtl="0" eaLnBrk="1" latinLnBrk="0" hangingPunct="1">
                        <a:defRPr sz="1800" b="1" kern="1200">
                          <a:solidFill>
                            <a:schemeClr val="lt1"/>
                          </a:solidFill>
                          <a:latin typeface="Perpetua"/>
                        </a:defRPr>
                      </a:lvl4pPr>
                      <a:lvl5pPr marL="1828800" algn="l" defTabSz="914400" rtl="0" eaLnBrk="1" latinLnBrk="0" hangingPunct="1">
                        <a:defRPr sz="1800" b="1" kern="1200">
                          <a:solidFill>
                            <a:schemeClr val="lt1"/>
                          </a:solidFill>
                          <a:latin typeface="Perpetua"/>
                        </a:defRPr>
                      </a:lvl5pPr>
                      <a:lvl6pPr marL="2286000" algn="l" defTabSz="914400" rtl="0" eaLnBrk="1" latinLnBrk="0" hangingPunct="1">
                        <a:defRPr sz="1800" b="1" kern="1200">
                          <a:solidFill>
                            <a:schemeClr val="lt1"/>
                          </a:solidFill>
                          <a:latin typeface="Perpetua"/>
                        </a:defRPr>
                      </a:lvl6pPr>
                      <a:lvl7pPr marL="2743200" algn="l" defTabSz="914400" rtl="0" eaLnBrk="1" latinLnBrk="0" hangingPunct="1">
                        <a:defRPr sz="1800" b="1" kern="1200">
                          <a:solidFill>
                            <a:schemeClr val="lt1"/>
                          </a:solidFill>
                          <a:latin typeface="Perpetua"/>
                        </a:defRPr>
                      </a:lvl7pPr>
                      <a:lvl8pPr marL="3200400" algn="l" defTabSz="914400" rtl="0" eaLnBrk="1" latinLnBrk="0" hangingPunct="1">
                        <a:defRPr sz="1800" b="1" kern="1200">
                          <a:solidFill>
                            <a:schemeClr val="lt1"/>
                          </a:solidFill>
                          <a:latin typeface="Perpetua"/>
                        </a:defRPr>
                      </a:lvl8pPr>
                      <a:lvl9pPr marL="3657600" algn="l" defTabSz="914400" rtl="0" eaLnBrk="1" latinLnBrk="0" hangingPunct="1">
                        <a:defRPr sz="1800" b="1" kern="1200">
                          <a:solidFill>
                            <a:schemeClr val="lt1"/>
                          </a:solidFill>
                          <a:latin typeface="Perpetua"/>
                        </a:defRPr>
                      </a:lvl9pPr>
                    </a:lstStyle>
                    <a:p>
                      <a:pPr algn="ctr">
                        <a:lnSpc>
                          <a:spcPct val="115000"/>
                        </a:lnSpc>
                        <a:spcAft>
                          <a:spcPts val="0"/>
                        </a:spcAft>
                      </a:pPr>
                      <a:r>
                        <a:rPr lang="en-US" sz="160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Hóa tính</a:t>
                      </a:r>
                      <a:endParaRPr lang="en-US" sz="1600">
                        <a:solidFill>
                          <a:schemeClr val="bg1"/>
                        </a:solidFill>
                        <a:effectLst>
                          <a:outerShdw blurRad="38100" dist="38100" dir="2700000" algn="tl">
                            <a:srgbClr val="000000">
                              <a:alpha val="43137"/>
                            </a:srgbClr>
                          </a:outerShdw>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2">
                        <a:lumMod val="75000"/>
                      </a:schemeClr>
                    </a:solidFill>
                  </a:tcPr>
                </a:tc>
                <a:tc gridSpan="3">
                  <a:txBody>
                    <a:bodyPr/>
                    <a:lstStyle>
                      <a:lvl1pPr marL="0" algn="l" defTabSz="914400" rtl="0" eaLnBrk="1" latinLnBrk="0" hangingPunct="1">
                        <a:defRPr sz="1800" kern="1200">
                          <a:solidFill>
                            <a:schemeClr val="dk1"/>
                          </a:solidFill>
                          <a:latin typeface="Perpetua"/>
                        </a:defRPr>
                      </a:lvl1pPr>
                      <a:lvl2pPr marL="457200" algn="l" defTabSz="914400" rtl="0" eaLnBrk="1" latinLnBrk="0" hangingPunct="1">
                        <a:defRPr sz="1800" kern="1200">
                          <a:solidFill>
                            <a:schemeClr val="dk1"/>
                          </a:solidFill>
                          <a:latin typeface="Perpetua"/>
                        </a:defRPr>
                      </a:lvl2pPr>
                      <a:lvl3pPr marL="914400" algn="l" defTabSz="914400" rtl="0" eaLnBrk="1" latinLnBrk="0" hangingPunct="1">
                        <a:defRPr sz="1800" kern="1200">
                          <a:solidFill>
                            <a:schemeClr val="dk1"/>
                          </a:solidFill>
                          <a:latin typeface="Perpetua"/>
                        </a:defRPr>
                      </a:lvl3pPr>
                      <a:lvl4pPr marL="1371600" algn="l" defTabSz="914400" rtl="0" eaLnBrk="1" latinLnBrk="0" hangingPunct="1">
                        <a:defRPr sz="1800" kern="1200">
                          <a:solidFill>
                            <a:schemeClr val="dk1"/>
                          </a:solidFill>
                          <a:latin typeface="Perpetua"/>
                        </a:defRPr>
                      </a:lvl4pPr>
                      <a:lvl5pPr marL="1828800" algn="l" defTabSz="914400" rtl="0" eaLnBrk="1" latinLnBrk="0" hangingPunct="1">
                        <a:defRPr sz="1800" kern="1200">
                          <a:solidFill>
                            <a:schemeClr val="dk1"/>
                          </a:solidFill>
                          <a:latin typeface="Perpetua"/>
                        </a:defRPr>
                      </a:lvl5pPr>
                      <a:lvl6pPr marL="2286000" algn="l" defTabSz="914400" rtl="0" eaLnBrk="1" latinLnBrk="0" hangingPunct="1">
                        <a:defRPr sz="1800" kern="1200">
                          <a:solidFill>
                            <a:schemeClr val="dk1"/>
                          </a:solidFill>
                          <a:latin typeface="Perpetua"/>
                        </a:defRPr>
                      </a:lvl6pPr>
                      <a:lvl7pPr marL="2743200" algn="l" defTabSz="914400" rtl="0" eaLnBrk="1" latinLnBrk="0" hangingPunct="1">
                        <a:defRPr sz="1800" kern="1200">
                          <a:solidFill>
                            <a:schemeClr val="dk1"/>
                          </a:solidFill>
                          <a:latin typeface="Perpetua"/>
                        </a:defRPr>
                      </a:lvl7pPr>
                      <a:lvl8pPr marL="3200400" algn="l" defTabSz="914400" rtl="0" eaLnBrk="1" latinLnBrk="0" hangingPunct="1">
                        <a:defRPr sz="1800" kern="1200">
                          <a:solidFill>
                            <a:schemeClr val="dk1"/>
                          </a:solidFill>
                          <a:latin typeface="Perpetua"/>
                        </a:defRPr>
                      </a:lvl8pPr>
                      <a:lvl9pPr marL="3657600" algn="l" defTabSz="914400" rtl="0" eaLnBrk="1" latinLnBrk="0" hangingPunct="1">
                        <a:defRPr sz="1800" kern="1200">
                          <a:solidFill>
                            <a:schemeClr val="dk1"/>
                          </a:solidFill>
                          <a:latin typeface="Perpetua"/>
                        </a:defRPr>
                      </a:lvl9pPr>
                    </a:lstStyle>
                    <a:p>
                      <a:pPr algn="ctr">
                        <a:lnSpc>
                          <a:spcPct val="115000"/>
                        </a:lnSpc>
                        <a:spcAft>
                          <a:spcPts val="0"/>
                        </a:spcAft>
                      </a:pPr>
                      <a:r>
                        <a:rPr lang="en-US" sz="160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Phản ứng với Cu(OH)</a:t>
                      </a:r>
                      <a:r>
                        <a:rPr lang="en-US" sz="1600" baseline="-2500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US" sz="160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Symbol" panose="05050102010706020507" pitchFamily="18" charset="2"/>
                        </a:rPr>
                        <a:t></a:t>
                      </a:r>
                      <a:r>
                        <a:rPr lang="en-US" sz="160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dd xanh lam</a:t>
                      </a:r>
                      <a:endParaRPr lang="en-US" sz="1600">
                        <a:solidFill>
                          <a:schemeClr val="tx1"/>
                        </a:solidFill>
                        <a:effectLst>
                          <a:outerShdw blurRad="38100" dist="38100" dir="2700000" algn="tl">
                            <a:srgbClr val="000000">
                              <a:alpha val="43137"/>
                            </a:srgbClr>
                          </a:outerShdw>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2">
                        <a:lumMod val="40000"/>
                        <a:lumOff val="60000"/>
                      </a:schemeClr>
                    </a:solidFill>
                  </a:tcPr>
                </a:tc>
                <a:tc hMerge="1">
                  <a:txBody>
                    <a:bodyPr/>
                    <a:lstStyle/>
                    <a:p>
                      <a:endParaRPr lang="en-US"/>
                    </a:p>
                  </a:txBody>
                  <a:tcPr/>
                </a:tc>
                <a:tc hMerge="1">
                  <a:txBody>
                    <a:bodyPr/>
                    <a:lstStyle/>
                    <a:p>
                      <a:endParaRPr lang="en-US"/>
                    </a:p>
                  </a:txBody>
                  <a:tcPr/>
                </a:tc>
                <a:tc>
                  <a:txBody>
                    <a:bodyPr/>
                    <a:lstStyle>
                      <a:lvl1pPr marL="0" algn="l" defTabSz="914400" rtl="0" eaLnBrk="1" latinLnBrk="0" hangingPunct="1">
                        <a:defRPr sz="1800" kern="1200">
                          <a:solidFill>
                            <a:schemeClr val="dk1"/>
                          </a:solidFill>
                          <a:latin typeface="Perpetua"/>
                        </a:defRPr>
                      </a:lvl1pPr>
                      <a:lvl2pPr marL="457200" algn="l" defTabSz="914400" rtl="0" eaLnBrk="1" latinLnBrk="0" hangingPunct="1">
                        <a:defRPr sz="1800" kern="1200">
                          <a:solidFill>
                            <a:schemeClr val="dk1"/>
                          </a:solidFill>
                          <a:latin typeface="Perpetua"/>
                        </a:defRPr>
                      </a:lvl2pPr>
                      <a:lvl3pPr marL="914400" algn="l" defTabSz="914400" rtl="0" eaLnBrk="1" latinLnBrk="0" hangingPunct="1">
                        <a:defRPr sz="1800" kern="1200">
                          <a:solidFill>
                            <a:schemeClr val="dk1"/>
                          </a:solidFill>
                          <a:latin typeface="Perpetua"/>
                        </a:defRPr>
                      </a:lvl3pPr>
                      <a:lvl4pPr marL="1371600" algn="l" defTabSz="914400" rtl="0" eaLnBrk="1" latinLnBrk="0" hangingPunct="1">
                        <a:defRPr sz="1800" kern="1200">
                          <a:solidFill>
                            <a:schemeClr val="dk1"/>
                          </a:solidFill>
                          <a:latin typeface="Perpetua"/>
                        </a:defRPr>
                      </a:lvl4pPr>
                      <a:lvl5pPr marL="1828800" algn="l" defTabSz="914400" rtl="0" eaLnBrk="1" latinLnBrk="0" hangingPunct="1">
                        <a:defRPr sz="1800" kern="1200">
                          <a:solidFill>
                            <a:schemeClr val="dk1"/>
                          </a:solidFill>
                          <a:latin typeface="Perpetua"/>
                        </a:defRPr>
                      </a:lvl5pPr>
                      <a:lvl6pPr marL="2286000" algn="l" defTabSz="914400" rtl="0" eaLnBrk="1" latinLnBrk="0" hangingPunct="1">
                        <a:defRPr sz="1800" kern="1200">
                          <a:solidFill>
                            <a:schemeClr val="dk1"/>
                          </a:solidFill>
                          <a:latin typeface="Perpetua"/>
                        </a:defRPr>
                      </a:lvl6pPr>
                      <a:lvl7pPr marL="2743200" algn="l" defTabSz="914400" rtl="0" eaLnBrk="1" latinLnBrk="0" hangingPunct="1">
                        <a:defRPr sz="1800" kern="1200">
                          <a:solidFill>
                            <a:schemeClr val="dk1"/>
                          </a:solidFill>
                          <a:latin typeface="Perpetua"/>
                        </a:defRPr>
                      </a:lvl7pPr>
                      <a:lvl8pPr marL="3200400" algn="l" defTabSz="914400" rtl="0" eaLnBrk="1" latinLnBrk="0" hangingPunct="1">
                        <a:defRPr sz="1800" kern="1200">
                          <a:solidFill>
                            <a:schemeClr val="dk1"/>
                          </a:solidFill>
                          <a:latin typeface="Perpetua"/>
                        </a:defRPr>
                      </a:lvl8pPr>
                      <a:lvl9pPr marL="3657600" algn="l" defTabSz="914400" rtl="0" eaLnBrk="1" latinLnBrk="0" hangingPunct="1">
                        <a:defRPr sz="1800" kern="1200">
                          <a:solidFill>
                            <a:schemeClr val="dk1"/>
                          </a:solidFill>
                          <a:latin typeface="Perpetua"/>
                        </a:defRPr>
                      </a:lvl9pPr>
                    </a:lstStyle>
                    <a:p>
                      <a:pPr>
                        <a:lnSpc>
                          <a:spcPct val="115000"/>
                        </a:lnSpc>
                        <a:spcAft>
                          <a:spcPts val="0"/>
                        </a:spcAft>
                      </a:pPr>
                      <a:r>
                        <a:rPr lang="en-US" sz="1600"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Phản</a:t>
                      </a:r>
                      <a:r>
                        <a:rPr lang="en-US" sz="1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ứng</a:t>
                      </a:r>
                      <a:r>
                        <a:rPr lang="en-US" sz="1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với</a:t>
                      </a:r>
                      <a:r>
                        <a:rPr lang="en-US" sz="1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dd </a:t>
                      </a:r>
                      <a:r>
                        <a:rPr lang="en-US" sz="1600"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iôt</a:t>
                      </a:r>
                      <a:r>
                        <a:rPr lang="en-US" sz="1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Symbol" panose="05050102010706020507" pitchFamily="18" charset="2"/>
                        </a:rPr>
                        <a:t></a:t>
                      </a:r>
                      <a:r>
                        <a:rPr lang="en-US" sz="1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màu</a:t>
                      </a:r>
                      <a:r>
                        <a:rPr lang="en-US" sz="1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xanh</a:t>
                      </a:r>
                      <a:r>
                        <a:rPr lang="en-US" sz="1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tím</a:t>
                      </a:r>
                      <a:endParaRPr 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2">
                        <a:lumMod val="40000"/>
                        <a:lumOff val="60000"/>
                      </a:schemeClr>
                    </a:solidFill>
                  </a:tcPr>
                </a:tc>
                <a:tc>
                  <a:txBody>
                    <a:bodyPr/>
                    <a:lstStyle>
                      <a:lvl1pPr marL="0" algn="l" defTabSz="914400" rtl="0" eaLnBrk="1" latinLnBrk="0" hangingPunct="1">
                        <a:defRPr sz="1800" kern="1200">
                          <a:solidFill>
                            <a:schemeClr val="dk1"/>
                          </a:solidFill>
                          <a:latin typeface="Perpetua"/>
                        </a:defRPr>
                      </a:lvl1pPr>
                      <a:lvl2pPr marL="457200" algn="l" defTabSz="914400" rtl="0" eaLnBrk="1" latinLnBrk="0" hangingPunct="1">
                        <a:defRPr sz="1800" kern="1200">
                          <a:solidFill>
                            <a:schemeClr val="dk1"/>
                          </a:solidFill>
                          <a:latin typeface="Perpetua"/>
                        </a:defRPr>
                      </a:lvl2pPr>
                      <a:lvl3pPr marL="914400" algn="l" defTabSz="914400" rtl="0" eaLnBrk="1" latinLnBrk="0" hangingPunct="1">
                        <a:defRPr sz="1800" kern="1200">
                          <a:solidFill>
                            <a:schemeClr val="dk1"/>
                          </a:solidFill>
                          <a:latin typeface="Perpetua"/>
                        </a:defRPr>
                      </a:lvl3pPr>
                      <a:lvl4pPr marL="1371600" algn="l" defTabSz="914400" rtl="0" eaLnBrk="1" latinLnBrk="0" hangingPunct="1">
                        <a:defRPr sz="1800" kern="1200">
                          <a:solidFill>
                            <a:schemeClr val="dk1"/>
                          </a:solidFill>
                          <a:latin typeface="Perpetua"/>
                        </a:defRPr>
                      </a:lvl4pPr>
                      <a:lvl5pPr marL="1828800" algn="l" defTabSz="914400" rtl="0" eaLnBrk="1" latinLnBrk="0" hangingPunct="1">
                        <a:defRPr sz="1800" kern="1200">
                          <a:solidFill>
                            <a:schemeClr val="dk1"/>
                          </a:solidFill>
                          <a:latin typeface="Perpetua"/>
                        </a:defRPr>
                      </a:lvl5pPr>
                      <a:lvl6pPr marL="2286000" algn="l" defTabSz="914400" rtl="0" eaLnBrk="1" latinLnBrk="0" hangingPunct="1">
                        <a:defRPr sz="1800" kern="1200">
                          <a:solidFill>
                            <a:schemeClr val="dk1"/>
                          </a:solidFill>
                          <a:latin typeface="Perpetua"/>
                        </a:defRPr>
                      </a:lvl6pPr>
                      <a:lvl7pPr marL="2743200" algn="l" defTabSz="914400" rtl="0" eaLnBrk="1" latinLnBrk="0" hangingPunct="1">
                        <a:defRPr sz="1800" kern="1200">
                          <a:solidFill>
                            <a:schemeClr val="dk1"/>
                          </a:solidFill>
                          <a:latin typeface="Perpetua"/>
                        </a:defRPr>
                      </a:lvl7pPr>
                      <a:lvl8pPr marL="3200400" algn="l" defTabSz="914400" rtl="0" eaLnBrk="1" latinLnBrk="0" hangingPunct="1">
                        <a:defRPr sz="1800" kern="1200">
                          <a:solidFill>
                            <a:schemeClr val="dk1"/>
                          </a:solidFill>
                          <a:latin typeface="Perpetua"/>
                        </a:defRPr>
                      </a:lvl8pPr>
                      <a:lvl9pPr marL="3657600" algn="l" defTabSz="914400" rtl="0" eaLnBrk="1" latinLnBrk="0" hangingPunct="1">
                        <a:defRPr sz="1800" kern="1200">
                          <a:solidFill>
                            <a:schemeClr val="dk1"/>
                          </a:solidFill>
                          <a:latin typeface="Perpetua"/>
                        </a:defRPr>
                      </a:lvl9pPr>
                    </a:lstStyle>
                    <a:p>
                      <a:pPr>
                        <a:lnSpc>
                          <a:spcPct val="115000"/>
                        </a:lnSpc>
                        <a:spcAft>
                          <a:spcPts val="0"/>
                        </a:spcAft>
                      </a:pPr>
                      <a:r>
                        <a:rPr lang="en-US" sz="1600"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Tác</a:t>
                      </a:r>
                      <a:r>
                        <a:rPr lang="en-US" sz="1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dụng</a:t>
                      </a:r>
                      <a:r>
                        <a:rPr lang="en-US" sz="1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HNO</a:t>
                      </a:r>
                      <a:r>
                        <a:rPr lang="en-US" sz="1600" baseline="-250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r>
                        <a:rPr lang="en-US" sz="1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đ/ H</a:t>
                      </a:r>
                      <a:r>
                        <a:rPr lang="en-US" sz="1600" baseline="-250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US" sz="1600" baseline="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a:t>
                      </a:r>
                      <a:r>
                        <a:rPr lang="en-US" sz="1600" baseline="-250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a:t>
                      </a:r>
                      <a:r>
                        <a:rPr lang="en-US" sz="1600" baseline="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 </a:t>
                      </a:r>
                      <a:r>
                        <a:rPr lang="en-US" sz="1600" baseline="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Symbol" panose="05050102010706020507" pitchFamily="18" charset="2"/>
                        </a:rPr>
                        <a:t> </a:t>
                      </a:r>
                      <a:r>
                        <a:rPr lang="en-US" sz="1600" baseline="0"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Symbol" panose="05050102010706020507" pitchFamily="18" charset="2"/>
                        </a:rPr>
                        <a:t>Xenluloz</a:t>
                      </a:r>
                      <a:r>
                        <a:rPr lang="vi-VN" sz="1600" baseline="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Symbol" panose="05050102010706020507" pitchFamily="18" charset="2"/>
                        </a:rPr>
                        <a:t>ơ</a:t>
                      </a:r>
                      <a:r>
                        <a:rPr lang="en-US" sz="1600" baseline="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Symbol" panose="05050102010706020507" pitchFamily="18" charset="2"/>
                        </a:rPr>
                        <a:t> </a:t>
                      </a:r>
                      <a:r>
                        <a:rPr lang="en-US" sz="1600" baseline="0"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Symbol" panose="05050102010706020507" pitchFamily="18" charset="2"/>
                        </a:rPr>
                        <a:t>trinitrat</a:t>
                      </a:r>
                      <a:r>
                        <a:rPr lang="en-US" sz="1600" baseline="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Symbol" panose="05050102010706020507" pitchFamily="18" charset="2"/>
                        </a:rPr>
                        <a:t>.</a:t>
                      </a:r>
                      <a:endParaRPr 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1606997967"/>
                  </a:ext>
                </a:extLst>
              </a:tr>
              <a:tr h="799018">
                <a:tc vMerge="1">
                  <a:txBody>
                    <a:bodyPr/>
                    <a:lstStyle/>
                    <a:p>
                      <a:endParaRPr lang="en-US"/>
                    </a:p>
                  </a:txBody>
                  <a:tcPr/>
                </a:tc>
                <a:tc gridSpan="2">
                  <a:txBody>
                    <a:bodyPr/>
                    <a:lstStyle>
                      <a:lvl1pPr marL="0" algn="l" defTabSz="914400" rtl="0" eaLnBrk="1" latinLnBrk="0" hangingPunct="1">
                        <a:defRPr sz="1800" kern="1200">
                          <a:solidFill>
                            <a:schemeClr val="dk1"/>
                          </a:solidFill>
                          <a:latin typeface="Perpetua"/>
                        </a:defRPr>
                      </a:lvl1pPr>
                      <a:lvl2pPr marL="457200" algn="l" defTabSz="914400" rtl="0" eaLnBrk="1" latinLnBrk="0" hangingPunct="1">
                        <a:defRPr sz="1800" kern="1200">
                          <a:solidFill>
                            <a:schemeClr val="dk1"/>
                          </a:solidFill>
                          <a:latin typeface="Perpetua"/>
                        </a:defRPr>
                      </a:lvl2pPr>
                      <a:lvl3pPr marL="914400" algn="l" defTabSz="914400" rtl="0" eaLnBrk="1" latinLnBrk="0" hangingPunct="1">
                        <a:defRPr sz="1800" kern="1200">
                          <a:solidFill>
                            <a:schemeClr val="dk1"/>
                          </a:solidFill>
                          <a:latin typeface="Perpetua"/>
                        </a:defRPr>
                      </a:lvl3pPr>
                      <a:lvl4pPr marL="1371600" algn="l" defTabSz="914400" rtl="0" eaLnBrk="1" latinLnBrk="0" hangingPunct="1">
                        <a:defRPr sz="1800" kern="1200">
                          <a:solidFill>
                            <a:schemeClr val="dk1"/>
                          </a:solidFill>
                          <a:latin typeface="Perpetua"/>
                        </a:defRPr>
                      </a:lvl4pPr>
                      <a:lvl5pPr marL="1828800" algn="l" defTabSz="914400" rtl="0" eaLnBrk="1" latinLnBrk="0" hangingPunct="1">
                        <a:defRPr sz="1800" kern="1200">
                          <a:solidFill>
                            <a:schemeClr val="dk1"/>
                          </a:solidFill>
                          <a:latin typeface="Perpetua"/>
                        </a:defRPr>
                      </a:lvl5pPr>
                      <a:lvl6pPr marL="2286000" algn="l" defTabSz="914400" rtl="0" eaLnBrk="1" latinLnBrk="0" hangingPunct="1">
                        <a:defRPr sz="1800" kern="1200">
                          <a:solidFill>
                            <a:schemeClr val="dk1"/>
                          </a:solidFill>
                          <a:latin typeface="Perpetua"/>
                        </a:defRPr>
                      </a:lvl6pPr>
                      <a:lvl7pPr marL="2743200" algn="l" defTabSz="914400" rtl="0" eaLnBrk="1" latinLnBrk="0" hangingPunct="1">
                        <a:defRPr sz="1800" kern="1200">
                          <a:solidFill>
                            <a:schemeClr val="dk1"/>
                          </a:solidFill>
                          <a:latin typeface="Perpetua"/>
                        </a:defRPr>
                      </a:lvl7pPr>
                      <a:lvl8pPr marL="3200400" algn="l" defTabSz="914400" rtl="0" eaLnBrk="1" latinLnBrk="0" hangingPunct="1">
                        <a:defRPr sz="1800" kern="1200">
                          <a:solidFill>
                            <a:schemeClr val="dk1"/>
                          </a:solidFill>
                          <a:latin typeface="Perpetua"/>
                        </a:defRPr>
                      </a:lvl8pPr>
                      <a:lvl9pPr marL="3657600" algn="l" defTabSz="914400" rtl="0" eaLnBrk="1" latinLnBrk="0" hangingPunct="1">
                        <a:defRPr sz="1800" kern="1200">
                          <a:solidFill>
                            <a:schemeClr val="dk1"/>
                          </a:solidFill>
                          <a:latin typeface="Perpetua"/>
                        </a:defRPr>
                      </a:lvl9pPr>
                    </a:lstStyle>
                    <a:p>
                      <a:pPr>
                        <a:lnSpc>
                          <a:spcPct val="115000"/>
                        </a:lnSpc>
                        <a:spcAft>
                          <a:spcPts val="0"/>
                        </a:spcAft>
                      </a:pPr>
                      <a:r>
                        <a:rPr lang="en-US" sz="1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Phản</a:t>
                      </a:r>
                      <a:r>
                        <a:rPr lang="en-US" sz="1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ứng</a:t>
                      </a:r>
                      <a:r>
                        <a:rPr lang="en-US" sz="1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tráng</a:t>
                      </a:r>
                      <a:r>
                        <a:rPr lang="en-US" sz="1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bạc</a:t>
                      </a:r>
                      <a:r>
                        <a:rPr lang="en-US" sz="1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br>
                        <a:rPr lang="en-US" sz="1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1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Dd </a:t>
                      </a:r>
                      <a:r>
                        <a:rPr lang="en-US" sz="1600"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glucoz</a:t>
                      </a:r>
                      <a:r>
                        <a:rPr lang="vi-VN" sz="1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ơ</a:t>
                      </a:r>
                      <a:r>
                        <a:rPr lang="en-US" sz="1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làm</a:t>
                      </a:r>
                      <a:r>
                        <a:rPr lang="en-US" sz="1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mất</a:t>
                      </a:r>
                      <a:r>
                        <a:rPr lang="en-US" sz="1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màu</a:t>
                      </a:r>
                      <a:r>
                        <a:rPr lang="en-US" sz="1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dd Br</a:t>
                      </a:r>
                      <a:r>
                        <a:rPr lang="en-US" sz="1600" baseline="-250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US" sz="1600" baseline="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2">
                        <a:lumMod val="40000"/>
                        <a:lumOff val="60000"/>
                      </a:schemeClr>
                    </a:solidFill>
                  </a:tcPr>
                </a:tc>
                <a:tc hMerge="1">
                  <a:txBody>
                    <a:bodyPr/>
                    <a:lstStyle/>
                    <a:p>
                      <a:endParaRPr lang="en-US"/>
                    </a:p>
                  </a:txBody>
                  <a:tcPr/>
                </a:tc>
                <a:tc gridSpan="3">
                  <a:txBody>
                    <a:bodyPr/>
                    <a:lstStyle>
                      <a:lvl1pPr marL="0" algn="l" defTabSz="914400" rtl="0" eaLnBrk="1" latinLnBrk="0" hangingPunct="1">
                        <a:defRPr sz="1800" kern="1200">
                          <a:solidFill>
                            <a:schemeClr val="dk1"/>
                          </a:solidFill>
                          <a:latin typeface="Perpetua"/>
                        </a:defRPr>
                      </a:lvl1pPr>
                      <a:lvl2pPr marL="457200" algn="l" defTabSz="914400" rtl="0" eaLnBrk="1" latinLnBrk="0" hangingPunct="1">
                        <a:defRPr sz="1800" kern="1200">
                          <a:solidFill>
                            <a:schemeClr val="dk1"/>
                          </a:solidFill>
                          <a:latin typeface="Perpetua"/>
                        </a:defRPr>
                      </a:lvl2pPr>
                      <a:lvl3pPr marL="914400" algn="l" defTabSz="914400" rtl="0" eaLnBrk="1" latinLnBrk="0" hangingPunct="1">
                        <a:defRPr sz="1800" kern="1200">
                          <a:solidFill>
                            <a:schemeClr val="dk1"/>
                          </a:solidFill>
                          <a:latin typeface="Perpetua"/>
                        </a:defRPr>
                      </a:lvl3pPr>
                      <a:lvl4pPr marL="1371600" algn="l" defTabSz="914400" rtl="0" eaLnBrk="1" latinLnBrk="0" hangingPunct="1">
                        <a:defRPr sz="1800" kern="1200">
                          <a:solidFill>
                            <a:schemeClr val="dk1"/>
                          </a:solidFill>
                          <a:latin typeface="Perpetua"/>
                        </a:defRPr>
                      </a:lvl4pPr>
                      <a:lvl5pPr marL="1828800" algn="l" defTabSz="914400" rtl="0" eaLnBrk="1" latinLnBrk="0" hangingPunct="1">
                        <a:defRPr sz="1800" kern="1200">
                          <a:solidFill>
                            <a:schemeClr val="dk1"/>
                          </a:solidFill>
                          <a:latin typeface="Perpetua"/>
                        </a:defRPr>
                      </a:lvl5pPr>
                      <a:lvl6pPr marL="2286000" algn="l" defTabSz="914400" rtl="0" eaLnBrk="1" latinLnBrk="0" hangingPunct="1">
                        <a:defRPr sz="1800" kern="1200">
                          <a:solidFill>
                            <a:schemeClr val="dk1"/>
                          </a:solidFill>
                          <a:latin typeface="Perpetua"/>
                        </a:defRPr>
                      </a:lvl6pPr>
                      <a:lvl7pPr marL="2743200" algn="l" defTabSz="914400" rtl="0" eaLnBrk="1" latinLnBrk="0" hangingPunct="1">
                        <a:defRPr sz="1800" kern="1200">
                          <a:solidFill>
                            <a:schemeClr val="dk1"/>
                          </a:solidFill>
                          <a:latin typeface="Perpetua"/>
                        </a:defRPr>
                      </a:lvl7pPr>
                      <a:lvl8pPr marL="3200400" algn="l" defTabSz="914400" rtl="0" eaLnBrk="1" latinLnBrk="0" hangingPunct="1">
                        <a:defRPr sz="1800" kern="1200">
                          <a:solidFill>
                            <a:schemeClr val="dk1"/>
                          </a:solidFill>
                          <a:latin typeface="Perpetua"/>
                        </a:defRPr>
                      </a:lvl8pPr>
                      <a:lvl9pPr marL="3657600" algn="l" defTabSz="914400" rtl="0" eaLnBrk="1" latinLnBrk="0" hangingPunct="1">
                        <a:defRPr sz="1800" kern="1200">
                          <a:solidFill>
                            <a:schemeClr val="dk1"/>
                          </a:solidFill>
                          <a:latin typeface="Perpetua"/>
                        </a:defRPr>
                      </a:lvl9pPr>
                    </a:lstStyle>
                    <a:p>
                      <a:pPr algn="ctr">
                        <a:lnSpc>
                          <a:spcPct val="115000"/>
                        </a:lnSpc>
                        <a:spcAft>
                          <a:spcPts val="0"/>
                        </a:spcAft>
                      </a:pPr>
                      <a:r>
                        <a:rPr lang="en-US" sz="1600"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Không</a:t>
                      </a:r>
                      <a:r>
                        <a:rPr lang="en-US" sz="1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cho</a:t>
                      </a:r>
                      <a:r>
                        <a:rPr lang="en-US" sz="1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phản</a:t>
                      </a:r>
                      <a:r>
                        <a:rPr lang="en-US" sz="1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ứng</a:t>
                      </a:r>
                      <a:r>
                        <a:rPr lang="en-US" sz="1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của</a:t>
                      </a:r>
                      <a:r>
                        <a:rPr lang="en-US" sz="1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nhóm</a:t>
                      </a:r>
                      <a:r>
                        <a:rPr lang="en-US" sz="1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-CHO</a:t>
                      </a:r>
                      <a:endParaRPr 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2">
                        <a:lumMod val="40000"/>
                        <a:lumOff val="60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785152371"/>
                  </a:ext>
                </a:extLst>
              </a:tr>
              <a:tr h="799018">
                <a:tc vMerge="1">
                  <a:txBody>
                    <a:bodyPr/>
                    <a:lstStyle/>
                    <a:p>
                      <a:endParaRPr lang="en-US"/>
                    </a:p>
                  </a:txBody>
                  <a:tcPr/>
                </a:tc>
                <a:tc gridSpan="2">
                  <a:txBody>
                    <a:bodyPr/>
                    <a:lstStyle>
                      <a:lvl1pPr marL="0" algn="l" defTabSz="914400" rtl="0" eaLnBrk="1" latinLnBrk="0" hangingPunct="1">
                        <a:defRPr sz="1800" kern="1200">
                          <a:solidFill>
                            <a:schemeClr val="dk1"/>
                          </a:solidFill>
                          <a:latin typeface="Perpetua"/>
                        </a:defRPr>
                      </a:lvl1pPr>
                      <a:lvl2pPr marL="457200" algn="l" defTabSz="914400" rtl="0" eaLnBrk="1" latinLnBrk="0" hangingPunct="1">
                        <a:defRPr sz="1800" kern="1200">
                          <a:solidFill>
                            <a:schemeClr val="dk1"/>
                          </a:solidFill>
                          <a:latin typeface="Perpetua"/>
                        </a:defRPr>
                      </a:lvl2pPr>
                      <a:lvl3pPr marL="914400" algn="l" defTabSz="914400" rtl="0" eaLnBrk="1" latinLnBrk="0" hangingPunct="1">
                        <a:defRPr sz="1800" kern="1200">
                          <a:solidFill>
                            <a:schemeClr val="dk1"/>
                          </a:solidFill>
                          <a:latin typeface="Perpetua"/>
                        </a:defRPr>
                      </a:lvl3pPr>
                      <a:lvl4pPr marL="1371600" algn="l" defTabSz="914400" rtl="0" eaLnBrk="1" latinLnBrk="0" hangingPunct="1">
                        <a:defRPr sz="1800" kern="1200">
                          <a:solidFill>
                            <a:schemeClr val="dk1"/>
                          </a:solidFill>
                          <a:latin typeface="Perpetua"/>
                        </a:defRPr>
                      </a:lvl4pPr>
                      <a:lvl5pPr marL="1828800" algn="l" defTabSz="914400" rtl="0" eaLnBrk="1" latinLnBrk="0" hangingPunct="1">
                        <a:defRPr sz="1800" kern="1200">
                          <a:solidFill>
                            <a:schemeClr val="dk1"/>
                          </a:solidFill>
                          <a:latin typeface="Perpetua"/>
                        </a:defRPr>
                      </a:lvl5pPr>
                      <a:lvl6pPr marL="2286000" algn="l" defTabSz="914400" rtl="0" eaLnBrk="1" latinLnBrk="0" hangingPunct="1">
                        <a:defRPr sz="1800" kern="1200">
                          <a:solidFill>
                            <a:schemeClr val="dk1"/>
                          </a:solidFill>
                          <a:latin typeface="Perpetua"/>
                        </a:defRPr>
                      </a:lvl6pPr>
                      <a:lvl7pPr marL="2743200" algn="l" defTabSz="914400" rtl="0" eaLnBrk="1" latinLnBrk="0" hangingPunct="1">
                        <a:defRPr sz="1800" kern="1200">
                          <a:solidFill>
                            <a:schemeClr val="dk1"/>
                          </a:solidFill>
                          <a:latin typeface="Perpetua"/>
                        </a:defRPr>
                      </a:lvl7pPr>
                      <a:lvl8pPr marL="3200400" algn="l" defTabSz="914400" rtl="0" eaLnBrk="1" latinLnBrk="0" hangingPunct="1">
                        <a:defRPr sz="1800" kern="1200">
                          <a:solidFill>
                            <a:schemeClr val="dk1"/>
                          </a:solidFill>
                          <a:latin typeface="Perpetua"/>
                        </a:defRPr>
                      </a:lvl8pPr>
                      <a:lvl9pPr marL="3657600" algn="l" defTabSz="914400" rtl="0" eaLnBrk="1" latinLnBrk="0" hangingPunct="1">
                        <a:defRPr sz="1800" kern="1200">
                          <a:solidFill>
                            <a:schemeClr val="dk1"/>
                          </a:solidFill>
                          <a:latin typeface="Perpetua"/>
                        </a:defRPr>
                      </a:lvl9pPr>
                    </a:lstStyle>
                    <a:p>
                      <a:pPr>
                        <a:lnSpc>
                          <a:spcPct val="115000"/>
                        </a:lnSpc>
                        <a:spcAft>
                          <a:spcPts val="0"/>
                        </a:spcAft>
                      </a:pPr>
                      <a:r>
                        <a:rPr lang="en-US" sz="160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Không bị thủy phân</a:t>
                      </a:r>
                      <a:endParaRPr lang="en-US" sz="1600">
                        <a:solidFill>
                          <a:schemeClr val="tx1"/>
                        </a:solidFill>
                        <a:effectLst>
                          <a:outerShdw blurRad="38100" dist="38100" dir="2700000" algn="tl">
                            <a:srgbClr val="000000">
                              <a:alpha val="43137"/>
                            </a:srgbClr>
                          </a:outerShdw>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2">
                        <a:lumMod val="40000"/>
                        <a:lumOff val="60000"/>
                      </a:schemeClr>
                    </a:solidFill>
                  </a:tcPr>
                </a:tc>
                <a:tc hMerge="1">
                  <a:txBody>
                    <a:bodyPr/>
                    <a:lstStyle/>
                    <a:p>
                      <a:endParaRPr lang="en-US"/>
                    </a:p>
                  </a:txBody>
                  <a:tcPr/>
                </a:tc>
                <a:tc>
                  <a:txBody>
                    <a:bodyPr/>
                    <a:lstStyle>
                      <a:lvl1pPr marL="0" algn="l" defTabSz="914400" rtl="0" eaLnBrk="1" latinLnBrk="0" hangingPunct="1">
                        <a:defRPr sz="1800" kern="1200">
                          <a:solidFill>
                            <a:schemeClr val="dk1"/>
                          </a:solidFill>
                          <a:latin typeface="Perpetua"/>
                        </a:defRPr>
                      </a:lvl1pPr>
                      <a:lvl2pPr marL="457200" algn="l" defTabSz="914400" rtl="0" eaLnBrk="1" latinLnBrk="0" hangingPunct="1">
                        <a:defRPr sz="1800" kern="1200">
                          <a:solidFill>
                            <a:schemeClr val="dk1"/>
                          </a:solidFill>
                          <a:latin typeface="Perpetua"/>
                        </a:defRPr>
                      </a:lvl2pPr>
                      <a:lvl3pPr marL="914400" algn="l" defTabSz="914400" rtl="0" eaLnBrk="1" latinLnBrk="0" hangingPunct="1">
                        <a:defRPr sz="1800" kern="1200">
                          <a:solidFill>
                            <a:schemeClr val="dk1"/>
                          </a:solidFill>
                          <a:latin typeface="Perpetua"/>
                        </a:defRPr>
                      </a:lvl3pPr>
                      <a:lvl4pPr marL="1371600" algn="l" defTabSz="914400" rtl="0" eaLnBrk="1" latinLnBrk="0" hangingPunct="1">
                        <a:defRPr sz="1800" kern="1200">
                          <a:solidFill>
                            <a:schemeClr val="dk1"/>
                          </a:solidFill>
                          <a:latin typeface="Perpetua"/>
                        </a:defRPr>
                      </a:lvl4pPr>
                      <a:lvl5pPr marL="1828800" algn="l" defTabSz="914400" rtl="0" eaLnBrk="1" latinLnBrk="0" hangingPunct="1">
                        <a:defRPr sz="1800" kern="1200">
                          <a:solidFill>
                            <a:schemeClr val="dk1"/>
                          </a:solidFill>
                          <a:latin typeface="Perpetua"/>
                        </a:defRPr>
                      </a:lvl5pPr>
                      <a:lvl6pPr marL="2286000" algn="l" defTabSz="914400" rtl="0" eaLnBrk="1" latinLnBrk="0" hangingPunct="1">
                        <a:defRPr sz="1800" kern="1200">
                          <a:solidFill>
                            <a:schemeClr val="dk1"/>
                          </a:solidFill>
                          <a:latin typeface="Perpetua"/>
                        </a:defRPr>
                      </a:lvl6pPr>
                      <a:lvl7pPr marL="2743200" algn="l" defTabSz="914400" rtl="0" eaLnBrk="1" latinLnBrk="0" hangingPunct="1">
                        <a:defRPr sz="1800" kern="1200">
                          <a:solidFill>
                            <a:schemeClr val="dk1"/>
                          </a:solidFill>
                          <a:latin typeface="Perpetua"/>
                        </a:defRPr>
                      </a:lvl7pPr>
                      <a:lvl8pPr marL="3200400" algn="l" defTabSz="914400" rtl="0" eaLnBrk="1" latinLnBrk="0" hangingPunct="1">
                        <a:defRPr sz="1800" kern="1200">
                          <a:solidFill>
                            <a:schemeClr val="dk1"/>
                          </a:solidFill>
                          <a:latin typeface="Perpetua"/>
                        </a:defRPr>
                      </a:lvl8pPr>
                      <a:lvl9pPr marL="3657600" algn="l" defTabSz="914400" rtl="0" eaLnBrk="1" latinLnBrk="0" hangingPunct="1">
                        <a:defRPr sz="1800" kern="1200">
                          <a:solidFill>
                            <a:schemeClr val="dk1"/>
                          </a:solidFill>
                          <a:latin typeface="Perpetua"/>
                        </a:defRPr>
                      </a:lvl9pPr>
                    </a:lstStyle>
                    <a:p>
                      <a:pPr>
                        <a:lnSpc>
                          <a:spcPct val="115000"/>
                        </a:lnSpc>
                        <a:spcAft>
                          <a:spcPts val="0"/>
                        </a:spcAft>
                      </a:pPr>
                      <a:r>
                        <a:rPr lang="en-US" sz="1600"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Thủy</a:t>
                      </a:r>
                      <a:r>
                        <a:rPr lang="en-US" sz="1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phân</a:t>
                      </a:r>
                      <a:r>
                        <a:rPr lang="en-US" sz="1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Symbol" panose="05050102010706020507" pitchFamily="18" charset="2"/>
                        </a:rPr>
                        <a:t></a:t>
                      </a:r>
                      <a:r>
                        <a:rPr lang="en-US" sz="1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glucozơ</a:t>
                      </a:r>
                      <a:r>
                        <a:rPr lang="en-US" sz="1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600"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fructozơ</a:t>
                      </a:r>
                      <a:endParaRPr 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2">
                        <a:lumMod val="40000"/>
                        <a:lumOff val="60000"/>
                      </a:schemeClr>
                    </a:solidFill>
                  </a:tcPr>
                </a:tc>
                <a:tc gridSpan="2">
                  <a:txBody>
                    <a:bodyPr/>
                    <a:lstStyle>
                      <a:lvl1pPr marL="0" algn="l" defTabSz="914400" rtl="0" eaLnBrk="1" latinLnBrk="0" hangingPunct="1">
                        <a:defRPr sz="1800" kern="1200">
                          <a:solidFill>
                            <a:schemeClr val="dk1"/>
                          </a:solidFill>
                          <a:latin typeface="Perpetua"/>
                        </a:defRPr>
                      </a:lvl1pPr>
                      <a:lvl2pPr marL="457200" algn="l" defTabSz="914400" rtl="0" eaLnBrk="1" latinLnBrk="0" hangingPunct="1">
                        <a:defRPr sz="1800" kern="1200">
                          <a:solidFill>
                            <a:schemeClr val="dk1"/>
                          </a:solidFill>
                          <a:latin typeface="Perpetua"/>
                        </a:defRPr>
                      </a:lvl2pPr>
                      <a:lvl3pPr marL="914400" algn="l" defTabSz="914400" rtl="0" eaLnBrk="1" latinLnBrk="0" hangingPunct="1">
                        <a:defRPr sz="1800" kern="1200">
                          <a:solidFill>
                            <a:schemeClr val="dk1"/>
                          </a:solidFill>
                          <a:latin typeface="Perpetua"/>
                        </a:defRPr>
                      </a:lvl3pPr>
                      <a:lvl4pPr marL="1371600" algn="l" defTabSz="914400" rtl="0" eaLnBrk="1" latinLnBrk="0" hangingPunct="1">
                        <a:defRPr sz="1800" kern="1200">
                          <a:solidFill>
                            <a:schemeClr val="dk1"/>
                          </a:solidFill>
                          <a:latin typeface="Perpetua"/>
                        </a:defRPr>
                      </a:lvl4pPr>
                      <a:lvl5pPr marL="1828800" algn="l" defTabSz="914400" rtl="0" eaLnBrk="1" latinLnBrk="0" hangingPunct="1">
                        <a:defRPr sz="1800" kern="1200">
                          <a:solidFill>
                            <a:schemeClr val="dk1"/>
                          </a:solidFill>
                          <a:latin typeface="Perpetua"/>
                        </a:defRPr>
                      </a:lvl5pPr>
                      <a:lvl6pPr marL="2286000" algn="l" defTabSz="914400" rtl="0" eaLnBrk="1" latinLnBrk="0" hangingPunct="1">
                        <a:defRPr sz="1800" kern="1200">
                          <a:solidFill>
                            <a:schemeClr val="dk1"/>
                          </a:solidFill>
                          <a:latin typeface="Perpetua"/>
                        </a:defRPr>
                      </a:lvl6pPr>
                      <a:lvl7pPr marL="2743200" algn="l" defTabSz="914400" rtl="0" eaLnBrk="1" latinLnBrk="0" hangingPunct="1">
                        <a:defRPr sz="1800" kern="1200">
                          <a:solidFill>
                            <a:schemeClr val="dk1"/>
                          </a:solidFill>
                          <a:latin typeface="Perpetua"/>
                        </a:defRPr>
                      </a:lvl7pPr>
                      <a:lvl8pPr marL="3200400" algn="l" defTabSz="914400" rtl="0" eaLnBrk="1" latinLnBrk="0" hangingPunct="1">
                        <a:defRPr sz="1800" kern="1200">
                          <a:solidFill>
                            <a:schemeClr val="dk1"/>
                          </a:solidFill>
                          <a:latin typeface="Perpetua"/>
                        </a:defRPr>
                      </a:lvl8pPr>
                      <a:lvl9pPr marL="3657600" algn="l" defTabSz="914400" rtl="0" eaLnBrk="1" latinLnBrk="0" hangingPunct="1">
                        <a:defRPr sz="1800" kern="1200">
                          <a:solidFill>
                            <a:schemeClr val="dk1"/>
                          </a:solidFill>
                          <a:latin typeface="Perpetua"/>
                        </a:defRPr>
                      </a:lvl9pPr>
                    </a:lstStyle>
                    <a:p>
                      <a:pPr>
                        <a:lnSpc>
                          <a:spcPct val="115000"/>
                        </a:lnSpc>
                        <a:spcAft>
                          <a:spcPts val="0"/>
                        </a:spcAft>
                      </a:pPr>
                      <a:r>
                        <a:rPr lang="en-US" sz="1600"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Thủy</a:t>
                      </a:r>
                      <a:r>
                        <a:rPr lang="en-US" sz="1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phân</a:t>
                      </a:r>
                      <a:r>
                        <a:rPr lang="en-US" sz="1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Symbol" panose="05050102010706020507" pitchFamily="18" charset="2"/>
                        </a:rPr>
                        <a:t></a:t>
                      </a:r>
                      <a:r>
                        <a:rPr lang="en-US" sz="1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glucozơ</a:t>
                      </a:r>
                      <a:br>
                        <a:rPr lang="en-US" sz="1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1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
                      </a:r>
                      <a:r>
                        <a:rPr lang="en-US" sz="1600" baseline="-250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6</a:t>
                      </a:r>
                      <a:r>
                        <a:rPr lang="en-US" sz="1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t>
                      </a:r>
                      <a:r>
                        <a:rPr lang="en-US" sz="1600" baseline="-250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10</a:t>
                      </a:r>
                      <a:r>
                        <a:rPr lang="en-US" sz="1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lang="en-US" sz="1600" baseline="-250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a:t>
                      </a:r>
                      <a:r>
                        <a:rPr lang="en-US" sz="1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1600" baseline="-250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1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+nH</a:t>
                      </a:r>
                      <a:r>
                        <a:rPr lang="en-US" sz="1600" baseline="-250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US" sz="1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                 nC</a:t>
                      </a:r>
                      <a:r>
                        <a:rPr lang="en-US" sz="1600" baseline="-250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6</a:t>
                      </a:r>
                      <a:r>
                        <a:rPr lang="en-US" sz="1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t>
                      </a:r>
                      <a:r>
                        <a:rPr lang="en-US" sz="1600" baseline="-250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12</a:t>
                      </a:r>
                      <a:r>
                        <a:rPr lang="en-US" sz="1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lang="en-US" sz="1600" baseline="-250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6</a:t>
                      </a:r>
                      <a:endParaRPr 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2">
                        <a:lumMod val="40000"/>
                        <a:lumOff val="60000"/>
                      </a:schemeClr>
                    </a:solidFill>
                  </a:tcPr>
                </a:tc>
                <a:tc hMerge="1">
                  <a:txBody>
                    <a:bodyPr/>
                    <a:lstStyle/>
                    <a:p>
                      <a:endParaRPr lang="en-US"/>
                    </a:p>
                  </a:txBody>
                  <a:tcPr/>
                </a:tc>
                <a:extLst>
                  <a:ext uri="{0D108BD9-81ED-4DB2-BD59-A6C34878D82A}">
                    <a16:rowId xmlns:a16="http://schemas.microsoft.com/office/drawing/2014/main" val="2274114016"/>
                  </a:ext>
                </a:extLst>
              </a:tr>
            </a:tbl>
          </a:graphicData>
        </a:graphic>
      </p:graphicFrame>
      <p:sp>
        <p:nvSpPr>
          <p:cNvPr id="6" name="TextBox 5">
            <a:extLst>
              <a:ext uri="{FF2B5EF4-FFF2-40B4-BE49-F238E27FC236}">
                <a16:creationId xmlns:a16="http://schemas.microsoft.com/office/drawing/2014/main" id="{AA4AD83F-42EA-42BA-8493-8556051F7AEB}"/>
              </a:ext>
            </a:extLst>
          </p:cNvPr>
          <p:cNvSpPr txBox="1"/>
          <p:nvPr/>
        </p:nvSpPr>
        <p:spPr>
          <a:xfrm>
            <a:off x="213359" y="200560"/>
            <a:ext cx="4944167" cy="523220"/>
          </a:xfrm>
          <a:prstGeom prst="rect">
            <a:avLst/>
          </a:prstGeom>
          <a:noFill/>
        </p:spPr>
        <p:txBody>
          <a:bodyPr wrap="square" rtlCol="0">
            <a:spAutoFit/>
          </a:bodyPr>
          <a:lstStyle/>
          <a:p>
            <a:pPr defTabSz="914400"/>
            <a:r>
              <a:rPr lang="en-US" sz="2800" b="1" dirty="0">
                <a:solidFill>
                  <a:srgbClr val="FF0000"/>
                </a:solidFill>
                <a:effectLst>
                  <a:outerShdw blurRad="38100" dist="38100" dir="2700000" algn="tl">
                    <a:srgbClr val="000000">
                      <a:alpha val="43137"/>
                    </a:srgbClr>
                  </a:outerShdw>
                </a:effectLst>
                <a:highlight>
                  <a:srgbClr val="FFFF00"/>
                </a:highlight>
                <a:latin typeface="Times New Roman" panose="02020603050405020304" pitchFamily="18" charset="0"/>
                <a:cs typeface="Times New Roman" panose="02020603050405020304" pitchFamily="18" charset="0"/>
              </a:rPr>
              <a:t>I. KIẾN THỨC CẦN NHỚ:</a:t>
            </a:r>
          </a:p>
        </p:txBody>
      </p:sp>
      <p:cxnSp>
        <p:nvCxnSpPr>
          <p:cNvPr id="7" name="Straight Arrow Connector 6">
            <a:extLst>
              <a:ext uri="{FF2B5EF4-FFF2-40B4-BE49-F238E27FC236}">
                <a16:creationId xmlns:a16="http://schemas.microsoft.com/office/drawing/2014/main" id="{4A582CF5-BC25-4062-8D7C-8DFABEB97A16}"/>
              </a:ext>
            </a:extLst>
          </p:cNvPr>
          <p:cNvCxnSpPr/>
          <p:nvPr/>
        </p:nvCxnSpPr>
        <p:spPr>
          <a:xfrm>
            <a:off x="9111342" y="6237889"/>
            <a:ext cx="762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064729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46"/>
                                        </p:tgtEl>
                                        <p:attrNameLst>
                                          <p:attrName>style.visibility</p:attrName>
                                        </p:attrNameLst>
                                      </p:cBhvr>
                                      <p:to>
                                        <p:strVal val="visible"/>
                                      </p:to>
                                    </p:set>
                                    <p:anim calcmode="lin" valueType="num">
                                      <p:cBhvr>
                                        <p:cTn id="11" dur="500" fill="hold"/>
                                        <p:tgtEl>
                                          <p:spTgt spid="46"/>
                                        </p:tgtEl>
                                        <p:attrNameLst>
                                          <p:attrName>ppt_w</p:attrName>
                                        </p:attrNameLst>
                                      </p:cBhvr>
                                      <p:tavLst>
                                        <p:tav tm="0">
                                          <p:val>
                                            <p:fltVal val="0"/>
                                          </p:val>
                                        </p:tav>
                                        <p:tav tm="100000">
                                          <p:val>
                                            <p:strVal val="#ppt_w"/>
                                          </p:val>
                                        </p:tav>
                                      </p:tavLst>
                                    </p:anim>
                                    <p:anim calcmode="lin" valueType="num">
                                      <p:cBhvr>
                                        <p:cTn id="12" dur="500" fill="hold"/>
                                        <p:tgtEl>
                                          <p:spTgt spid="46"/>
                                        </p:tgtEl>
                                        <p:attrNameLst>
                                          <p:attrName>ppt_h</p:attrName>
                                        </p:attrNameLst>
                                      </p:cBhvr>
                                      <p:tavLst>
                                        <p:tav tm="0">
                                          <p:val>
                                            <p:fltVal val="0"/>
                                          </p:val>
                                        </p:tav>
                                        <p:tav tm="100000">
                                          <p:val>
                                            <p:strVal val="#ppt_h"/>
                                          </p:val>
                                        </p:tav>
                                      </p:tavLst>
                                    </p:anim>
                                    <p:animEffect transition="in" filter="fade">
                                      <p:cBhvr>
                                        <p:cTn id="13" dur="500"/>
                                        <p:tgtEl>
                                          <p:spTgt spid="46"/>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circle(in)">
                                      <p:cBhvr>
                                        <p:cTn id="18"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A57D80A-F823-4D60-BAC3-D61050E8FB35}"/>
              </a:ext>
            </a:extLst>
          </p:cNvPr>
          <p:cNvGraphicFramePr>
            <a:graphicFrameLocks noGrp="1"/>
          </p:cNvGraphicFramePr>
          <p:nvPr>
            <p:extLst>
              <p:ext uri="{D42A27DB-BD31-4B8C-83A1-F6EECF244321}">
                <p14:modId xmlns:p14="http://schemas.microsoft.com/office/powerpoint/2010/main" val="338995186"/>
              </p:ext>
            </p:extLst>
          </p:nvPr>
        </p:nvGraphicFramePr>
        <p:xfrm>
          <a:off x="274321" y="651907"/>
          <a:ext cx="11643358" cy="6014731"/>
        </p:xfrm>
        <a:graphic>
          <a:graphicData uri="http://schemas.openxmlformats.org/drawingml/2006/table">
            <a:tbl>
              <a:tblPr firstRow="1" firstCol="1" lastRow="1" lastCol="1" bandRow="1" bandCol="1"/>
              <a:tblGrid>
                <a:gridCol w="2197649">
                  <a:extLst>
                    <a:ext uri="{9D8B030D-6E8A-4147-A177-3AD203B41FA5}">
                      <a16:colId xmlns:a16="http://schemas.microsoft.com/office/drawing/2014/main" val="3767343842"/>
                    </a:ext>
                  </a:extLst>
                </a:gridCol>
                <a:gridCol w="1874394">
                  <a:extLst>
                    <a:ext uri="{9D8B030D-6E8A-4147-A177-3AD203B41FA5}">
                      <a16:colId xmlns:a16="http://schemas.microsoft.com/office/drawing/2014/main" val="1800780836"/>
                    </a:ext>
                  </a:extLst>
                </a:gridCol>
                <a:gridCol w="1753940">
                  <a:extLst>
                    <a:ext uri="{9D8B030D-6E8A-4147-A177-3AD203B41FA5}">
                      <a16:colId xmlns:a16="http://schemas.microsoft.com/office/drawing/2014/main" val="3067630625"/>
                    </a:ext>
                  </a:extLst>
                </a:gridCol>
                <a:gridCol w="1941993">
                  <a:extLst>
                    <a:ext uri="{9D8B030D-6E8A-4147-A177-3AD203B41FA5}">
                      <a16:colId xmlns:a16="http://schemas.microsoft.com/office/drawing/2014/main" val="1524555462"/>
                    </a:ext>
                  </a:extLst>
                </a:gridCol>
                <a:gridCol w="1932161">
                  <a:extLst>
                    <a:ext uri="{9D8B030D-6E8A-4147-A177-3AD203B41FA5}">
                      <a16:colId xmlns:a16="http://schemas.microsoft.com/office/drawing/2014/main" val="1209640078"/>
                    </a:ext>
                  </a:extLst>
                </a:gridCol>
                <a:gridCol w="1943221">
                  <a:extLst>
                    <a:ext uri="{9D8B030D-6E8A-4147-A177-3AD203B41FA5}">
                      <a16:colId xmlns:a16="http://schemas.microsoft.com/office/drawing/2014/main" val="317843989"/>
                    </a:ext>
                  </a:extLst>
                </a:gridCol>
              </a:tblGrid>
              <a:tr h="454407">
                <a:tc>
                  <a:txBody>
                    <a:bodyPr/>
                    <a:lstStyle>
                      <a:lvl1pPr marL="0" algn="l" defTabSz="914400" rtl="0" eaLnBrk="1" latinLnBrk="0" hangingPunct="1">
                        <a:defRPr sz="1800" b="1" kern="1200">
                          <a:solidFill>
                            <a:schemeClr val="lt1"/>
                          </a:solidFill>
                          <a:latin typeface="Perpetua"/>
                        </a:defRPr>
                      </a:lvl1pPr>
                      <a:lvl2pPr marL="457200" algn="l" defTabSz="914400" rtl="0" eaLnBrk="1" latinLnBrk="0" hangingPunct="1">
                        <a:defRPr sz="1800" b="1" kern="1200">
                          <a:solidFill>
                            <a:schemeClr val="lt1"/>
                          </a:solidFill>
                          <a:latin typeface="Perpetua"/>
                        </a:defRPr>
                      </a:lvl2pPr>
                      <a:lvl3pPr marL="914400" algn="l" defTabSz="914400" rtl="0" eaLnBrk="1" latinLnBrk="0" hangingPunct="1">
                        <a:defRPr sz="1800" b="1" kern="1200">
                          <a:solidFill>
                            <a:schemeClr val="lt1"/>
                          </a:solidFill>
                          <a:latin typeface="Perpetua"/>
                        </a:defRPr>
                      </a:lvl3pPr>
                      <a:lvl4pPr marL="1371600" algn="l" defTabSz="914400" rtl="0" eaLnBrk="1" latinLnBrk="0" hangingPunct="1">
                        <a:defRPr sz="1800" b="1" kern="1200">
                          <a:solidFill>
                            <a:schemeClr val="lt1"/>
                          </a:solidFill>
                          <a:latin typeface="Perpetua"/>
                        </a:defRPr>
                      </a:lvl4pPr>
                      <a:lvl5pPr marL="1828800" algn="l" defTabSz="914400" rtl="0" eaLnBrk="1" latinLnBrk="0" hangingPunct="1">
                        <a:defRPr sz="1800" b="1" kern="1200">
                          <a:solidFill>
                            <a:schemeClr val="lt1"/>
                          </a:solidFill>
                          <a:latin typeface="Perpetua"/>
                        </a:defRPr>
                      </a:lvl5pPr>
                      <a:lvl6pPr marL="2286000" algn="l" defTabSz="914400" rtl="0" eaLnBrk="1" latinLnBrk="0" hangingPunct="1">
                        <a:defRPr sz="1800" b="1" kern="1200">
                          <a:solidFill>
                            <a:schemeClr val="lt1"/>
                          </a:solidFill>
                          <a:latin typeface="Perpetua"/>
                        </a:defRPr>
                      </a:lvl6pPr>
                      <a:lvl7pPr marL="2743200" algn="l" defTabSz="914400" rtl="0" eaLnBrk="1" latinLnBrk="0" hangingPunct="1">
                        <a:defRPr sz="1800" b="1" kern="1200">
                          <a:solidFill>
                            <a:schemeClr val="lt1"/>
                          </a:solidFill>
                          <a:latin typeface="Perpetua"/>
                        </a:defRPr>
                      </a:lvl7pPr>
                      <a:lvl8pPr marL="3200400" algn="l" defTabSz="914400" rtl="0" eaLnBrk="1" latinLnBrk="0" hangingPunct="1">
                        <a:defRPr sz="1800" b="1" kern="1200">
                          <a:solidFill>
                            <a:schemeClr val="lt1"/>
                          </a:solidFill>
                          <a:latin typeface="Perpetua"/>
                        </a:defRPr>
                      </a:lvl8pPr>
                      <a:lvl9pPr marL="3657600" algn="l" defTabSz="914400" rtl="0" eaLnBrk="1" latinLnBrk="0" hangingPunct="1">
                        <a:defRPr sz="1800" b="1" kern="1200">
                          <a:solidFill>
                            <a:schemeClr val="lt1"/>
                          </a:solidFill>
                          <a:latin typeface="Perpetua"/>
                        </a:defRPr>
                      </a:lvl9pPr>
                    </a:lstStyle>
                    <a:p>
                      <a:pPr>
                        <a:lnSpc>
                          <a:spcPct val="115000"/>
                        </a:lnSpc>
                        <a:spcAft>
                          <a:spcPts val="0"/>
                        </a:spcAft>
                      </a:pPr>
                      <a:r>
                        <a:rPr lang="en-US" sz="18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HÓA TÍNH </a:t>
                      </a:r>
                      <a:endParaRPr lang="en-US" sz="1800" dirty="0">
                        <a:solidFill>
                          <a:schemeClr val="bg1"/>
                        </a:solidFill>
                        <a:effectLst>
                          <a:outerShdw blurRad="38100" dist="38100" dir="2700000" algn="tl">
                            <a:srgbClr val="000000">
                              <a:alpha val="43137"/>
                            </a:srgbClr>
                          </a:outerShdw>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chemeClr val="accent2"/>
                    </a:solidFill>
                  </a:tcPr>
                </a:tc>
                <a:tc>
                  <a:txBody>
                    <a:bodyPr/>
                    <a:lstStyle>
                      <a:lvl1pPr marL="0" algn="l" defTabSz="914400" rtl="0" eaLnBrk="1" latinLnBrk="0" hangingPunct="1">
                        <a:defRPr sz="1800" b="1" kern="1200">
                          <a:solidFill>
                            <a:schemeClr val="lt1"/>
                          </a:solidFill>
                          <a:latin typeface="Perpetua"/>
                        </a:defRPr>
                      </a:lvl1pPr>
                      <a:lvl2pPr marL="457200" algn="l" defTabSz="914400" rtl="0" eaLnBrk="1" latinLnBrk="0" hangingPunct="1">
                        <a:defRPr sz="1800" b="1" kern="1200">
                          <a:solidFill>
                            <a:schemeClr val="lt1"/>
                          </a:solidFill>
                          <a:latin typeface="Perpetua"/>
                        </a:defRPr>
                      </a:lvl2pPr>
                      <a:lvl3pPr marL="914400" algn="l" defTabSz="914400" rtl="0" eaLnBrk="1" latinLnBrk="0" hangingPunct="1">
                        <a:defRPr sz="1800" b="1" kern="1200">
                          <a:solidFill>
                            <a:schemeClr val="lt1"/>
                          </a:solidFill>
                          <a:latin typeface="Perpetua"/>
                        </a:defRPr>
                      </a:lvl3pPr>
                      <a:lvl4pPr marL="1371600" algn="l" defTabSz="914400" rtl="0" eaLnBrk="1" latinLnBrk="0" hangingPunct="1">
                        <a:defRPr sz="1800" b="1" kern="1200">
                          <a:solidFill>
                            <a:schemeClr val="lt1"/>
                          </a:solidFill>
                          <a:latin typeface="Perpetua"/>
                        </a:defRPr>
                      </a:lvl4pPr>
                      <a:lvl5pPr marL="1828800" algn="l" defTabSz="914400" rtl="0" eaLnBrk="1" latinLnBrk="0" hangingPunct="1">
                        <a:defRPr sz="1800" b="1" kern="1200">
                          <a:solidFill>
                            <a:schemeClr val="lt1"/>
                          </a:solidFill>
                          <a:latin typeface="Perpetua"/>
                        </a:defRPr>
                      </a:lvl5pPr>
                      <a:lvl6pPr marL="2286000" algn="l" defTabSz="914400" rtl="0" eaLnBrk="1" latinLnBrk="0" hangingPunct="1">
                        <a:defRPr sz="1800" b="1" kern="1200">
                          <a:solidFill>
                            <a:schemeClr val="lt1"/>
                          </a:solidFill>
                          <a:latin typeface="Perpetua"/>
                        </a:defRPr>
                      </a:lvl6pPr>
                      <a:lvl7pPr marL="2743200" algn="l" defTabSz="914400" rtl="0" eaLnBrk="1" latinLnBrk="0" hangingPunct="1">
                        <a:defRPr sz="1800" b="1" kern="1200">
                          <a:solidFill>
                            <a:schemeClr val="lt1"/>
                          </a:solidFill>
                          <a:latin typeface="Perpetua"/>
                        </a:defRPr>
                      </a:lvl7pPr>
                      <a:lvl8pPr marL="3200400" algn="l" defTabSz="914400" rtl="0" eaLnBrk="1" latinLnBrk="0" hangingPunct="1">
                        <a:defRPr sz="1800" b="1" kern="1200">
                          <a:solidFill>
                            <a:schemeClr val="lt1"/>
                          </a:solidFill>
                          <a:latin typeface="Perpetua"/>
                        </a:defRPr>
                      </a:lvl8pPr>
                      <a:lvl9pPr marL="3657600" algn="l" defTabSz="914400" rtl="0" eaLnBrk="1" latinLnBrk="0" hangingPunct="1">
                        <a:defRPr sz="1800" b="1" kern="1200">
                          <a:solidFill>
                            <a:schemeClr val="lt1"/>
                          </a:solidFill>
                          <a:latin typeface="Perpetua"/>
                        </a:defRPr>
                      </a:lvl9pPr>
                    </a:lstStyle>
                    <a:p>
                      <a:pPr algn="ctr">
                        <a:lnSpc>
                          <a:spcPct val="115000"/>
                        </a:lnSpc>
                        <a:spcAft>
                          <a:spcPts val="0"/>
                        </a:spcAft>
                      </a:pPr>
                      <a:r>
                        <a:rPr lang="en-US" sz="1800"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Glucozơ</a:t>
                      </a:r>
                      <a:endParaRPr lang="en-US" sz="1800" dirty="0">
                        <a:solidFill>
                          <a:schemeClr val="bg1"/>
                        </a:solidFill>
                        <a:effectLst>
                          <a:outerShdw blurRad="38100" dist="38100" dir="2700000" algn="tl">
                            <a:srgbClr val="000000">
                              <a:alpha val="43137"/>
                            </a:srgbClr>
                          </a:outerShdw>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chemeClr val="accent2"/>
                    </a:solidFill>
                  </a:tcPr>
                </a:tc>
                <a:tc>
                  <a:txBody>
                    <a:bodyPr/>
                    <a:lstStyle>
                      <a:lvl1pPr marL="0" algn="l" defTabSz="914400" rtl="0" eaLnBrk="1" latinLnBrk="0" hangingPunct="1">
                        <a:defRPr sz="1800" b="1" kern="1200">
                          <a:solidFill>
                            <a:schemeClr val="lt1"/>
                          </a:solidFill>
                          <a:latin typeface="Perpetua"/>
                        </a:defRPr>
                      </a:lvl1pPr>
                      <a:lvl2pPr marL="457200" algn="l" defTabSz="914400" rtl="0" eaLnBrk="1" latinLnBrk="0" hangingPunct="1">
                        <a:defRPr sz="1800" b="1" kern="1200">
                          <a:solidFill>
                            <a:schemeClr val="lt1"/>
                          </a:solidFill>
                          <a:latin typeface="Perpetua"/>
                        </a:defRPr>
                      </a:lvl2pPr>
                      <a:lvl3pPr marL="914400" algn="l" defTabSz="914400" rtl="0" eaLnBrk="1" latinLnBrk="0" hangingPunct="1">
                        <a:defRPr sz="1800" b="1" kern="1200">
                          <a:solidFill>
                            <a:schemeClr val="lt1"/>
                          </a:solidFill>
                          <a:latin typeface="Perpetua"/>
                        </a:defRPr>
                      </a:lvl3pPr>
                      <a:lvl4pPr marL="1371600" algn="l" defTabSz="914400" rtl="0" eaLnBrk="1" latinLnBrk="0" hangingPunct="1">
                        <a:defRPr sz="1800" b="1" kern="1200">
                          <a:solidFill>
                            <a:schemeClr val="lt1"/>
                          </a:solidFill>
                          <a:latin typeface="Perpetua"/>
                        </a:defRPr>
                      </a:lvl4pPr>
                      <a:lvl5pPr marL="1828800" algn="l" defTabSz="914400" rtl="0" eaLnBrk="1" latinLnBrk="0" hangingPunct="1">
                        <a:defRPr sz="1800" b="1" kern="1200">
                          <a:solidFill>
                            <a:schemeClr val="lt1"/>
                          </a:solidFill>
                          <a:latin typeface="Perpetua"/>
                        </a:defRPr>
                      </a:lvl5pPr>
                      <a:lvl6pPr marL="2286000" algn="l" defTabSz="914400" rtl="0" eaLnBrk="1" latinLnBrk="0" hangingPunct="1">
                        <a:defRPr sz="1800" b="1" kern="1200">
                          <a:solidFill>
                            <a:schemeClr val="lt1"/>
                          </a:solidFill>
                          <a:latin typeface="Perpetua"/>
                        </a:defRPr>
                      </a:lvl6pPr>
                      <a:lvl7pPr marL="2743200" algn="l" defTabSz="914400" rtl="0" eaLnBrk="1" latinLnBrk="0" hangingPunct="1">
                        <a:defRPr sz="1800" b="1" kern="1200">
                          <a:solidFill>
                            <a:schemeClr val="lt1"/>
                          </a:solidFill>
                          <a:latin typeface="Perpetua"/>
                        </a:defRPr>
                      </a:lvl7pPr>
                      <a:lvl8pPr marL="3200400" algn="l" defTabSz="914400" rtl="0" eaLnBrk="1" latinLnBrk="0" hangingPunct="1">
                        <a:defRPr sz="1800" b="1" kern="1200">
                          <a:solidFill>
                            <a:schemeClr val="lt1"/>
                          </a:solidFill>
                          <a:latin typeface="Perpetua"/>
                        </a:defRPr>
                      </a:lvl8pPr>
                      <a:lvl9pPr marL="3657600" algn="l" defTabSz="914400" rtl="0" eaLnBrk="1" latinLnBrk="0" hangingPunct="1">
                        <a:defRPr sz="1800" b="1" kern="1200">
                          <a:solidFill>
                            <a:schemeClr val="lt1"/>
                          </a:solidFill>
                          <a:latin typeface="Perpetua"/>
                        </a:defRPr>
                      </a:lvl9pPr>
                    </a:lstStyle>
                    <a:p>
                      <a:pPr algn="ctr">
                        <a:lnSpc>
                          <a:spcPct val="115000"/>
                        </a:lnSpc>
                        <a:spcAft>
                          <a:spcPts val="0"/>
                        </a:spcAft>
                      </a:pPr>
                      <a:r>
                        <a:rPr lang="en-US" sz="1800"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Fructozơ</a:t>
                      </a:r>
                      <a:endParaRPr lang="en-US" sz="1800" dirty="0">
                        <a:solidFill>
                          <a:schemeClr val="bg1"/>
                        </a:solidFill>
                        <a:effectLst>
                          <a:outerShdw blurRad="38100" dist="38100" dir="2700000" algn="tl">
                            <a:srgbClr val="000000">
                              <a:alpha val="43137"/>
                            </a:srgbClr>
                          </a:outerShdw>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chemeClr val="accent2"/>
                    </a:solidFill>
                  </a:tcPr>
                </a:tc>
                <a:tc>
                  <a:txBody>
                    <a:bodyPr/>
                    <a:lstStyle>
                      <a:lvl1pPr marL="0" algn="l" defTabSz="914400" rtl="0" eaLnBrk="1" latinLnBrk="0" hangingPunct="1">
                        <a:defRPr sz="1800" b="1" kern="1200">
                          <a:solidFill>
                            <a:schemeClr val="lt1"/>
                          </a:solidFill>
                          <a:latin typeface="Perpetua"/>
                        </a:defRPr>
                      </a:lvl1pPr>
                      <a:lvl2pPr marL="457200" algn="l" defTabSz="914400" rtl="0" eaLnBrk="1" latinLnBrk="0" hangingPunct="1">
                        <a:defRPr sz="1800" b="1" kern="1200">
                          <a:solidFill>
                            <a:schemeClr val="lt1"/>
                          </a:solidFill>
                          <a:latin typeface="Perpetua"/>
                        </a:defRPr>
                      </a:lvl2pPr>
                      <a:lvl3pPr marL="914400" algn="l" defTabSz="914400" rtl="0" eaLnBrk="1" latinLnBrk="0" hangingPunct="1">
                        <a:defRPr sz="1800" b="1" kern="1200">
                          <a:solidFill>
                            <a:schemeClr val="lt1"/>
                          </a:solidFill>
                          <a:latin typeface="Perpetua"/>
                        </a:defRPr>
                      </a:lvl3pPr>
                      <a:lvl4pPr marL="1371600" algn="l" defTabSz="914400" rtl="0" eaLnBrk="1" latinLnBrk="0" hangingPunct="1">
                        <a:defRPr sz="1800" b="1" kern="1200">
                          <a:solidFill>
                            <a:schemeClr val="lt1"/>
                          </a:solidFill>
                          <a:latin typeface="Perpetua"/>
                        </a:defRPr>
                      </a:lvl4pPr>
                      <a:lvl5pPr marL="1828800" algn="l" defTabSz="914400" rtl="0" eaLnBrk="1" latinLnBrk="0" hangingPunct="1">
                        <a:defRPr sz="1800" b="1" kern="1200">
                          <a:solidFill>
                            <a:schemeClr val="lt1"/>
                          </a:solidFill>
                          <a:latin typeface="Perpetua"/>
                        </a:defRPr>
                      </a:lvl5pPr>
                      <a:lvl6pPr marL="2286000" algn="l" defTabSz="914400" rtl="0" eaLnBrk="1" latinLnBrk="0" hangingPunct="1">
                        <a:defRPr sz="1800" b="1" kern="1200">
                          <a:solidFill>
                            <a:schemeClr val="lt1"/>
                          </a:solidFill>
                          <a:latin typeface="Perpetua"/>
                        </a:defRPr>
                      </a:lvl6pPr>
                      <a:lvl7pPr marL="2743200" algn="l" defTabSz="914400" rtl="0" eaLnBrk="1" latinLnBrk="0" hangingPunct="1">
                        <a:defRPr sz="1800" b="1" kern="1200">
                          <a:solidFill>
                            <a:schemeClr val="lt1"/>
                          </a:solidFill>
                          <a:latin typeface="Perpetua"/>
                        </a:defRPr>
                      </a:lvl7pPr>
                      <a:lvl8pPr marL="3200400" algn="l" defTabSz="914400" rtl="0" eaLnBrk="1" latinLnBrk="0" hangingPunct="1">
                        <a:defRPr sz="1800" b="1" kern="1200">
                          <a:solidFill>
                            <a:schemeClr val="lt1"/>
                          </a:solidFill>
                          <a:latin typeface="Perpetua"/>
                        </a:defRPr>
                      </a:lvl8pPr>
                      <a:lvl9pPr marL="3657600" algn="l" defTabSz="914400" rtl="0" eaLnBrk="1" latinLnBrk="0" hangingPunct="1">
                        <a:defRPr sz="1800" b="1" kern="1200">
                          <a:solidFill>
                            <a:schemeClr val="lt1"/>
                          </a:solidFill>
                          <a:latin typeface="Perpetua"/>
                        </a:defRPr>
                      </a:lvl9pPr>
                    </a:lstStyle>
                    <a:p>
                      <a:pPr algn="ctr">
                        <a:lnSpc>
                          <a:spcPct val="115000"/>
                        </a:lnSpc>
                        <a:spcAft>
                          <a:spcPts val="0"/>
                        </a:spcAft>
                      </a:pPr>
                      <a:r>
                        <a:rPr lang="en-US" sz="1800"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Saccarozơ</a:t>
                      </a:r>
                      <a:endParaRPr lang="en-US" sz="1800" dirty="0">
                        <a:solidFill>
                          <a:schemeClr val="bg1"/>
                        </a:solidFill>
                        <a:effectLst>
                          <a:outerShdw blurRad="38100" dist="38100" dir="2700000" algn="tl">
                            <a:srgbClr val="000000">
                              <a:alpha val="43137"/>
                            </a:srgbClr>
                          </a:outerShdw>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chemeClr val="accent2"/>
                    </a:solidFill>
                  </a:tcPr>
                </a:tc>
                <a:tc>
                  <a:txBody>
                    <a:bodyPr/>
                    <a:lstStyle>
                      <a:lvl1pPr marL="0" algn="l" defTabSz="914400" rtl="0" eaLnBrk="1" latinLnBrk="0" hangingPunct="1">
                        <a:defRPr sz="1800" b="1" kern="1200">
                          <a:solidFill>
                            <a:schemeClr val="lt1"/>
                          </a:solidFill>
                          <a:latin typeface="Perpetua"/>
                        </a:defRPr>
                      </a:lvl1pPr>
                      <a:lvl2pPr marL="457200" algn="l" defTabSz="914400" rtl="0" eaLnBrk="1" latinLnBrk="0" hangingPunct="1">
                        <a:defRPr sz="1800" b="1" kern="1200">
                          <a:solidFill>
                            <a:schemeClr val="lt1"/>
                          </a:solidFill>
                          <a:latin typeface="Perpetua"/>
                        </a:defRPr>
                      </a:lvl2pPr>
                      <a:lvl3pPr marL="914400" algn="l" defTabSz="914400" rtl="0" eaLnBrk="1" latinLnBrk="0" hangingPunct="1">
                        <a:defRPr sz="1800" b="1" kern="1200">
                          <a:solidFill>
                            <a:schemeClr val="lt1"/>
                          </a:solidFill>
                          <a:latin typeface="Perpetua"/>
                        </a:defRPr>
                      </a:lvl3pPr>
                      <a:lvl4pPr marL="1371600" algn="l" defTabSz="914400" rtl="0" eaLnBrk="1" latinLnBrk="0" hangingPunct="1">
                        <a:defRPr sz="1800" b="1" kern="1200">
                          <a:solidFill>
                            <a:schemeClr val="lt1"/>
                          </a:solidFill>
                          <a:latin typeface="Perpetua"/>
                        </a:defRPr>
                      </a:lvl4pPr>
                      <a:lvl5pPr marL="1828800" algn="l" defTabSz="914400" rtl="0" eaLnBrk="1" latinLnBrk="0" hangingPunct="1">
                        <a:defRPr sz="1800" b="1" kern="1200">
                          <a:solidFill>
                            <a:schemeClr val="lt1"/>
                          </a:solidFill>
                          <a:latin typeface="Perpetua"/>
                        </a:defRPr>
                      </a:lvl5pPr>
                      <a:lvl6pPr marL="2286000" algn="l" defTabSz="914400" rtl="0" eaLnBrk="1" latinLnBrk="0" hangingPunct="1">
                        <a:defRPr sz="1800" b="1" kern="1200">
                          <a:solidFill>
                            <a:schemeClr val="lt1"/>
                          </a:solidFill>
                          <a:latin typeface="Perpetua"/>
                        </a:defRPr>
                      </a:lvl6pPr>
                      <a:lvl7pPr marL="2743200" algn="l" defTabSz="914400" rtl="0" eaLnBrk="1" latinLnBrk="0" hangingPunct="1">
                        <a:defRPr sz="1800" b="1" kern="1200">
                          <a:solidFill>
                            <a:schemeClr val="lt1"/>
                          </a:solidFill>
                          <a:latin typeface="Perpetua"/>
                        </a:defRPr>
                      </a:lvl7pPr>
                      <a:lvl8pPr marL="3200400" algn="l" defTabSz="914400" rtl="0" eaLnBrk="1" latinLnBrk="0" hangingPunct="1">
                        <a:defRPr sz="1800" b="1" kern="1200">
                          <a:solidFill>
                            <a:schemeClr val="lt1"/>
                          </a:solidFill>
                          <a:latin typeface="Perpetua"/>
                        </a:defRPr>
                      </a:lvl8pPr>
                      <a:lvl9pPr marL="3657600" algn="l" defTabSz="914400" rtl="0" eaLnBrk="1" latinLnBrk="0" hangingPunct="1">
                        <a:defRPr sz="1800" b="1" kern="1200">
                          <a:solidFill>
                            <a:schemeClr val="lt1"/>
                          </a:solidFill>
                          <a:latin typeface="Perpetua"/>
                        </a:defRPr>
                      </a:lvl9pPr>
                    </a:lstStyle>
                    <a:p>
                      <a:pPr algn="ctr">
                        <a:lnSpc>
                          <a:spcPct val="115000"/>
                        </a:lnSpc>
                        <a:spcAft>
                          <a:spcPts val="0"/>
                        </a:spcAft>
                      </a:pPr>
                      <a:r>
                        <a:rPr lang="en-US" sz="1800"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Tinh</a:t>
                      </a:r>
                      <a:r>
                        <a:rPr lang="en-US" sz="18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800"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bột</a:t>
                      </a:r>
                      <a:endParaRPr lang="en-US" sz="1800" dirty="0">
                        <a:solidFill>
                          <a:schemeClr val="bg1"/>
                        </a:solidFill>
                        <a:effectLst>
                          <a:outerShdw blurRad="38100" dist="38100" dir="2700000" algn="tl">
                            <a:srgbClr val="000000">
                              <a:alpha val="43137"/>
                            </a:srgbClr>
                          </a:outerShdw>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chemeClr val="accent2"/>
                    </a:solidFill>
                  </a:tcPr>
                </a:tc>
                <a:tc>
                  <a:txBody>
                    <a:bodyPr/>
                    <a:lstStyle>
                      <a:lvl1pPr marL="0" algn="l" defTabSz="914400" rtl="0" eaLnBrk="1" latinLnBrk="0" hangingPunct="1">
                        <a:defRPr sz="1800" b="1" kern="1200">
                          <a:solidFill>
                            <a:schemeClr val="lt1"/>
                          </a:solidFill>
                          <a:latin typeface="Perpetua"/>
                        </a:defRPr>
                      </a:lvl1pPr>
                      <a:lvl2pPr marL="457200" algn="l" defTabSz="914400" rtl="0" eaLnBrk="1" latinLnBrk="0" hangingPunct="1">
                        <a:defRPr sz="1800" b="1" kern="1200">
                          <a:solidFill>
                            <a:schemeClr val="lt1"/>
                          </a:solidFill>
                          <a:latin typeface="Perpetua"/>
                        </a:defRPr>
                      </a:lvl2pPr>
                      <a:lvl3pPr marL="914400" algn="l" defTabSz="914400" rtl="0" eaLnBrk="1" latinLnBrk="0" hangingPunct="1">
                        <a:defRPr sz="1800" b="1" kern="1200">
                          <a:solidFill>
                            <a:schemeClr val="lt1"/>
                          </a:solidFill>
                          <a:latin typeface="Perpetua"/>
                        </a:defRPr>
                      </a:lvl3pPr>
                      <a:lvl4pPr marL="1371600" algn="l" defTabSz="914400" rtl="0" eaLnBrk="1" latinLnBrk="0" hangingPunct="1">
                        <a:defRPr sz="1800" b="1" kern="1200">
                          <a:solidFill>
                            <a:schemeClr val="lt1"/>
                          </a:solidFill>
                          <a:latin typeface="Perpetua"/>
                        </a:defRPr>
                      </a:lvl4pPr>
                      <a:lvl5pPr marL="1828800" algn="l" defTabSz="914400" rtl="0" eaLnBrk="1" latinLnBrk="0" hangingPunct="1">
                        <a:defRPr sz="1800" b="1" kern="1200">
                          <a:solidFill>
                            <a:schemeClr val="lt1"/>
                          </a:solidFill>
                          <a:latin typeface="Perpetua"/>
                        </a:defRPr>
                      </a:lvl5pPr>
                      <a:lvl6pPr marL="2286000" algn="l" defTabSz="914400" rtl="0" eaLnBrk="1" latinLnBrk="0" hangingPunct="1">
                        <a:defRPr sz="1800" b="1" kern="1200">
                          <a:solidFill>
                            <a:schemeClr val="lt1"/>
                          </a:solidFill>
                          <a:latin typeface="Perpetua"/>
                        </a:defRPr>
                      </a:lvl6pPr>
                      <a:lvl7pPr marL="2743200" algn="l" defTabSz="914400" rtl="0" eaLnBrk="1" latinLnBrk="0" hangingPunct="1">
                        <a:defRPr sz="1800" b="1" kern="1200">
                          <a:solidFill>
                            <a:schemeClr val="lt1"/>
                          </a:solidFill>
                          <a:latin typeface="Perpetua"/>
                        </a:defRPr>
                      </a:lvl7pPr>
                      <a:lvl8pPr marL="3200400" algn="l" defTabSz="914400" rtl="0" eaLnBrk="1" latinLnBrk="0" hangingPunct="1">
                        <a:defRPr sz="1800" b="1" kern="1200">
                          <a:solidFill>
                            <a:schemeClr val="lt1"/>
                          </a:solidFill>
                          <a:latin typeface="Perpetua"/>
                        </a:defRPr>
                      </a:lvl8pPr>
                      <a:lvl9pPr marL="3657600" algn="l" defTabSz="914400" rtl="0" eaLnBrk="1" latinLnBrk="0" hangingPunct="1">
                        <a:defRPr sz="1800" b="1" kern="1200">
                          <a:solidFill>
                            <a:schemeClr val="lt1"/>
                          </a:solidFill>
                          <a:latin typeface="Perpetua"/>
                        </a:defRPr>
                      </a:lvl9pPr>
                    </a:lstStyle>
                    <a:p>
                      <a:pPr algn="ctr">
                        <a:lnSpc>
                          <a:spcPct val="115000"/>
                        </a:lnSpc>
                        <a:spcAft>
                          <a:spcPts val="0"/>
                        </a:spcAft>
                      </a:pPr>
                      <a:r>
                        <a:rPr lang="en-US" sz="1800"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Xenlulozơ</a:t>
                      </a:r>
                      <a:endParaRPr lang="en-US" sz="1800" dirty="0">
                        <a:solidFill>
                          <a:schemeClr val="bg1"/>
                        </a:solidFill>
                        <a:effectLst>
                          <a:outerShdw blurRad="38100" dist="38100" dir="2700000" algn="tl">
                            <a:srgbClr val="000000">
                              <a:alpha val="43137"/>
                            </a:srgbClr>
                          </a:outerShdw>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109121527"/>
                  </a:ext>
                </a:extLst>
              </a:tr>
              <a:tr h="926037">
                <a:tc>
                  <a:txBody>
                    <a:bodyPr/>
                    <a:lstStyle>
                      <a:lvl1pPr marL="0" algn="l" defTabSz="914400" rtl="0" eaLnBrk="1" latinLnBrk="0" hangingPunct="1">
                        <a:defRPr sz="1800" b="1" kern="1200">
                          <a:solidFill>
                            <a:schemeClr val="lt1"/>
                          </a:solidFill>
                          <a:latin typeface="Perpetua"/>
                        </a:defRPr>
                      </a:lvl1pPr>
                      <a:lvl2pPr marL="457200" algn="l" defTabSz="914400" rtl="0" eaLnBrk="1" latinLnBrk="0" hangingPunct="1">
                        <a:defRPr sz="1800" b="1" kern="1200">
                          <a:solidFill>
                            <a:schemeClr val="lt1"/>
                          </a:solidFill>
                          <a:latin typeface="Perpetua"/>
                        </a:defRPr>
                      </a:lvl2pPr>
                      <a:lvl3pPr marL="914400" algn="l" defTabSz="914400" rtl="0" eaLnBrk="1" latinLnBrk="0" hangingPunct="1">
                        <a:defRPr sz="1800" b="1" kern="1200">
                          <a:solidFill>
                            <a:schemeClr val="lt1"/>
                          </a:solidFill>
                          <a:latin typeface="Perpetua"/>
                        </a:defRPr>
                      </a:lvl3pPr>
                      <a:lvl4pPr marL="1371600" algn="l" defTabSz="914400" rtl="0" eaLnBrk="1" latinLnBrk="0" hangingPunct="1">
                        <a:defRPr sz="1800" b="1" kern="1200">
                          <a:solidFill>
                            <a:schemeClr val="lt1"/>
                          </a:solidFill>
                          <a:latin typeface="Perpetua"/>
                        </a:defRPr>
                      </a:lvl4pPr>
                      <a:lvl5pPr marL="1828800" algn="l" defTabSz="914400" rtl="0" eaLnBrk="1" latinLnBrk="0" hangingPunct="1">
                        <a:defRPr sz="1800" b="1" kern="1200">
                          <a:solidFill>
                            <a:schemeClr val="lt1"/>
                          </a:solidFill>
                          <a:latin typeface="Perpetua"/>
                        </a:defRPr>
                      </a:lvl5pPr>
                      <a:lvl6pPr marL="2286000" algn="l" defTabSz="914400" rtl="0" eaLnBrk="1" latinLnBrk="0" hangingPunct="1">
                        <a:defRPr sz="1800" b="1" kern="1200">
                          <a:solidFill>
                            <a:schemeClr val="lt1"/>
                          </a:solidFill>
                          <a:latin typeface="Perpetua"/>
                        </a:defRPr>
                      </a:lvl6pPr>
                      <a:lvl7pPr marL="2743200" algn="l" defTabSz="914400" rtl="0" eaLnBrk="1" latinLnBrk="0" hangingPunct="1">
                        <a:defRPr sz="1800" b="1" kern="1200">
                          <a:solidFill>
                            <a:schemeClr val="lt1"/>
                          </a:solidFill>
                          <a:latin typeface="Perpetua"/>
                        </a:defRPr>
                      </a:lvl7pPr>
                      <a:lvl8pPr marL="3200400" algn="l" defTabSz="914400" rtl="0" eaLnBrk="1" latinLnBrk="0" hangingPunct="1">
                        <a:defRPr sz="1800" b="1" kern="1200">
                          <a:solidFill>
                            <a:schemeClr val="lt1"/>
                          </a:solidFill>
                          <a:latin typeface="Perpetua"/>
                        </a:defRPr>
                      </a:lvl8pPr>
                      <a:lvl9pPr marL="3657600" algn="l" defTabSz="914400" rtl="0" eaLnBrk="1" latinLnBrk="0" hangingPunct="1">
                        <a:defRPr sz="1800" b="1" kern="1200">
                          <a:solidFill>
                            <a:schemeClr val="lt1"/>
                          </a:solidFill>
                          <a:latin typeface="Perpetua"/>
                        </a:defRPr>
                      </a:lvl9pPr>
                    </a:lstStyle>
                    <a:p>
                      <a:pPr algn="ctr">
                        <a:lnSpc>
                          <a:spcPct val="115000"/>
                        </a:lnSpc>
                        <a:spcAft>
                          <a:spcPts val="0"/>
                        </a:spcAft>
                      </a:pPr>
                      <a:r>
                        <a:rPr lang="en-US" sz="18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AgNO</a:t>
                      </a:r>
                      <a:r>
                        <a:rPr lang="en-US" sz="1800" baseline="-250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r>
                        <a:rPr lang="en-US" sz="18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/NH</a:t>
                      </a:r>
                      <a:r>
                        <a:rPr lang="en-US" sz="1800" baseline="-250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r>
                        <a:rPr lang="en-US" sz="18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a:t>
                      </a:r>
                      <a:r>
                        <a:rPr lang="en-US" sz="1800" baseline="300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endParaRPr lang="en-US" sz="1800" dirty="0">
                        <a:solidFill>
                          <a:schemeClr val="bg1"/>
                        </a:solidFill>
                        <a:effectLst>
                          <a:outerShdw blurRad="38100" dist="38100" dir="2700000" algn="tl">
                            <a:srgbClr val="000000">
                              <a:alpha val="43137"/>
                            </a:srgbClr>
                          </a:outerShdw>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2"/>
                    </a:solidFill>
                  </a:tcPr>
                </a:tc>
                <a:tc>
                  <a:txBody>
                    <a:bodyPr/>
                    <a:lstStyle>
                      <a:lvl1pPr marL="0" algn="l" defTabSz="914400" rtl="0" eaLnBrk="1" latinLnBrk="0" hangingPunct="1">
                        <a:defRPr sz="1800" kern="1200">
                          <a:solidFill>
                            <a:schemeClr val="dk1"/>
                          </a:solidFill>
                          <a:latin typeface="Perpetua"/>
                        </a:defRPr>
                      </a:lvl1pPr>
                      <a:lvl2pPr marL="457200" algn="l" defTabSz="914400" rtl="0" eaLnBrk="1" latinLnBrk="0" hangingPunct="1">
                        <a:defRPr sz="1800" kern="1200">
                          <a:solidFill>
                            <a:schemeClr val="dk1"/>
                          </a:solidFill>
                          <a:latin typeface="Perpetua"/>
                        </a:defRPr>
                      </a:lvl2pPr>
                      <a:lvl3pPr marL="914400" algn="l" defTabSz="914400" rtl="0" eaLnBrk="1" latinLnBrk="0" hangingPunct="1">
                        <a:defRPr sz="1800" kern="1200">
                          <a:solidFill>
                            <a:schemeClr val="dk1"/>
                          </a:solidFill>
                          <a:latin typeface="Perpetua"/>
                        </a:defRPr>
                      </a:lvl3pPr>
                      <a:lvl4pPr marL="1371600" algn="l" defTabSz="914400" rtl="0" eaLnBrk="1" latinLnBrk="0" hangingPunct="1">
                        <a:defRPr sz="1800" kern="1200">
                          <a:solidFill>
                            <a:schemeClr val="dk1"/>
                          </a:solidFill>
                          <a:latin typeface="Perpetua"/>
                        </a:defRPr>
                      </a:lvl4pPr>
                      <a:lvl5pPr marL="1828800" algn="l" defTabSz="914400" rtl="0" eaLnBrk="1" latinLnBrk="0" hangingPunct="1">
                        <a:defRPr sz="1800" kern="1200">
                          <a:solidFill>
                            <a:schemeClr val="dk1"/>
                          </a:solidFill>
                          <a:latin typeface="Perpetua"/>
                        </a:defRPr>
                      </a:lvl5pPr>
                      <a:lvl6pPr marL="2286000" algn="l" defTabSz="914400" rtl="0" eaLnBrk="1" latinLnBrk="0" hangingPunct="1">
                        <a:defRPr sz="1800" kern="1200">
                          <a:solidFill>
                            <a:schemeClr val="dk1"/>
                          </a:solidFill>
                          <a:latin typeface="Perpetua"/>
                        </a:defRPr>
                      </a:lvl6pPr>
                      <a:lvl7pPr marL="2743200" algn="l" defTabSz="914400" rtl="0" eaLnBrk="1" latinLnBrk="0" hangingPunct="1">
                        <a:defRPr sz="1800" kern="1200">
                          <a:solidFill>
                            <a:schemeClr val="dk1"/>
                          </a:solidFill>
                          <a:latin typeface="Perpetua"/>
                        </a:defRPr>
                      </a:lvl7pPr>
                      <a:lvl8pPr marL="3200400" algn="l" defTabSz="914400" rtl="0" eaLnBrk="1" latinLnBrk="0" hangingPunct="1">
                        <a:defRPr sz="1800" kern="1200">
                          <a:solidFill>
                            <a:schemeClr val="dk1"/>
                          </a:solidFill>
                          <a:latin typeface="Perpetua"/>
                        </a:defRPr>
                      </a:lvl8pPr>
                      <a:lvl9pPr marL="3657600" algn="l" defTabSz="914400" rtl="0" eaLnBrk="1" latinLnBrk="0" hangingPunct="1">
                        <a:defRPr sz="1800" kern="1200">
                          <a:solidFill>
                            <a:schemeClr val="dk1"/>
                          </a:solidFill>
                          <a:latin typeface="Perpetua"/>
                        </a:defRPr>
                      </a:lvl9pPr>
                    </a:lstStyle>
                    <a:p>
                      <a:pPr algn="ctr">
                        <a:lnSpc>
                          <a:spcPct val="115000"/>
                        </a:lnSpc>
                        <a:spcAft>
                          <a:spcPts val="0"/>
                        </a:spcAft>
                      </a:pPr>
                      <a:r>
                        <a:rPr lang="en-US" sz="18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Ag </a:t>
                      </a:r>
                      <a:r>
                        <a:rPr lang="en-US" sz="18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Symbol" panose="05050102010706020507" pitchFamily="18" charset="2"/>
                        </a:rPr>
                        <a:t></a:t>
                      </a:r>
                      <a:endParaRPr lang="en-US" sz="1800" dirty="0">
                        <a:solidFill>
                          <a:schemeClr val="tx1"/>
                        </a:solidFill>
                        <a:effectLst>
                          <a:outerShdw blurRad="38100" dist="38100" dir="2700000" algn="tl">
                            <a:srgbClr val="000000">
                              <a:alpha val="43137"/>
                            </a:srgbClr>
                          </a:outerShdw>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2">
                        <a:lumMod val="40000"/>
                        <a:lumOff val="60000"/>
                      </a:schemeClr>
                    </a:solidFill>
                  </a:tcPr>
                </a:tc>
                <a:tc>
                  <a:txBody>
                    <a:bodyPr/>
                    <a:lstStyle>
                      <a:lvl1pPr marL="0" algn="l" defTabSz="914400" rtl="0" eaLnBrk="1" latinLnBrk="0" hangingPunct="1">
                        <a:defRPr sz="1800" kern="1200">
                          <a:solidFill>
                            <a:schemeClr val="dk1"/>
                          </a:solidFill>
                          <a:latin typeface="Perpetua"/>
                        </a:defRPr>
                      </a:lvl1pPr>
                      <a:lvl2pPr marL="457200" algn="l" defTabSz="914400" rtl="0" eaLnBrk="1" latinLnBrk="0" hangingPunct="1">
                        <a:defRPr sz="1800" kern="1200">
                          <a:solidFill>
                            <a:schemeClr val="dk1"/>
                          </a:solidFill>
                          <a:latin typeface="Perpetua"/>
                        </a:defRPr>
                      </a:lvl2pPr>
                      <a:lvl3pPr marL="914400" algn="l" defTabSz="914400" rtl="0" eaLnBrk="1" latinLnBrk="0" hangingPunct="1">
                        <a:defRPr sz="1800" kern="1200">
                          <a:solidFill>
                            <a:schemeClr val="dk1"/>
                          </a:solidFill>
                          <a:latin typeface="Perpetua"/>
                        </a:defRPr>
                      </a:lvl3pPr>
                      <a:lvl4pPr marL="1371600" algn="l" defTabSz="914400" rtl="0" eaLnBrk="1" latinLnBrk="0" hangingPunct="1">
                        <a:defRPr sz="1800" kern="1200">
                          <a:solidFill>
                            <a:schemeClr val="dk1"/>
                          </a:solidFill>
                          <a:latin typeface="Perpetua"/>
                        </a:defRPr>
                      </a:lvl4pPr>
                      <a:lvl5pPr marL="1828800" algn="l" defTabSz="914400" rtl="0" eaLnBrk="1" latinLnBrk="0" hangingPunct="1">
                        <a:defRPr sz="1800" kern="1200">
                          <a:solidFill>
                            <a:schemeClr val="dk1"/>
                          </a:solidFill>
                          <a:latin typeface="Perpetua"/>
                        </a:defRPr>
                      </a:lvl5pPr>
                      <a:lvl6pPr marL="2286000" algn="l" defTabSz="914400" rtl="0" eaLnBrk="1" latinLnBrk="0" hangingPunct="1">
                        <a:defRPr sz="1800" kern="1200">
                          <a:solidFill>
                            <a:schemeClr val="dk1"/>
                          </a:solidFill>
                          <a:latin typeface="Perpetua"/>
                        </a:defRPr>
                      </a:lvl6pPr>
                      <a:lvl7pPr marL="2743200" algn="l" defTabSz="914400" rtl="0" eaLnBrk="1" latinLnBrk="0" hangingPunct="1">
                        <a:defRPr sz="1800" kern="1200">
                          <a:solidFill>
                            <a:schemeClr val="dk1"/>
                          </a:solidFill>
                          <a:latin typeface="Perpetua"/>
                        </a:defRPr>
                      </a:lvl7pPr>
                      <a:lvl8pPr marL="3200400" algn="l" defTabSz="914400" rtl="0" eaLnBrk="1" latinLnBrk="0" hangingPunct="1">
                        <a:defRPr sz="1800" kern="1200">
                          <a:solidFill>
                            <a:schemeClr val="dk1"/>
                          </a:solidFill>
                          <a:latin typeface="Perpetua"/>
                        </a:defRPr>
                      </a:lvl8pPr>
                      <a:lvl9pPr marL="3657600" algn="l" defTabSz="914400" rtl="0" eaLnBrk="1" latinLnBrk="0" hangingPunct="1">
                        <a:defRPr sz="1800" kern="1200">
                          <a:solidFill>
                            <a:schemeClr val="dk1"/>
                          </a:solidFill>
                          <a:latin typeface="Perpetua"/>
                        </a:defRPr>
                      </a:lvl9pPr>
                    </a:lstStyle>
                    <a:p>
                      <a:pPr algn="ctr">
                        <a:lnSpc>
                          <a:spcPct val="115000"/>
                        </a:lnSpc>
                        <a:spcAft>
                          <a:spcPts val="0"/>
                        </a:spcAft>
                      </a:pPr>
                      <a:r>
                        <a:rPr lang="en-US" sz="18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1800" dirty="0">
                        <a:solidFill>
                          <a:schemeClr val="tx1"/>
                        </a:solidFill>
                        <a:effectLst>
                          <a:outerShdw blurRad="38100" dist="38100" dir="2700000" algn="tl">
                            <a:srgbClr val="000000">
                              <a:alpha val="43137"/>
                            </a:srgbClr>
                          </a:outerShdw>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2">
                        <a:lumMod val="40000"/>
                        <a:lumOff val="60000"/>
                      </a:schemeClr>
                    </a:solidFill>
                  </a:tcPr>
                </a:tc>
                <a:tc>
                  <a:txBody>
                    <a:bodyPr/>
                    <a:lstStyle>
                      <a:lvl1pPr marL="0" algn="l" defTabSz="914400" rtl="0" eaLnBrk="1" latinLnBrk="0" hangingPunct="1">
                        <a:defRPr sz="1800" kern="1200">
                          <a:solidFill>
                            <a:schemeClr val="dk1"/>
                          </a:solidFill>
                          <a:latin typeface="Perpetua"/>
                        </a:defRPr>
                      </a:lvl1pPr>
                      <a:lvl2pPr marL="457200" algn="l" defTabSz="914400" rtl="0" eaLnBrk="1" latinLnBrk="0" hangingPunct="1">
                        <a:defRPr sz="1800" kern="1200">
                          <a:solidFill>
                            <a:schemeClr val="dk1"/>
                          </a:solidFill>
                          <a:latin typeface="Perpetua"/>
                        </a:defRPr>
                      </a:lvl2pPr>
                      <a:lvl3pPr marL="914400" algn="l" defTabSz="914400" rtl="0" eaLnBrk="1" latinLnBrk="0" hangingPunct="1">
                        <a:defRPr sz="1800" kern="1200">
                          <a:solidFill>
                            <a:schemeClr val="dk1"/>
                          </a:solidFill>
                          <a:latin typeface="Perpetua"/>
                        </a:defRPr>
                      </a:lvl3pPr>
                      <a:lvl4pPr marL="1371600" algn="l" defTabSz="914400" rtl="0" eaLnBrk="1" latinLnBrk="0" hangingPunct="1">
                        <a:defRPr sz="1800" kern="1200">
                          <a:solidFill>
                            <a:schemeClr val="dk1"/>
                          </a:solidFill>
                          <a:latin typeface="Perpetua"/>
                        </a:defRPr>
                      </a:lvl4pPr>
                      <a:lvl5pPr marL="1828800" algn="l" defTabSz="914400" rtl="0" eaLnBrk="1" latinLnBrk="0" hangingPunct="1">
                        <a:defRPr sz="1800" kern="1200">
                          <a:solidFill>
                            <a:schemeClr val="dk1"/>
                          </a:solidFill>
                          <a:latin typeface="Perpetua"/>
                        </a:defRPr>
                      </a:lvl5pPr>
                      <a:lvl6pPr marL="2286000" algn="l" defTabSz="914400" rtl="0" eaLnBrk="1" latinLnBrk="0" hangingPunct="1">
                        <a:defRPr sz="1800" kern="1200">
                          <a:solidFill>
                            <a:schemeClr val="dk1"/>
                          </a:solidFill>
                          <a:latin typeface="Perpetua"/>
                        </a:defRPr>
                      </a:lvl6pPr>
                      <a:lvl7pPr marL="2743200" algn="l" defTabSz="914400" rtl="0" eaLnBrk="1" latinLnBrk="0" hangingPunct="1">
                        <a:defRPr sz="1800" kern="1200">
                          <a:solidFill>
                            <a:schemeClr val="dk1"/>
                          </a:solidFill>
                          <a:latin typeface="Perpetua"/>
                        </a:defRPr>
                      </a:lvl7pPr>
                      <a:lvl8pPr marL="3200400" algn="l" defTabSz="914400" rtl="0" eaLnBrk="1" latinLnBrk="0" hangingPunct="1">
                        <a:defRPr sz="1800" kern="1200">
                          <a:solidFill>
                            <a:schemeClr val="dk1"/>
                          </a:solidFill>
                          <a:latin typeface="Perpetua"/>
                        </a:defRPr>
                      </a:lvl8pPr>
                      <a:lvl9pPr marL="3657600" algn="l" defTabSz="914400" rtl="0" eaLnBrk="1" latinLnBrk="0" hangingPunct="1">
                        <a:defRPr sz="1800" kern="1200">
                          <a:solidFill>
                            <a:schemeClr val="dk1"/>
                          </a:solidFill>
                          <a:latin typeface="Perpetua"/>
                        </a:defRPr>
                      </a:lvl9pPr>
                    </a:lstStyle>
                    <a:p>
                      <a:pPr algn="ctr">
                        <a:lnSpc>
                          <a:spcPct val="115000"/>
                        </a:lnSpc>
                        <a:spcAft>
                          <a:spcPts val="0"/>
                        </a:spcAft>
                      </a:pPr>
                      <a:r>
                        <a:rPr lang="en-US" sz="180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en-US" sz="1800">
                        <a:solidFill>
                          <a:schemeClr val="tx1"/>
                        </a:solidFill>
                        <a:effectLst>
                          <a:outerShdw blurRad="38100" dist="38100" dir="2700000" algn="tl">
                            <a:srgbClr val="000000">
                              <a:alpha val="43137"/>
                            </a:srgbClr>
                          </a:outerShdw>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2">
                        <a:lumMod val="40000"/>
                        <a:lumOff val="60000"/>
                      </a:schemeClr>
                    </a:solidFill>
                  </a:tcPr>
                </a:tc>
                <a:tc>
                  <a:txBody>
                    <a:bodyPr/>
                    <a:lstStyle>
                      <a:lvl1pPr marL="0" algn="l" defTabSz="914400" rtl="0" eaLnBrk="1" latinLnBrk="0" hangingPunct="1">
                        <a:defRPr sz="1800" kern="1200">
                          <a:solidFill>
                            <a:schemeClr val="dk1"/>
                          </a:solidFill>
                          <a:latin typeface="Perpetua"/>
                        </a:defRPr>
                      </a:lvl1pPr>
                      <a:lvl2pPr marL="457200" algn="l" defTabSz="914400" rtl="0" eaLnBrk="1" latinLnBrk="0" hangingPunct="1">
                        <a:defRPr sz="1800" kern="1200">
                          <a:solidFill>
                            <a:schemeClr val="dk1"/>
                          </a:solidFill>
                          <a:latin typeface="Perpetua"/>
                        </a:defRPr>
                      </a:lvl2pPr>
                      <a:lvl3pPr marL="914400" algn="l" defTabSz="914400" rtl="0" eaLnBrk="1" latinLnBrk="0" hangingPunct="1">
                        <a:defRPr sz="1800" kern="1200">
                          <a:solidFill>
                            <a:schemeClr val="dk1"/>
                          </a:solidFill>
                          <a:latin typeface="Perpetua"/>
                        </a:defRPr>
                      </a:lvl3pPr>
                      <a:lvl4pPr marL="1371600" algn="l" defTabSz="914400" rtl="0" eaLnBrk="1" latinLnBrk="0" hangingPunct="1">
                        <a:defRPr sz="1800" kern="1200">
                          <a:solidFill>
                            <a:schemeClr val="dk1"/>
                          </a:solidFill>
                          <a:latin typeface="Perpetua"/>
                        </a:defRPr>
                      </a:lvl4pPr>
                      <a:lvl5pPr marL="1828800" algn="l" defTabSz="914400" rtl="0" eaLnBrk="1" latinLnBrk="0" hangingPunct="1">
                        <a:defRPr sz="1800" kern="1200">
                          <a:solidFill>
                            <a:schemeClr val="dk1"/>
                          </a:solidFill>
                          <a:latin typeface="Perpetua"/>
                        </a:defRPr>
                      </a:lvl5pPr>
                      <a:lvl6pPr marL="2286000" algn="l" defTabSz="914400" rtl="0" eaLnBrk="1" latinLnBrk="0" hangingPunct="1">
                        <a:defRPr sz="1800" kern="1200">
                          <a:solidFill>
                            <a:schemeClr val="dk1"/>
                          </a:solidFill>
                          <a:latin typeface="Perpetua"/>
                        </a:defRPr>
                      </a:lvl6pPr>
                      <a:lvl7pPr marL="2743200" algn="l" defTabSz="914400" rtl="0" eaLnBrk="1" latinLnBrk="0" hangingPunct="1">
                        <a:defRPr sz="1800" kern="1200">
                          <a:solidFill>
                            <a:schemeClr val="dk1"/>
                          </a:solidFill>
                          <a:latin typeface="Perpetua"/>
                        </a:defRPr>
                      </a:lvl7pPr>
                      <a:lvl8pPr marL="3200400" algn="l" defTabSz="914400" rtl="0" eaLnBrk="1" latinLnBrk="0" hangingPunct="1">
                        <a:defRPr sz="1800" kern="1200">
                          <a:solidFill>
                            <a:schemeClr val="dk1"/>
                          </a:solidFill>
                          <a:latin typeface="Perpetua"/>
                        </a:defRPr>
                      </a:lvl8pPr>
                      <a:lvl9pPr marL="3657600" algn="l" defTabSz="914400" rtl="0" eaLnBrk="1" latinLnBrk="0" hangingPunct="1">
                        <a:defRPr sz="1800" kern="1200">
                          <a:solidFill>
                            <a:schemeClr val="dk1"/>
                          </a:solidFill>
                          <a:latin typeface="Perpetua"/>
                        </a:defRPr>
                      </a:lvl9pPr>
                    </a:lstStyle>
                    <a:p>
                      <a:pPr algn="ctr">
                        <a:lnSpc>
                          <a:spcPct val="115000"/>
                        </a:lnSpc>
                        <a:spcAft>
                          <a:spcPts val="0"/>
                        </a:spcAft>
                      </a:pPr>
                      <a:r>
                        <a:rPr lang="en-US" sz="180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en-US" sz="1800">
                        <a:solidFill>
                          <a:schemeClr val="tx1"/>
                        </a:solidFill>
                        <a:effectLst>
                          <a:outerShdw blurRad="38100" dist="38100" dir="2700000" algn="tl">
                            <a:srgbClr val="000000">
                              <a:alpha val="43137"/>
                            </a:srgbClr>
                          </a:outerShdw>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2">
                        <a:lumMod val="40000"/>
                        <a:lumOff val="60000"/>
                      </a:schemeClr>
                    </a:solidFill>
                  </a:tcPr>
                </a:tc>
                <a:tc>
                  <a:txBody>
                    <a:bodyPr/>
                    <a:lstStyle>
                      <a:lvl1pPr marL="0" algn="l" defTabSz="914400" rtl="0" eaLnBrk="1" latinLnBrk="0" hangingPunct="1">
                        <a:defRPr sz="1800" b="1" kern="1200">
                          <a:solidFill>
                            <a:schemeClr val="lt1"/>
                          </a:solidFill>
                          <a:latin typeface="Perpetua"/>
                        </a:defRPr>
                      </a:lvl1pPr>
                      <a:lvl2pPr marL="457200" algn="l" defTabSz="914400" rtl="0" eaLnBrk="1" latinLnBrk="0" hangingPunct="1">
                        <a:defRPr sz="1800" b="1" kern="1200">
                          <a:solidFill>
                            <a:schemeClr val="lt1"/>
                          </a:solidFill>
                          <a:latin typeface="Perpetua"/>
                        </a:defRPr>
                      </a:lvl2pPr>
                      <a:lvl3pPr marL="914400" algn="l" defTabSz="914400" rtl="0" eaLnBrk="1" latinLnBrk="0" hangingPunct="1">
                        <a:defRPr sz="1800" b="1" kern="1200">
                          <a:solidFill>
                            <a:schemeClr val="lt1"/>
                          </a:solidFill>
                          <a:latin typeface="Perpetua"/>
                        </a:defRPr>
                      </a:lvl3pPr>
                      <a:lvl4pPr marL="1371600" algn="l" defTabSz="914400" rtl="0" eaLnBrk="1" latinLnBrk="0" hangingPunct="1">
                        <a:defRPr sz="1800" b="1" kern="1200">
                          <a:solidFill>
                            <a:schemeClr val="lt1"/>
                          </a:solidFill>
                          <a:latin typeface="Perpetua"/>
                        </a:defRPr>
                      </a:lvl4pPr>
                      <a:lvl5pPr marL="1828800" algn="l" defTabSz="914400" rtl="0" eaLnBrk="1" latinLnBrk="0" hangingPunct="1">
                        <a:defRPr sz="1800" b="1" kern="1200">
                          <a:solidFill>
                            <a:schemeClr val="lt1"/>
                          </a:solidFill>
                          <a:latin typeface="Perpetua"/>
                        </a:defRPr>
                      </a:lvl5pPr>
                      <a:lvl6pPr marL="2286000" algn="l" defTabSz="914400" rtl="0" eaLnBrk="1" latinLnBrk="0" hangingPunct="1">
                        <a:defRPr sz="1800" b="1" kern="1200">
                          <a:solidFill>
                            <a:schemeClr val="lt1"/>
                          </a:solidFill>
                          <a:latin typeface="Perpetua"/>
                        </a:defRPr>
                      </a:lvl6pPr>
                      <a:lvl7pPr marL="2743200" algn="l" defTabSz="914400" rtl="0" eaLnBrk="1" latinLnBrk="0" hangingPunct="1">
                        <a:defRPr sz="1800" b="1" kern="1200">
                          <a:solidFill>
                            <a:schemeClr val="lt1"/>
                          </a:solidFill>
                          <a:latin typeface="Perpetua"/>
                        </a:defRPr>
                      </a:lvl7pPr>
                      <a:lvl8pPr marL="3200400" algn="l" defTabSz="914400" rtl="0" eaLnBrk="1" latinLnBrk="0" hangingPunct="1">
                        <a:defRPr sz="1800" b="1" kern="1200">
                          <a:solidFill>
                            <a:schemeClr val="lt1"/>
                          </a:solidFill>
                          <a:latin typeface="Perpetua"/>
                        </a:defRPr>
                      </a:lvl8pPr>
                      <a:lvl9pPr marL="3657600" algn="l" defTabSz="914400" rtl="0" eaLnBrk="1" latinLnBrk="0" hangingPunct="1">
                        <a:defRPr sz="1800" b="1" kern="1200">
                          <a:solidFill>
                            <a:schemeClr val="lt1"/>
                          </a:solidFill>
                          <a:latin typeface="Perpetua"/>
                        </a:defRPr>
                      </a:lvl9pPr>
                    </a:lstStyle>
                    <a:p>
                      <a:pPr algn="ctr">
                        <a:lnSpc>
                          <a:spcPct val="115000"/>
                        </a:lnSpc>
                        <a:spcAft>
                          <a:spcPts val="0"/>
                        </a:spcAft>
                      </a:pPr>
                      <a:r>
                        <a:rPr lang="en-US" sz="1800" b="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algn="ctr">
                        <a:lnSpc>
                          <a:spcPct val="115000"/>
                        </a:lnSpc>
                        <a:spcAft>
                          <a:spcPts val="0"/>
                        </a:spcAft>
                      </a:pPr>
                      <a:r>
                        <a:rPr lang="en-US" sz="1800" b="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en-US" sz="1800" b="0" dirty="0">
                        <a:solidFill>
                          <a:schemeClr val="tx1"/>
                        </a:solidFill>
                        <a:effectLst>
                          <a:outerShdw blurRad="38100" dist="38100" dir="2700000" algn="tl">
                            <a:srgbClr val="000000">
                              <a:alpha val="43137"/>
                            </a:srgbClr>
                          </a:outerShdw>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80310081"/>
                  </a:ext>
                </a:extLst>
              </a:tr>
              <a:tr h="926037">
                <a:tc>
                  <a:txBody>
                    <a:bodyPr/>
                    <a:lstStyle>
                      <a:lvl1pPr marL="0" algn="l" defTabSz="914400" rtl="0" eaLnBrk="1" latinLnBrk="0" hangingPunct="1">
                        <a:defRPr sz="1800" b="1" kern="1200">
                          <a:solidFill>
                            <a:schemeClr val="lt1"/>
                          </a:solidFill>
                          <a:latin typeface="Perpetua"/>
                        </a:defRPr>
                      </a:lvl1pPr>
                      <a:lvl2pPr marL="457200" algn="l" defTabSz="914400" rtl="0" eaLnBrk="1" latinLnBrk="0" hangingPunct="1">
                        <a:defRPr sz="1800" b="1" kern="1200">
                          <a:solidFill>
                            <a:schemeClr val="lt1"/>
                          </a:solidFill>
                          <a:latin typeface="Perpetua"/>
                        </a:defRPr>
                      </a:lvl2pPr>
                      <a:lvl3pPr marL="914400" algn="l" defTabSz="914400" rtl="0" eaLnBrk="1" latinLnBrk="0" hangingPunct="1">
                        <a:defRPr sz="1800" b="1" kern="1200">
                          <a:solidFill>
                            <a:schemeClr val="lt1"/>
                          </a:solidFill>
                          <a:latin typeface="Perpetua"/>
                        </a:defRPr>
                      </a:lvl3pPr>
                      <a:lvl4pPr marL="1371600" algn="l" defTabSz="914400" rtl="0" eaLnBrk="1" latinLnBrk="0" hangingPunct="1">
                        <a:defRPr sz="1800" b="1" kern="1200">
                          <a:solidFill>
                            <a:schemeClr val="lt1"/>
                          </a:solidFill>
                          <a:latin typeface="Perpetua"/>
                        </a:defRPr>
                      </a:lvl4pPr>
                      <a:lvl5pPr marL="1828800" algn="l" defTabSz="914400" rtl="0" eaLnBrk="1" latinLnBrk="0" hangingPunct="1">
                        <a:defRPr sz="1800" b="1" kern="1200">
                          <a:solidFill>
                            <a:schemeClr val="lt1"/>
                          </a:solidFill>
                          <a:latin typeface="Perpetua"/>
                        </a:defRPr>
                      </a:lvl5pPr>
                      <a:lvl6pPr marL="2286000" algn="l" defTabSz="914400" rtl="0" eaLnBrk="1" latinLnBrk="0" hangingPunct="1">
                        <a:defRPr sz="1800" b="1" kern="1200">
                          <a:solidFill>
                            <a:schemeClr val="lt1"/>
                          </a:solidFill>
                          <a:latin typeface="Perpetua"/>
                        </a:defRPr>
                      </a:lvl6pPr>
                      <a:lvl7pPr marL="2743200" algn="l" defTabSz="914400" rtl="0" eaLnBrk="1" latinLnBrk="0" hangingPunct="1">
                        <a:defRPr sz="1800" b="1" kern="1200">
                          <a:solidFill>
                            <a:schemeClr val="lt1"/>
                          </a:solidFill>
                          <a:latin typeface="Perpetua"/>
                        </a:defRPr>
                      </a:lvl7pPr>
                      <a:lvl8pPr marL="3200400" algn="l" defTabSz="914400" rtl="0" eaLnBrk="1" latinLnBrk="0" hangingPunct="1">
                        <a:defRPr sz="1800" b="1" kern="1200">
                          <a:solidFill>
                            <a:schemeClr val="lt1"/>
                          </a:solidFill>
                          <a:latin typeface="Perpetua"/>
                        </a:defRPr>
                      </a:lvl8pPr>
                      <a:lvl9pPr marL="3657600" algn="l" defTabSz="914400" rtl="0" eaLnBrk="1" latinLnBrk="0" hangingPunct="1">
                        <a:defRPr sz="1800" b="1" kern="1200">
                          <a:solidFill>
                            <a:schemeClr val="lt1"/>
                          </a:solidFill>
                          <a:latin typeface="Perpetua"/>
                        </a:defRPr>
                      </a:lvl9pPr>
                    </a:lstStyle>
                    <a:p>
                      <a:pPr algn="ctr">
                        <a:lnSpc>
                          <a:spcPct val="115000"/>
                        </a:lnSpc>
                        <a:spcAft>
                          <a:spcPts val="0"/>
                        </a:spcAft>
                      </a:pPr>
                      <a:r>
                        <a:rPr lang="en-US" sz="18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Cu(OH)</a:t>
                      </a:r>
                      <a:r>
                        <a:rPr lang="en-US" sz="1800" baseline="-250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US" sz="18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/OH</a:t>
                      </a:r>
                      <a:r>
                        <a:rPr lang="en-US" sz="1800" baseline="300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8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800"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đun</a:t>
                      </a:r>
                      <a:r>
                        <a:rPr lang="en-US" sz="18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800"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nóng</a:t>
                      </a:r>
                      <a:endParaRPr lang="en-US" sz="1800" dirty="0">
                        <a:solidFill>
                          <a:schemeClr val="bg1"/>
                        </a:solidFill>
                        <a:effectLst>
                          <a:outerShdw blurRad="38100" dist="38100" dir="2700000" algn="tl">
                            <a:srgbClr val="000000">
                              <a:alpha val="43137"/>
                            </a:srgbClr>
                          </a:outerShdw>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2"/>
                    </a:solidFill>
                  </a:tcPr>
                </a:tc>
                <a:tc>
                  <a:txBody>
                    <a:bodyPr/>
                    <a:lstStyle>
                      <a:lvl1pPr marL="0" algn="l" defTabSz="914400" rtl="0" eaLnBrk="1" latinLnBrk="0" hangingPunct="1">
                        <a:defRPr sz="1800" kern="1200">
                          <a:solidFill>
                            <a:schemeClr val="dk1"/>
                          </a:solidFill>
                          <a:latin typeface="Perpetua"/>
                        </a:defRPr>
                      </a:lvl1pPr>
                      <a:lvl2pPr marL="457200" algn="l" defTabSz="914400" rtl="0" eaLnBrk="1" latinLnBrk="0" hangingPunct="1">
                        <a:defRPr sz="1800" kern="1200">
                          <a:solidFill>
                            <a:schemeClr val="dk1"/>
                          </a:solidFill>
                          <a:latin typeface="Perpetua"/>
                        </a:defRPr>
                      </a:lvl2pPr>
                      <a:lvl3pPr marL="914400" algn="l" defTabSz="914400" rtl="0" eaLnBrk="1" latinLnBrk="0" hangingPunct="1">
                        <a:defRPr sz="1800" kern="1200">
                          <a:solidFill>
                            <a:schemeClr val="dk1"/>
                          </a:solidFill>
                          <a:latin typeface="Perpetua"/>
                        </a:defRPr>
                      </a:lvl3pPr>
                      <a:lvl4pPr marL="1371600" algn="l" defTabSz="914400" rtl="0" eaLnBrk="1" latinLnBrk="0" hangingPunct="1">
                        <a:defRPr sz="1800" kern="1200">
                          <a:solidFill>
                            <a:schemeClr val="dk1"/>
                          </a:solidFill>
                          <a:latin typeface="Perpetua"/>
                        </a:defRPr>
                      </a:lvl4pPr>
                      <a:lvl5pPr marL="1828800" algn="l" defTabSz="914400" rtl="0" eaLnBrk="1" latinLnBrk="0" hangingPunct="1">
                        <a:defRPr sz="1800" kern="1200">
                          <a:solidFill>
                            <a:schemeClr val="dk1"/>
                          </a:solidFill>
                          <a:latin typeface="Perpetua"/>
                        </a:defRPr>
                      </a:lvl5pPr>
                      <a:lvl6pPr marL="2286000" algn="l" defTabSz="914400" rtl="0" eaLnBrk="1" latinLnBrk="0" hangingPunct="1">
                        <a:defRPr sz="1800" kern="1200">
                          <a:solidFill>
                            <a:schemeClr val="dk1"/>
                          </a:solidFill>
                          <a:latin typeface="Perpetua"/>
                        </a:defRPr>
                      </a:lvl6pPr>
                      <a:lvl7pPr marL="2743200" algn="l" defTabSz="914400" rtl="0" eaLnBrk="1" latinLnBrk="0" hangingPunct="1">
                        <a:defRPr sz="1800" kern="1200">
                          <a:solidFill>
                            <a:schemeClr val="dk1"/>
                          </a:solidFill>
                          <a:latin typeface="Perpetua"/>
                        </a:defRPr>
                      </a:lvl7pPr>
                      <a:lvl8pPr marL="3200400" algn="l" defTabSz="914400" rtl="0" eaLnBrk="1" latinLnBrk="0" hangingPunct="1">
                        <a:defRPr sz="1800" kern="1200">
                          <a:solidFill>
                            <a:schemeClr val="dk1"/>
                          </a:solidFill>
                          <a:latin typeface="Perpetua"/>
                        </a:defRPr>
                      </a:lvl8pPr>
                      <a:lvl9pPr marL="3657600" algn="l" defTabSz="914400" rtl="0" eaLnBrk="1" latinLnBrk="0" hangingPunct="1">
                        <a:defRPr sz="1800" kern="1200">
                          <a:solidFill>
                            <a:schemeClr val="dk1"/>
                          </a:solidFill>
                          <a:latin typeface="Perpetua"/>
                        </a:defRPr>
                      </a:lvl9pPr>
                    </a:lstStyle>
                    <a:p>
                      <a:pPr algn="ctr">
                        <a:lnSpc>
                          <a:spcPct val="115000"/>
                        </a:lnSpc>
                        <a:spcAft>
                          <a:spcPts val="0"/>
                        </a:spcAft>
                      </a:pPr>
                      <a:r>
                        <a:rPr lang="en-US" sz="18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Symbol" panose="05050102010706020507" pitchFamily="18" charset="2"/>
                        </a:rPr>
                        <a:t></a:t>
                      </a:r>
                      <a:r>
                        <a:rPr lang="en-US" sz="18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800"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đỏ</a:t>
                      </a:r>
                      <a:r>
                        <a:rPr lang="en-US" sz="18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800"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gạch</a:t>
                      </a:r>
                      <a:endParaRPr lang="en-US" sz="1800" dirty="0">
                        <a:solidFill>
                          <a:schemeClr val="tx1"/>
                        </a:solidFill>
                        <a:effectLst>
                          <a:outerShdw blurRad="38100" dist="38100" dir="2700000" algn="tl">
                            <a:srgbClr val="000000">
                              <a:alpha val="43137"/>
                            </a:srgbClr>
                          </a:outerShdw>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2">
                        <a:lumMod val="40000"/>
                        <a:lumOff val="60000"/>
                      </a:schemeClr>
                    </a:solidFill>
                  </a:tcPr>
                </a:tc>
                <a:tc>
                  <a:txBody>
                    <a:bodyPr/>
                    <a:lstStyle>
                      <a:lvl1pPr marL="0" algn="l" defTabSz="914400" rtl="0" eaLnBrk="1" latinLnBrk="0" hangingPunct="1">
                        <a:defRPr sz="1800" kern="1200">
                          <a:solidFill>
                            <a:schemeClr val="dk1"/>
                          </a:solidFill>
                          <a:latin typeface="Perpetua"/>
                        </a:defRPr>
                      </a:lvl1pPr>
                      <a:lvl2pPr marL="457200" algn="l" defTabSz="914400" rtl="0" eaLnBrk="1" latinLnBrk="0" hangingPunct="1">
                        <a:defRPr sz="1800" kern="1200">
                          <a:solidFill>
                            <a:schemeClr val="dk1"/>
                          </a:solidFill>
                          <a:latin typeface="Perpetua"/>
                        </a:defRPr>
                      </a:lvl2pPr>
                      <a:lvl3pPr marL="914400" algn="l" defTabSz="914400" rtl="0" eaLnBrk="1" latinLnBrk="0" hangingPunct="1">
                        <a:defRPr sz="1800" kern="1200">
                          <a:solidFill>
                            <a:schemeClr val="dk1"/>
                          </a:solidFill>
                          <a:latin typeface="Perpetua"/>
                        </a:defRPr>
                      </a:lvl3pPr>
                      <a:lvl4pPr marL="1371600" algn="l" defTabSz="914400" rtl="0" eaLnBrk="1" latinLnBrk="0" hangingPunct="1">
                        <a:defRPr sz="1800" kern="1200">
                          <a:solidFill>
                            <a:schemeClr val="dk1"/>
                          </a:solidFill>
                          <a:latin typeface="Perpetua"/>
                        </a:defRPr>
                      </a:lvl4pPr>
                      <a:lvl5pPr marL="1828800" algn="l" defTabSz="914400" rtl="0" eaLnBrk="1" latinLnBrk="0" hangingPunct="1">
                        <a:defRPr sz="1800" kern="1200">
                          <a:solidFill>
                            <a:schemeClr val="dk1"/>
                          </a:solidFill>
                          <a:latin typeface="Perpetua"/>
                        </a:defRPr>
                      </a:lvl5pPr>
                      <a:lvl6pPr marL="2286000" algn="l" defTabSz="914400" rtl="0" eaLnBrk="1" latinLnBrk="0" hangingPunct="1">
                        <a:defRPr sz="1800" kern="1200">
                          <a:solidFill>
                            <a:schemeClr val="dk1"/>
                          </a:solidFill>
                          <a:latin typeface="Perpetua"/>
                        </a:defRPr>
                      </a:lvl6pPr>
                      <a:lvl7pPr marL="2743200" algn="l" defTabSz="914400" rtl="0" eaLnBrk="1" latinLnBrk="0" hangingPunct="1">
                        <a:defRPr sz="1800" kern="1200">
                          <a:solidFill>
                            <a:schemeClr val="dk1"/>
                          </a:solidFill>
                          <a:latin typeface="Perpetua"/>
                        </a:defRPr>
                      </a:lvl7pPr>
                      <a:lvl8pPr marL="3200400" algn="l" defTabSz="914400" rtl="0" eaLnBrk="1" latinLnBrk="0" hangingPunct="1">
                        <a:defRPr sz="1800" kern="1200">
                          <a:solidFill>
                            <a:schemeClr val="dk1"/>
                          </a:solidFill>
                          <a:latin typeface="Perpetua"/>
                        </a:defRPr>
                      </a:lvl8pPr>
                      <a:lvl9pPr marL="3657600" algn="l" defTabSz="914400" rtl="0" eaLnBrk="1" latinLnBrk="0" hangingPunct="1">
                        <a:defRPr sz="1800" kern="1200">
                          <a:solidFill>
                            <a:schemeClr val="dk1"/>
                          </a:solidFill>
                          <a:latin typeface="Perpetua"/>
                        </a:defRPr>
                      </a:lvl9pPr>
                    </a:lstStyle>
                    <a:p>
                      <a:pPr algn="ctr">
                        <a:lnSpc>
                          <a:spcPct val="115000"/>
                        </a:lnSpc>
                        <a:spcAft>
                          <a:spcPts val="0"/>
                        </a:spcAft>
                      </a:pPr>
                      <a:r>
                        <a:rPr lang="en-US" sz="18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Symbol" panose="05050102010706020507" pitchFamily="18" charset="2"/>
                        </a:rPr>
                        <a:t></a:t>
                      </a:r>
                      <a:r>
                        <a:rPr lang="en-US" sz="18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800"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đỏ</a:t>
                      </a:r>
                      <a:r>
                        <a:rPr lang="en-US" sz="18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800"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gạch</a:t>
                      </a:r>
                      <a:endParaRPr lang="en-US" sz="1800" dirty="0">
                        <a:solidFill>
                          <a:schemeClr val="tx1"/>
                        </a:solidFill>
                        <a:effectLst>
                          <a:outerShdw blurRad="38100" dist="38100" dir="2700000" algn="tl">
                            <a:srgbClr val="000000">
                              <a:alpha val="43137"/>
                            </a:srgbClr>
                          </a:outerShdw>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2">
                        <a:lumMod val="40000"/>
                        <a:lumOff val="60000"/>
                      </a:schemeClr>
                    </a:solidFill>
                  </a:tcPr>
                </a:tc>
                <a:tc>
                  <a:txBody>
                    <a:bodyPr/>
                    <a:lstStyle>
                      <a:lvl1pPr marL="0" algn="l" defTabSz="914400" rtl="0" eaLnBrk="1" latinLnBrk="0" hangingPunct="1">
                        <a:defRPr sz="1800" kern="1200">
                          <a:solidFill>
                            <a:schemeClr val="dk1"/>
                          </a:solidFill>
                          <a:latin typeface="Perpetua"/>
                        </a:defRPr>
                      </a:lvl1pPr>
                      <a:lvl2pPr marL="457200" algn="l" defTabSz="914400" rtl="0" eaLnBrk="1" latinLnBrk="0" hangingPunct="1">
                        <a:defRPr sz="1800" kern="1200">
                          <a:solidFill>
                            <a:schemeClr val="dk1"/>
                          </a:solidFill>
                          <a:latin typeface="Perpetua"/>
                        </a:defRPr>
                      </a:lvl2pPr>
                      <a:lvl3pPr marL="914400" algn="l" defTabSz="914400" rtl="0" eaLnBrk="1" latinLnBrk="0" hangingPunct="1">
                        <a:defRPr sz="1800" kern="1200">
                          <a:solidFill>
                            <a:schemeClr val="dk1"/>
                          </a:solidFill>
                          <a:latin typeface="Perpetua"/>
                        </a:defRPr>
                      </a:lvl3pPr>
                      <a:lvl4pPr marL="1371600" algn="l" defTabSz="914400" rtl="0" eaLnBrk="1" latinLnBrk="0" hangingPunct="1">
                        <a:defRPr sz="1800" kern="1200">
                          <a:solidFill>
                            <a:schemeClr val="dk1"/>
                          </a:solidFill>
                          <a:latin typeface="Perpetua"/>
                        </a:defRPr>
                      </a:lvl4pPr>
                      <a:lvl5pPr marL="1828800" algn="l" defTabSz="914400" rtl="0" eaLnBrk="1" latinLnBrk="0" hangingPunct="1">
                        <a:defRPr sz="1800" kern="1200">
                          <a:solidFill>
                            <a:schemeClr val="dk1"/>
                          </a:solidFill>
                          <a:latin typeface="Perpetua"/>
                        </a:defRPr>
                      </a:lvl5pPr>
                      <a:lvl6pPr marL="2286000" algn="l" defTabSz="914400" rtl="0" eaLnBrk="1" latinLnBrk="0" hangingPunct="1">
                        <a:defRPr sz="1800" kern="1200">
                          <a:solidFill>
                            <a:schemeClr val="dk1"/>
                          </a:solidFill>
                          <a:latin typeface="Perpetua"/>
                        </a:defRPr>
                      </a:lvl6pPr>
                      <a:lvl7pPr marL="2743200" algn="l" defTabSz="914400" rtl="0" eaLnBrk="1" latinLnBrk="0" hangingPunct="1">
                        <a:defRPr sz="1800" kern="1200">
                          <a:solidFill>
                            <a:schemeClr val="dk1"/>
                          </a:solidFill>
                          <a:latin typeface="Perpetua"/>
                        </a:defRPr>
                      </a:lvl7pPr>
                      <a:lvl8pPr marL="3200400" algn="l" defTabSz="914400" rtl="0" eaLnBrk="1" latinLnBrk="0" hangingPunct="1">
                        <a:defRPr sz="1800" kern="1200">
                          <a:solidFill>
                            <a:schemeClr val="dk1"/>
                          </a:solidFill>
                          <a:latin typeface="Perpetua"/>
                        </a:defRPr>
                      </a:lvl8pPr>
                      <a:lvl9pPr marL="3657600" algn="l" defTabSz="914400" rtl="0" eaLnBrk="1" latinLnBrk="0" hangingPunct="1">
                        <a:defRPr sz="1800" kern="1200">
                          <a:solidFill>
                            <a:schemeClr val="dk1"/>
                          </a:solidFill>
                          <a:latin typeface="Perpetua"/>
                        </a:defRPr>
                      </a:lvl9pPr>
                    </a:lstStyle>
                    <a:p>
                      <a:pPr algn="ctr">
                        <a:lnSpc>
                          <a:spcPct val="115000"/>
                        </a:lnSpc>
                        <a:spcAft>
                          <a:spcPts val="0"/>
                        </a:spcAft>
                      </a:pPr>
                      <a:r>
                        <a:rPr lang="en-US" sz="18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en-US" sz="1800" dirty="0">
                        <a:solidFill>
                          <a:schemeClr val="tx1"/>
                        </a:solidFill>
                        <a:effectLst>
                          <a:outerShdw blurRad="38100" dist="38100" dir="2700000" algn="tl">
                            <a:srgbClr val="000000">
                              <a:alpha val="43137"/>
                            </a:srgbClr>
                          </a:outerShdw>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2">
                        <a:lumMod val="40000"/>
                        <a:lumOff val="60000"/>
                      </a:schemeClr>
                    </a:solidFill>
                  </a:tcPr>
                </a:tc>
                <a:tc>
                  <a:txBody>
                    <a:bodyPr/>
                    <a:lstStyle>
                      <a:lvl1pPr marL="0" algn="l" defTabSz="914400" rtl="0" eaLnBrk="1" latinLnBrk="0" hangingPunct="1">
                        <a:defRPr sz="1800" kern="1200">
                          <a:solidFill>
                            <a:schemeClr val="dk1"/>
                          </a:solidFill>
                          <a:latin typeface="Perpetua"/>
                        </a:defRPr>
                      </a:lvl1pPr>
                      <a:lvl2pPr marL="457200" algn="l" defTabSz="914400" rtl="0" eaLnBrk="1" latinLnBrk="0" hangingPunct="1">
                        <a:defRPr sz="1800" kern="1200">
                          <a:solidFill>
                            <a:schemeClr val="dk1"/>
                          </a:solidFill>
                          <a:latin typeface="Perpetua"/>
                        </a:defRPr>
                      </a:lvl2pPr>
                      <a:lvl3pPr marL="914400" algn="l" defTabSz="914400" rtl="0" eaLnBrk="1" latinLnBrk="0" hangingPunct="1">
                        <a:defRPr sz="1800" kern="1200">
                          <a:solidFill>
                            <a:schemeClr val="dk1"/>
                          </a:solidFill>
                          <a:latin typeface="Perpetua"/>
                        </a:defRPr>
                      </a:lvl3pPr>
                      <a:lvl4pPr marL="1371600" algn="l" defTabSz="914400" rtl="0" eaLnBrk="1" latinLnBrk="0" hangingPunct="1">
                        <a:defRPr sz="1800" kern="1200">
                          <a:solidFill>
                            <a:schemeClr val="dk1"/>
                          </a:solidFill>
                          <a:latin typeface="Perpetua"/>
                        </a:defRPr>
                      </a:lvl4pPr>
                      <a:lvl5pPr marL="1828800" algn="l" defTabSz="914400" rtl="0" eaLnBrk="1" latinLnBrk="0" hangingPunct="1">
                        <a:defRPr sz="1800" kern="1200">
                          <a:solidFill>
                            <a:schemeClr val="dk1"/>
                          </a:solidFill>
                          <a:latin typeface="Perpetua"/>
                        </a:defRPr>
                      </a:lvl5pPr>
                      <a:lvl6pPr marL="2286000" algn="l" defTabSz="914400" rtl="0" eaLnBrk="1" latinLnBrk="0" hangingPunct="1">
                        <a:defRPr sz="1800" kern="1200">
                          <a:solidFill>
                            <a:schemeClr val="dk1"/>
                          </a:solidFill>
                          <a:latin typeface="Perpetua"/>
                        </a:defRPr>
                      </a:lvl6pPr>
                      <a:lvl7pPr marL="2743200" algn="l" defTabSz="914400" rtl="0" eaLnBrk="1" latinLnBrk="0" hangingPunct="1">
                        <a:defRPr sz="1800" kern="1200">
                          <a:solidFill>
                            <a:schemeClr val="dk1"/>
                          </a:solidFill>
                          <a:latin typeface="Perpetua"/>
                        </a:defRPr>
                      </a:lvl7pPr>
                      <a:lvl8pPr marL="3200400" algn="l" defTabSz="914400" rtl="0" eaLnBrk="1" latinLnBrk="0" hangingPunct="1">
                        <a:defRPr sz="1800" kern="1200">
                          <a:solidFill>
                            <a:schemeClr val="dk1"/>
                          </a:solidFill>
                          <a:latin typeface="Perpetua"/>
                        </a:defRPr>
                      </a:lvl8pPr>
                      <a:lvl9pPr marL="3657600" algn="l" defTabSz="914400" rtl="0" eaLnBrk="1" latinLnBrk="0" hangingPunct="1">
                        <a:defRPr sz="1800" kern="1200">
                          <a:solidFill>
                            <a:schemeClr val="dk1"/>
                          </a:solidFill>
                          <a:latin typeface="Perpetua"/>
                        </a:defRPr>
                      </a:lvl9pPr>
                    </a:lstStyle>
                    <a:p>
                      <a:pPr algn="ctr">
                        <a:lnSpc>
                          <a:spcPct val="115000"/>
                        </a:lnSpc>
                        <a:spcAft>
                          <a:spcPts val="0"/>
                        </a:spcAft>
                      </a:pPr>
                      <a:r>
                        <a:rPr lang="en-US" sz="180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en-US" sz="1800">
                        <a:solidFill>
                          <a:schemeClr val="tx1"/>
                        </a:solidFill>
                        <a:effectLst>
                          <a:outerShdw blurRad="38100" dist="38100" dir="2700000" algn="tl">
                            <a:srgbClr val="000000">
                              <a:alpha val="43137"/>
                            </a:srgbClr>
                          </a:outerShdw>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2">
                        <a:lumMod val="40000"/>
                        <a:lumOff val="60000"/>
                      </a:schemeClr>
                    </a:solidFill>
                  </a:tcPr>
                </a:tc>
                <a:tc>
                  <a:txBody>
                    <a:bodyPr/>
                    <a:lstStyle>
                      <a:lvl1pPr marL="0" algn="l" defTabSz="914400" rtl="0" eaLnBrk="1" latinLnBrk="0" hangingPunct="1">
                        <a:defRPr sz="1800" b="1" kern="1200">
                          <a:solidFill>
                            <a:schemeClr val="lt1"/>
                          </a:solidFill>
                          <a:latin typeface="Perpetua"/>
                        </a:defRPr>
                      </a:lvl1pPr>
                      <a:lvl2pPr marL="457200" algn="l" defTabSz="914400" rtl="0" eaLnBrk="1" latinLnBrk="0" hangingPunct="1">
                        <a:defRPr sz="1800" b="1" kern="1200">
                          <a:solidFill>
                            <a:schemeClr val="lt1"/>
                          </a:solidFill>
                          <a:latin typeface="Perpetua"/>
                        </a:defRPr>
                      </a:lvl2pPr>
                      <a:lvl3pPr marL="914400" algn="l" defTabSz="914400" rtl="0" eaLnBrk="1" latinLnBrk="0" hangingPunct="1">
                        <a:defRPr sz="1800" b="1" kern="1200">
                          <a:solidFill>
                            <a:schemeClr val="lt1"/>
                          </a:solidFill>
                          <a:latin typeface="Perpetua"/>
                        </a:defRPr>
                      </a:lvl3pPr>
                      <a:lvl4pPr marL="1371600" algn="l" defTabSz="914400" rtl="0" eaLnBrk="1" latinLnBrk="0" hangingPunct="1">
                        <a:defRPr sz="1800" b="1" kern="1200">
                          <a:solidFill>
                            <a:schemeClr val="lt1"/>
                          </a:solidFill>
                          <a:latin typeface="Perpetua"/>
                        </a:defRPr>
                      </a:lvl4pPr>
                      <a:lvl5pPr marL="1828800" algn="l" defTabSz="914400" rtl="0" eaLnBrk="1" latinLnBrk="0" hangingPunct="1">
                        <a:defRPr sz="1800" b="1" kern="1200">
                          <a:solidFill>
                            <a:schemeClr val="lt1"/>
                          </a:solidFill>
                          <a:latin typeface="Perpetua"/>
                        </a:defRPr>
                      </a:lvl5pPr>
                      <a:lvl6pPr marL="2286000" algn="l" defTabSz="914400" rtl="0" eaLnBrk="1" latinLnBrk="0" hangingPunct="1">
                        <a:defRPr sz="1800" b="1" kern="1200">
                          <a:solidFill>
                            <a:schemeClr val="lt1"/>
                          </a:solidFill>
                          <a:latin typeface="Perpetua"/>
                        </a:defRPr>
                      </a:lvl6pPr>
                      <a:lvl7pPr marL="2743200" algn="l" defTabSz="914400" rtl="0" eaLnBrk="1" latinLnBrk="0" hangingPunct="1">
                        <a:defRPr sz="1800" b="1" kern="1200">
                          <a:solidFill>
                            <a:schemeClr val="lt1"/>
                          </a:solidFill>
                          <a:latin typeface="Perpetua"/>
                        </a:defRPr>
                      </a:lvl7pPr>
                      <a:lvl8pPr marL="3200400" algn="l" defTabSz="914400" rtl="0" eaLnBrk="1" latinLnBrk="0" hangingPunct="1">
                        <a:defRPr sz="1800" b="1" kern="1200">
                          <a:solidFill>
                            <a:schemeClr val="lt1"/>
                          </a:solidFill>
                          <a:latin typeface="Perpetua"/>
                        </a:defRPr>
                      </a:lvl8pPr>
                      <a:lvl9pPr marL="3657600" algn="l" defTabSz="914400" rtl="0" eaLnBrk="1" latinLnBrk="0" hangingPunct="1">
                        <a:defRPr sz="1800" b="1" kern="1200">
                          <a:solidFill>
                            <a:schemeClr val="lt1"/>
                          </a:solidFill>
                          <a:latin typeface="Perpetua"/>
                        </a:defRPr>
                      </a:lvl9pPr>
                    </a:lstStyle>
                    <a:p>
                      <a:pPr algn="ctr">
                        <a:lnSpc>
                          <a:spcPct val="115000"/>
                        </a:lnSpc>
                        <a:spcAft>
                          <a:spcPts val="0"/>
                        </a:spcAft>
                      </a:pPr>
                      <a:r>
                        <a:rPr lang="en-US" sz="1800" b="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1800" b="0" dirty="0">
                        <a:solidFill>
                          <a:schemeClr val="tx1"/>
                        </a:solidFill>
                        <a:effectLst>
                          <a:outerShdw blurRad="38100" dist="38100" dir="2700000" algn="tl">
                            <a:srgbClr val="000000">
                              <a:alpha val="43137"/>
                            </a:srgbClr>
                          </a:outerShdw>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3507721315"/>
                  </a:ext>
                </a:extLst>
              </a:tr>
              <a:tr h="928088">
                <a:tc>
                  <a:txBody>
                    <a:bodyPr/>
                    <a:lstStyle>
                      <a:lvl1pPr marL="0" algn="l" defTabSz="914400" rtl="0" eaLnBrk="1" latinLnBrk="0" hangingPunct="1">
                        <a:defRPr sz="1800" b="1" kern="1200">
                          <a:solidFill>
                            <a:schemeClr val="lt1"/>
                          </a:solidFill>
                          <a:latin typeface="Perpetua"/>
                        </a:defRPr>
                      </a:lvl1pPr>
                      <a:lvl2pPr marL="457200" algn="l" defTabSz="914400" rtl="0" eaLnBrk="1" latinLnBrk="0" hangingPunct="1">
                        <a:defRPr sz="1800" b="1" kern="1200">
                          <a:solidFill>
                            <a:schemeClr val="lt1"/>
                          </a:solidFill>
                          <a:latin typeface="Perpetua"/>
                        </a:defRPr>
                      </a:lvl2pPr>
                      <a:lvl3pPr marL="914400" algn="l" defTabSz="914400" rtl="0" eaLnBrk="1" latinLnBrk="0" hangingPunct="1">
                        <a:defRPr sz="1800" b="1" kern="1200">
                          <a:solidFill>
                            <a:schemeClr val="lt1"/>
                          </a:solidFill>
                          <a:latin typeface="Perpetua"/>
                        </a:defRPr>
                      </a:lvl3pPr>
                      <a:lvl4pPr marL="1371600" algn="l" defTabSz="914400" rtl="0" eaLnBrk="1" latinLnBrk="0" hangingPunct="1">
                        <a:defRPr sz="1800" b="1" kern="1200">
                          <a:solidFill>
                            <a:schemeClr val="lt1"/>
                          </a:solidFill>
                          <a:latin typeface="Perpetua"/>
                        </a:defRPr>
                      </a:lvl4pPr>
                      <a:lvl5pPr marL="1828800" algn="l" defTabSz="914400" rtl="0" eaLnBrk="1" latinLnBrk="0" hangingPunct="1">
                        <a:defRPr sz="1800" b="1" kern="1200">
                          <a:solidFill>
                            <a:schemeClr val="lt1"/>
                          </a:solidFill>
                          <a:latin typeface="Perpetua"/>
                        </a:defRPr>
                      </a:lvl5pPr>
                      <a:lvl6pPr marL="2286000" algn="l" defTabSz="914400" rtl="0" eaLnBrk="1" latinLnBrk="0" hangingPunct="1">
                        <a:defRPr sz="1800" b="1" kern="1200">
                          <a:solidFill>
                            <a:schemeClr val="lt1"/>
                          </a:solidFill>
                          <a:latin typeface="Perpetua"/>
                        </a:defRPr>
                      </a:lvl6pPr>
                      <a:lvl7pPr marL="2743200" algn="l" defTabSz="914400" rtl="0" eaLnBrk="1" latinLnBrk="0" hangingPunct="1">
                        <a:defRPr sz="1800" b="1" kern="1200">
                          <a:solidFill>
                            <a:schemeClr val="lt1"/>
                          </a:solidFill>
                          <a:latin typeface="Perpetua"/>
                        </a:defRPr>
                      </a:lvl7pPr>
                      <a:lvl8pPr marL="3200400" algn="l" defTabSz="914400" rtl="0" eaLnBrk="1" latinLnBrk="0" hangingPunct="1">
                        <a:defRPr sz="1800" b="1" kern="1200">
                          <a:solidFill>
                            <a:schemeClr val="lt1"/>
                          </a:solidFill>
                          <a:latin typeface="Perpetua"/>
                        </a:defRPr>
                      </a:lvl8pPr>
                      <a:lvl9pPr marL="3657600" algn="l" defTabSz="914400" rtl="0" eaLnBrk="1" latinLnBrk="0" hangingPunct="1">
                        <a:defRPr sz="1800" b="1" kern="1200">
                          <a:solidFill>
                            <a:schemeClr val="lt1"/>
                          </a:solidFill>
                          <a:latin typeface="Perpetua"/>
                        </a:defRPr>
                      </a:lvl9pPr>
                    </a:lstStyle>
                    <a:p>
                      <a:pPr algn="ctr">
                        <a:lnSpc>
                          <a:spcPct val="115000"/>
                        </a:lnSpc>
                        <a:spcAft>
                          <a:spcPts val="0"/>
                        </a:spcAft>
                      </a:pPr>
                      <a:r>
                        <a:rPr lang="en-US" sz="18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Cu(OH)</a:t>
                      </a:r>
                      <a:r>
                        <a:rPr lang="en-US" sz="1800" baseline="-250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US" sz="18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/OH</a:t>
                      </a:r>
                      <a:r>
                        <a:rPr lang="en-US" sz="1800" baseline="300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8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ở t</a:t>
                      </a:r>
                      <a:r>
                        <a:rPr lang="en-US" sz="1800" baseline="300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 </a:t>
                      </a:r>
                      <a:r>
                        <a:rPr lang="en-US" sz="1800"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thường</a:t>
                      </a:r>
                      <a:endParaRPr lang="en-US" sz="1800" dirty="0">
                        <a:solidFill>
                          <a:schemeClr val="bg1"/>
                        </a:solidFill>
                        <a:effectLst>
                          <a:outerShdw blurRad="38100" dist="38100" dir="2700000" algn="tl">
                            <a:srgbClr val="000000">
                              <a:alpha val="43137"/>
                            </a:srgbClr>
                          </a:outerShdw>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2"/>
                    </a:solidFill>
                  </a:tcPr>
                </a:tc>
                <a:tc>
                  <a:txBody>
                    <a:bodyPr/>
                    <a:lstStyle>
                      <a:lvl1pPr marL="0" algn="l" defTabSz="914400" rtl="0" eaLnBrk="1" latinLnBrk="0" hangingPunct="1">
                        <a:defRPr sz="1800" kern="1200">
                          <a:solidFill>
                            <a:schemeClr val="dk1"/>
                          </a:solidFill>
                          <a:latin typeface="Perpetua"/>
                        </a:defRPr>
                      </a:lvl1pPr>
                      <a:lvl2pPr marL="457200" algn="l" defTabSz="914400" rtl="0" eaLnBrk="1" latinLnBrk="0" hangingPunct="1">
                        <a:defRPr sz="1800" kern="1200">
                          <a:solidFill>
                            <a:schemeClr val="dk1"/>
                          </a:solidFill>
                          <a:latin typeface="Perpetua"/>
                        </a:defRPr>
                      </a:lvl2pPr>
                      <a:lvl3pPr marL="914400" algn="l" defTabSz="914400" rtl="0" eaLnBrk="1" latinLnBrk="0" hangingPunct="1">
                        <a:defRPr sz="1800" kern="1200">
                          <a:solidFill>
                            <a:schemeClr val="dk1"/>
                          </a:solidFill>
                          <a:latin typeface="Perpetua"/>
                        </a:defRPr>
                      </a:lvl3pPr>
                      <a:lvl4pPr marL="1371600" algn="l" defTabSz="914400" rtl="0" eaLnBrk="1" latinLnBrk="0" hangingPunct="1">
                        <a:defRPr sz="1800" kern="1200">
                          <a:solidFill>
                            <a:schemeClr val="dk1"/>
                          </a:solidFill>
                          <a:latin typeface="Perpetua"/>
                        </a:defRPr>
                      </a:lvl4pPr>
                      <a:lvl5pPr marL="1828800" algn="l" defTabSz="914400" rtl="0" eaLnBrk="1" latinLnBrk="0" hangingPunct="1">
                        <a:defRPr sz="1800" kern="1200">
                          <a:solidFill>
                            <a:schemeClr val="dk1"/>
                          </a:solidFill>
                          <a:latin typeface="Perpetua"/>
                        </a:defRPr>
                      </a:lvl5pPr>
                      <a:lvl6pPr marL="2286000" algn="l" defTabSz="914400" rtl="0" eaLnBrk="1" latinLnBrk="0" hangingPunct="1">
                        <a:defRPr sz="1800" kern="1200">
                          <a:solidFill>
                            <a:schemeClr val="dk1"/>
                          </a:solidFill>
                          <a:latin typeface="Perpetua"/>
                        </a:defRPr>
                      </a:lvl6pPr>
                      <a:lvl7pPr marL="2743200" algn="l" defTabSz="914400" rtl="0" eaLnBrk="1" latinLnBrk="0" hangingPunct="1">
                        <a:defRPr sz="1800" kern="1200">
                          <a:solidFill>
                            <a:schemeClr val="dk1"/>
                          </a:solidFill>
                          <a:latin typeface="Perpetua"/>
                        </a:defRPr>
                      </a:lvl7pPr>
                      <a:lvl8pPr marL="3200400" algn="l" defTabSz="914400" rtl="0" eaLnBrk="1" latinLnBrk="0" hangingPunct="1">
                        <a:defRPr sz="1800" kern="1200">
                          <a:solidFill>
                            <a:schemeClr val="dk1"/>
                          </a:solidFill>
                          <a:latin typeface="Perpetua"/>
                        </a:defRPr>
                      </a:lvl8pPr>
                      <a:lvl9pPr marL="3657600" algn="l" defTabSz="914400" rtl="0" eaLnBrk="1" latinLnBrk="0" hangingPunct="1">
                        <a:defRPr sz="1800" kern="1200">
                          <a:solidFill>
                            <a:schemeClr val="dk1"/>
                          </a:solidFill>
                          <a:latin typeface="Perpetua"/>
                        </a:defRPr>
                      </a:lvl9pPr>
                    </a:lstStyle>
                    <a:p>
                      <a:pPr algn="ctr">
                        <a:lnSpc>
                          <a:spcPct val="115000"/>
                        </a:lnSpc>
                        <a:spcAft>
                          <a:spcPts val="0"/>
                        </a:spcAft>
                      </a:pPr>
                      <a:r>
                        <a:rPr lang="en-US" sz="180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Dd xanh lam</a:t>
                      </a:r>
                      <a:endParaRPr lang="en-US" sz="1800">
                        <a:solidFill>
                          <a:schemeClr val="tx1"/>
                        </a:solidFill>
                        <a:effectLst>
                          <a:outerShdw blurRad="38100" dist="38100" dir="2700000" algn="tl">
                            <a:srgbClr val="000000">
                              <a:alpha val="43137"/>
                            </a:srgbClr>
                          </a:outerShdw>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2">
                        <a:lumMod val="40000"/>
                        <a:lumOff val="60000"/>
                      </a:schemeClr>
                    </a:solidFill>
                  </a:tcPr>
                </a:tc>
                <a:tc>
                  <a:txBody>
                    <a:bodyPr/>
                    <a:lstStyle>
                      <a:lvl1pPr marL="0" algn="l" defTabSz="914400" rtl="0" eaLnBrk="1" latinLnBrk="0" hangingPunct="1">
                        <a:defRPr sz="1800" kern="1200">
                          <a:solidFill>
                            <a:schemeClr val="dk1"/>
                          </a:solidFill>
                          <a:latin typeface="Perpetua"/>
                        </a:defRPr>
                      </a:lvl1pPr>
                      <a:lvl2pPr marL="457200" algn="l" defTabSz="914400" rtl="0" eaLnBrk="1" latinLnBrk="0" hangingPunct="1">
                        <a:defRPr sz="1800" kern="1200">
                          <a:solidFill>
                            <a:schemeClr val="dk1"/>
                          </a:solidFill>
                          <a:latin typeface="Perpetua"/>
                        </a:defRPr>
                      </a:lvl2pPr>
                      <a:lvl3pPr marL="914400" algn="l" defTabSz="914400" rtl="0" eaLnBrk="1" latinLnBrk="0" hangingPunct="1">
                        <a:defRPr sz="1800" kern="1200">
                          <a:solidFill>
                            <a:schemeClr val="dk1"/>
                          </a:solidFill>
                          <a:latin typeface="Perpetua"/>
                        </a:defRPr>
                      </a:lvl3pPr>
                      <a:lvl4pPr marL="1371600" algn="l" defTabSz="914400" rtl="0" eaLnBrk="1" latinLnBrk="0" hangingPunct="1">
                        <a:defRPr sz="1800" kern="1200">
                          <a:solidFill>
                            <a:schemeClr val="dk1"/>
                          </a:solidFill>
                          <a:latin typeface="Perpetua"/>
                        </a:defRPr>
                      </a:lvl4pPr>
                      <a:lvl5pPr marL="1828800" algn="l" defTabSz="914400" rtl="0" eaLnBrk="1" latinLnBrk="0" hangingPunct="1">
                        <a:defRPr sz="1800" kern="1200">
                          <a:solidFill>
                            <a:schemeClr val="dk1"/>
                          </a:solidFill>
                          <a:latin typeface="Perpetua"/>
                        </a:defRPr>
                      </a:lvl5pPr>
                      <a:lvl6pPr marL="2286000" algn="l" defTabSz="914400" rtl="0" eaLnBrk="1" latinLnBrk="0" hangingPunct="1">
                        <a:defRPr sz="1800" kern="1200">
                          <a:solidFill>
                            <a:schemeClr val="dk1"/>
                          </a:solidFill>
                          <a:latin typeface="Perpetua"/>
                        </a:defRPr>
                      </a:lvl6pPr>
                      <a:lvl7pPr marL="2743200" algn="l" defTabSz="914400" rtl="0" eaLnBrk="1" latinLnBrk="0" hangingPunct="1">
                        <a:defRPr sz="1800" kern="1200">
                          <a:solidFill>
                            <a:schemeClr val="dk1"/>
                          </a:solidFill>
                          <a:latin typeface="Perpetua"/>
                        </a:defRPr>
                      </a:lvl7pPr>
                      <a:lvl8pPr marL="3200400" algn="l" defTabSz="914400" rtl="0" eaLnBrk="1" latinLnBrk="0" hangingPunct="1">
                        <a:defRPr sz="1800" kern="1200">
                          <a:solidFill>
                            <a:schemeClr val="dk1"/>
                          </a:solidFill>
                          <a:latin typeface="Perpetua"/>
                        </a:defRPr>
                      </a:lvl8pPr>
                      <a:lvl9pPr marL="3657600" algn="l" defTabSz="914400" rtl="0" eaLnBrk="1" latinLnBrk="0" hangingPunct="1">
                        <a:defRPr sz="1800" kern="1200">
                          <a:solidFill>
                            <a:schemeClr val="dk1"/>
                          </a:solidFill>
                          <a:latin typeface="Perpetua"/>
                        </a:defRPr>
                      </a:lvl9pPr>
                    </a:lstStyle>
                    <a:p>
                      <a:pPr algn="ctr">
                        <a:lnSpc>
                          <a:spcPct val="115000"/>
                        </a:lnSpc>
                        <a:spcAft>
                          <a:spcPts val="0"/>
                        </a:spcAft>
                      </a:pPr>
                      <a:r>
                        <a:rPr lang="en-US" sz="18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Dd </a:t>
                      </a:r>
                      <a:r>
                        <a:rPr lang="en-US" sz="1800"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xanh</a:t>
                      </a:r>
                      <a:r>
                        <a:rPr lang="en-US" sz="18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lam</a:t>
                      </a:r>
                      <a:endParaRPr lang="en-US" sz="1800" dirty="0">
                        <a:solidFill>
                          <a:schemeClr val="tx1"/>
                        </a:solidFill>
                        <a:effectLst>
                          <a:outerShdw blurRad="38100" dist="38100" dir="2700000" algn="tl">
                            <a:srgbClr val="000000">
                              <a:alpha val="43137"/>
                            </a:srgbClr>
                          </a:outerShdw>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2">
                        <a:lumMod val="40000"/>
                        <a:lumOff val="60000"/>
                      </a:schemeClr>
                    </a:solidFill>
                  </a:tcPr>
                </a:tc>
                <a:tc>
                  <a:txBody>
                    <a:bodyPr/>
                    <a:lstStyle>
                      <a:lvl1pPr marL="0" algn="l" defTabSz="914400" rtl="0" eaLnBrk="1" latinLnBrk="0" hangingPunct="1">
                        <a:defRPr sz="1800" kern="1200">
                          <a:solidFill>
                            <a:schemeClr val="dk1"/>
                          </a:solidFill>
                          <a:latin typeface="Perpetua"/>
                        </a:defRPr>
                      </a:lvl1pPr>
                      <a:lvl2pPr marL="457200" algn="l" defTabSz="914400" rtl="0" eaLnBrk="1" latinLnBrk="0" hangingPunct="1">
                        <a:defRPr sz="1800" kern="1200">
                          <a:solidFill>
                            <a:schemeClr val="dk1"/>
                          </a:solidFill>
                          <a:latin typeface="Perpetua"/>
                        </a:defRPr>
                      </a:lvl2pPr>
                      <a:lvl3pPr marL="914400" algn="l" defTabSz="914400" rtl="0" eaLnBrk="1" latinLnBrk="0" hangingPunct="1">
                        <a:defRPr sz="1800" kern="1200">
                          <a:solidFill>
                            <a:schemeClr val="dk1"/>
                          </a:solidFill>
                          <a:latin typeface="Perpetua"/>
                        </a:defRPr>
                      </a:lvl3pPr>
                      <a:lvl4pPr marL="1371600" algn="l" defTabSz="914400" rtl="0" eaLnBrk="1" latinLnBrk="0" hangingPunct="1">
                        <a:defRPr sz="1800" kern="1200">
                          <a:solidFill>
                            <a:schemeClr val="dk1"/>
                          </a:solidFill>
                          <a:latin typeface="Perpetua"/>
                        </a:defRPr>
                      </a:lvl4pPr>
                      <a:lvl5pPr marL="1828800" algn="l" defTabSz="914400" rtl="0" eaLnBrk="1" latinLnBrk="0" hangingPunct="1">
                        <a:defRPr sz="1800" kern="1200">
                          <a:solidFill>
                            <a:schemeClr val="dk1"/>
                          </a:solidFill>
                          <a:latin typeface="Perpetua"/>
                        </a:defRPr>
                      </a:lvl5pPr>
                      <a:lvl6pPr marL="2286000" algn="l" defTabSz="914400" rtl="0" eaLnBrk="1" latinLnBrk="0" hangingPunct="1">
                        <a:defRPr sz="1800" kern="1200">
                          <a:solidFill>
                            <a:schemeClr val="dk1"/>
                          </a:solidFill>
                          <a:latin typeface="Perpetua"/>
                        </a:defRPr>
                      </a:lvl6pPr>
                      <a:lvl7pPr marL="2743200" algn="l" defTabSz="914400" rtl="0" eaLnBrk="1" latinLnBrk="0" hangingPunct="1">
                        <a:defRPr sz="1800" kern="1200">
                          <a:solidFill>
                            <a:schemeClr val="dk1"/>
                          </a:solidFill>
                          <a:latin typeface="Perpetua"/>
                        </a:defRPr>
                      </a:lvl7pPr>
                      <a:lvl8pPr marL="3200400" algn="l" defTabSz="914400" rtl="0" eaLnBrk="1" latinLnBrk="0" hangingPunct="1">
                        <a:defRPr sz="1800" kern="1200">
                          <a:solidFill>
                            <a:schemeClr val="dk1"/>
                          </a:solidFill>
                          <a:latin typeface="Perpetua"/>
                        </a:defRPr>
                      </a:lvl8pPr>
                      <a:lvl9pPr marL="3657600" algn="l" defTabSz="914400" rtl="0" eaLnBrk="1" latinLnBrk="0" hangingPunct="1">
                        <a:defRPr sz="1800" kern="1200">
                          <a:solidFill>
                            <a:schemeClr val="dk1"/>
                          </a:solidFill>
                          <a:latin typeface="Perpetua"/>
                        </a:defRPr>
                      </a:lvl9pPr>
                    </a:lstStyle>
                    <a:p>
                      <a:pPr algn="ctr">
                        <a:lnSpc>
                          <a:spcPct val="115000"/>
                        </a:lnSpc>
                        <a:spcAft>
                          <a:spcPts val="0"/>
                        </a:spcAft>
                      </a:pPr>
                      <a:r>
                        <a:rPr lang="en-US" sz="18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Dd </a:t>
                      </a:r>
                      <a:r>
                        <a:rPr lang="en-US" sz="1800"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xanh</a:t>
                      </a:r>
                      <a:r>
                        <a:rPr lang="en-US" sz="18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lam</a:t>
                      </a:r>
                      <a:endParaRPr lang="en-US" sz="1800" dirty="0">
                        <a:solidFill>
                          <a:schemeClr val="tx1"/>
                        </a:solidFill>
                        <a:effectLst>
                          <a:outerShdw blurRad="38100" dist="38100" dir="2700000" algn="tl">
                            <a:srgbClr val="000000">
                              <a:alpha val="43137"/>
                            </a:srgbClr>
                          </a:outerShdw>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2">
                        <a:lumMod val="40000"/>
                        <a:lumOff val="60000"/>
                      </a:schemeClr>
                    </a:solidFill>
                  </a:tcPr>
                </a:tc>
                <a:tc>
                  <a:txBody>
                    <a:bodyPr/>
                    <a:lstStyle>
                      <a:lvl1pPr marL="0" algn="l" defTabSz="914400" rtl="0" eaLnBrk="1" latinLnBrk="0" hangingPunct="1">
                        <a:defRPr sz="1800" kern="1200">
                          <a:solidFill>
                            <a:schemeClr val="dk1"/>
                          </a:solidFill>
                          <a:latin typeface="Perpetua"/>
                        </a:defRPr>
                      </a:lvl1pPr>
                      <a:lvl2pPr marL="457200" algn="l" defTabSz="914400" rtl="0" eaLnBrk="1" latinLnBrk="0" hangingPunct="1">
                        <a:defRPr sz="1800" kern="1200">
                          <a:solidFill>
                            <a:schemeClr val="dk1"/>
                          </a:solidFill>
                          <a:latin typeface="Perpetua"/>
                        </a:defRPr>
                      </a:lvl2pPr>
                      <a:lvl3pPr marL="914400" algn="l" defTabSz="914400" rtl="0" eaLnBrk="1" latinLnBrk="0" hangingPunct="1">
                        <a:defRPr sz="1800" kern="1200">
                          <a:solidFill>
                            <a:schemeClr val="dk1"/>
                          </a:solidFill>
                          <a:latin typeface="Perpetua"/>
                        </a:defRPr>
                      </a:lvl3pPr>
                      <a:lvl4pPr marL="1371600" algn="l" defTabSz="914400" rtl="0" eaLnBrk="1" latinLnBrk="0" hangingPunct="1">
                        <a:defRPr sz="1800" kern="1200">
                          <a:solidFill>
                            <a:schemeClr val="dk1"/>
                          </a:solidFill>
                          <a:latin typeface="Perpetua"/>
                        </a:defRPr>
                      </a:lvl4pPr>
                      <a:lvl5pPr marL="1828800" algn="l" defTabSz="914400" rtl="0" eaLnBrk="1" latinLnBrk="0" hangingPunct="1">
                        <a:defRPr sz="1800" kern="1200">
                          <a:solidFill>
                            <a:schemeClr val="dk1"/>
                          </a:solidFill>
                          <a:latin typeface="Perpetua"/>
                        </a:defRPr>
                      </a:lvl5pPr>
                      <a:lvl6pPr marL="2286000" algn="l" defTabSz="914400" rtl="0" eaLnBrk="1" latinLnBrk="0" hangingPunct="1">
                        <a:defRPr sz="1800" kern="1200">
                          <a:solidFill>
                            <a:schemeClr val="dk1"/>
                          </a:solidFill>
                          <a:latin typeface="Perpetua"/>
                        </a:defRPr>
                      </a:lvl6pPr>
                      <a:lvl7pPr marL="2743200" algn="l" defTabSz="914400" rtl="0" eaLnBrk="1" latinLnBrk="0" hangingPunct="1">
                        <a:defRPr sz="1800" kern="1200">
                          <a:solidFill>
                            <a:schemeClr val="dk1"/>
                          </a:solidFill>
                          <a:latin typeface="Perpetua"/>
                        </a:defRPr>
                      </a:lvl7pPr>
                      <a:lvl8pPr marL="3200400" algn="l" defTabSz="914400" rtl="0" eaLnBrk="1" latinLnBrk="0" hangingPunct="1">
                        <a:defRPr sz="1800" kern="1200">
                          <a:solidFill>
                            <a:schemeClr val="dk1"/>
                          </a:solidFill>
                          <a:latin typeface="Perpetua"/>
                        </a:defRPr>
                      </a:lvl8pPr>
                      <a:lvl9pPr marL="3657600" algn="l" defTabSz="914400" rtl="0" eaLnBrk="1" latinLnBrk="0" hangingPunct="1">
                        <a:defRPr sz="1800" kern="1200">
                          <a:solidFill>
                            <a:schemeClr val="dk1"/>
                          </a:solidFill>
                          <a:latin typeface="Perpetua"/>
                        </a:defRPr>
                      </a:lvl9pPr>
                    </a:lstStyle>
                    <a:p>
                      <a:pPr algn="ctr">
                        <a:lnSpc>
                          <a:spcPct val="115000"/>
                        </a:lnSpc>
                        <a:spcAft>
                          <a:spcPts val="0"/>
                        </a:spcAft>
                      </a:pPr>
                      <a:r>
                        <a:rPr lang="en-US" sz="18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en-US" sz="1800" dirty="0">
                        <a:solidFill>
                          <a:schemeClr val="tx1"/>
                        </a:solidFill>
                        <a:effectLst>
                          <a:outerShdw blurRad="38100" dist="38100" dir="2700000" algn="tl">
                            <a:srgbClr val="000000">
                              <a:alpha val="43137"/>
                            </a:srgbClr>
                          </a:outerShdw>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2">
                        <a:lumMod val="40000"/>
                        <a:lumOff val="60000"/>
                      </a:schemeClr>
                    </a:solidFill>
                  </a:tcPr>
                </a:tc>
                <a:tc>
                  <a:txBody>
                    <a:bodyPr/>
                    <a:lstStyle>
                      <a:lvl1pPr marL="0" algn="l" defTabSz="914400" rtl="0" eaLnBrk="1" latinLnBrk="0" hangingPunct="1">
                        <a:defRPr sz="1800" b="1" kern="1200">
                          <a:solidFill>
                            <a:schemeClr val="lt1"/>
                          </a:solidFill>
                          <a:latin typeface="Perpetua"/>
                        </a:defRPr>
                      </a:lvl1pPr>
                      <a:lvl2pPr marL="457200" algn="l" defTabSz="914400" rtl="0" eaLnBrk="1" latinLnBrk="0" hangingPunct="1">
                        <a:defRPr sz="1800" b="1" kern="1200">
                          <a:solidFill>
                            <a:schemeClr val="lt1"/>
                          </a:solidFill>
                          <a:latin typeface="Perpetua"/>
                        </a:defRPr>
                      </a:lvl2pPr>
                      <a:lvl3pPr marL="914400" algn="l" defTabSz="914400" rtl="0" eaLnBrk="1" latinLnBrk="0" hangingPunct="1">
                        <a:defRPr sz="1800" b="1" kern="1200">
                          <a:solidFill>
                            <a:schemeClr val="lt1"/>
                          </a:solidFill>
                          <a:latin typeface="Perpetua"/>
                        </a:defRPr>
                      </a:lvl3pPr>
                      <a:lvl4pPr marL="1371600" algn="l" defTabSz="914400" rtl="0" eaLnBrk="1" latinLnBrk="0" hangingPunct="1">
                        <a:defRPr sz="1800" b="1" kern="1200">
                          <a:solidFill>
                            <a:schemeClr val="lt1"/>
                          </a:solidFill>
                          <a:latin typeface="Perpetua"/>
                        </a:defRPr>
                      </a:lvl4pPr>
                      <a:lvl5pPr marL="1828800" algn="l" defTabSz="914400" rtl="0" eaLnBrk="1" latinLnBrk="0" hangingPunct="1">
                        <a:defRPr sz="1800" b="1" kern="1200">
                          <a:solidFill>
                            <a:schemeClr val="lt1"/>
                          </a:solidFill>
                          <a:latin typeface="Perpetua"/>
                        </a:defRPr>
                      </a:lvl5pPr>
                      <a:lvl6pPr marL="2286000" algn="l" defTabSz="914400" rtl="0" eaLnBrk="1" latinLnBrk="0" hangingPunct="1">
                        <a:defRPr sz="1800" b="1" kern="1200">
                          <a:solidFill>
                            <a:schemeClr val="lt1"/>
                          </a:solidFill>
                          <a:latin typeface="Perpetua"/>
                        </a:defRPr>
                      </a:lvl6pPr>
                      <a:lvl7pPr marL="2743200" algn="l" defTabSz="914400" rtl="0" eaLnBrk="1" latinLnBrk="0" hangingPunct="1">
                        <a:defRPr sz="1800" b="1" kern="1200">
                          <a:solidFill>
                            <a:schemeClr val="lt1"/>
                          </a:solidFill>
                          <a:latin typeface="Perpetua"/>
                        </a:defRPr>
                      </a:lvl7pPr>
                      <a:lvl8pPr marL="3200400" algn="l" defTabSz="914400" rtl="0" eaLnBrk="1" latinLnBrk="0" hangingPunct="1">
                        <a:defRPr sz="1800" b="1" kern="1200">
                          <a:solidFill>
                            <a:schemeClr val="lt1"/>
                          </a:solidFill>
                          <a:latin typeface="Perpetua"/>
                        </a:defRPr>
                      </a:lvl8pPr>
                      <a:lvl9pPr marL="3657600" algn="l" defTabSz="914400" rtl="0" eaLnBrk="1" latinLnBrk="0" hangingPunct="1">
                        <a:defRPr sz="1800" b="1" kern="1200">
                          <a:solidFill>
                            <a:schemeClr val="lt1"/>
                          </a:solidFill>
                          <a:latin typeface="Perpetua"/>
                        </a:defRPr>
                      </a:lvl9pPr>
                    </a:lstStyle>
                    <a:p>
                      <a:pPr algn="ctr">
                        <a:lnSpc>
                          <a:spcPct val="115000"/>
                        </a:lnSpc>
                        <a:spcAft>
                          <a:spcPts val="0"/>
                        </a:spcAft>
                      </a:pPr>
                      <a:r>
                        <a:rPr lang="en-US" sz="1800" b="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algn="ctr">
                        <a:lnSpc>
                          <a:spcPct val="115000"/>
                        </a:lnSpc>
                        <a:spcAft>
                          <a:spcPts val="0"/>
                        </a:spcAft>
                      </a:pPr>
                      <a:r>
                        <a:rPr lang="en-US" sz="1800" b="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en-US" sz="1800" b="0" dirty="0">
                        <a:solidFill>
                          <a:schemeClr val="tx1"/>
                        </a:solidFill>
                        <a:effectLst>
                          <a:outerShdw blurRad="38100" dist="38100" dir="2700000" algn="tl">
                            <a:srgbClr val="000000">
                              <a:alpha val="43137"/>
                            </a:srgbClr>
                          </a:outerShdw>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3294512187"/>
                  </a:ext>
                </a:extLst>
              </a:tr>
              <a:tr h="926037">
                <a:tc>
                  <a:txBody>
                    <a:bodyPr/>
                    <a:lstStyle>
                      <a:lvl1pPr marL="0" algn="l" defTabSz="914400" rtl="0" eaLnBrk="1" latinLnBrk="0" hangingPunct="1">
                        <a:defRPr sz="1800" b="1" kern="1200">
                          <a:solidFill>
                            <a:schemeClr val="lt1"/>
                          </a:solidFill>
                          <a:latin typeface="Perpetua"/>
                        </a:defRPr>
                      </a:lvl1pPr>
                      <a:lvl2pPr marL="457200" algn="l" defTabSz="914400" rtl="0" eaLnBrk="1" latinLnBrk="0" hangingPunct="1">
                        <a:defRPr sz="1800" b="1" kern="1200">
                          <a:solidFill>
                            <a:schemeClr val="lt1"/>
                          </a:solidFill>
                          <a:latin typeface="Perpetua"/>
                        </a:defRPr>
                      </a:lvl2pPr>
                      <a:lvl3pPr marL="914400" algn="l" defTabSz="914400" rtl="0" eaLnBrk="1" latinLnBrk="0" hangingPunct="1">
                        <a:defRPr sz="1800" b="1" kern="1200">
                          <a:solidFill>
                            <a:schemeClr val="lt1"/>
                          </a:solidFill>
                          <a:latin typeface="Perpetua"/>
                        </a:defRPr>
                      </a:lvl3pPr>
                      <a:lvl4pPr marL="1371600" algn="l" defTabSz="914400" rtl="0" eaLnBrk="1" latinLnBrk="0" hangingPunct="1">
                        <a:defRPr sz="1800" b="1" kern="1200">
                          <a:solidFill>
                            <a:schemeClr val="lt1"/>
                          </a:solidFill>
                          <a:latin typeface="Perpetua"/>
                        </a:defRPr>
                      </a:lvl4pPr>
                      <a:lvl5pPr marL="1828800" algn="l" defTabSz="914400" rtl="0" eaLnBrk="1" latinLnBrk="0" hangingPunct="1">
                        <a:defRPr sz="1800" b="1" kern="1200">
                          <a:solidFill>
                            <a:schemeClr val="lt1"/>
                          </a:solidFill>
                          <a:latin typeface="Perpetua"/>
                        </a:defRPr>
                      </a:lvl5pPr>
                      <a:lvl6pPr marL="2286000" algn="l" defTabSz="914400" rtl="0" eaLnBrk="1" latinLnBrk="0" hangingPunct="1">
                        <a:defRPr sz="1800" b="1" kern="1200">
                          <a:solidFill>
                            <a:schemeClr val="lt1"/>
                          </a:solidFill>
                          <a:latin typeface="Perpetua"/>
                        </a:defRPr>
                      </a:lvl6pPr>
                      <a:lvl7pPr marL="2743200" algn="l" defTabSz="914400" rtl="0" eaLnBrk="1" latinLnBrk="0" hangingPunct="1">
                        <a:defRPr sz="1800" b="1" kern="1200">
                          <a:solidFill>
                            <a:schemeClr val="lt1"/>
                          </a:solidFill>
                          <a:latin typeface="Perpetua"/>
                        </a:defRPr>
                      </a:lvl7pPr>
                      <a:lvl8pPr marL="3200400" algn="l" defTabSz="914400" rtl="0" eaLnBrk="1" latinLnBrk="0" hangingPunct="1">
                        <a:defRPr sz="1800" b="1" kern="1200">
                          <a:solidFill>
                            <a:schemeClr val="lt1"/>
                          </a:solidFill>
                          <a:latin typeface="Perpetua"/>
                        </a:defRPr>
                      </a:lvl8pPr>
                      <a:lvl9pPr marL="3657600" algn="l" defTabSz="914400" rtl="0" eaLnBrk="1" latinLnBrk="0" hangingPunct="1">
                        <a:defRPr sz="1800" b="1" kern="1200">
                          <a:solidFill>
                            <a:schemeClr val="lt1"/>
                          </a:solidFill>
                          <a:latin typeface="Perpetua"/>
                        </a:defRPr>
                      </a:lvl9pPr>
                    </a:lstStyle>
                    <a:p>
                      <a:pPr algn="ctr">
                        <a:lnSpc>
                          <a:spcPct val="115000"/>
                        </a:lnSpc>
                        <a:spcAft>
                          <a:spcPts val="0"/>
                        </a:spcAft>
                      </a:pPr>
                      <a:r>
                        <a:rPr lang="en-US" sz="180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HNO</a:t>
                      </a:r>
                      <a:r>
                        <a:rPr lang="en-US" sz="1800" baseline="-2500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r>
                        <a:rPr lang="en-US" sz="180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t>
                      </a:r>
                      <a:r>
                        <a:rPr lang="en-US" sz="1800" baseline="-2500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US" sz="180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a:t>
                      </a:r>
                      <a:r>
                        <a:rPr lang="en-US" sz="1800" baseline="-2500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a:t>
                      </a:r>
                      <a:endParaRPr lang="en-US" sz="1800">
                        <a:solidFill>
                          <a:schemeClr val="bg1"/>
                        </a:solidFill>
                        <a:effectLst>
                          <a:outerShdw blurRad="38100" dist="38100" dir="2700000" algn="tl">
                            <a:srgbClr val="000000">
                              <a:alpha val="43137"/>
                            </a:srgbClr>
                          </a:outerShdw>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2"/>
                    </a:solidFill>
                  </a:tcPr>
                </a:tc>
                <a:tc>
                  <a:txBody>
                    <a:bodyPr/>
                    <a:lstStyle>
                      <a:lvl1pPr marL="0" algn="l" defTabSz="914400" rtl="0" eaLnBrk="1" latinLnBrk="0" hangingPunct="1">
                        <a:defRPr sz="1800" kern="1200">
                          <a:solidFill>
                            <a:schemeClr val="dk1"/>
                          </a:solidFill>
                          <a:latin typeface="Perpetua"/>
                        </a:defRPr>
                      </a:lvl1pPr>
                      <a:lvl2pPr marL="457200" algn="l" defTabSz="914400" rtl="0" eaLnBrk="1" latinLnBrk="0" hangingPunct="1">
                        <a:defRPr sz="1800" kern="1200">
                          <a:solidFill>
                            <a:schemeClr val="dk1"/>
                          </a:solidFill>
                          <a:latin typeface="Perpetua"/>
                        </a:defRPr>
                      </a:lvl2pPr>
                      <a:lvl3pPr marL="914400" algn="l" defTabSz="914400" rtl="0" eaLnBrk="1" latinLnBrk="0" hangingPunct="1">
                        <a:defRPr sz="1800" kern="1200">
                          <a:solidFill>
                            <a:schemeClr val="dk1"/>
                          </a:solidFill>
                          <a:latin typeface="Perpetua"/>
                        </a:defRPr>
                      </a:lvl3pPr>
                      <a:lvl4pPr marL="1371600" algn="l" defTabSz="914400" rtl="0" eaLnBrk="1" latinLnBrk="0" hangingPunct="1">
                        <a:defRPr sz="1800" kern="1200">
                          <a:solidFill>
                            <a:schemeClr val="dk1"/>
                          </a:solidFill>
                          <a:latin typeface="Perpetua"/>
                        </a:defRPr>
                      </a:lvl4pPr>
                      <a:lvl5pPr marL="1828800" algn="l" defTabSz="914400" rtl="0" eaLnBrk="1" latinLnBrk="0" hangingPunct="1">
                        <a:defRPr sz="1800" kern="1200">
                          <a:solidFill>
                            <a:schemeClr val="dk1"/>
                          </a:solidFill>
                          <a:latin typeface="Perpetua"/>
                        </a:defRPr>
                      </a:lvl5pPr>
                      <a:lvl6pPr marL="2286000" algn="l" defTabSz="914400" rtl="0" eaLnBrk="1" latinLnBrk="0" hangingPunct="1">
                        <a:defRPr sz="1800" kern="1200">
                          <a:solidFill>
                            <a:schemeClr val="dk1"/>
                          </a:solidFill>
                          <a:latin typeface="Perpetua"/>
                        </a:defRPr>
                      </a:lvl6pPr>
                      <a:lvl7pPr marL="2743200" algn="l" defTabSz="914400" rtl="0" eaLnBrk="1" latinLnBrk="0" hangingPunct="1">
                        <a:defRPr sz="1800" kern="1200">
                          <a:solidFill>
                            <a:schemeClr val="dk1"/>
                          </a:solidFill>
                          <a:latin typeface="Perpetua"/>
                        </a:defRPr>
                      </a:lvl7pPr>
                      <a:lvl8pPr marL="3200400" algn="l" defTabSz="914400" rtl="0" eaLnBrk="1" latinLnBrk="0" hangingPunct="1">
                        <a:defRPr sz="1800" kern="1200">
                          <a:solidFill>
                            <a:schemeClr val="dk1"/>
                          </a:solidFill>
                          <a:latin typeface="Perpetua"/>
                        </a:defRPr>
                      </a:lvl8pPr>
                      <a:lvl9pPr marL="3657600" algn="l" defTabSz="914400" rtl="0" eaLnBrk="1" latinLnBrk="0" hangingPunct="1">
                        <a:defRPr sz="1800" kern="1200">
                          <a:solidFill>
                            <a:schemeClr val="dk1"/>
                          </a:solidFill>
                          <a:latin typeface="Perpetua"/>
                        </a:defRPr>
                      </a:lvl9pPr>
                    </a:lstStyle>
                    <a:p>
                      <a:pPr algn="ctr">
                        <a:lnSpc>
                          <a:spcPct val="115000"/>
                        </a:lnSpc>
                        <a:spcAft>
                          <a:spcPts val="0"/>
                        </a:spcAft>
                      </a:pPr>
                      <a:r>
                        <a:rPr lang="en-US" sz="18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en-US" sz="1800" dirty="0">
                        <a:solidFill>
                          <a:schemeClr val="tx1"/>
                        </a:solidFill>
                        <a:effectLst>
                          <a:outerShdw blurRad="38100" dist="38100" dir="2700000" algn="tl">
                            <a:srgbClr val="000000">
                              <a:alpha val="43137"/>
                            </a:srgbClr>
                          </a:outerShdw>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2">
                        <a:lumMod val="40000"/>
                        <a:lumOff val="60000"/>
                      </a:schemeClr>
                    </a:solidFill>
                  </a:tcPr>
                </a:tc>
                <a:tc>
                  <a:txBody>
                    <a:bodyPr/>
                    <a:lstStyle>
                      <a:lvl1pPr marL="0" algn="l" defTabSz="914400" rtl="0" eaLnBrk="1" latinLnBrk="0" hangingPunct="1">
                        <a:defRPr sz="1800" kern="1200">
                          <a:solidFill>
                            <a:schemeClr val="dk1"/>
                          </a:solidFill>
                          <a:latin typeface="Perpetua"/>
                        </a:defRPr>
                      </a:lvl1pPr>
                      <a:lvl2pPr marL="457200" algn="l" defTabSz="914400" rtl="0" eaLnBrk="1" latinLnBrk="0" hangingPunct="1">
                        <a:defRPr sz="1800" kern="1200">
                          <a:solidFill>
                            <a:schemeClr val="dk1"/>
                          </a:solidFill>
                          <a:latin typeface="Perpetua"/>
                        </a:defRPr>
                      </a:lvl2pPr>
                      <a:lvl3pPr marL="914400" algn="l" defTabSz="914400" rtl="0" eaLnBrk="1" latinLnBrk="0" hangingPunct="1">
                        <a:defRPr sz="1800" kern="1200">
                          <a:solidFill>
                            <a:schemeClr val="dk1"/>
                          </a:solidFill>
                          <a:latin typeface="Perpetua"/>
                        </a:defRPr>
                      </a:lvl3pPr>
                      <a:lvl4pPr marL="1371600" algn="l" defTabSz="914400" rtl="0" eaLnBrk="1" latinLnBrk="0" hangingPunct="1">
                        <a:defRPr sz="1800" kern="1200">
                          <a:solidFill>
                            <a:schemeClr val="dk1"/>
                          </a:solidFill>
                          <a:latin typeface="Perpetua"/>
                        </a:defRPr>
                      </a:lvl4pPr>
                      <a:lvl5pPr marL="1828800" algn="l" defTabSz="914400" rtl="0" eaLnBrk="1" latinLnBrk="0" hangingPunct="1">
                        <a:defRPr sz="1800" kern="1200">
                          <a:solidFill>
                            <a:schemeClr val="dk1"/>
                          </a:solidFill>
                          <a:latin typeface="Perpetua"/>
                        </a:defRPr>
                      </a:lvl5pPr>
                      <a:lvl6pPr marL="2286000" algn="l" defTabSz="914400" rtl="0" eaLnBrk="1" latinLnBrk="0" hangingPunct="1">
                        <a:defRPr sz="1800" kern="1200">
                          <a:solidFill>
                            <a:schemeClr val="dk1"/>
                          </a:solidFill>
                          <a:latin typeface="Perpetua"/>
                        </a:defRPr>
                      </a:lvl6pPr>
                      <a:lvl7pPr marL="2743200" algn="l" defTabSz="914400" rtl="0" eaLnBrk="1" latinLnBrk="0" hangingPunct="1">
                        <a:defRPr sz="1800" kern="1200">
                          <a:solidFill>
                            <a:schemeClr val="dk1"/>
                          </a:solidFill>
                          <a:latin typeface="Perpetua"/>
                        </a:defRPr>
                      </a:lvl7pPr>
                      <a:lvl8pPr marL="3200400" algn="l" defTabSz="914400" rtl="0" eaLnBrk="1" latinLnBrk="0" hangingPunct="1">
                        <a:defRPr sz="1800" kern="1200">
                          <a:solidFill>
                            <a:schemeClr val="dk1"/>
                          </a:solidFill>
                          <a:latin typeface="Perpetua"/>
                        </a:defRPr>
                      </a:lvl8pPr>
                      <a:lvl9pPr marL="3657600" algn="l" defTabSz="914400" rtl="0" eaLnBrk="1" latinLnBrk="0" hangingPunct="1">
                        <a:defRPr sz="1800" kern="1200">
                          <a:solidFill>
                            <a:schemeClr val="dk1"/>
                          </a:solidFill>
                          <a:latin typeface="Perpetua"/>
                        </a:defRPr>
                      </a:lvl9pPr>
                    </a:lstStyle>
                    <a:p>
                      <a:pPr algn="ctr">
                        <a:lnSpc>
                          <a:spcPct val="115000"/>
                        </a:lnSpc>
                        <a:spcAft>
                          <a:spcPts val="0"/>
                        </a:spcAft>
                      </a:pPr>
                      <a:r>
                        <a:rPr lang="en-US" sz="180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en-US" sz="1800">
                        <a:solidFill>
                          <a:schemeClr val="tx1"/>
                        </a:solidFill>
                        <a:effectLst>
                          <a:outerShdw blurRad="38100" dist="38100" dir="2700000" algn="tl">
                            <a:srgbClr val="000000">
                              <a:alpha val="43137"/>
                            </a:srgbClr>
                          </a:outerShdw>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2">
                        <a:lumMod val="40000"/>
                        <a:lumOff val="60000"/>
                      </a:schemeClr>
                    </a:solidFill>
                  </a:tcPr>
                </a:tc>
                <a:tc>
                  <a:txBody>
                    <a:bodyPr/>
                    <a:lstStyle>
                      <a:lvl1pPr marL="0" algn="l" defTabSz="914400" rtl="0" eaLnBrk="1" latinLnBrk="0" hangingPunct="1">
                        <a:defRPr sz="1800" kern="1200">
                          <a:solidFill>
                            <a:schemeClr val="dk1"/>
                          </a:solidFill>
                          <a:latin typeface="Perpetua"/>
                        </a:defRPr>
                      </a:lvl1pPr>
                      <a:lvl2pPr marL="457200" algn="l" defTabSz="914400" rtl="0" eaLnBrk="1" latinLnBrk="0" hangingPunct="1">
                        <a:defRPr sz="1800" kern="1200">
                          <a:solidFill>
                            <a:schemeClr val="dk1"/>
                          </a:solidFill>
                          <a:latin typeface="Perpetua"/>
                        </a:defRPr>
                      </a:lvl2pPr>
                      <a:lvl3pPr marL="914400" algn="l" defTabSz="914400" rtl="0" eaLnBrk="1" latinLnBrk="0" hangingPunct="1">
                        <a:defRPr sz="1800" kern="1200">
                          <a:solidFill>
                            <a:schemeClr val="dk1"/>
                          </a:solidFill>
                          <a:latin typeface="Perpetua"/>
                        </a:defRPr>
                      </a:lvl3pPr>
                      <a:lvl4pPr marL="1371600" algn="l" defTabSz="914400" rtl="0" eaLnBrk="1" latinLnBrk="0" hangingPunct="1">
                        <a:defRPr sz="1800" kern="1200">
                          <a:solidFill>
                            <a:schemeClr val="dk1"/>
                          </a:solidFill>
                          <a:latin typeface="Perpetua"/>
                        </a:defRPr>
                      </a:lvl4pPr>
                      <a:lvl5pPr marL="1828800" algn="l" defTabSz="914400" rtl="0" eaLnBrk="1" latinLnBrk="0" hangingPunct="1">
                        <a:defRPr sz="1800" kern="1200">
                          <a:solidFill>
                            <a:schemeClr val="dk1"/>
                          </a:solidFill>
                          <a:latin typeface="Perpetua"/>
                        </a:defRPr>
                      </a:lvl5pPr>
                      <a:lvl6pPr marL="2286000" algn="l" defTabSz="914400" rtl="0" eaLnBrk="1" latinLnBrk="0" hangingPunct="1">
                        <a:defRPr sz="1800" kern="1200">
                          <a:solidFill>
                            <a:schemeClr val="dk1"/>
                          </a:solidFill>
                          <a:latin typeface="Perpetua"/>
                        </a:defRPr>
                      </a:lvl6pPr>
                      <a:lvl7pPr marL="2743200" algn="l" defTabSz="914400" rtl="0" eaLnBrk="1" latinLnBrk="0" hangingPunct="1">
                        <a:defRPr sz="1800" kern="1200">
                          <a:solidFill>
                            <a:schemeClr val="dk1"/>
                          </a:solidFill>
                          <a:latin typeface="Perpetua"/>
                        </a:defRPr>
                      </a:lvl7pPr>
                      <a:lvl8pPr marL="3200400" algn="l" defTabSz="914400" rtl="0" eaLnBrk="1" latinLnBrk="0" hangingPunct="1">
                        <a:defRPr sz="1800" kern="1200">
                          <a:solidFill>
                            <a:schemeClr val="dk1"/>
                          </a:solidFill>
                          <a:latin typeface="Perpetua"/>
                        </a:defRPr>
                      </a:lvl8pPr>
                      <a:lvl9pPr marL="3657600" algn="l" defTabSz="914400" rtl="0" eaLnBrk="1" latinLnBrk="0" hangingPunct="1">
                        <a:defRPr sz="1800" kern="1200">
                          <a:solidFill>
                            <a:schemeClr val="dk1"/>
                          </a:solidFill>
                          <a:latin typeface="Perpetua"/>
                        </a:defRPr>
                      </a:lvl9pPr>
                    </a:lstStyle>
                    <a:p>
                      <a:pPr algn="ctr">
                        <a:lnSpc>
                          <a:spcPct val="115000"/>
                        </a:lnSpc>
                        <a:spcAft>
                          <a:spcPts val="0"/>
                        </a:spcAft>
                      </a:pPr>
                      <a:r>
                        <a:rPr lang="en-US" sz="18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en-US" sz="1800" dirty="0">
                        <a:solidFill>
                          <a:schemeClr val="tx1"/>
                        </a:solidFill>
                        <a:effectLst>
                          <a:outerShdw blurRad="38100" dist="38100" dir="2700000" algn="tl">
                            <a:srgbClr val="000000">
                              <a:alpha val="43137"/>
                            </a:srgbClr>
                          </a:outerShdw>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2">
                        <a:lumMod val="40000"/>
                        <a:lumOff val="60000"/>
                      </a:schemeClr>
                    </a:solidFill>
                  </a:tcPr>
                </a:tc>
                <a:tc>
                  <a:txBody>
                    <a:bodyPr/>
                    <a:lstStyle>
                      <a:lvl1pPr marL="0" algn="l" defTabSz="914400" rtl="0" eaLnBrk="1" latinLnBrk="0" hangingPunct="1">
                        <a:defRPr sz="1800" kern="1200">
                          <a:solidFill>
                            <a:schemeClr val="dk1"/>
                          </a:solidFill>
                          <a:latin typeface="Perpetua"/>
                        </a:defRPr>
                      </a:lvl1pPr>
                      <a:lvl2pPr marL="457200" algn="l" defTabSz="914400" rtl="0" eaLnBrk="1" latinLnBrk="0" hangingPunct="1">
                        <a:defRPr sz="1800" kern="1200">
                          <a:solidFill>
                            <a:schemeClr val="dk1"/>
                          </a:solidFill>
                          <a:latin typeface="Perpetua"/>
                        </a:defRPr>
                      </a:lvl2pPr>
                      <a:lvl3pPr marL="914400" algn="l" defTabSz="914400" rtl="0" eaLnBrk="1" latinLnBrk="0" hangingPunct="1">
                        <a:defRPr sz="1800" kern="1200">
                          <a:solidFill>
                            <a:schemeClr val="dk1"/>
                          </a:solidFill>
                          <a:latin typeface="Perpetua"/>
                        </a:defRPr>
                      </a:lvl3pPr>
                      <a:lvl4pPr marL="1371600" algn="l" defTabSz="914400" rtl="0" eaLnBrk="1" latinLnBrk="0" hangingPunct="1">
                        <a:defRPr sz="1800" kern="1200">
                          <a:solidFill>
                            <a:schemeClr val="dk1"/>
                          </a:solidFill>
                          <a:latin typeface="Perpetua"/>
                        </a:defRPr>
                      </a:lvl4pPr>
                      <a:lvl5pPr marL="1828800" algn="l" defTabSz="914400" rtl="0" eaLnBrk="1" latinLnBrk="0" hangingPunct="1">
                        <a:defRPr sz="1800" kern="1200">
                          <a:solidFill>
                            <a:schemeClr val="dk1"/>
                          </a:solidFill>
                          <a:latin typeface="Perpetua"/>
                        </a:defRPr>
                      </a:lvl5pPr>
                      <a:lvl6pPr marL="2286000" algn="l" defTabSz="914400" rtl="0" eaLnBrk="1" latinLnBrk="0" hangingPunct="1">
                        <a:defRPr sz="1800" kern="1200">
                          <a:solidFill>
                            <a:schemeClr val="dk1"/>
                          </a:solidFill>
                          <a:latin typeface="Perpetua"/>
                        </a:defRPr>
                      </a:lvl6pPr>
                      <a:lvl7pPr marL="2743200" algn="l" defTabSz="914400" rtl="0" eaLnBrk="1" latinLnBrk="0" hangingPunct="1">
                        <a:defRPr sz="1800" kern="1200">
                          <a:solidFill>
                            <a:schemeClr val="dk1"/>
                          </a:solidFill>
                          <a:latin typeface="Perpetua"/>
                        </a:defRPr>
                      </a:lvl7pPr>
                      <a:lvl8pPr marL="3200400" algn="l" defTabSz="914400" rtl="0" eaLnBrk="1" latinLnBrk="0" hangingPunct="1">
                        <a:defRPr sz="1800" kern="1200">
                          <a:solidFill>
                            <a:schemeClr val="dk1"/>
                          </a:solidFill>
                          <a:latin typeface="Perpetua"/>
                        </a:defRPr>
                      </a:lvl8pPr>
                      <a:lvl9pPr marL="3657600" algn="l" defTabSz="914400" rtl="0" eaLnBrk="1" latinLnBrk="0" hangingPunct="1">
                        <a:defRPr sz="1800" kern="1200">
                          <a:solidFill>
                            <a:schemeClr val="dk1"/>
                          </a:solidFill>
                          <a:latin typeface="Perpetua"/>
                        </a:defRPr>
                      </a:lvl9pPr>
                    </a:lstStyle>
                    <a:p>
                      <a:pPr algn="ctr">
                        <a:lnSpc>
                          <a:spcPct val="115000"/>
                        </a:lnSpc>
                        <a:spcAft>
                          <a:spcPts val="0"/>
                        </a:spcAft>
                      </a:pPr>
                      <a:r>
                        <a:rPr lang="en-US" sz="18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en-US" sz="1800" dirty="0">
                        <a:solidFill>
                          <a:schemeClr val="tx1"/>
                        </a:solidFill>
                        <a:effectLst>
                          <a:outerShdw blurRad="38100" dist="38100" dir="2700000" algn="tl">
                            <a:srgbClr val="000000">
                              <a:alpha val="43137"/>
                            </a:srgbClr>
                          </a:outerShdw>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2">
                        <a:lumMod val="40000"/>
                        <a:lumOff val="60000"/>
                      </a:schemeClr>
                    </a:solidFill>
                  </a:tcPr>
                </a:tc>
                <a:tc>
                  <a:txBody>
                    <a:bodyPr/>
                    <a:lstStyle>
                      <a:lvl1pPr marL="0" algn="l" defTabSz="914400" rtl="0" eaLnBrk="1" latinLnBrk="0" hangingPunct="1">
                        <a:defRPr sz="1800" b="1" kern="1200">
                          <a:solidFill>
                            <a:schemeClr val="lt1"/>
                          </a:solidFill>
                          <a:latin typeface="Perpetua"/>
                        </a:defRPr>
                      </a:lvl1pPr>
                      <a:lvl2pPr marL="457200" algn="l" defTabSz="914400" rtl="0" eaLnBrk="1" latinLnBrk="0" hangingPunct="1">
                        <a:defRPr sz="1800" b="1" kern="1200">
                          <a:solidFill>
                            <a:schemeClr val="lt1"/>
                          </a:solidFill>
                          <a:latin typeface="Perpetua"/>
                        </a:defRPr>
                      </a:lvl2pPr>
                      <a:lvl3pPr marL="914400" algn="l" defTabSz="914400" rtl="0" eaLnBrk="1" latinLnBrk="0" hangingPunct="1">
                        <a:defRPr sz="1800" b="1" kern="1200">
                          <a:solidFill>
                            <a:schemeClr val="lt1"/>
                          </a:solidFill>
                          <a:latin typeface="Perpetua"/>
                        </a:defRPr>
                      </a:lvl3pPr>
                      <a:lvl4pPr marL="1371600" algn="l" defTabSz="914400" rtl="0" eaLnBrk="1" latinLnBrk="0" hangingPunct="1">
                        <a:defRPr sz="1800" b="1" kern="1200">
                          <a:solidFill>
                            <a:schemeClr val="lt1"/>
                          </a:solidFill>
                          <a:latin typeface="Perpetua"/>
                        </a:defRPr>
                      </a:lvl4pPr>
                      <a:lvl5pPr marL="1828800" algn="l" defTabSz="914400" rtl="0" eaLnBrk="1" latinLnBrk="0" hangingPunct="1">
                        <a:defRPr sz="1800" b="1" kern="1200">
                          <a:solidFill>
                            <a:schemeClr val="lt1"/>
                          </a:solidFill>
                          <a:latin typeface="Perpetua"/>
                        </a:defRPr>
                      </a:lvl5pPr>
                      <a:lvl6pPr marL="2286000" algn="l" defTabSz="914400" rtl="0" eaLnBrk="1" latinLnBrk="0" hangingPunct="1">
                        <a:defRPr sz="1800" b="1" kern="1200">
                          <a:solidFill>
                            <a:schemeClr val="lt1"/>
                          </a:solidFill>
                          <a:latin typeface="Perpetua"/>
                        </a:defRPr>
                      </a:lvl6pPr>
                      <a:lvl7pPr marL="2743200" algn="l" defTabSz="914400" rtl="0" eaLnBrk="1" latinLnBrk="0" hangingPunct="1">
                        <a:defRPr sz="1800" b="1" kern="1200">
                          <a:solidFill>
                            <a:schemeClr val="lt1"/>
                          </a:solidFill>
                          <a:latin typeface="Perpetua"/>
                        </a:defRPr>
                      </a:lvl7pPr>
                      <a:lvl8pPr marL="3200400" algn="l" defTabSz="914400" rtl="0" eaLnBrk="1" latinLnBrk="0" hangingPunct="1">
                        <a:defRPr sz="1800" b="1" kern="1200">
                          <a:solidFill>
                            <a:schemeClr val="lt1"/>
                          </a:solidFill>
                          <a:latin typeface="Perpetua"/>
                        </a:defRPr>
                      </a:lvl8pPr>
                      <a:lvl9pPr marL="3657600" algn="l" defTabSz="914400" rtl="0" eaLnBrk="1" latinLnBrk="0" hangingPunct="1">
                        <a:defRPr sz="1800" b="1" kern="1200">
                          <a:solidFill>
                            <a:schemeClr val="lt1"/>
                          </a:solidFill>
                          <a:latin typeface="Perpetua"/>
                        </a:defRPr>
                      </a:lvl9pPr>
                    </a:lstStyle>
                    <a:p>
                      <a:pPr algn="ctr">
                        <a:lnSpc>
                          <a:spcPct val="115000"/>
                        </a:lnSpc>
                        <a:spcAft>
                          <a:spcPts val="0"/>
                        </a:spcAft>
                      </a:pPr>
                      <a:r>
                        <a:rPr lang="en-US" sz="1800" b="0"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Xenlulozơ</a:t>
                      </a:r>
                      <a:r>
                        <a:rPr lang="en-US" sz="1800" b="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800" b="0"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trinitrat</a:t>
                      </a:r>
                      <a:endParaRPr lang="en-US" sz="1800" b="0" dirty="0">
                        <a:solidFill>
                          <a:schemeClr val="tx1"/>
                        </a:solidFill>
                        <a:effectLst>
                          <a:outerShdw blurRad="38100" dist="38100" dir="2700000" algn="tl">
                            <a:srgbClr val="000000">
                              <a:alpha val="43137"/>
                            </a:srgbClr>
                          </a:outerShdw>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744962754"/>
                  </a:ext>
                </a:extLst>
              </a:tr>
              <a:tr h="928088">
                <a:tc>
                  <a:txBody>
                    <a:bodyPr/>
                    <a:lstStyle>
                      <a:lvl1pPr marL="0" algn="l" defTabSz="914400" rtl="0" eaLnBrk="1" latinLnBrk="0" hangingPunct="1">
                        <a:defRPr sz="1800" b="1" kern="1200">
                          <a:solidFill>
                            <a:schemeClr val="lt1"/>
                          </a:solidFill>
                          <a:latin typeface="Perpetua"/>
                        </a:defRPr>
                      </a:lvl1pPr>
                      <a:lvl2pPr marL="457200" algn="l" defTabSz="914400" rtl="0" eaLnBrk="1" latinLnBrk="0" hangingPunct="1">
                        <a:defRPr sz="1800" b="1" kern="1200">
                          <a:solidFill>
                            <a:schemeClr val="lt1"/>
                          </a:solidFill>
                          <a:latin typeface="Perpetua"/>
                        </a:defRPr>
                      </a:lvl2pPr>
                      <a:lvl3pPr marL="914400" algn="l" defTabSz="914400" rtl="0" eaLnBrk="1" latinLnBrk="0" hangingPunct="1">
                        <a:defRPr sz="1800" b="1" kern="1200">
                          <a:solidFill>
                            <a:schemeClr val="lt1"/>
                          </a:solidFill>
                          <a:latin typeface="Perpetua"/>
                        </a:defRPr>
                      </a:lvl3pPr>
                      <a:lvl4pPr marL="1371600" algn="l" defTabSz="914400" rtl="0" eaLnBrk="1" latinLnBrk="0" hangingPunct="1">
                        <a:defRPr sz="1800" b="1" kern="1200">
                          <a:solidFill>
                            <a:schemeClr val="lt1"/>
                          </a:solidFill>
                          <a:latin typeface="Perpetua"/>
                        </a:defRPr>
                      </a:lvl4pPr>
                      <a:lvl5pPr marL="1828800" algn="l" defTabSz="914400" rtl="0" eaLnBrk="1" latinLnBrk="0" hangingPunct="1">
                        <a:defRPr sz="1800" b="1" kern="1200">
                          <a:solidFill>
                            <a:schemeClr val="lt1"/>
                          </a:solidFill>
                          <a:latin typeface="Perpetua"/>
                        </a:defRPr>
                      </a:lvl5pPr>
                      <a:lvl6pPr marL="2286000" algn="l" defTabSz="914400" rtl="0" eaLnBrk="1" latinLnBrk="0" hangingPunct="1">
                        <a:defRPr sz="1800" b="1" kern="1200">
                          <a:solidFill>
                            <a:schemeClr val="lt1"/>
                          </a:solidFill>
                          <a:latin typeface="Perpetua"/>
                        </a:defRPr>
                      </a:lvl6pPr>
                      <a:lvl7pPr marL="2743200" algn="l" defTabSz="914400" rtl="0" eaLnBrk="1" latinLnBrk="0" hangingPunct="1">
                        <a:defRPr sz="1800" b="1" kern="1200">
                          <a:solidFill>
                            <a:schemeClr val="lt1"/>
                          </a:solidFill>
                          <a:latin typeface="Perpetua"/>
                        </a:defRPr>
                      </a:lvl7pPr>
                      <a:lvl8pPr marL="3200400" algn="l" defTabSz="914400" rtl="0" eaLnBrk="1" latinLnBrk="0" hangingPunct="1">
                        <a:defRPr sz="1800" b="1" kern="1200">
                          <a:solidFill>
                            <a:schemeClr val="lt1"/>
                          </a:solidFill>
                          <a:latin typeface="Perpetua"/>
                        </a:defRPr>
                      </a:lvl8pPr>
                      <a:lvl9pPr marL="3657600" algn="l" defTabSz="914400" rtl="0" eaLnBrk="1" latinLnBrk="0" hangingPunct="1">
                        <a:defRPr sz="1800" b="1" kern="1200">
                          <a:solidFill>
                            <a:schemeClr val="lt1"/>
                          </a:solidFill>
                          <a:latin typeface="Perpetua"/>
                        </a:defRPr>
                      </a:lvl9pPr>
                    </a:lstStyle>
                    <a:p>
                      <a:pPr algn="ctr">
                        <a:lnSpc>
                          <a:spcPct val="115000"/>
                        </a:lnSpc>
                        <a:spcAft>
                          <a:spcPts val="0"/>
                        </a:spcAft>
                      </a:pPr>
                      <a:r>
                        <a:rPr lang="en-US" sz="1800"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Thủy</a:t>
                      </a:r>
                      <a:r>
                        <a:rPr lang="en-US" sz="18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800"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phân</a:t>
                      </a:r>
                      <a:r>
                        <a:rPr lang="en-US" sz="18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800"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trong</a:t>
                      </a:r>
                      <a:r>
                        <a:rPr lang="en-US" sz="18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dd </a:t>
                      </a:r>
                      <a:r>
                        <a:rPr lang="en-US" sz="1800"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axit</a:t>
                      </a:r>
                      <a:r>
                        <a:rPr lang="en-US" sz="18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(H</a:t>
                      </a:r>
                      <a:r>
                        <a:rPr lang="en-US" sz="1800" baseline="-250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US" sz="18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O/H</a:t>
                      </a:r>
                      <a:r>
                        <a:rPr lang="en-US" sz="1800" baseline="300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1800" dirty="0">
                        <a:solidFill>
                          <a:schemeClr val="bg1"/>
                        </a:solidFill>
                        <a:effectLst>
                          <a:outerShdw blurRad="38100" dist="38100" dir="2700000" algn="tl">
                            <a:srgbClr val="000000">
                              <a:alpha val="43137"/>
                            </a:srgbClr>
                          </a:outerShdw>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chemeClr val="accent2"/>
                    </a:solidFill>
                  </a:tcPr>
                </a:tc>
                <a:tc>
                  <a:txBody>
                    <a:bodyPr/>
                    <a:lstStyle>
                      <a:lvl1pPr marL="0" algn="l" defTabSz="914400" rtl="0" eaLnBrk="1" latinLnBrk="0" hangingPunct="1">
                        <a:defRPr sz="1800" kern="1200">
                          <a:solidFill>
                            <a:schemeClr val="dk1"/>
                          </a:solidFill>
                          <a:latin typeface="Perpetua"/>
                        </a:defRPr>
                      </a:lvl1pPr>
                      <a:lvl2pPr marL="457200" algn="l" defTabSz="914400" rtl="0" eaLnBrk="1" latinLnBrk="0" hangingPunct="1">
                        <a:defRPr sz="1800" kern="1200">
                          <a:solidFill>
                            <a:schemeClr val="dk1"/>
                          </a:solidFill>
                          <a:latin typeface="Perpetua"/>
                        </a:defRPr>
                      </a:lvl2pPr>
                      <a:lvl3pPr marL="914400" algn="l" defTabSz="914400" rtl="0" eaLnBrk="1" latinLnBrk="0" hangingPunct="1">
                        <a:defRPr sz="1800" kern="1200">
                          <a:solidFill>
                            <a:schemeClr val="dk1"/>
                          </a:solidFill>
                          <a:latin typeface="Perpetua"/>
                        </a:defRPr>
                      </a:lvl3pPr>
                      <a:lvl4pPr marL="1371600" algn="l" defTabSz="914400" rtl="0" eaLnBrk="1" latinLnBrk="0" hangingPunct="1">
                        <a:defRPr sz="1800" kern="1200">
                          <a:solidFill>
                            <a:schemeClr val="dk1"/>
                          </a:solidFill>
                          <a:latin typeface="Perpetua"/>
                        </a:defRPr>
                      </a:lvl4pPr>
                      <a:lvl5pPr marL="1828800" algn="l" defTabSz="914400" rtl="0" eaLnBrk="1" latinLnBrk="0" hangingPunct="1">
                        <a:defRPr sz="1800" kern="1200">
                          <a:solidFill>
                            <a:schemeClr val="dk1"/>
                          </a:solidFill>
                          <a:latin typeface="Perpetua"/>
                        </a:defRPr>
                      </a:lvl5pPr>
                      <a:lvl6pPr marL="2286000" algn="l" defTabSz="914400" rtl="0" eaLnBrk="1" latinLnBrk="0" hangingPunct="1">
                        <a:defRPr sz="1800" kern="1200">
                          <a:solidFill>
                            <a:schemeClr val="dk1"/>
                          </a:solidFill>
                          <a:latin typeface="Perpetua"/>
                        </a:defRPr>
                      </a:lvl6pPr>
                      <a:lvl7pPr marL="2743200" algn="l" defTabSz="914400" rtl="0" eaLnBrk="1" latinLnBrk="0" hangingPunct="1">
                        <a:defRPr sz="1800" kern="1200">
                          <a:solidFill>
                            <a:schemeClr val="dk1"/>
                          </a:solidFill>
                          <a:latin typeface="Perpetua"/>
                        </a:defRPr>
                      </a:lvl7pPr>
                      <a:lvl8pPr marL="3200400" algn="l" defTabSz="914400" rtl="0" eaLnBrk="1" latinLnBrk="0" hangingPunct="1">
                        <a:defRPr sz="1800" kern="1200">
                          <a:solidFill>
                            <a:schemeClr val="dk1"/>
                          </a:solidFill>
                          <a:latin typeface="Perpetua"/>
                        </a:defRPr>
                      </a:lvl8pPr>
                      <a:lvl9pPr marL="3657600" algn="l" defTabSz="914400" rtl="0" eaLnBrk="1" latinLnBrk="0" hangingPunct="1">
                        <a:defRPr sz="1800" kern="1200">
                          <a:solidFill>
                            <a:schemeClr val="dk1"/>
                          </a:solidFill>
                          <a:latin typeface="Perpetua"/>
                        </a:defRPr>
                      </a:lvl9pPr>
                    </a:lstStyle>
                    <a:p>
                      <a:pPr algn="ctr">
                        <a:lnSpc>
                          <a:spcPct val="115000"/>
                        </a:lnSpc>
                        <a:spcAft>
                          <a:spcPts val="0"/>
                        </a:spcAft>
                      </a:pPr>
                      <a:r>
                        <a:rPr lang="en-US" sz="180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en-US" sz="1800">
                        <a:solidFill>
                          <a:schemeClr val="tx1"/>
                        </a:solidFill>
                        <a:effectLst>
                          <a:outerShdw blurRad="38100" dist="38100" dir="2700000" algn="tl">
                            <a:srgbClr val="000000">
                              <a:alpha val="43137"/>
                            </a:srgbClr>
                          </a:outerShdw>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chemeClr val="accent2">
                        <a:lumMod val="40000"/>
                        <a:lumOff val="60000"/>
                      </a:schemeClr>
                    </a:solidFill>
                  </a:tcPr>
                </a:tc>
                <a:tc>
                  <a:txBody>
                    <a:bodyPr/>
                    <a:lstStyle>
                      <a:lvl1pPr marL="0" algn="l" defTabSz="914400" rtl="0" eaLnBrk="1" latinLnBrk="0" hangingPunct="1">
                        <a:defRPr sz="1800" kern="1200">
                          <a:solidFill>
                            <a:schemeClr val="dk1"/>
                          </a:solidFill>
                          <a:latin typeface="Perpetua"/>
                        </a:defRPr>
                      </a:lvl1pPr>
                      <a:lvl2pPr marL="457200" algn="l" defTabSz="914400" rtl="0" eaLnBrk="1" latinLnBrk="0" hangingPunct="1">
                        <a:defRPr sz="1800" kern="1200">
                          <a:solidFill>
                            <a:schemeClr val="dk1"/>
                          </a:solidFill>
                          <a:latin typeface="Perpetua"/>
                        </a:defRPr>
                      </a:lvl2pPr>
                      <a:lvl3pPr marL="914400" algn="l" defTabSz="914400" rtl="0" eaLnBrk="1" latinLnBrk="0" hangingPunct="1">
                        <a:defRPr sz="1800" kern="1200">
                          <a:solidFill>
                            <a:schemeClr val="dk1"/>
                          </a:solidFill>
                          <a:latin typeface="Perpetua"/>
                        </a:defRPr>
                      </a:lvl3pPr>
                      <a:lvl4pPr marL="1371600" algn="l" defTabSz="914400" rtl="0" eaLnBrk="1" latinLnBrk="0" hangingPunct="1">
                        <a:defRPr sz="1800" kern="1200">
                          <a:solidFill>
                            <a:schemeClr val="dk1"/>
                          </a:solidFill>
                          <a:latin typeface="Perpetua"/>
                        </a:defRPr>
                      </a:lvl4pPr>
                      <a:lvl5pPr marL="1828800" algn="l" defTabSz="914400" rtl="0" eaLnBrk="1" latinLnBrk="0" hangingPunct="1">
                        <a:defRPr sz="1800" kern="1200">
                          <a:solidFill>
                            <a:schemeClr val="dk1"/>
                          </a:solidFill>
                          <a:latin typeface="Perpetua"/>
                        </a:defRPr>
                      </a:lvl5pPr>
                      <a:lvl6pPr marL="2286000" algn="l" defTabSz="914400" rtl="0" eaLnBrk="1" latinLnBrk="0" hangingPunct="1">
                        <a:defRPr sz="1800" kern="1200">
                          <a:solidFill>
                            <a:schemeClr val="dk1"/>
                          </a:solidFill>
                          <a:latin typeface="Perpetua"/>
                        </a:defRPr>
                      </a:lvl6pPr>
                      <a:lvl7pPr marL="2743200" algn="l" defTabSz="914400" rtl="0" eaLnBrk="1" latinLnBrk="0" hangingPunct="1">
                        <a:defRPr sz="1800" kern="1200">
                          <a:solidFill>
                            <a:schemeClr val="dk1"/>
                          </a:solidFill>
                          <a:latin typeface="Perpetua"/>
                        </a:defRPr>
                      </a:lvl7pPr>
                      <a:lvl8pPr marL="3200400" algn="l" defTabSz="914400" rtl="0" eaLnBrk="1" latinLnBrk="0" hangingPunct="1">
                        <a:defRPr sz="1800" kern="1200">
                          <a:solidFill>
                            <a:schemeClr val="dk1"/>
                          </a:solidFill>
                          <a:latin typeface="Perpetua"/>
                        </a:defRPr>
                      </a:lvl8pPr>
                      <a:lvl9pPr marL="3657600" algn="l" defTabSz="914400" rtl="0" eaLnBrk="1" latinLnBrk="0" hangingPunct="1">
                        <a:defRPr sz="1800" kern="1200">
                          <a:solidFill>
                            <a:schemeClr val="dk1"/>
                          </a:solidFill>
                          <a:latin typeface="Perpetua"/>
                        </a:defRPr>
                      </a:lvl9pPr>
                    </a:lstStyle>
                    <a:p>
                      <a:pPr algn="ctr">
                        <a:lnSpc>
                          <a:spcPct val="115000"/>
                        </a:lnSpc>
                        <a:spcAft>
                          <a:spcPts val="0"/>
                        </a:spcAft>
                      </a:pPr>
                      <a:r>
                        <a:rPr lang="en-US" sz="180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en-US" sz="1800">
                        <a:solidFill>
                          <a:schemeClr val="tx1"/>
                        </a:solidFill>
                        <a:effectLst>
                          <a:outerShdw blurRad="38100" dist="38100" dir="2700000" algn="tl">
                            <a:srgbClr val="000000">
                              <a:alpha val="43137"/>
                            </a:srgbClr>
                          </a:outerShdw>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chemeClr val="accent2">
                        <a:lumMod val="40000"/>
                        <a:lumOff val="60000"/>
                      </a:schemeClr>
                    </a:solidFill>
                  </a:tcPr>
                </a:tc>
                <a:tc>
                  <a:txBody>
                    <a:bodyPr/>
                    <a:lstStyle>
                      <a:lvl1pPr marL="0" algn="l" defTabSz="914400" rtl="0" eaLnBrk="1" latinLnBrk="0" hangingPunct="1">
                        <a:defRPr sz="1800" kern="1200">
                          <a:solidFill>
                            <a:schemeClr val="dk1"/>
                          </a:solidFill>
                          <a:latin typeface="Perpetua"/>
                        </a:defRPr>
                      </a:lvl1pPr>
                      <a:lvl2pPr marL="457200" algn="l" defTabSz="914400" rtl="0" eaLnBrk="1" latinLnBrk="0" hangingPunct="1">
                        <a:defRPr sz="1800" kern="1200">
                          <a:solidFill>
                            <a:schemeClr val="dk1"/>
                          </a:solidFill>
                          <a:latin typeface="Perpetua"/>
                        </a:defRPr>
                      </a:lvl2pPr>
                      <a:lvl3pPr marL="914400" algn="l" defTabSz="914400" rtl="0" eaLnBrk="1" latinLnBrk="0" hangingPunct="1">
                        <a:defRPr sz="1800" kern="1200">
                          <a:solidFill>
                            <a:schemeClr val="dk1"/>
                          </a:solidFill>
                          <a:latin typeface="Perpetua"/>
                        </a:defRPr>
                      </a:lvl3pPr>
                      <a:lvl4pPr marL="1371600" algn="l" defTabSz="914400" rtl="0" eaLnBrk="1" latinLnBrk="0" hangingPunct="1">
                        <a:defRPr sz="1800" kern="1200">
                          <a:solidFill>
                            <a:schemeClr val="dk1"/>
                          </a:solidFill>
                          <a:latin typeface="Perpetua"/>
                        </a:defRPr>
                      </a:lvl4pPr>
                      <a:lvl5pPr marL="1828800" algn="l" defTabSz="914400" rtl="0" eaLnBrk="1" latinLnBrk="0" hangingPunct="1">
                        <a:defRPr sz="1800" kern="1200">
                          <a:solidFill>
                            <a:schemeClr val="dk1"/>
                          </a:solidFill>
                          <a:latin typeface="Perpetua"/>
                        </a:defRPr>
                      </a:lvl5pPr>
                      <a:lvl6pPr marL="2286000" algn="l" defTabSz="914400" rtl="0" eaLnBrk="1" latinLnBrk="0" hangingPunct="1">
                        <a:defRPr sz="1800" kern="1200">
                          <a:solidFill>
                            <a:schemeClr val="dk1"/>
                          </a:solidFill>
                          <a:latin typeface="Perpetua"/>
                        </a:defRPr>
                      </a:lvl6pPr>
                      <a:lvl7pPr marL="2743200" algn="l" defTabSz="914400" rtl="0" eaLnBrk="1" latinLnBrk="0" hangingPunct="1">
                        <a:defRPr sz="1800" kern="1200">
                          <a:solidFill>
                            <a:schemeClr val="dk1"/>
                          </a:solidFill>
                          <a:latin typeface="Perpetua"/>
                        </a:defRPr>
                      </a:lvl7pPr>
                      <a:lvl8pPr marL="3200400" algn="l" defTabSz="914400" rtl="0" eaLnBrk="1" latinLnBrk="0" hangingPunct="1">
                        <a:defRPr sz="1800" kern="1200">
                          <a:solidFill>
                            <a:schemeClr val="dk1"/>
                          </a:solidFill>
                          <a:latin typeface="Perpetua"/>
                        </a:defRPr>
                      </a:lvl8pPr>
                      <a:lvl9pPr marL="3657600" algn="l" defTabSz="914400" rtl="0" eaLnBrk="1" latinLnBrk="0" hangingPunct="1">
                        <a:defRPr sz="1800" kern="1200">
                          <a:solidFill>
                            <a:schemeClr val="dk1"/>
                          </a:solidFill>
                          <a:latin typeface="Perpetua"/>
                        </a:defRPr>
                      </a:lvl9pPr>
                    </a:lstStyle>
                    <a:p>
                      <a:pPr algn="ctr">
                        <a:lnSpc>
                          <a:spcPct val="115000"/>
                        </a:lnSpc>
                        <a:spcAft>
                          <a:spcPts val="0"/>
                        </a:spcAft>
                      </a:pPr>
                      <a:r>
                        <a:rPr lang="en-US" sz="18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Symbol" panose="05050102010706020507" pitchFamily="18" charset="2"/>
                        </a:rPr>
                        <a:t></a:t>
                      </a:r>
                      <a:r>
                        <a:rPr lang="en-US" sz="18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800"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glucozơ</a:t>
                      </a:r>
                      <a:r>
                        <a:rPr lang="en-US" sz="18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800"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fructozơ</a:t>
                      </a:r>
                      <a:endParaRPr lang="en-US" sz="1800" dirty="0">
                        <a:solidFill>
                          <a:schemeClr val="tx1"/>
                        </a:solidFill>
                        <a:effectLst>
                          <a:outerShdw blurRad="38100" dist="38100" dir="2700000" algn="tl">
                            <a:srgbClr val="000000">
                              <a:alpha val="43137"/>
                            </a:srgbClr>
                          </a:outerShdw>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chemeClr val="accent2">
                        <a:lumMod val="40000"/>
                        <a:lumOff val="60000"/>
                      </a:schemeClr>
                    </a:solidFill>
                  </a:tcPr>
                </a:tc>
                <a:tc>
                  <a:txBody>
                    <a:bodyPr/>
                    <a:lstStyle>
                      <a:lvl1pPr marL="0" algn="l" defTabSz="914400" rtl="0" eaLnBrk="1" latinLnBrk="0" hangingPunct="1">
                        <a:defRPr sz="1800" kern="1200">
                          <a:solidFill>
                            <a:schemeClr val="dk1"/>
                          </a:solidFill>
                          <a:latin typeface="Perpetua"/>
                        </a:defRPr>
                      </a:lvl1pPr>
                      <a:lvl2pPr marL="457200" algn="l" defTabSz="914400" rtl="0" eaLnBrk="1" latinLnBrk="0" hangingPunct="1">
                        <a:defRPr sz="1800" kern="1200">
                          <a:solidFill>
                            <a:schemeClr val="dk1"/>
                          </a:solidFill>
                          <a:latin typeface="Perpetua"/>
                        </a:defRPr>
                      </a:lvl2pPr>
                      <a:lvl3pPr marL="914400" algn="l" defTabSz="914400" rtl="0" eaLnBrk="1" latinLnBrk="0" hangingPunct="1">
                        <a:defRPr sz="1800" kern="1200">
                          <a:solidFill>
                            <a:schemeClr val="dk1"/>
                          </a:solidFill>
                          <a:latin typeface="Perpetua"/>
                        </a:defRPr>
                      </a:lvl3pPr>
                      <a:lvl4pPr marL="1371600" algn="l" defTabSz="914400" rtl="0" eaLnBrk="1" latinLnBrk="0" hangingPunct="1">
                        <a:defRPr sz="1800" kern="1200">
                          <a:solidFill>
                            <a:schemeClr val="dk1"/>
                          </a:solidFill>
                          <a:latin typeface="Perpetua"/>
                        </a:defRPr>
                      </a:lvl4pPr>
                      <a:lvl5pPr marL="1828800" algn="l" defTabSz="914400" rtl="0" eaLnBrk="1" latinLnBrk="0" hangingPunct="1">
                        <a:defRPr sz="1800" kern="1200">
                          <a:solidFill>
                            <a:schemeClr val="dk1"/>
                          </a:solidFill>
                          <a:latin typeface="Perpetua"/>
                        </a:defRPr>
                      </a:lvl5pPr>
                      <a:lvl6pPr marL="2286000" algn="l" defTabSz="914400" rtl="0" eaLnBrk="1" latinLnBrk="0" hangingPunct="1">
                        <a:defRPr sz="1800" kern="1200">
                          <a:solidFill>
                            <a:schemeClr val="dk1"/>
                          </a:solidFill>
                          <a:latin typeface="Perpetua"/>
                        </a:defRPr>
                      </a:lvl6pPr>
                      <a:lvl7pPr marL="2743200" algn="l" defTabSz="914400" rtl="0" eaLnBrk="1" latinLnBrk="0" hangingPunct="1">
                        <a:defRPr sz="1800" kern="1200">
                          <a:solidFill>
                            <a:schemeClr val="dk1"/>
                          </a:solidFill>
                          <a:latin typeface="Perpetua"/>
                        </a:defRPr>
                      </a:lvl7pPr>
                      <a:lvl8pPr marL="3200400" algn="l" defTabSz="914400" rtl="0" eaLnBrk="1" latinLnBrk="0" hangingPunct="1">
                        <a:defRPr sz="1800" kern="1200">
                          <a:solidFill>
                            <a:schemeClr val="dk1"/>
                          </a:solidFill>
                          <a:latin typeface="Perpetua"/>
                        </a:defRPr>
                      </a:lvl8pPr>
                      <a:lvl9pPr marL="3657600" algn="l" defTabSz="914400" rtl="0" eaLnBrk="1" latinLnBrk="0" hangingPunct="1">
                        <a:defRPr sz="1800" kern="1200">
                          <a:solidFill>
                            <a:schemeClr val="dk1"/>
                          </a:solidFill>
                          <a:latin typeface="Perpetua"/>
                        </a:defRPr>
                      </a:lvl9pPr>
                    </a:lstStyle>
                    <a:p>
                      <a:pPr algn="ctr">
                        <a:lnSpc>
                          <a:spcPct val="115000"/>
                        </a:lnSpc>
                        <a:spcAft>
                          <a:spcPts val="0"/>
                        </a:spcAft>
                      </a:pPr>
                      <a:r>
                        <a:rPr lang="en-US" sz="18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Symbol" panose="05050102010706020507" pitchFamily="18" charset="2"/>
                        </a:rPr>
                        <a:t></a:t>
                      </a:r>
                      <a:r>
                        <a:rPr lang="en-US" sz="18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800"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glucozơ</a:t>
                      </a:r>
                      <a:endParaRPr lang="en-US" sz="1800" dirty="0">
                        <a:solidFill>
                          <a:schemeClr val="tx1"/>
                        </a:solidFill>
                        <a:effectLst>
                          <a:outerShdw blurRad="38100" dist="38100" dir="2700000" algn="tl">
                            <a:srgbClr val="000000">
                              <a:alpha val="43137"/>
                            </a:srgbClr>
                          </a:outerShdw>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chemeClr val="accent2">
                        <a:lumMod val="40000"/>
                        <a:lumOff val="60000"/>
                      </a:schemeClr>
                    </a:solidFill>
                  </a:tcPr>
                </a:tc>
                <a:tc>
                  <a:txBody>
                    <a:bodyPr/>
                    <a:lstStyle>
                      <a:lvl1pPr marL="0" algn="l" defTabSz="914400" rtl="0" eaLnBrk="1" latinLnBrk="0" hangingPunct="1">
                        <a:defRPr sz="1800" b="1" kern="1200">
                          <a:solidFill>
                            <a:schemeClr val="lt1"/>
                          </a:solidFill>
                          <a:latin typeface="Perpetua"/>
                        </a:defRPr>
                      </a:lvl1pPr>
                      <a:lvl2pPr marL="457200" algn="l" defTabSz="914400" rtl="0" eaLnBrk="1" latinLnBrk="0" hangingPunct="1">
                        <a:defRPr sz="1800" b="1" kern="1200">
                          <a:solidFill>
                            <a:schemeClr val="lt1"/>
                          </a:solidFill>
                          <a:latin typeface="Perpetua"/>
                        </a:defRPr>
                      </a:lvl2pPr>
                      <a:lvl3pPr marL="914400" algn="l" defTabSz="914400" rtl="0" eaLnBrk="1" latinLnBrk="0" hangingPunct="1">
                        <a:defRPr sz="1800" b="1" kern="1200">
                          <a:solidFill>
                            <a:schemeClr val="lt1"/>
                          </a:solidFill>
                          <a:latin typeface="Perpetua"/>
                        </a:defRPr>
                      </a:lvl3pPr>
                      <a:lvl4pPr marL="1371600" algn="l" defTabSz="914400" rtl="0" eaLnBrk="1" latinLnBrk="0" hangingPunct="1">
                        <a:defRPr sz="1800" b="1" kern="1200">
                          <a:solidFill>
                            <a:schemeClr val="lt1"/>
                          </a:solidFill>
                          <a:latin typeface="Perpetua"/>
                        </a:defRPr>
                      </a:lvl4pPr>
                      <a:lvl5pPr marL="1828800" algn="l" defTabSz="914400" rtl="0" eaLnBrk="1" latinLnBrk="0" hangingPunct="1">
                        <a:defRPr sz="1800" b="1" kern="1200">
                          <a:solidFill>
                            <a:schemeClr val="lt1"/>
                          </a:solidFill>
                          <a:latin typeface="Perpetua"/>
                        </a:defRPr>
                      </a:lvl5pPr>
                      <a:lvl6pPr marL="2286000" algn="l" defTabSz="914400" rtl="0" eaLnBrk="1" latinLnBrk="0" hangingPunct="1">
                        <a:defRPr sz="1800" b="1" kern="1200">
                          <a:solidFill>
                            <a:schemeClr val="lt1"/>
                          </a:solidFill>
                          <a:latin typeface="Perpetua"/>
                        </a:defRPr>
                      </a:lvl6pPr>
                      <a:lvl7pPr marL="2743200" algn="l" defTabSz="914400" rtl="0" eaLnBrk="1" latinLnBrk="0" hangingPunct="1">
                        <a:defRPr sz="1800" b="1" kern="1200">
                          <a:solidFill>
                            <a:schemeClr val="lt1"/>
                          </a:solidFill>
                          <a:latin typeface="Perpetua"/>
                        </a:defRPr>
                      </a:lvl7pPr>
                      <a:lvl8pPr marL="3200400" algn="l" defTabSz="914400" rtl="0" eaLnBrk="1" latinLnBrk="0" hangingPunct="1">
                        <a:defRPr sz="1800" b="1" kern="1200">
                          <a:solidFill>
                            <a:schemeClr val="lt1"/>
                          </a:solidFill>
                          <a:latin typeface="Perpetua"/>
                        </a:defRPr>
                      </a:lvl8pPr>
                      <a:lvl9pPr marL="3657600" algn="l" defTabSz="914400" rtl="0" eaLnBrk="1" latinLnBrk="0" hangingPunct="1">
                        <a:defRPr sz="1800" b="1" kern="1200">
                          <a:solidFill>
                            <a:schemeClr val="lt1"/>
                          </a:solidFill>
                          <a:latin typeface="Perpetua"/>
                        </a:defRPr>
                      </a:lvl9pPr>
                    </a:lstStyle>
                    <a:p>
                      <a:pPr algn="ctr">
                        <a:lnSpc>
                          <a:spcPct val="115000"/>
                        </a:lnSpc>
                        <a:spcAft>
                          <a:spcPts val="0"/>
                        </a:spcAft>
                      </a:pPr>
                      <a:r>
                        <a:rPr lang="en-US" sz="1800" b="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Symbol" panose="05050102010706020507" pitchFamily="18" charset="2"/>
                        </a:rPr>
                        <a:t></a:t>
                      </a:r>
                      <a:r>
                        <a:rPr lang="en-US" sz="1800" b="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800" b="0"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glucozơ</a:t>
                      </a:r>
                      <a:endParaRPr lang="en-US" sz="1800" b="0" dirty="0">
                        <a:solidFill>
                          <a:schemeClr val="tx1"/>
                        </a:solidFill>
                        <a:effectLst>
                          <a:outerShdw blurRad="38100" dist="38100" dir="2700000" algn="tl">
                            <a:srgbClr val="000000">
                              <a:alpha val="43137"/>
                            </a:srgbClr>
                          </a:outerShdw>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3187896515"/>
                  </a:ext>
                </a:extLst>
              </a:tr>
              <a:tr h="926037">
                <a:tc>
                  <a:txBody>
                    <a:bodyPr/>
                    <a:lstStyle>
                      <a:lvl1pPr marL="0" algn="l" defTabSz="914400" rtl="0" eaLnBrk="1" latinLnBrk="0" hangingPunct="1">
                        <a:defRPr sz="1800" b="1" kern="1200">
                          <a:solidFill>
                            <a:schemeClr val="lt1"/>
                          </a:solidFill>
                          <a:latin typeface="Perpetua"/>
                        </a:defRPr>
                      </a:lvl1pPr>
                      <a:lvl2pPr marL="457200" algn="l" defTabSz="914400" rtl="0" eaLnBrk="1" latinLnBrk="0" hangingPunct="1">
                        <a:defRPr sz="1800" b="1" kern="1200">
                          <a:solidFill>
                            <a:schemeClr val="lt1"/>
                          </a:solidFill>
                          <a:latin typeface="Perpetua"/>
                        </a:defRPr>
                      </a:lvl2pPr>
                      <a:lvl3pPr marL="914400" algn="l" defTabSz="914400" rtl="0" eaLnBrk="1" latinLnBrk="0" hangingPunct="1">
                        <a:defRPr sz="1800" b="1" kern="1200">
                          <a:solidFill>
                            <a:schemeClr val="lt1"/>
                          </a:solidFill>
                          <a:latin typeface="Perpetua"/>
                        </a:defRPr>
                      </a:lvl3pPr>
                      <a:lvl4pPr marL="1371600" algn="l" defTabSz="914400" rtl="0" eaLnBrk="1" latinLnBrk="0" hangingPunct="1">
                        <a:defRPr sz="1800" b="1" kern="1200">
                          <a:solidFill>
                            <a:schemeClr val="lt1"/>
                          </a:solidFill>
                          <a:latin typeface="Perpetua"/>
                        </a:defRPr>
                      </a:lvl4pPr>
                      <a:lvl5pPr marL="1828800" algn="l" defTabSz="914400" rtl="0" eaLnBrk="1" latinLnBrk="0" hangingPunct="1">
                        <a:defRPr sz="1800" b="1" kern="1200">
                          <a:solidFill>
                            <a:schemeClr val="lt1"/>
                          </a:solidFill>
                          <a:latin typeface="Perpetua"/>
                        </a:defRPr>
                      </a:lvl5pPr>
                      <a:lvl6pPr marL="2286000" algn="l" defTabSz="914400" rtl="0" eaLnBrk="1" latinLnBrk="0" hangingPunct="1">
                        <a:defRPr sz="1800" b="1" kern="1200">
                          <a:solidFill>
                            <a:schemeClr val="lt1"/>
                          </a:solidFill>
                          <a:latin typeface="Perpetua"/>
                        </a:defRPr>
                      </a:lvl6pPr>
                      <a:lvl7pPr marL="2743200" algn="l" defTabSz="914400" rtl="0" eaLnBrk="1" latinLnBrk="0" hangingPunct="1">
                        <a:defRPr sz="1800" b="1" kern="1200">
                          <a:solidFill>
                            <a:schemeClr val="lt1"/>
                          </a:solidFill>
                          <a:latin typeface="Perpetua"/>
                        </a:defRPr>
                      </a:lvl7pPr>
                      <a:lvl8pPr marL="3200400" algn="l" defTabSz="914400" rtl="0" eaLnBrk="1" latinLnBrk="0" hangingPunct="1">
                        <a:defRPr sz="1800" b="1" kern="1200">
                          <a:solidFill>
                            <a:schemeClr val="lt1"/>
                          </a:solidFill>
                          <a:latin typeface="Perpetua"/>
                        </a:defRPr>
                      </a:lvl8pPr>
                      <a:lvl9pPr marL="3657600" algn="l" defTabSz="914400" rtl="0" eaLnBrk="1" latinLnBrk="0" hangingPunct="1">
                        <a:defRPr sz="1800" b="1" kern="1200">
                          <a:solidFill>
                            <a:schemeClr val="lt1"/>
                          </a:solidFill>
                          <a:latin typeface="Perpetua"/>
                        </a:defRPr>
                      </a:lvl9pPr>
                    </a:lstStyle>
                    <a:p>
                      <a:pPr algn="ctr">
                        <a:lnSpc>
                          <a:spcPct val="115000"/>
                        </a:lnSpc>
                        <a:spcAft>
                          <a:spcPts val="0"/>
                        </a:spcAft>
                      </a:pPr>
                      <a:r>
                        <a:rPr lang="en-US" sz="18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Dd </a:t>
                      </a:r>
                      <a:r>
                        <a:rPr lang="en-US" sz="1800"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Iot</a:t>
                      </a:r>
                      <a:endParaRPr lang="en-US" sz="18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lnSpc>
                          <a:spcPct val="115000"/>
                        </a:lnSpc>
                        <a:spcAft>
                          <a:spcPts val="0"/>
                        </a:spcAft>
                      </a:pPr>
                      <a:r>
                        <a:rPr lang="en-US" sz="18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en-US" sz="1800" dirty="0">
                        <a:solidFill>
                          <a:schemeClr val="bg1"/>
                        </a:solidFill>
                        <a:effectLst>
                          <a:outerShdw blurRad="38100" dist="38100" dir="2700000" algn="tl">
                            <a:srgbClr val="000000">
                              <a:alpha val="43137"/>
                            </a:srgbClr>
                          </a:outerShdw>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2"/>
                    </a:solidFill>
                  </a:tcPr>
                </a:tc>
                <a:tc>
                  <a:txBody>
                    <a:bodyPr/>
                    <a:lstStyle>
                      <a:lvl1pPr marL="0" algn="l" defTabSz="914400" rtl="0" eaLnBrk="1" latinLnBrk="0" hangingPunct="1">
                        <a:defRPr sz="1800" b="1" kern="1200">
                          <a:solidFill>
                            <a:schemeClr val="lt1"/>
                          </a:solidFill>
                          <a:latin typeface="Perpetua"/>
                        </a:defRPr>
                      </a:lvl1pPr>
                      <a:lvl2pPr marL="457200" algn="l" defTabSz="914400" rtl="0" eaLnBrk="1" latinLnBrk="0" hangingPunct="1">
                        <a:defRPr sz="1800" b="1" kern="1200">
                          <a:solidFill>
                            <a:schemeClr val="lt1"/>
                          </a:solidFill>
                          <a:latin typeface="Perpetua"/>
                        </a:defRPr>
                      </a:lvl2pPr>
                      <a:lvl3pPr marL="914400" algn="l" defTabSz="914400" rtl="0" eaLnBrk="1" latinLnBrk="0" hangingPunct="1">
                        <a:defRPr sz="1800" b="1" kern="1200">
                          <a:solidFill>
                            <a:schemeClr val="lt1"/>
                          </a:solidFill>
                          <a:latin typeface="Perpetua"/>
                        </a:defRPr>
                      </a:lvl3pPr>
                      <a:lvl4pPr marL="1371600" algn="l" defTabSz="914400" rtl="0" eaLnBrk="1" latinLnBrk="0" hangingPunct="1">
                        <a:defRPr sz="1800" b="1" kern="1200">
                          <a:solidFill>
                            <a:schemeClr val="lt1"/>
                          </a:solidFill>
                          <a:latin typeface="Perpetua"/>
                        </a:defRPr>
                      </a:lvl4pPr>
                      <a:lvl5pPr marL="1828800" algn="l" defTabSz="914400" rtl="0" eaLnBrk="1" latinLnBrk="0" hangingPunct="1">
                        <a:defRPr sz="1800" b="1" kern="1200">
                          <a:solidFill>
                            <a:schemeClr val="lt1"/>
                          </a:solidFill>
                          <a:latin typeface="Perpetua"/>
                        </a:defRPr>
                      </a:lvl5pPr>
                      <a:lvl6pPr marL="2286000" algn="l" defTabSz="914400" rtl="0" eaLnBrk="1" latinLnBrk="0" hangingPunct="1">
                        <a:defRPr sz="1800" b="1" kern="1200">
                          <a:solidFill>
                            <a:schemeClr val="lt1"/>
                          </a:solidFill>
                          <a:latin typeface="Perpetua"/>
                        </a:defRPr>
                      </a:lvl6pPr>
                      <a:lvl7pPr marL="2743200" algn="l" defTabSz="914400" rtl="0" eaLnBrk="1" latinLnBrk="0" hangingPunct="1">
                        <a:defRPr sz="1800" b="1" kern="1200">
                          <a:solidFill>
                            <a:schemeClr val="lt1"/>
                          </a:solidFill>
                          <a:latin typeface="Perpetua"/>
                        </a:defRPr>
                      </a:lvl7pPr>
                      <a:lvl8pPr marL="3200400" algn="l" defTabSz="914400" rtl="0" eaLnBrk="1" latinLnBrk="0" hangingPunct="1">
                        <a:defRPr sz="1800" b="1" kern="1200">
                          <a:solidFill>
                            <a:schemeClr val="lt1"/>
                          </a:solidFill>
                          <a:latin typeface="Perpetua"/>
                        </a:defRPr>
                      </a:lvl8pPr>
                      <a:lvl9pPr marL="3657600" algn="l" defTabSz="914400" rtl="0" eaLnBrk="1" latinLnBrk="0" hangingPunct="1">
                        <a:defRPr sz="1800" b="1" kern="1200">
                          <a:solidFill>
                            <a:schemeClr val="lt1"/>
                          </a:solidFill>
                          <a:latin typeface="Perpetua"/>
                        </a:defRPr>
                      </a:lvl9pPr>
                    </a:lstStyle>
                    <a:p>
                      <a:pPr algn="ctr">
                        <a:lnSpc>
                          <a:spcPct val="115000"/>
                        </a:lnSpc>
                        <a:spcAft>
                          <a:spcPts val="0"/>
                        </a:spcAft>
                      </a:pPr>
                      <a:r>
                        <a:rPr lang="en-US" sz="1800" b="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1800" b="0" dirty="0">
                        <a:solidFill>
                          <a:schemeClr val="tx1"/>
                        </a:solidFill>
                        <a:effectLst>
                          <a:outerShdw blurRad="38100" dist="38100" dir="2700000" algn="tl">
                            <a:srgbClr val="000000">
                              <a:alpha val="43137"/>
                            </a:srgbClr>
                          </a:outerShdw>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2">
                        <a:lumMod val="40000"/>
                        <a:lumOff val="60000"/>
                      </a:schemeClr>
                    </a:solidFill>
                  </a:tcPr>
                </a:tc>
                <a:tc>
                  <a:txBody>
                    <a:bodyPr/>
                    <a:lstStyle>
                      <a:lvl1pPr marL="0" algn="l" defTabSz="914400" rtl="0" eaLnBrk="1" latinLnBrk="0" hangingPunct="1">
                        <a:defRPr sz="1800" b="1" kern="1200">
                          <a:solidFill>
                            <a:schemeClr val="lt1"/>
                          </a:solidFill>
                          <a:latin typeface="Perpetua"/>
                        </a:defRPr>
                      </a:lvl1pPr>
                      <a:lvl2pPr marL="457200" algn="l" defTabSz="914400" rtl="0" eaLnBrk="1" latinLnBrk="0" hangingPunct="1">
                        <a:defRPr sz="1800" b="1" kern="1200">
                          <a:solidFill>
                            <a:schemeClr val="lt1"/>
                          </a:solidFill>
                          <a:latin typeface="Perpetua"/>
                        </a:defRPr>
                      </a:lvl2pPr>
                      <a:lvl3pPr marL="914400" algn="l" defTabSz="914400" rtl="0" eaLnBrk="1" latinLnBrk="0" hangingPunct="1">
                        <a:defRPr sz="1800" b="1" kern="1200">
                          <a:solidFill>
                            <a:schemeClr val="lt1"/>
                          </a:solidFill>
                          <a:latin typeface="Perpetua"/>
                        </a:defRPr>
                      </a:lvl3pPr>
                      <a:lvl4pPr marL="1371600" algn="l" defTabSz="914400" rtl="0" eaLnBrk="1" latinLnBrk="0" hangingPunct="1">
                        <a:defRPr sz="1800" b="1" kern="1200">
                          <a:solidFill>
                            <a:schemeClr val="lt1"/>
                          </a:solidFill>
                          <a:latin typeface="Perpetua"/>
                        </a:defRPr>
                      </a:lvl4pPr>
                      <a:lvl5pPr marL="1828800" algn="l" defTabSz="914400" rtl="0" eaLnBrk="1" latinLnBrk="0" hangingPunct="1">
                        <a:defRPr sz="1800" b="1" kern="1200">
                          <a:solidFill>
                            <a:schemeClr val="lt1"/>
                          </a:solidFill>
                          <a:latin typeface="Perpetua"/>
                        </a:defRPr>
                      </a:lvl5pPr>
                      <a:lvl6pPr marL="2286000" algn="l" defTabSz="914400" rtl="0" eaLnBrk="1" latinLnBrk="0" hangingPunct="1">
                        <a:defRPr sz="1800" b="1" kern="1200">
                          <a:solidFill>
                            <a:schemeClr val="lt1"/>
                          </a:solidFill>
                          <a:latin typeface="Perpetua"/>
                        </a:defRPr>
                      </a:lvl6pPr>
                      <a:lvl7pPr marL="2743200" algn="l" defTabSz="914400" rtl="0" eaLnBrk="1" latinLnBrk="0" hangingPunct="1">
                        <a:defRPr sz="1800" b="1" kern="1200">
                          <a:solidFill>
                            <a:schemeClr val="lt1"/>
                          </a:solidFill>
                          <a:latin typeface="Perpetua"/>
                        </a:defRPr>
                      </a:lvl7pPr>
                      <a:lvl8pPr marL="3200400" algn="l" defTabSz="914400" rtl="0" eaLnBrk="1" latinLnBrk="0" hangingPunct="1">
                        <a:defRPr sz="1800" b="1" kern="1200">
                          <a:solidFill>
                            <a:schemeClr val="lt1"/>
                          </a:solidFill>
                          <a:latin typeface="Perpetua"/>
                        </a:defRPr>
                      </a:lvl8pPr>
                      <a:lvl9pPr marL="3657600" algn="l" defTabSz="914400" rtl="0" eaLnBrk="1" latinLnBrk="0" hangingPunct="1">
                        <a:defRPr sz="1800" b="1" kern="1200">
                          <a:solidFill>
                            <a:schemeClr val="lt1"/>
                          </a:solidFill>
                          <a:latin typeface="Perpetua"/>
                        </a:defRPr>
                      </a:lvl9pPr>
                    </a:lstStyle>
                    <a:p>
                      <a:pPr algn="ctr">
                        <a:lnSpc>
                          <a:spcPct val="115000"/>
                        </a:lnSpc>
                        <a:spcAft>
                          <a:spcPts val="0"/>
                        </a:spcAft>
                      </a:pPr>
                      <a:r>
                        <a:rPr lang="en-US" sz="1800" b="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1800" b="0" dirty="0">
                        <a:solidFill>
                          <a:schemeClr val="tx1"/>
                        </a:solidFill>
                        <a:effectLst>
                          <a:outerShdw blurRad="38100" dist="38100" dir="2700000" algn="tl">
                            <a:srgbClr val="000000">
                              <a:alpha val="43137"/>
                            </a:srgbClr>
                          </a:outerShdw>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2">
                        <a:lumMod val="40000"/>
                        <a:lumOff val="60000"/>
                      </a:schemeClr>
                    </a:solidFill>
                  </a:tcPr>
                </a:tc>
                <a:tc>
                  <a:txBody>
                    <a:bodyPr/>
                    <a:lstStyle>
                      <a:lvl1pPr marL="0" algn="l" defTabSz="914400" rtl="0" eaLnBrk="1" latinLnBrk="0" hangingPunct="1">
                        <a:defRPr sz="1800" b="1" kern="1200">
                          <a:solidFill>
                            <a:schemeClr val="lt1"/>
                          </a:solidFill>
                          <a:latin typeface="Perpetua"/>
                        </a:defRPr>
                      </a:lvl1pPr>
                      <a:lvl2pPr marL="457200" algn="l" defTabSz="914400" rtl="0" eaLnBrk="1" latinLnBrk="0" hangingPunct="1">
                        <a:defRPr sz="1800" b="1" kern="1200">
                          <a:solidFill>
                            <a:schemeClr val="lt1"/>
                          </a:solidFill>
                          <a:latin typeface="Perpetua"/>
                        </a:defRPr>
                      </a:lvl2pPr>
                      <a:lvl3pPr marL="914400" algn="l" defTabSz="914400" rtl="0" eaLnBrk="1" latinLnBrk="0" hangingPunct="1">
                        <a:defRPr sz="1800" b="1" kern="1200">
                          <a:solidFill>
                            <a:schemeClr val="lt1"/>
                          </a:solidFill>
                          <a:latin typeface="Perpetua"/>
                        </a:defRPr>
                      </a:lvl3pPr>
                      <a:lvl4pPr marL="1371600" algn="l" defTabSz="914400" rtl="0" eaLnBrk="1" latinLnBrk="0" hangingPunct="1">
                        <a:defRPr sz="1800" b="1" kern="1200">
                          <a:solidFill>
                            <a:schemeClr val="lt1"/>
                          </a:solidFill>
                          <a:latin typeface="Perpetua"/>
                        </a:defRPr>
                      </a:lvl4pPr>
                      <a:lvl5pPr marL="1828800" algn="l" defTabSz="914400" rtl="0" eaLnBrk="1" latinLnBrk="0" hangingPunct="1">
                        <a:defRPr sz="1800" b="1" kern="1200">
                          <a:solidFill>
                            <a:schemeClr val="lt1"/>
                          </a:solidFill>
                          <a:latin typeface="Perpetua"/>
                        </a:defRPr>
                      </a:lvl5pPr>
                      <a:lvl6pPr marL="2286000" algn="l" defTabSz="914400" rtl="0" eaLnBrk="1" latinLnBrk="0" hangingPunct="1">
                        <a:defRPr sz="1800" b="1" kern="1200">
                          <a:solidFill>
                            <a:schemeClr val="lt1"/>
                          </a:solidFill>
                          <a:latin typeface="Perpetua"/>
                        </a:defRPr>
                      </a:lvl6pPr>
                      <a:lvl7pPr marL="2743200" algn="l" defTabSz="914400" rtl="0" eaLnBrk="1" latinLnBrk="0" hangingPunct="1">
                        <a:defRPr sz="1800" b="1" kern="1200">
                          <a:solidFill>
                            <a:schemeClr val="lt1"/>
                          </a:solidFill>
                          <a:latin typeface="Perpetua"/>
                        </a:defRPr>
                      </a:lvl7pPr>
                      <a:lvl8pPr marL="3200400" algn="l" defTabSz="914400" rtl="0" eaLnBrk="1" latinLnBrk="0" hangingPunct="1">
                        <a:defRPr sz="1800" b="1" kern="1200">
                          <a:solidFill>
                            <a:schemeClr val="lt1"/>
                          </a:solidFill>
                          <a:latin typeface="Perpetua"/>
                        </a:defRPr>
                      </a:lvl8pPr>
                      <a:lvl9pPr marL="3657600" algn="l" defTabSz="914400" rtl="0" eaLnBrk="1" latinLnBrk="0" hangingPunct="1">
                        <a:defRPr sz="1800" b="1" kern="1200">
                          <a:solidFill>
                            <a:schemeClr val="lt1"/>
                          </a:solidFill>
                          <a:latin typeface="Perpetua"/>
                        </a:defRPr>
                      </a:lvl9pPr>
                    </a:lstStyle>
                    <a:p>
                      <a:pPr algn="ctr">
                        <a:lnSpc>
                          <a:spcPct val="115000"/>
                        </a:lnSpc>
                        <a:spcAft>
                          <a:spcPts val="0"/>
                        </a:spcAft>
                      </a:pPr>
                      <a:r>
                        <a:rPr lang="en-US" sz="1800" b="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1800" b="0" dirty="0">
                        <a:solidFill>
                          <a:schemeClr val="tx1"/>
                        </a:solidFill>
                        <a:effectLst>
                          <a:outerShdw blurRad="38100" dist="38100" dir="2700000" algn="tl">
                            <a:srgbClr val="000000">
                              <a:alpha val="43137"/>
                            </a:srgbClr>
                          </a:outerShdw>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2">
                        <a:lumMod val="40000"/>
                        <a:lumOff val="60000"/>
                      </a:schemeClr>
                    </a:solidFill>
                  </a:tcPr>
                </a:tc>
                <a:tc>
                  <a:txBody>
                    <a:bodyPr/>
                    <a:lstStyle>
                      <a:lvl1pPr marL="0" algn="l" defTabSz="914400" rtl="0" eaLnBrk="1" latinLnBrk="0" hangingPunct="1">
                        <a:defRPr sz="1800" b="1" kern="1200">
                          <a:solidFill>
                            <a:schemeClr val="lt1"/>
                          </a:solidFill>
                          <a:latin typeface="Perpetua"/>
                        </a:defRPr>
                      </a:lvl1pPr>
                      <a:lvl2pPr marL="457200" algn="l" defTabSz="914400" rtl="0" eaLnBrk="1" latinLnBrk="0" hangingPunct="1">
                        <a:defRPr sz="1800" b="1" kern="1200">
                          <a:solidFill>
                            <a:schemeClr val="lt1"/>
                          </a:solidFill>
                          <a:latin typeface="Perpetua"/>
                        </a:defRPr>
                      </a:lvl2pPr>
                      <a:lvl3pPr marL="914400" algn="l" defTabSz="914400" rtl="0" eaLnBrk="1" latinLnBrk="0" hangingPunct="1">
                        <a:defRPr sz="1800" b="1" kern="1200">
                          <a:solidFill>
                            <a:schemeClr val="lt1"/>
                          </a:solidFill>
                          <a:latin typeface="Perpetua"/>
                        </a:defRPr>
                      </a:lvl3pPr>
                      <a:lvl4pPr marL="1371600" algn="l" defTabSz="914400" rtl="0" eaLnBrk="1" latinLnBrk="0" hangingPunct="1">
                        <a:defRPr sz="1800" b="1" kern="1200">
                          <a:solidFill>
                            <a:schemeClr val="lt1"/>
                          </a:solidFill>
                          <a:latin typeface="Perpetua"/>
                        </a:defRPr>
                      </a:lvl4pPr>
                      <a:lvl5pPr marL="1828800" algn="l" defTabSz="914400" rtl="0" eaLnBrk="1" latinLnBrk="0" hangingPunct="1">
                        <a:defRPr sz="1800" b="1" kern="1200">
                          <a:solidFill>
                            <a:schemeClr val="lt1"/>
                          </a:solidFill>
                          <a:latin typeface="Perpetua"/>
                        </a:defRPr>
                      </a:lvl5pPr>
                      <a:lvl6pPr marL="2286000" algn="l" defTabSz="914400" rtl="0" eaLnBrk="1" latinLnBrk="0" hangingPunct="1">
                        <a:defRPr sz="1800" b="1" kern="1200">
                          <a:solidFill>
                            <a:schemeClr val="lt1"/>
                          </a:solidFill>
                          <a:latin typeface="Perpetua"/>
                        </a:defRPr>
                      </a:lvl6pPr>
                      <a:lvl7pPr marL="2743200" algn="l" defTabSz="914400" rtl="0" eaLnBrk="1" latinLnBrk="0" hangingPunct="1">
                        <a:defRPr sz="1800" b="1" kern="1200">
                          <a:solidFill>
                            <a:schemeClr val="lt1"/>
                          </a:solidFill>
                          <a:latin typeface="Perpetua"/>
                        </a:defRPr>
                      </a:lvl7pPr>
                      <a:lvl8pPr marL="3200400" algn="l" defTabSz="914400" rtl="0" eaLnBrk="1" latinLnBrk="0" hangingPunct="1">
                        <a:defRPr sz="1800" b="1" kern="1200">
                          <a:solidFill>
                            <a:schemeClr val="lt1"/>
                          </a:solidFill>
                          <a:latin typeface="Perpetua"/>
                        </a:defRPr>
                      </a:lvl8pPr>
                      <a:lvl9pPr marL="3657600" algn="l" defTabSz="914400" rtl="0" eaLnBrk="1" latinLnBrk="0" hangingPunct="1">
                        <a:defRPr sz="1800" b="1" kern="1200">
                          <a:solidFill>
                            <a:schemeClr val="lt1"/>
                          </a:solidFill>
                          <a:latin typeface="Perpetua"/>
                        </a:defRPr>
                      </a:lvl9pPr>
                    </a:lstStyle>
                    <a:p>
                      <a:pPr algn="ctr">
                        <a:lnSpc>
                          <a:spcPct val="115000"/>
                        </a:lnSpc>
                        <a:spcAft>
                          <a:spcPts val="0"/>
                        </a:spcAft>
                      </a:pPr>
                      <a:r>
                        <a:rPr lang="en-US" sz="1800" b="0"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Màu</a:t>
                      </a:r>
                      <a:r>
                        <a:rPr lang="en-US" sz="1800" b="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800" b="0"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xanh</a:t>
                      </a:r>
                      <a:r>
                        <a:rPr lang="en-US" sz="1800" b="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800" b="0"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tím</a:t>
                      </a:r>
                      <a:endParaRPr lang="en-US" sz="1800" b="0" dirty="0">
                        <a:solidFill>
                          <a:schemeClr val="tx1"/>
                        </a:solidFill>
                        <a:effectLst>
                          <a:outerShdw blurRad="38100" dist="38100" dir="2700000" algn="tl">
                            <a:srgbClr val="000000">
                              <a:alpha val="43137"/>
                            </a:srgbClr>
                          </a:outerShdw>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2">
                        <a:lumMod val="40000"/>
                        <a:lumOff val="60000"/>
                      </a:schemeClr>
                    </a:solidFill>
                  </a:tcPr>
                </a:tc>
                <a:tc>
                  <a:txBody>
                    <a:bodyPr/>
                    <a:lstStyle>
                      <a:lvl1pPr marL="0" algn="l" defTabSz="914400" rtl="0" eaLnBrk="1" latinLnBrk="0" hangingPunct="1">
                        <a:defRPr sz="1800" b="1" kern="1200">
                          <a:solidFill>
                            <a:schemeClr val="lt1"/>
                          </a:solidFill>
                          <a:latin typeface="Perpetua"/>
                        </a:defRPr>
                      </a:lvl1pPr>
                      <a:lvl2pPr marL="457200" algn="l" defTabSz="914400" rtl="0" eaLnBrk="1" latinLnBrk="0" hangingPunct="1">
                        <a:defRPr sz="1800" b="1" kern="1200">
                          <a:solidFill>
                            <a:schemeClr val="lt1"/>
                          </a:solidFill>
                          <a:latin typeface="Perpetua"/>
                        </a:defRPr>
                      </a:lvl2pPr>
                      <a:lvl3pPr marL="914400" algn="l" defTabSz="914400" rtl="0" eaLnBrk="1" latinLnBrk="0" hangingPunct="1">
                        <a:defRPr sz="1800" b="1" kern="1200">
                          <a:solidFill>
                            <a:schemeClr val="lt1"/>
                          </a:solidFill>
                          <a:latin typeface="Perpetua"/>
                        </a:defRPr>
                      </a:lvl3pPr>
                      <a:lvl4pPr marL="1371600" algn="l" defTabSz="914400" rtl="0" eaLnBrk="1" latinLnBrk="0" hangingPunct="1">
                        <a:defRPr sz="1800" b="1" kern="1200">
                          <a:solidFill>
                            <a:schemeClr val="lt1"/>
                          </a:solidFill>
                          <a:latin typeface="Perpetua"/>
                        </a:defRPr>
                      </a:lvl4pPr>
                      <a:lvl5pPr marL="1828800" algn="l" defTabSz="914400" rtl="0" eaLnBrk="1" latinLnBrk="0" hangingPunct="1">
                        <a:defRPr sz="1800" b="1" kern="1200">
                          <a:solidFill>
                            <a:schemeClr val="lt1"/>
                          </a:solidFill>
                          <a:latin typeface="Perpetua"/>
                        </a:defRPr>
                      </a:lvl5pPr>
                      <a:lvl6pPr marL="2286000" algn="l" defTabSz="914400" rtl="0" eaLnBrk="1" latinLnBrk="0" hangingPunct="1">
                        <a:defRPr sz="1800" b="1" kern="1200">
                          <a:solidFill>
                            <a:schemeClr val="lt1"/>
                          </a:solidFill>
                          <a:latin typeface="Perpetua"/>
                        </a:defRPr>
                      </a:lvl6pPr>
                      <a:lvl7pPr marL="2743200" algn="l" defTabSz="914400" rtl="0" eaLnBrk="1" latinLnBrk="0" hangingPunct="1">
                        <a:defRPr sz="1800" b="1" kern="1200">
                          <a:solidFill>
                            <a:schemeClr val="lt1"/>
                          </a:solidFill>
                          <a:latin typeface="Perpetua"/>
                        </a:defRPr>
                      </a:lvl7pPr>
                      <a:lvl8pPr marL="3200400" algn="l" defTabSz="914400" rtl="0" eaLnBrk="1" latinLnBrk="0" hangingPunct="1">
                        <a:defRPr sz="1800" b="1" kern="1200">
                          <a:solidFill>
                            <a:schemeClr val="lt1"/>
                          </a:solidFill>
                          <a:latin typeface="Perpetua"/>
                        </a:defRPr>
                      </a:lvl8pPr>
                      <a:lvl9pPr marL="3657600" algn="l" defTabSz="914400" rtl="0" eaLnBrk="1" latinLnBrk="0" hangingPunct="1">
                        <a:defRPr sz="1800" b="1" kern="1200">
                          <a:solidFill>
                            <a:schemeClr val="lt1"/>
                          </a:solidFill>
                          <a:latin typeface="Perpetua"/>
                        </a:defRPr>
                      </a:lvl9pPr>
                    </a:lstStyle>
                    <a:p>
                      <a:pPr algn="ctr">
                        <a:lnSpc>
                          <a:spcPct val="115000"/>
                        </a:lnSpc>
                        <a:spcAft>
                          <a:spcPts val="0"/>
                        </a:spcAft>
                      </a:pPr>
                      <a:r>
                        <a:rPr lang="en-US" sz="1800" b="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1800" b="0" dirty="0">
                        <a:solidFill>
                          <a:schemeClr val="tx1"/>
                        </a:solidFill>
                        <a:effectLst>
                          <a:outerShdw blurRad="38100" dist="38100" dir="2700000" algn="tl">
                            <a:srgbClr val="000000">
                              <a:alpha val="43137"/>
                            </a:srgbClr>
                          </a:outerShdw>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3579255438"/>
                  </a:ext>
                </a:extLst>
              </a:tr>
            </a:tbl>
          </a:graphicData>
        </a:graphic>
      </p:graphicFrame>
      <p:sp>
        <p:nvSpPr>
          <p:cNvPr id="3" name="TextBox 2">
            <a:extLst>
              <a:ext uri="{FF2B5EF4-FFF2-40B4-BE49-F238E27FC236}">
                <a16:creationId xmlns:a16="http://schemas.microsoft.com/office/drawing/2014/main" id="{673B255A-87B3-43E3-8D57-E8E666CC0452}"/>
              </a:ext>
            </a:extLst>
          </p:cNvPr>
          <p:cNvSpPr txBox="1"/>
          <p:nvPr/>
        </p:nvSpPr>
        <p:spPr>
          <a:xfrm>
            <a:off x="117151" y="47407"/>
            <a:ext cx="4944167" cy="523220"/>
          </a:xfrm>
          <a:prstGeom prst="rect">
            <a:avLst/>
          </a:prstGeom>
          <a:noFill/>
        </p:spPr>
        <p:txBody>
          <a:bodyPr wrap="square" rtlCol="0">
            <a:spAutoFit/>
          </a:bodyPr>
          <a:lstStyle/>
          <a:p>
            <a:pPr defTabSz="914400"/>
            <a:r>
              <a:rPr lang="en-US" sz="2800" b="1" dirty="0">
                <a:solidFill>
                  <a:srgbClr val="FF0000"/>
                </a:solidFill>
                <a:effectLst>
                  <a:outerShdw blurRad="38100" dist="38100" dir="2700000" algn="tl">
                    <a:srgbClr val="000000">
                      <a:alpha val="43137"/>
                    </a:srgbClr>
                  </a:outerShdw>
                </a:effectLst>
                <a:highlight>
                  <a:srgbClr val="FFFF00"/>
                </a:highlight>
                <a:latin typeface="Times New Roman" panose="02020603050405020304" pitchFamily="18" charset="0"/>
                <a:cs typeface="Times New Roman" panose="02020603050405020304" pitchFamily="18" charset="0"/>
              </a:rPr>
              <a:t>I. KIẾN THỨC CẦN NHỚ:</a:t>
            </a:r>
          </a:p>
        </p:txBody>
      </p:sp>
    </p:spTree>
    <p:extLst>
      <p:ext uri="{BB962C8B-B14F-4D97-AF65-F5344CB8AC3E}">
        <p14:creationId xmlns:p14="http://schemas.microsoft.com/office/powerpoint/2010/main" val="2041435409"/>
      </p:ext>
    </p:extLst>
  </p:cSld>
  <p:clrMapOvr>
    <a:masterClrMapping/>
  </p:clrMapOvr>
  <p:transition spd="slow" advClick="0" advTm="300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A4FE020-773E-4BED-A4BD-4F9F59CF5998}"/>
              </a:ext>
            </a:extLst>
          </p:cNvPr>
          <p:cNvGrpSpPr/>
          <p:nvPr/>
        </p:nvGrpSpPr>
        <p:grpSpPr>
          <a:xfrm>
            <a:off x="10883348" y="0"/>
            <a:ext cx="665921" cy="1848678"/>
            <a:chOff x="10883348" y="0"/>
            <a:chExt cx="665921" cy="1848678"/>
          </a:xfrm>
        </p:grpSpPr>
        <p:sp>
          <p:nvSpPr>
            <p:cNvPr id="3" name="矩形 2">
              <a:extLst>
                <a:ext uri="{FF2B5EF4-FFF2-40B4-BE49-F238E27FC236}">
                  <a16:creationId xmlns:a16="http://schemas.microsoft.com/office/drawing/2014/main" id="{71BD9890-1454-4AF1-99BC-2482D757EB5F}"/>
                </a:ext>
              </a:extLst>
            </p:cNvPr>
            <p:cNvSpPr/>
            <p:nvPr/>
          </p:nvSpPr>
          <p:spPr>
            <a:xfrm>
              <a:off x="10883348" y="0"/>
              <a:ext cx="665921" cy="1848678"/>
            </a:xfrm>
            <a:prstGeom prst="rect">
              <a:avLst/>
            </a:prstGeom>
            <a:solidFill>
              <a:srgbClr val="F3F4ED"/>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A8E9B557-C0F5-4DC8-BECE-D25CAA46796E}"/>
                </a:ext>
              </a:extLst>
            </p:cNvPr>
            <p:cNvSpPr txBox="1"/>
            <p:nvPr/>
          </p:nvSpPr>
          <p:spPr>
            <a:xfrm>
              <a:off x="10970086" y="270957"/>
              <a:ext cx="492443" cy="1426031"/>
            </a:xfrm>
            <a:prstGeom prst="rect">
              <a:avLst/>
            </a:prstGeom>
            <a:noFill/>
          </p:spPr>
          <p:txBody>
            <a:bodyPr vert="eaVert" wrap="none" rtlCol="0">
              <a:spAutoFit/>
            </a:bodyPr>
            <a:lstStyle/>
            <a:p>
              <a:r>
                <a:rPr lang="zh-CN" altLang="en-US" sz="2000" spc="600" dirty="0">
                  <a:solidFill>
                    <a:srgbClr val="3B3734"/>
                  </a:solidFill>
                  <a:latin typeface="宋体" panose="02010600030101010101" pitchFamily="2" charset="-122"/>
                  <a:ea typeface="宋体" panose="02010600030101010101" pitchFamily="2" charset="-122"/>
                </a:rPr>
                <a:t>标题文字</a:t>
              </a:r>
            </a:p>
          </p:txBody>
        </p:sp>
      </p:grpSp>
      <p:sp>
        <p:nvSpPr>
          <p:cNvPr id="72" name="TextBox 71">
            <a:extLst>
              <a:ext uri="{FF2B5EF4-FFF2-40B4-BE49-F238E27FC236}">
                <a16:creationId xmlns:a16="http://schemas.microsoft.com/office/drawing/2014/main" id="{50E1BF72-0342-4E49-9C19-00DC8217D0E6}"/>
              </a:ext>
            </a:extLst>
          </p:cNvPr>
          <p:cNvSpPr txBox="1"/>
          <p:nvPr/>
        </p:nvSpPr>
        <p:spPr>
          <a:xfrm>
            <a:off x="267651" y="593786"/>
            <a:ext cx="11924349" cy="1815882"/>
          </a:xfrm>
          <a:prstGeom prst="rect">
            <a:avLst/>
          </a:prstGeom>
          <a:noFill/>
        </p:spPr>
        <p:txBody>
          <a:bodyPr wrap="square" rtlCol="0">
            <a:spAutoFit/>
          </a:bodyPr>
          <a:lstStyle/>
          <a:p>
            <a:pPr defTabSz="914400">
              <a:buSzPts val="1100"/>
              <a:tabLst>
                <a:tab pos="540385" algn="l"/>
                <a:tab pos="1710690" algn="l"/>
              </a:tabLst>
            </a:pPr>
            <a:r>
              <a:rPr lang="en-US" sz="2800" b="1" dirty="0" err="1">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Nhận</a:t>
            </a:r>
            <a:r>
              <a:rPr lang="en-US" sz="2800" b="1"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xét</a:t>
            </a:r>
            <a:r>
              <a:rPr lang="en-US" sz="2800" b="1"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defTabSz="914400">
              <a:buSzPts val="1100"/>
              <a:tabLst>
                <a:tab pos="540385" algn="l"/>
                <a:tab pos="1710690" algn="l"/>
              </a:tabLst>
            </a:pPr>
            <a:r>
              <a:rPr lang="en-US" sz="28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Trong</a:t>
            </a:r>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các</a:t>
            </a:r>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chất</a:t>
            </a:r>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hữu</a:t>
            </a:r>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cơ</a:t>
            </a:r>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đã</a:t>
            </a:r>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học</a:t>
            </a:r>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ta </a:t>
            </a:r>
            <a:r>
              <a:rPr lang="en-US" sz="28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thấy</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defTabSz="914400">
              <a:buSzPts val="1100"/>
              <a:tabLst>
                <a:tab pos="540385" algn="l"/>
                <a:tab pos="1710690" algn="l"/>
              </a:tabLst>
            </a:pPr>
            <a:r>
              <a:rPr lang="en-US" sz="2800" b="1" i="1"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 </a:t>
            </a:r>
            <a:r>
              <a:rPr lang="en-US" sz="2800" b="1" i="1" dirty="0" err="1">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Các</a:t>
            </a:r>
            <a:r>
              <a:rPr lang="en-US" sz="2800" b="1" i="1"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i="1" dirty="0" err="1">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chất</a:t>
            </a:r>
            <a:r>
              <a:rPr lang="en-US" sz="2800" b="1" i="1"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i="1" dirty="0" err="1">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tham</a:t>
            </a:r>
            <a:r>
              <a:rPr lang="en-US" sz="2800" b="1" i="1"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i="1" dirty="0" err="1">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gia</a:t>
            </a:r>
            <a:r>
              <a:rPr lang="en-US" sz="2800" b="1" i="1"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i="1" dirty="0" err="1">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phản</a:t>
            </a:r>
            <a:r>
              <a:rPr lang="en-US" sz="2800" b="1" i="1"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i="1" dirty="0" err="1">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ứng</a:t>
            </a:r>
            <a:r>
              <a:rPr lang="en-US" sz="2800" b="1" i="1"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i="1" dirty="0" err="1">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tráng</a:t>
            </a:r>
            <a:r>
              <a:rPr lang="en-US" sz="2800" b="1" i="1"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i="1" dirty="0" err="1">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bạc</a:t>
            </a:r>
            <a:r>
              <a:rPr lang="en-US" sz="2800" b="1" i="1"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anđehit</a:t>
            </a:r>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HCOOH, </a:t>
            </a:r>
            <a:r>
              <a:rPr lang="en-US" sz="28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HCOONa</a:t>
            </a:r>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HCOOR’, </a:t>
            </a:r>
            <a:r>
              <a:rPr lang="en-US" sz="28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glucozơ</a:t>
            </a:r>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fructozơ</a:t>
            </a:r>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p:txBody>
      </p:sp>
      <p:sp>
        <p:nvSpPr>
          <p:cNvPr id="73" name="TextBox 72">
            <a:extLst>
              <a:ext uri="{FF2B5EF4-FFF2-40B4-BE49-F238E27FC236}">
                <a16:creationId xmlns:a16="http://schemas.microsoft.com/office/drawing/2014/main" id="{B036264E-177A-4473-8165-4FB4EC8B0D69}"/>
              </a:ext>
            </a:extLst>
          </p:cNvPr>
          <p:cNvSpPr txBox="1"/>
          <p:nvPr/>
        </p:nvSpPr>
        <p:spPr>
          <a:xfrm>
            <a:off x="164982" y="2391239"/>
            <a:ext cx="11848699" cy="954107"/>
          </a:xfrm>
          <a:prstGeom prst="rect">
            <a:avLst/>
          </a:prstGeom>
          <a:noFill/>
        </p:spPr>
        <p:txBody>
          <a:bodyPr wrap="square" rtlCol="0">
            <a:spAutoFit/>
          </a:bodyPr>
          <a:lstStyle/>
          <a:p>
            <a:pPr defTabSz="914400">
              <a:buSzPts val="1100"/>
              <a:tabLst>
                <a:tab pos="540385" algn="l"/>
                <a:tab pos="1710690" algn="l"/>
              </a:tabLst>
            </a:pPr>
            <a:r>
              <a:rPr lang="en-US" sz="2800" b="1" i="1"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 </a:t>
            </a:r>
            <a:r>
              <a:rPr lang="en-US" sz="2800" b="1" i="1" dirty="0" err="1">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Các</a:t>
            </a:r>
            <a:r>
              <a:rPr lang="en-US" sz="2800" b="1" i="1"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i="1" dirty="0" err="1">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chất</a:t>
            </a:r>
            <a:r>
              <a:rPr lang="en-US" sz="2800" b="1" i="1"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td Cu(OH)</a:t>
            </a:r>
            <a:r>
              <a:rPr lang="en-US" sz="2800" b="1" i="1" baseline="-25000"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US" sz="2800" b="1" i="1"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ở t</a:t>
            </a:r>
            <a:r>
              <a:rPr lang="en-US" sz="2800" b="1" i="1" baseline="30000"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lang="en-US" sz="2800" b="1" i="1"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i="1" dirty="0" err="1">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thường</a:t>
            </a:r>
            <a:r>
              <a:rPr lang="en-US" sz="2800" b="1" i="1"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i="1" dirty="0" err="1">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tạo</a:t>
            </a:r>
            <a:r>
              <a:rPr lang="en-US" sz="2800" b="1" i="1"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dd </a:t>
            </a:r>
            <a:r>
              <a:rPr lang="en-US" sz="2800" b="1" i="1" dirty="0" err="1">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xanh</a:t>
            </a:r>
            <a:r>
              <a:rPr lang="en-US" sz="2800" b="1" i="1"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lam: </a:t>
            </a:r>
            <a:r>
              <a:rPr lang="en-US" sz="28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glixerol</a:t>
            </a:r>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và</a:t>
            </a:r>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các</a:t>
            </a:r>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ancol</a:t>
            </a:r>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đa</a:t>
            </a:r>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chức</a:t>
            </a:r>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glucozơ</a:t>
            </a:r>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fructozơ</a:t>
            </a:r>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saccarozơ</a:t>
            </a:r>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ngoài</a:t>
            </a:r>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ra </a:t>
            </a:r>
            <a:r>
              <a:rPr lang="en-US" sz="28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các</a:t>
            </a:r>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axit</a:t>
            </a:r>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cũng</a:t>
            </a:r>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có</a:t>
            </a:r>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td </a:t>
            </a:r>
            <a:r>
              <a:rPr lang="en-US" sz="28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với</a:t>
            </a:r>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Cu(OH)</a:t>
            </a:r>
            <a:r>
              <a:rPr lang="en-US" sz="2800" b="1" baseline="-250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p:txBody>
      </p:sp>
      <p:sp>
        <p:nvSpPr>
          <p:cNvPr id="74" name="TextBox 73">
            <a:extLst>
              <a:ext uri="{FF2B5EF4-FFF2-40B4-BE49-F238E27FC236}">
                <a16:creationId xmlns:a16="http://schemas.microsoft.com/office/drawing/2014/main" id="{342C6262-8D93-4DD3-9830-FCD78830F4AA}"/>
              </a:ext>
            </a:extLst>
          </p:cNvPr>
          <p:cNvSpPr txBox="1"/>
          <p:nvPr/>
        </p:nvSpPr>
        <p:spPr>
          <a:xfrm>
            <a:off x="102669" y="3462568"/>
            <a:ext cx="11924349" cy="954107"/>
          </a:xfrm>
          <a:prstGeom prst="rect">
            <a:avLst/>
          </a:prstGeom>
          <a:noFill/>
        </p:spPr>
        <p:txBody>
          <a:bodyPr wrap="square" rtlCol="0">
            <a:spAutoFit/>
          </a:bodyPr>
          <a:lstStyle/>
          <a:p>
            <a:pPr defTabSz="914400">
              <a:buSzPts val="1100"/>
              <a:tabLst>
                <a:tab pos="540385" algn="l"/>
                <a:tab pos="1710690" algn="l"/>
              </a:tabLst>
            </a:pPr>
            <a:r>
              <a:rPr lang="en-US" sz="2800" b="1" i="1"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 </a:t>
            </a:r>
            <a:r>
              <a:rPr lang="en-US" sz="2800" b="1" i="1" dirty="0" err="1">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Các</a:t>
            </a:r>
            <a:r>
              <a:rPr lang="en-US" sz="2800" b="1" i="1"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i="1" dirty="0" err="1">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chất</a:t>
            </a:r>
            <a:r>
              <a:rPr lang="en-US" sz="2800" b="1" i="1"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i="1" dirty="0" err="1">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bị</a:t>
            </a:r>
            <a:r>
              <a:rPr lang="en-US" sz="2800" b="1" i="1"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i="1" dirty="0" err="1">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thủy</a:t>
            </a:r>
            <a:r>
              <a:rPr lang="en-US" sz="2800" b="1" i="1"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i="1" dirty="0" err="1">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phân</a:t>
            </a:r>
            <a:r>
              <a:rPr lang="en-US" sz="2800" b="1" i="1"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i="1" dirty="0" err="1">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trong</a:t>
            </a:r>
            <a:r>
              <a:rPr lang="en-US" sz="2800" b="1" i="1"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dd </a:t>
            </a:r>
            <a:r>
              <a:rPr lang="en-US" sz="2800" b="1" i="1" dirty="0" err="1">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axit</a:t>
            </a:r>
            <a:r>
              <a:rPr lang="en-US" sz="2800" b="1" i="1"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800" b="1"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este</a:t>
            </a:r>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và</a:t>
            </a:r>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chất</a:t>
            </a:r>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béo</a:t>
            </a:r>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triglixerit</a:t>
            </a:r>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saccarozơ</a:t>
            </a:r>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tinh</a:t>
            </a:r>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bột</a:t>
            </a:r>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xenlulozơ</a:t>
            </a:r>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28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peptit</a:t>
            </a:r>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protein</a:t>
            </a:r>
          </a:p>
        </p:txBody>
      </p:sp>
      <p:sp>
        <p:nvSpPr>
          <p:cNvPr id="75" name="TextBox 74">
            <a:extLst>
              <a:ext uri="{FF2B5EF4-FFF2-40B4-BE49-F238E27FC236}">
                <a16:creationId xmlns:a16="http://schemas.microsoft.com/office/drawing/2014/main" id="{55FEED3C-BF80-4F14-8ADA-2BC7655CF3ED}"/>
              </a:ext>
            </a:extLst>
          </p:cNvPr>
          <p:cNvSpPr txBox="1"/>
          <p:nvPr/>
        </p:nvSpPr>
        <p:spPr>
          <a:xfrm>
            <a:off x="102669" y="4600049"/>
            <a:ext cx="11848699" cy="523220"/>
          </a:xfrm>
          <a:prstGeom prst="rect">
            <a:avLst/>
          </a:prstGeom>
          <a:noFill/>
        </p:spPr>
        <p:txBody>
          <a:bodyPr wrap="square" rtlCol="0">
            <a:spAutoFit/>
          </a:bodyPr>
          <a:lstStyle/>
          <a:p>
            <a:pPr defTabSz="914400">
              <a:buSzPts val="1100"/>
              <a:tabLst>
                <a:tab pos="540385" algn="l"/>
                <a:tab pos="1710690" algn="l"/>
              </a:tabLst>
            </a:pPr>
            <a:r>
              <a:rPr lang="en-US" sz="2800" b="1" i="1"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 </a:t>
            </a:r>
            <a:r>
              <a:rPr lang="en-US" sz="2800" b="1" i="1" dirty="0" err="1">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Các</a:t>
            </a:r>
            <a:r>
              <a:rPr lang="en-US" sz="2800" b="1" i="1"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i="1" dirty="0" err="1">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chất</a:t>
            </a:r>
            <a:r>
              <a:rPr lang="en-US" sz="2800" b="1" i="1"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i="1" dirty="0" err="1">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bị</a:t>
            </a:r>
            <a:r>
              <a:rPr lang="en-US" sz="2800" b="1" i="1"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i="1" dirty="0" err="1">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thủy</a:t>
            </a:r>
            <a:r>
              <a:rPr lang="en-US" sz="2800" b="1" i="1"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i="1" dirty="0" err="1">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phân</a:t>
            </a:r>
            <a:r>
              <a:rPr lang="en-US" sz="2800" b="1" i="1"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i="1" dirty="0" err="1">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trong</a:t>
            </a:r>
            <a:r>
              <a:rPr lang="en-US" sz="2800" b="1" i="1"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dd </a:t>
            </a:r>
            <a:r>
              <a:rPr lang="en-US" sz="2800" b="1" i="1" dirty="0" err="1">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kiềm</a:t>
            </a:r>
            <a:r>
              <a:rPr lang="en-US" sz="2800" b="1" i="1"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este</a:t>
            </a:r>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và</a:t>
            </a:r>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chất</a:t>
            </a:r>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béo</a:t>
            </a:r>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dẫn</a:t>
            </a:r>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xuất</a:t>
            </a:r>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halogen…</a:t>
            </a:r>
          </a:p>
        </p:txBody>
      </p:sp>
      <p:sp>
        <p:nvSpPr>
          <p:cNvPr id="76" name="TextBox 75">
            <a:extLst>
              <a:ext uri="{FF2B5EF4-FFF2-40B4-BE49-F238E27FC236}">
                <a16:creationId xmlns:a16="http://schemas.microsoft.com/office/drawing/2014/main" id="{E9FD6779-F012-4670-A640-6A5F42CE47F3}"/>
              </a:ext>
            </a:extLst>
          </p:cNvPr>
          <p:cNvSpPr txBox="1"/>
          <p:nvPr/>
        </p:nvSpPr>
        <p:spPr>
          <a:xfrm>
            <a:off x="84094" y="5389496"/>
            <a:ext cx="11885848" cy="954107"/>
          </a:xfrm>
          <a:prstGeom prst="rect">
            <a:avLst/>
          </a:prstGeom>
          <a:noFill/>
        </p:spPr>
        <p:txBody>
          <a:bodyPr wrap="square" rtlCol="0">
            <a:spAutoFit/>
          </a:bodyPr>
          <a:lstStyle/>
          <a:p>
            <a:pPr defTabSz="914400">
              <a:buSzPts val="1100"/>
              <a:tabLst>
                <a:tab pos="540385" algn="l"/>
                <a:tab pos="1710690" algn="l"/>
              </a:tabLst>
            </a:pPr>
            <a:r>
              <a:rPr lang="en-US" sz="2800" b="1" i="1"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 </a:t>
            </a:r>
            <a:r>
              <a:rPr lang="en-US" sz="2800" b="1" i="1" dirty="0" err="1">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Các</a:t>
            </a:r>
            <a:r>
              <a:rPr lang="en-US" sz="2800" b="1" i="1"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i="1" dirty="0" err="1">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chất</a:t>
            </a:r>
            <a:r>
              <a:rPr lang="en-US" sz="2800" b="1" i="1"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i="1" dirty="0" err="1">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làm</a:t>
            </a:r>
            <a:r>
              <a:rPr lang="en-US" sz="2800" b="1" i="1"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i="1" dirty="0" err="1">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mất</a:t>
            </a:r>
            <a:r>
              <a:rPr lang="en-US" sz="2800" b="1" i="1"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i="1" dirty="0" err="1">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màu</a:t>
            </a:r>
            <a:r>
              <a:rPr lang="en-US" sz="2800" b="1" i="1"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dd Br</a:t>
            </a:r>
            <a:r>
              <a:rPr lang="en-US" sz="2800" b="1" i="1" baseline="-25000"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US" sz="2800" b="1" i="1"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800" b="1" i="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các</a:t>
            </a:r>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chất</a:t>
            </a:r>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có</a:t>
            </a:r>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liên</a:t>
            </a:r>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kết</a:t>
            </a:r>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không</a:t>
            </a:r>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no, </a:t>
            </a:r>
            <a:r>
              <a:rPr lang="en-US" sz="28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anđehit</a:t>
            </a:r>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và</a:t>
            </a:r>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nhóm</a:t>
            </a:r>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HCOO-, </a:t>
            </a:r>
            <a:r>
              <a:rPr lang="en-US" sz="28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glucozơ</a:t>
            </a:r>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ngoài</a:t>
            </a:r>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ra </a:t>
            </a:r>
            <a:r>
              <a:rPr lang="en-US" sz="28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còn</a:t>
            </a:r>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có</a:t>
            </a:r>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phenol , </a:t>
            </a:r>
            <a:r>
              <a:rPr lang="en-US" sz="28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anilin</a:t>
            </a:r>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28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tạo</a:t>
            </a:r>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kết</a:t>
            </a:r>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tủa</a:t>
            </a:r>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trắng</a:t>
            </a:r>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p:txBody>
      </p:sp>
      <p:sp>
        <p:nvSpPr>
          <p:cNvPr id="11" name="TextBox 10">
            <a:extLst>
              <a:ext uri="{FF2B5EF4-FFF2-40B4-BE49-F238E27FC236}">
                <a16:creationId xmlns:a16="http://schemas.microsoft.com/office/drawing/2014/main" id="{1CABF0C9-B242-4FA8-9D7B-9AD190564EF7}"/>
              </a:ext>
            </a:extLst>
          </p:cNvPr>
          <p:cNvSpPr txBox="1"/>
          <p:nvPr/>
        </p:nvSpPr>
        <p:spPr>
          <a:xfrm>
            <a:off x="91439" y="57923"/>
            <a:ext cx="3281680" cy="584775"/>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200" b="1" i="0" u="none" strike="noStrike" kern="1200" cap="none" spc="0" normalizeH="0" baseline="0" noProof="1">
                <a:ln>
                  <a:noFill/>
                </a:ln>
                <a:solidFill>
                  <a:srgbClr val="FF0000"/>
                </a:solidFill>
                <a:effectLst/>
                <a:highlight>
                  <a:srgbClr val="FFFF00"/>
                </a:highlight>
                <a:uLnTx/>
                <a:uFillTx/>
                <a:latin typeface="Times New Roman" panose="02020603050405020304" pitchFamily="18" charset="0"/>
                <a:ea typeface="+mn-ea"/>
                <a:cs typeface="Times New Roman" panose="02020603050405020304" pitchFamily="18" charset="0"/>
              </a:rPr>
              <a:t>B / LUYỆN TẬP </a:t>
            </a:r>
          </a:p>
        </p:txBody>
      </p:sp>
    </p:spTree>
    <p:extLst>
      <p:ext uri="{BB962C8B-B14F-4D97-AF65-F5344CB8AC3E}">
        <p14:creationId xmlns:p14="http://schemas.microsoft.com/office/powerpoint/2010/main" val="226752237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500"/>
                                  </p:stCondLst>
                                  <p:childTnLst>
                                    <p:set>
                                      <p:cBhvr>
                                        <p:cTn id="6" dur="1" fill="hold">
                                          <p:stCondLst>
                                            <p:cond delay="0"/>
                                          </p:stCondLst>
                                        </p:cTn>
                                        <p:tgtEl>
                                          <p:spTgt spid="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500"/>
                                  </p:stCondLst>
                                  <p:childTnLst>
                                    <p:set>
                                      <p:cBhvr>
                                        <p:cTn id="10" dur="1" fill="hold">
                                          <p:stCondLst>
                                            <p:cond delay="0"/>
                                          </p:stCondLst>
                                        </p:cTn>
                                        <p:tgtEl>
                                          <p:spTgt spid="7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500"/>
                                  </p:stCondLst>
                                  <p:childTnLst>
                                    <p:set>
                                      <p:cBhvr>
                                        <p:cTn id="14" dur="1" fill="hold">
                                          <p:stCondLst>
                                            <p:cond delay="0"/>
                                          </p:stCondLst>
                                        </p:cTn>
                                        <p:tgtEl>
                                          <p:spTgt spid="7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500"/>
                                  </p:stCondLst>
                                  <p:childTnLst>
                                    <p:set>
                                      <p:cBhvr>
                                        <p:cTn id="18" dur="1" fill="hold">
                                          <p:stCondLst>
                                            <p:cond delay="0"/>
                                          </p:stCondLst>
                                        </p:cTn>
                                        <p:tgtEl>
                                          <p:spTgt spid="75"/>
                                        </p:tgtEl>
                                        <p:attrNameLst>
                                          <p:attrName>style.visibility</p:attrName>
                                        </p:attrNameLst>
                                      </p:cBhvr>
                                      <p:to>
                                        <p:strVal val="visible"/>
                                      </p:to>
                                    </p:set>
                                    <p:anim calcmode="lin" valueType="num">
                                      <p:cBhvr additive="base">
                                        <p:cTn id="19" dur="500" fill="hold"/>
                                        <p:tgtEl>
                                          <p:spTgt spid="75"/>
                                        </p:tgtEl>
                                        <p:attrNameLst>
                                          <p:attrName>ppt_x</p:attrName>
                                        </p:attrNameLst>
                                      </p:cBhvr>
                                      <p:tavLst>
                                        <p:tav tm="0">
                                          <p:val>
                                            <p:strVal val="#ppt_x"/>
                                          </p:val>
                                        </p:tav>
                                        <p:tav tm="100000">
                                          <p:val>
                                            <p:strVal val="#ppt_x"/>
                                          </p:val>
                                        </p:tav>
                                      </p:tavLst>
                                    </p:anim>
                                    <p:anim calcmode="lin" valueType="num">
                                      <p:cBhvr additive="base">
                                        <p:cTn id="20"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500"/>
                                  </p:stCondLst>
                                  <p:childTnLst>
                                    <p:set>
                                      <p:cBhvr>
                                        <p:cTn id="24" dur="1" fill="hold">
                                          <p:stCondLst>
                                            <p:cond delay="0"/>
                                          </p:stCondLst>
                                        </p:cTn>
                                        <p:tgtEl>
                                          <p:spTgt spid="76"/>
                                        </p:tgtEl>
                                        <p:attrNameLst>
                                          <p:attrName>style.visibility</p:attrName>
                                        </p:attrNameLst>
                                      </p:cBhvr>
                                      <p:to>
                                        <p:strVal val="visible"/>
                                      </p:to>
                                    </p:set>
                                    <p:animEffect transition="in" filter="fade">
                                      <p:cBhvr>
                                        <p:cTn id="25" dur="1000"/>
                                        <p:tgtEl>
                                          <p:spTgt spid="76"/>
                                        </p:tgtEl>
                                      </p:cBhvr>
                                    </p:animEffect>
                                    <p:anim calcmode="lin" valueType="num">
                                      <p:cBhvr>
                                        <p:cTn id="26" dur="1000" fill="hold"/>
                                        <p:tgtEl>
                                          <p:spTgt spid="76"/>
                                        </p:tgtEl>
                                        <p:attrNameLst>
                                          <p:attrName>ppt_x</p:attrName>
                                        </p:attrNameLst>
                                      </p:cBhvr>
                                      <p:tavLst>
                                        <p:tav tm="0">
                                          <p:val>
                                            <p:strVal val="#ppt_x"/>
                                          </p:val>
                                        </p:tav>
                                        <p:tav tm="100000">
                                          <p:val>
                                            <p:strVal val="#ppt_x"/>
                                          </p:val>
                                        </p:tav>
                                      </p:tavLst>
                                    </p:anim>
                                    <p:anim calcmode="lin" valueType="num">
                                      <p:cBhvr>
                                        <p:cTn id="27" dur="1000" fill="hold"/>
                                        <p:tgtEl>
                                          <p:spTgt spid="7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73" grpId="0"/>
      <p:bldP spid="74" grpId="0"/>
      <p:bldP spid="75" grpId="0"/>
      <p:bldP spid="7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D7A082-9AE2-4B86-918B-EFF39E4209B5}"/>
              </a:ext>
            </a:extLst>
          </p:cNvPr>
          <p:cNvSpPr txBox="1"/>
          <p:nvPr/>
        </p:nvSpPr>
        <p:spPr>
          <a:xfrm>
            <a:off x="165822" y="4306330"/>
            <a:ext cx="11858922" cy="2523768"/>
          </a:xfrm>
          <a:prstGeom prst="rect">
            <a:avLst/>
          </a:prstGeom>
          <a:noFill/>
          <a:ln>
            <a:solidFill>
              <a:schemeClr val="accent1"/>
            </a:solidFill>
          </a:ln>
        </p:spPr>
        <p:txBody>
          <a:bodyPr wrap="square" rtlCol="0">
            <a:spAutoFit/>
          </a:bodyPr>
          <a:lstStyle/>
          <a:p>
            <a:pPr marL="95250" indent="450850" defTabSz="914400">
              <a:spcBef>
                <a:spcPts val="10"/>
              </a:spcBef>
              <a:tabLst>
                <a:tab pos="1710690" algn="l"/>
              </a:tabLst>
            </a:pPr>
            <a:r>
              <a:rPr lang="en-US" sz="2000" b="1"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Câu</a:t>
            </a:r>
            <a:r>
              <a:rPr lang="en-US" sz="2000" b="1"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5: </a:t>
            </a:r>
            <a:r>
              <a:rPr lang="en-US" sz="2000" dirty="0">
                <a:solidFill>
                  <a:schemeClr val="bg1"/>
                </a:solidFill>
                <a:latin typeface="Times New Roman" panose="02020603050405020304" pitchFamily="18" charset="0"/>
                <a:ea typeface="Times New Roman" panose="02020603050405020304" pitchFamily="18" charset="0"/>
              </a:rPr>
              <a:t>So </a:t>
            </a:r>
            <a:r>
              <a:rPr lang="en-US" sz="2000" dirty="0" err="1">
                <a:solidFill>
                  <a:schemeClr val="bg1"/>
                </a:solidFill>
                <a:latin typeface="Times New Roman" panose="02020603050405020304" pitchFamily="18" charset="0"/>
                <a:ea typeface="Times New Roman" panose="02020603050405020304" pitchFamily="18" charset="0"/>
              </a:rPr>
              <a:t>sánh</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tính</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chất</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của</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glucozơ</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tinh</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bột</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saccarozơ</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xenlulozơ</a:t>
            </a:r>
            <a:r>
              <a:rPr lang="en-US" sz="2000" dirty="0">
                <a:solidFill>
                  <a:schemeClr val="bg1"/>
                </a:solidFill>
                <a:latin typeface="Times New Roman" panose="02020603050405020304" pitchFamily="18" charset="0"/>
                <a:ea typeface="Times New Roman" panose="02020603050405020304" pitchFamily="18" charset="0"/>
              </a:rPr>
              <a:t>, ta </a:t>
            </a:r>
            <a:r>
              <a:rPr lang="en-US" sz="2000" dirty="0" err="1">
                <a:solidFill>
                  <a:schemeClr val="bg1"/>
                </a:solidFill>
                <a:latin typeface="Times New Roman" panose="02020603050405020304" pitchFamily="18" charset="0"/>
                <a:ea typeface="Times New Roman" panose="02020603050405020304" pitchFamily="18" charset="0"/>
              </a:rPr>
              <a:t>có</a:t>
            </a:r>
            <a:r>
              <a:rPr lang="en-US" sz="2000" dirty="0">
                <a:solidFill>
                  <a:schemeClr val="bg1"/>
                </a:solidFill>
                <a:latin typeface="Times New Roman" panose="02020603050405020304" pitchFamily="18" charset="0"/>
                <a:ea typeface="Times New Roman" panose="02020603050405020304" pitchFamily="18" charset="0"/>
              </a:rPr>
              <a:t>:</a:t>
            </a:r>
          </a:p>
          <a:p>
            <a:pPr marL="342900" indent="-342900" defTabSz="914400">
              <a:buSzPts val="1200"/>
              <a:buFont typeface="Times New Roman" panose="02020603050405020304" pitchFamily="18" charset="0"/>
              <a:buAutoNum type="arabicParenBoth"/>
              <a:tabLst>
                <a:tab pos="765810" algn="l"/>
                <a:tab pos="1710690" algn="l"/>
              </a:tabLst>
            </a:pPr>
            <a:r>
              <a:rPr lang="en-US" sz="2000" dirty="0" err="1">
                <a:solidFill>
                  <a:schemeClr val="bg1"/>
                </a:solidFill>
                <a:latin typeface="Times New Roman" panose="02020603050405020304" pitchFamily="18" charset="0"/>
                <a:ea typeface="Times New Roman" panose="02020603050405020304" pitchFamily="18" charset="0"/>
              </a:rPr>
              <a:t>Cả</a:t>
            </a:r>
            <a:r>
              <a:rPr lang="en-US" sz="2000" dirty="0">
                <a:solidFill>
                  <a:schemeClr val="bg1"/>
                </a:solidFill>
                <a:latin typeface="Times New Roman" panose="02020603050405020304" pitchFamily="18" charset="0"/>
                <a:ea typeface="Times New Roman" panose="02020603050405020304" pitchFamily="18" charset="0"/>
              </a:rPr>
              <a:t> 4 </a:t>
            </a:r>
            <a:r>
              <a:rPr lang="en-US" sz="2000" dirty="0" err="1">
                <a:solidFill>
                  <a:schemeClr val="bg1"/>
                </a:solidFill>
                <a:latin typeface="Times New Roman" panose="02020603050405020304" pitchFamily="18" charset="0"/>
                <a:ea typeface="Times New Roman" panose="02020603050405020304" pitchFamily="18" charset="0"/>
              </a:rPr>
              <a:t>chất</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đều</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dễ</a:t>
            </a:r>
            <a:r>
              <a:rPr lang="en-US" sz="2000" dirty="0">
                <a:solidFill>
                  <a:schemeClr val="bg1"/>
                </a:solidFill>
                <a:latin typeface="Times New Roman" panose="02020603050405020304" pitchFamily="18" charset="0"/>
                <a:ea typeface="Times New Roman" panose="02020603050405020304" pitchFamily="18" charset="0"/>
              </a:rPr>
              <a:t> tan </a:t>
            </a:r>
            <a:r>
              <a:rPr lang="en-US" sz="2000" dirty="0" err="1">
                <a:solidFill>
                  <a:schemeClr val="bg1"/>
                </a:solidFill>
                <a:latin typeface="Times New Roman" panose="02020603050405020304" pitchFamily="18" charset="0"/>
                <a:ea typeface="Times New Roman" panose="02020603050405020304" pitchFamily="18" charset="0"/>
              </a:rPr>
              <a:t>trong</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nước</a:t>
            </a:r>
            <a:r>
              <a:rPr lang="en-US" sz="2000" dirty="0">
                <a:solidFill>
                  <a:schemeClr val="bg1"/>
                </a:solidFill>
                <a:latin typeface="Times New Roman" panose="02020603050405020304" pitchFamily="18" charset="0"/>
                <a:ea typeface="Times New Roman" panose="02020603050405020304" pitchFamily="18" charset="0"/>
              </a:rPr>
              <a:t> </a:t>
            </a:r>
            <a:r>
              <a:rPr lang="en-US" sz="2000" spc="-15" dirty="0" err="1">
                <a:solidFill>
                  <a:schemeClr val="bg1"/>
                </a:solidFill>
                <a:latin typeface="Times New Roman" panose="02020603050405020304" pitchFamily="18" charset="0"/>
                <a:ea typeface="Times New Roman" panose="02020603050405020304" pitchFamily="18" charset="0"/>
              </a:rPr>
              <a:t>và</a:t>
            </a:r>
            <a:r>
              <a:rPr lang="en-US" sz="2000" spc="-15"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đều</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có</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các</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nhóm</a:t>
            </a:r>
            <a:r>
              <a:rPr lang="en-US" sz="2000" spc="-90" dirty="0">
                <a:solidFill>
                  <a:schemeClr val="bg1"/>
                </a:solidFill>
                <a:latin typeface="Times New Roman" panose="02020603050405020304" pitchFamily="18" charset="0"/>
                <a:ea typeface="Times New Roman" panose="02020603050405020304" pitchFamily="18" charset="0"/>
              </a:rPr>
              <a:t> </a:t>
            </a:r>
            <a:r>
              <a:rPr lang="en-US" sz="2000" dirty="0">
                <a:solidFill>
                  <a:schemeClr val="bg1"/>
                </a:solidFill>
                <a:latin typeface="Times New Roman" panose="02020603050405020304" pitchFamily="18" charset="0"/>
                <a:ea typeface="Times New Roman" panose="02020603050405020304" pitchFamily="18" charset="0"/>
              </a:rPr>
              <a:t>-OH.</a:t>
            </a:r>
          </a:p>
          <a:p>
            <a:pPr marL="342900" indent="-342900" defTabSz="914400">
              <a:spcBef>
                <a:spcPts val="10"/>
              </a:spcBef>
              <a:buSzPts val="1200"/>
              <a:buFont typeface="Times New Roman" panose="02020603050405020304" pitchFamily="18" charset="0"/>
              <a:buAutoNum type="arabicParenBoth"/>
              <a:tabLst>
                <a:tab pos="763270" algn="l"/>
                <a:tab pos="1710690" algn="l"/>
              </a:tabLst>
            </a:pPr>
            <a:r>
              <a:rPr lang="en-US" sz="2000" dirty="0" err="1">
                <a:solidFill>
                  <a:schemeClr val="bg1"/>
                </a:solidFill>
                <a:latin typeface="Times New Roman" panose="02020603050405020304" pitchFamily="18" charset="0"/>
                <a:ea typeface="Times New Roman" panose="02020603050405020304" pitchFamily="18" charset="0"/>
              </a:rPr>
              <a:t>Trừ</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xenlulozơ</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còn</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lại</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glucozơ</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tinh</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bột</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saccarozơ</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đều</a:t>
            </a:r>
            <a:r>
              <a:rPr lang="en-US" sz="2000" dirty="0">
                <a:solidFill>
                  <a:schemeClr val="bg1"/>
                </a:solidFill>
                <a:latin typeface="Times New Roman" panose="02020603050405020304" pitchFamily="18" charset="0"/>
                <a:ea typeface="Times New Roman" panose="02020603050405020304" pitchFamily="18" charset="0"/>
              </a:rPr>
              <a:t> </a:t>
            </a:r>
            <a:r>
              <a:rPr lang="en-US" sz="2000" spc="-15" dirty="0" err="1">
                <a:solidFill>
                  <a:schemeClr val="bg1"/>
                </a:solidFill>
                <a:latin typeface="Times New Roman" panose="02020603050405020304" pitchFamily="18" charset="0"/>
                <a:ea typeface="Times New Roman" panose="02020603050405020304" pitchFamily="18" charset="0"/>
              </a:rPr>
              <a:t>có</a:t>
            </a:r>
            <a:r>
              <a:rPr lang="en-US" sz="2000" spc="-15"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thể</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tham</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gia</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phản</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ứng</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tráng</a:t>
            </a:r>
            <a:r>
              <a:rPr lang="en-US" sz="2000" spc="-155"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bạc</a:t>
            </a:r>
            <a:r>
              <a:rPr lang="en-US" sz="2000" dirty="0">
                <a:solidFill>
                  <a:schemeClr val="bg1"/>
                </a:solidFill>
                <a:latin typeface="Times New Roman" panose="02020603050405020304" pitchFamily="18" charset="0"/>
                <a:ea typeface="Times New Roman" panose="02020603050405020304" pitchFamily="18" charset="0"/>
              </a:rPr>
              <a:t>.</a:t>
            </a:r>
          </a:p>
          <a:p>
            <a:pPr marL="342900" indent="-342900" defTabSz="914400">
              <a:buSzPts val="1200"/>
              <a:buFont typeface="Times New Roman" panose="02020603050405020304" pitchFamily="18" charset="0"/>
              <a:buAutoNum type="arabicParenBoth"/>
              <a:tabLst>
                <a:tab pos="765810" algn="l"/>
                <a:tab pos="1710690" algn="l"/>
              </a:tabLst>
            </a:pPr>
            <a:r>
              <a:rPr lang="en-US" sz="2000" dirty="0" err="1">
                <a:solidFill>
                  <a:schemeClr val="bg1"/>
                </a:solidFill>
                <a:latin typeface="Times New Roman" panose="02020603050405020304" pitchFamily="18" charset="0"/>
                <a:ea typeface="Times New Roman" panose="02020603050405020304" pitchFamily="18" charset="0"/>
              </a:rPr>
              <a:t>Có</a:t>
            </a:r>
            <a:r>
              <a:rPr lang="en-US" sz="2000" dirty="0">
                <a:solidFill>
                  <a:schemeClr val="bg1"/>
                </a:solidFill>
                <a:latin typeface="Times New Roman" panose="02020603050405020304" pitchFamily="18" charset="0"/>
                <a:ea typeface="Times New Roman" panose="02020603050405020304" pitchFamily="18" charset="0"/>
              </a:rPr>
              <a:t> 3 </a:t>
            </a:r>
            <a:r>
              <a:rPr lang="en-US" sz="2000" dirty="0" err="1">
                <a:solidFill>
                  <a:schemeClr val="bg1"/>
                </a:solidFill>
                <a:latin typeface="Times New Roman" panose="02020603050405020304" pitchFamily="18" charset="0"/>
                <a:ea typeface="Times New Roman" panose="02020603050405020304" pitchFamily="18" charset="0"/>
              </a:rPr>
              <a:t>chất</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bị</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thủy</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phân</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trong</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môi</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trường</a:t>
            </a:r>
            <a:r>
              <a:rPr lang="en-US" sz="2000" spc="-14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axit</a:t>
            </a:r>
            <a:r>
              <a:rPr lang="en-US" sz="2000" dirty="0">
                <a:solidFill>
                  <a:schemeClr val="bg1"/>
                </a:solidFill>
                <a:latin typeface="Times New Roman" panose="02020603050405020304" pitchFamily="18" charset="0"/>
                <a:ea typeface="Times New Roman" panose="02020603050405020304" pitchFamily="18" charset="0"/>
              </a:rPr>
              <a:t>.</a:t>
            </a:r>
          </a:p>
          <a:p>
            <a:pPr marL="342900" indent="-342900" defTabSz="914400">
              <a:spcBef>
                <a:spcPts val="10"/>
              </a:spcBef>
              <a:buSzPts val="1200"/>
              <a:buFont typeface="Times New Roman" panose="02020603050405020304" pitchFamily="18" charset="0"/>
              <a:buAutoNum type="arabicParenBoth"/>
              <a:tabLst>
                <a:tab pos="765810" algn="l"/>
                <a:tab pos="1710690" algn="l"/>
              </a:tabLst>
            </a:pPr>
            <a:r>
              <a:rPr lang="en-US" sz="2000" dirty="0" err="1">
                <a:solidFill>
                  <a:schemeClr val="bg1"/>
                </a:solidFill>
                <a:latin typeface="Times New Roman" panose="02020603050405020304" pitchFamily="18" charset="0"/>
                <a:ea typeface="Times New Roman" panose="02020603050405020304" pitchFamily="18" charset="0"/>
              </a:rPr>
              <a:t>Khi</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đốt</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cháy</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hoàn</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toàn</a:t>
            </a:r>
            <a:r>
              <a:rPr lang="en-US" sz="2000" dirty="0">
                <a:solidFill>
                  <a:schemeClr val="bg1"/>
                </a:solidFill>
                <a:latin typeface="Times New Roman" panose="02020603050405020304" pitchFamily="18" charset="0"/>
                <a:ea typeface="Times New Roman" panose="02020603050405020304" pitchFamily="18" charset="0"/>
              </a:rPr>
              <a:t> 4 </a:t>
            </a:r>
            <a:r>
              <a:rPr lang="en-US" sz="2000" dirty="0" err="1">
                <a:solidFill>
                  <a:schemeClr val="bg1"/>
                </a:solidFill>
                <a:latin typeface="Times New Roman" panose="02020603050405020304" pitchFamily="18" charset="0"/>
                <a:ea typeface="Times New Roman" panose="02020603050405020304" pitchFamily="18" charset="0"/>
              </a:rPr>
              <a:t>chất</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trên</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đều</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thu</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được</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số</a:t>
            </a:r>
            <a:r>
              <a:rPr lang="en-US" sz="2000" dirty="0">
                <a:solidFill>
                  <a:schemeClr val="bg1"/>
                </a:solidFill>
                <a:latin typeface="Times New Roman" panose="02020603050405020304" pitchFamily="18" charset="0"/>
                <a:ea typeface="Times New Roman" panose="02020603050405020304" pitchFamily="18" charset="0"/>
              </a:rPr>
              <a:t> mol CO</a:t>
            </a:r>
            <a:r>
              <a:rPr lang="en-US" sz="2000" baseline="-25000" dirty="0">
                <a:solidFill>
                  <a:schemeClr val="bg1"/>
                </a:solidFill>
                <a:latin typeface="Times New Roman" panose="02020603050405020304" pitchFamily="18" charset="0"/>
                <a:ea typeface="Times New Roman" panose="02020603050405020304" pitchFamily="18" charset="0"/>
              </a:rPr>
              <a:t>2</a:t>
            </a:r>
            <a:r>
              <a:rPr lang="en-US" sz="2000" dirty="0">
                <a:solidFill>
                  <a:schemeClr val="bg1"/>
                </a:solidFill>
                <a:latin typeface="Times New Roman" panose="02020603050405020304" pitchFamily="18" charset="0"/>
                <a:ea typeface="Times New Roman" panose="02020603050405020304" pitchFamily="18" charset="0"/>
              </a:rPr>
              <a:t> </a:t>
            </a:r>
            <a:r>
              <a:rPr lang="en-US" sz="2000" spc="-15" dirty="0" err="1">
                <a:solidFill>
                  <a:schemeClr val="bg1"/>
                </a:solidFill>
                <a:latin typeface="Times New Roman" panose="02020603050405020304" pitchFamily="18" charset="0"/>
                <a:ea typeface="Times New Roman" panose="02020603050405020304" pitchFamily="18" charset="0"/>
              </a:rPr>
              <a:t>và</a:t>
            </a:r>
            <a:r>
              <a:rPr lang="en-US" sz="2000" spc="-15" dirty="0">
                <a:solidFill>
                  <a:schemeClr val="bg1"/>
                </a:solidFill>
                <a:latin typeface="Times New Roman" panose="02020603050405020304" pitchFamily="18" charset="0"/>
                <a:ea typeface="Times New Roman" panose="02020603050405020304" pitchFamily="18" charset="0"/>
              </a:rPr>
              <a:t> </a:t>
            </a:r>
            <a:r>
              <a:rPr lang="en-US" sz="2000" dirty="0">
                <a:solidFill>
                  <a:schemeClr val="bg1"/>
                </a:solidFill>
                <a:latin typeface="Times New Roman" panose="02020603050405020304" pitchFamily="18" charset="0"/>
                <a:ea typeface="Times New Roman" panose="02020603050405020304" pitchFamily="18" charset="0"/>
              </a:rPr>
              <a:t>H</a:t>
            </a:r>
            <a:r>
              <a:rPr lang="en-US" sz="2000" baseline="-25000" dirty="0">
                <a:solidFill>
                  <a:schemeClr val="bg1"/>
                </a:solidFill>
                <a:latin typeface="Times New Roman" panose="02020603050405020304" pitchFamily="18" charset="0"/>
                <a:ea typeface="Times New Roman" panose="02020603050405020304" pitchFamily="18" charset="0"/>
              </a:rPr>
              <a:t>2</a:t>
            </a:r>
            <a:r>
              <a:rPr lang="en-US" sz="2000" dirty="0">
                <a:solidFill>
                  <a:schemeClr val="bg1"/>
                </a:solidFill>
                <a:latin typeface="Times New Roman" panose="02020603050405020304" pitchFamily="18" charset="0"/>
                <a:ea typeface="Times New Roman" panose="02020603050405020304" pitchFamily="18" charset="0"/>
              </a:rPr>
              <a:t>O </a:t>
            </a:r>
            <a:r>
              <a:rPr lang="en-US" sz="2000" dirty="0" err="1">
                <a:solidFill>
                  <a:schemeClr val="bg1"/>
                </a:solidFill>
                <a:latin typeface="Times New Roman" panose="02020603050405020304" pitchFamily="18" charset="0"/>
                <a:ea typeface="Times New Roman" panose="02020603050405020304" pitchFamily="18" charset="0"/>
              </a:rPr>
              <a:t>bằng</a:t>
            </a:r>
            <a:r>
              <a:rPr lang="en-US" sz="2000" spc="-5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nhau</a:t>
            </a:r>
            <a:r>
              <a:rPr lang="en-US" sz="2000" dirty="0">
                <a:solidFill>
                  <a:schemeClr val="bg1"/>
                </a:solidFill>
                <a:latin typeface="Times New Roman" panose="02020603050405020304" pitchFamily="18" charset="0"/>
                <a:ea typeface="Times New Roman" panose="02020603050405020304" pitchFamily="18" charset="0"/>
              </a:rPr>
              <a:t>.</a:t>
            </a:r>
          </a:p>
          <a:p>
            <a:pPr marL="342900" marR="3772535" indent="-342900" defTabSz="914400">
              <a:buSzPts val="1200"/>
              <a:buFont typeface="Times New Roman" panose="02020603050405020304" pitchFamily="18" charset="0"/>
              <a:buAutoNum type="arabicParenBoth"/>
              <a:tabLst>
                <a:tab pos="765810" algn="l"/>
                <a:tab pos="1710690" algn="l"/>
              </a:tabLst>
            </a:pPr>
            <a:r>
              <a:rPr lang="en-US" sz="2000" dirty="0" err="1">
                <a:solidFill>
                  <a:schemeClr val="bg1"/>
                </a:solidFill>
                <a:latin typeface="Times New Roman" panose="02020603050405020304" pitchFamily="18" charset="0"/>
                <a:ea typeface="Times New Roman" panose="02020603050405020304" pitchFamily="18" charset="0"/>
              </a:rPr>
              <a:t>Chỉ</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có</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glucozơ</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và</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saccarozơ</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hòa</a:t>
            </a:r>
            <a:r>
              <a:rPr lang="en-US" sz="2000" dirty="0">
                <a:solidFill>
                  <a:schemeClr val="bg1"/>
                </a:solidFill>
                <a:latin typeface="Times New Roman" panose="02020603050405020304" pitchFamily="18" charset="0"/>
                <a:ea typeface="Times New Roman" panose="02020603050405020304" pitchFamily="18" charset="0"/>
              </a:rPr>
              <a:t> tan </a:t>
            </a:r>
            <a:r>
              <a:rPr lang="en-US" sz="2000" dirty="0" err="1">
                <a:solidFill>
                  <a:schemeClr val="bg1"/>
                </a:solidFill>
                <a:latin typeface="Times New Roman" panose="02020603050405020304" pitchFamily="18" charset="0"/>
                <a:ea typeface="Times New Roman" panose="02020603050405020304" pitchFamily="18" charset="0"/>
              </a:rPr>
              <a:t>được</a:t>
            </a:r>
            <a:r>
              <a:rPr lang="en-US" sz="2000" dirty="0">
                <a:solidFill>
                  <a:schemeClr val="bg1"/>
                </a:solidFill>
                <a:latin typeface="Times New Roman" panose="02020603050405020304" pitchFamily="18" charset="0"/>
                <a:ea typeface="Times New Roman" panose="02020603050405020304" pitchFamily="18" charset="0"/>
              </a:rPr>
              <a:t> Cu(OH)</a:t>
            </a:r>
            <a:r>
              <a:rPr lang="en-US" sz="2000" baseline="-25000" dirty="0">
                <a:solidFill>
                  <a:schemeClr val="bg1"/>
                </a:solidFill>
                <a:latin typeface="Times New Roman" panose="02020603050405020304" pitchFamily="18" charset="0"/>
                <a:ea typeface="Times New Roman" panose="02020603050405020304" pitchFamily="18" charset="0"/>
              </a:rPr>
              <a:t>2.</a:t>
            </a:r>
            <a:endParaRPr lang="en-US" dirty="0">
              <a:solidFill>
                <a:schemeClr val="bg1"/>
              </a:solidFill>
              <a:latin typeface="Times New Roman" panose="02020603050405020304" pitchFamily="18" charset="0"/>
              <a:ea typeface="Times New Roman" panose="02020603050405020304" pitchFamily="18" charset="0"/>
            </a:endParaRPr>
          </a:p>
          <a:p>
            <a:pPr marR="3772535" defTabSz="914400">
              <a:buSzPts val="1200"/>
              <a:tabLst>
                <a:tab pos="765810" algn="l"/>
                <a:tab pos="1710690" algn="l"/>
              </a:tabLst>
            </a:pPr>
            <a:r>
              <a:rPr lang="en-US" dirty="0" err="1">
                <a:solidFill>
                  <a:schemeClr val="bg1"/>
                </a:solidFill>
                <a:latin typeface="Times New Roman" panose="02020603050405020304" pitchFamily="18" charset="0"/>
                <a:ea typeface="Times New Roman" panose="02020603050405020304" pitchFamily="18" charset="0"/>
              </a:rPr>
              <a:t>Trong</a:t>
            </a:r>
            <a:r>
              <a:rPr lang="en-US" dirty="0">
                <a:solidFill>
                  <a:schemeClr val="bg1"/>
                </a:solidFill>
                <a:latin typeface="Times New Roman" panose="02020603050405020304" pitchFamily="18" charset="0"/>
                <a:ea typeface="Times New Roman" panose="02020603050405020304" pitchFamily="18" charset="0"/>
              </a:rPr>
              <a:t> </a:t>
            </a:r>
            <a:r>
              <a:rPr lang="en-US" dirty="0" err="1">
                <a:solidFill>
                  <a:schemeClr val="bg1"/>
                </a:solidFill>
                <a:latin typeface="Times New Roman" panose="02020603050405020304" pitchFamily="18" charset="0"/>
                <a:ea typeface="Times New Roman" panose="02020603050405020304" pitchFamily="18" charset="0"/>
              </a:rPr>
              <a:t>các</a:t>
            </a:r>
            <a:r>
              <a:rPr lang="en-US" dirty="0">
                <a:solidFill>
                  <a:schemeClr val="bg1"/>
                </a:solidFill>
                <a:latin typeface="Times New Roman" panose="02020603050405020304" pitchFamily="18" charset="0"/>
                <a:ea typeface="Times New Roman" panose="02020603050405020304" pitchFamily="18" charset="0"/>
              </a:rPr>
              <a:t> so </a:t>
            </a:r>
            <a:r>
              <a:rPr lang="en-US" dirty="0" err="1">
                <a:solidFill>
                  <a:schemeClr val="bg1"/>
                </a:solidFill>
                <a:latin typeface="Times New Roman" panose="02020603050405020304" pitchFamily="18" charset="0"/>
                <a:ea typeface="Times New Roman" panose="02020603050405020304" pitchFamily="18" charset="0"/>
              </a:rPr>
              <a:t>sánh</a:t>
            </a:r>
            <a:r>
              <a:rPr lang="en-US" dirty="0">
                <a:solidFill>
                  <a:schemeClr val="bg1"/>
                </a:solidFill>
                <a:latin typeface="Times New Roman" panose="02020603050405020304" pitchFamily="18" charset="0"/>
                <a:ea typeface="Times New Roman" panose="02020603050405020304" pitchFamily="18" charset="0"/>
              </a:rPr>
              <a:t> </a:t>
            </a:r>
            <a:r>
              <a:rPr lang="en-US" dirty="0" err="1">
                <a:solidFill>
                  <a:schemeClr val="bg1"/>
                </a:solidFill>
                <a:latin typeface="Times New Roman" panose="02020603050405020304" pitchFamily="18" charset="0"/>
                <a:ea typeface="Times New Roman" panose="02020603050405020304" pitchFamily="18" charset="0"/>
              </a:rPr>
              <a:t>trên</a:t>
            </a:r>
            <a:r>
              <a:rPr lang="en-US" dirty="0">
                <a:solidFill>
                  <a:schemeClr val="bg1"/>
                </a:solidFill>
                <a:latin typeface="Times New Roman" panose="02020603050405020304" pitchFamily="18" charset="0"/>
                <a:ea typeface="Times New Roman" panose="02020603050405020304" pitchFamily="18" charset="0"/>
              </a:rPr>
              <a:t>, </a:t>
            </a:r>
            <a:r>
              <a:rPr lang="en-US" dirty="0" err="1">
                <a:solidFill>
                  <a:schemeClr val="bg1"/>
                </a:solidFill>
                <a:latin typeface="Times New Roman" panose="02020603050405020304" pitchFamily="18" charset="0"/>
                <a:ea typeface="Times New Roman" panose="02020603050405020304" pitchFamily="18" charset="0"/>
              </a:rPr>
              <a:t>số</a:t>
            </a:r>
            <a:r>
              <a:rPr lang="en-US" dirty="0">
                <a:solidFill>
                  <a:schemeClr val="bg1"/>
                </a:solidFill>
                <a:latin typeface="Times New Roman" panose="02020603050405020304" pitchFamily="18" charset="0"/>
                <a:ea typeface="Times New Roman" panose="02020603050405020304" pitchFamily="18" charset="0"/>
              </a:rPr>
              <a:t> ý </a:t>
            </a:r>
            <a:r>
              <a:rPr lang="en-US" b="1" dirty="0" err="1">
                <a:solidFill>
                  <a:schemeClr val="bg1"/>
                </a:solidFill>
                <a:latin typeface="Times New Roman" panose="02020603050405020304" pitchFamily="18" charset="0"/>
                <a:ea typeface="Times New Roman" panose="02020603050405020304" pitchFamily="18" charset="0"/>
              </a:rPr>
              <a:t>không</a:t>
            </a:r>
            <a:r>
              <a:rPr lang="en-US" b="1" dirty="0">
                <a:solidFill>
                  <a:schemeClr val="bg1"/>
                </a:solidFill>
                <a:latin typeface="Times New Roman" panose="02020603050405020304" pitchFamily="18" charset="0"/>
                <a:ea typeface="Times New Roman" panose="02020603050405020304" pitchFamily="18" charset="0"/>
              </a:rPr>
              <a:t> </a:t>
            </a:r>
            <a:r>
              <a:rPr lang="en-US" b="1" dirty="0" err="1">
                <a:solidFill>
                  <a:schemeClr val="bg1"/>
                </a:solidFill>
                <a:latin typeface="Times New Roman" panose="02020603050405020304" pitchFamily="18" charset="0"/>
                <a:ea typeface="Times New Roman" panose="02020603050405020304" pitchFamily="18" charset="0"/>
              </a:rPr>
              <a:t>đúng</a:t>
            </a:r>
            <a:r>
              <a:rPr lang="en-US" b="1" spc="-50" dirty="0">
                <a:solidFill>
                  <a:schemeClr val="bg1"/>
                </a:solidFill>
                <a:latin typeface="Times New Roman" panose="02020603050405020304" pitchFamily="18" charset="0"/>
                <a:ea typeface="Times New Roman" panose="02020603050405020304" pitchFamily="18" charset="0"/>
              </a:rPr>
              <a:t> </a:t>
            </a:r>
            <a:r>
              <a:rPr lang="en-US" spc="-25" dirty="0" err="1">
                <a:solidFill>
                  <a:schemeClr val="bg1"/>
                </a:solidFill>
                <a:latin typeface="Times New Roman" panose="02020603050405020304" pitchFamily="18" charset="0"/>
                <a:ea typeface="Times New Roman" panose="02020603050405020304" pitchFamily="18" charset="0"/>
              </a:rPr>
              <a:t>là</a:t>
            </a:r>
            <a:endParaRPr lang="en-US" spc="-25" dirty="0">
              <a:solidFill>
                <a:schemeClr val="bg1"/>
              </a:solidFill>
              <a:latin typeface="Times New Roman" panose="02020603050405020304" pitchFamily="18" charset="0"/>
              <a:ea typeface="Times New Roman" panose="02020603050405020304" pitchFamily="18" charset="0"/>
            </a:endParaRPr>
          </a:p>
          <a:p>
            <a:pPr marR="3772535" defTabSz="914400">
              <a:buSzPts val="1200"/>
              <a:tabLst>
                <a:tab pos="765810" algn="l"/>
                <a:tab pos="1710690" algn="l"/>
              </a:tabLst>
            </a:pPr>
            <a:r>
              <a:rPr lang="en-US" sz="2000" b="1" dirty="0">
                <a:solidFill>
                  <a:schemeClr val="bg1"/>
                </a:solidFill>
                <a:latin typeface="Times New Roman" panose="02020603050405020304" pitchFamily="18" charset="0"/>
                <a:ea typeface="Times New Roman" panose="02020603050405020304" pitchFamily="18" charset="0"/>
              </a:rPr>
              <a:t>A.</a:t>
            </a:r>
            <a:r>
              <a:rPr lang="en-US" sz="2000" b="1" spc="15" dirty="0">
                <a:solidFill>
                  <a:schemeClr val="bg1"/>
                </a:solidFill>
                <a:latin typeface="Times New Roman" panose="02020603050405020304" pitchFamily="18" charset="0"/>
                <a:ea typeface="Times New Roman" panose="02020603050405020304" pitchFamily="18" charset="0"/>
              </a:rPr>
              <a:t> </a:t>
            </a:r>
            <a:r>
              <a:rPr lang="en-US" sz="2000" dirty="0">
                <a:solidFill>
                  <a:schemeClr val="bg1"/>
                </a:solidFill>
                <a:latin typeface="Times New Roman" panose="02020603050405020304" pitchFamily="18" charset="0"/>
                <a:ea typeface="Times New Roman" panose="02020603050405020304" pitchFamily="18" charset="0"/>
              </a:rPr>
              <a:t>2.			</a:t>
            </a:r>
            <a:r>
              <a:rPr lang="en-US" sz="2000" b="1" dirty="0">
                <a:solidFill>
                  <a:schemeClr val="bg1"/>
                </a:solidFill>
                <a:latin typeface="Times New Roman" panose="02020603050405020304" pitchFamily="18" charset="0"/>
                <a:ea typeface="Times New Roman" panose="02020603050405020304" pitchFamily="18" charset="0"/>
              </a:rPr>
              <a:t>B. </a:t>
            </a:r>
            <a:r>
              <a:rPr lang="en-US" sz="2000" dirty="0">
                <a:solidFill>
                  <a:schemeClr val="bg1"/>
                </a:solidFill>
                <a:latin typeface="Times New Roman" panose="02020603050405020304" pitchFamily="18" charset="0"/>
                <a:ea typeface="Times New Roman" panose="02020603050405020304" pitchFamily="18" charset="0"/>
              </a:rPr>
              <a:t>5.			</a:t>
            </a:r>
            <a:r>
              <a:rPr lang="en-US" sz="2000" b="1" dirty="0">
                <a:solidFill>
                  <a:schemeClr val="bg1"/>
                </a:solidFill>
                <a:latin typeface="Times New Roman" panose="02020603050405020304" pitchFamily="18" charset="0"/>
                <a:ea typeface="Times New Roman" panose="02020603050405020304" pitchFamily="18" charset="0"/>
              </a:rPr>
              <a:t>C.</a:t>
            </a:r>
            <a:r>
              <a:rPr lang="en-US" sz="2000" b="1" spc="15" dirty="0">
                <a:solidFill>
                  <a:schemeClr val="bg1"/>
                </a:solidFill>
                <a:latin typeface="Times New Roman" panose="02020603050405020304" pitchFamily="18" charset="0"/>
                <a:ea typeface="Times New Roman" panose="02020603050405020304" pitchFamily="18" charset="0"/>
              </a:rPr>
              <a:t> </a:t>
            </a:r>
            <a:r>
              <a:rPr lang="en-US" sz="2000" dirty="0">
                <a:solidFill>
                  <a:schemeClr val="bg1"/>
                </a:solidFill>
                <a:latin typeface="Times New Roman" panose="02020603050405020304" pitchFamily="18" charset="0"/>
                <a:ea typeface="Times New Roman" panose="02020603050405020304" pitchFamily="18" charset="0"/>
              </a:rPr>
              <a:t>4.		          </a:t>
            </a:r>
            <a:r>
              <a:rPr lang="en-US" sz="2000" b="1" dirty="0">
                <a:solidFill>
                  <a:schemeClr val="bg1"/>
                </a:solidFill>
                <a:latin typeface="Times New Roman" panose="02020603050405020304" pitchFamily="18" charset="0"/>
                <a:ea typeface="Times New Roman" panose="02020603050405020304" pitchFamily="18" charset="0"/>
              </a:rPr>
              <a:t>D.</a:t>
            </a:r>
            <a:r>
              <a:rPr lang="en-US" sz="2000" b="1" spc="10" dirty="0">
                <a:solidFill>
                  <a:schemeClr val="bg1"/>
                </a:solidFill>
                <a:latin typeface="Times New Roman" panose="02020603050405020304" pitchFamily="18" charset="0"/>
                <a:ea typeface="Times New Roman" panose="02020603050405020304" pitchFamily="18" charset="0"/>
              </a:rPr>
              <a:t> </a:t>
            </a:r>
            <a:r>
              <a:rPr lang="en-US" sz="2000" dirty="0">
                <a:solidFill>
                  <a:schemeClr val="bg1"/>
                </a:solidFill>
                <a:latin typeface="Times New Roman" panose="02020603050405020304" pitchFamily="18" charset="0"/>
                <a:ea typeface="Times New Roman" panose="02020603050405020304" pitchFamily="18" charset="0"/>
              </a:rPr>
              <a:t>3.</a:t>
            </a:r>
          </a:p>
        </p:txBody>
      </p:sp>
      <p:sp>
        <p:nvSpPr>
          <p:cNvPr id="3" name="TextBox 2">
            <a:extLst>
              <a:ext uri="{FF2B5EF4-FFF2-40B4-BE49-F238E27FC236}">
                <a16:creationId xmlns:a16="http://schemas.microsoft.com/office/drawing/2014/main" id="{49853BA1-AF9E-4E6C-93CF-000AA0EB30FA}"/>
              </a:ext>
            </a:extLst>
          </p:cNvPr>
          <p:cNvSpPr txBox="1"/>
          <p:nvPr/>
        </p:nvSpPr>
        <p:spPr>
          <a:xfrm>
            <a:off x="101600" y="503564"/>
            <a:ext cx="11944127" cy="707886"/>
          </a:xfrm>
          <a:prstGeom prst="rect">
            <a:avLst/>
          </a:prstGeom>
          <a:noFill/>
          <a:ln>
            <a:solidFill>
              <a:schemeClr val="accent1"/>
            </a:solidFill>
          </a:ln>
        </p:spPr>
        <p:txBody>
          <a:bodyPr wrap="square" rtlCol="0">
            <a:spAutoFit/>
          </a:bodyPr>
          <a:lstStyle/>
          <a:p>
            <a:pPr defTabSz="914400">
              <a:buSzPts val="1100"/>
              <a:tabLst>
                <a:tab pos="450215" algn="l"/>
                <a:tab pos="1710690" algn="l"/>
              </a:tabLst>
            </a:pPr>
            <a:r>
              <a:rPr lang="en-US" sz="20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Câu</a:t>
            </a:r>
            <a:r>
              <a:rPr lang="en-US" sz="2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1: </a:t>
            </a:r>
            <a:r>
              <a:rPr lang="pt-BR" sz="2000" dirty="0">
                <a:solidFill>
                  <a:schemeClr val="bg1"/>
                </a:solidFill>
                <a:latin typeface="Times New Roman" panose="02020603050405020304" pitchFamily="18" charset="0"/>
                <a:ea typeface="Times New Roman" panose="02020603050405020304" pitchFamily="18" charset="0"/>
              </a:rPr>
              <a:t>Trong phân tử của các </a:t>
            </a:r>
            <a:r>
              <a:rPr lang="en-US" sz="2000" dirty="0" err="1">
                <a:solidFill>
                  <a:schemeClr val="bg1"/>
                </a:solidFill>
                <a:latin typeface="Times New Roman" panose="02020603050405020304" pitchFamily="18" charset="0"/>
                <a:ea typeface="Times New Roman" panose="02020603050405020304" pitchFamily="18" charset="0"/>
              </a:rPr>
              <a:t>cacbohiđrat</a:t>
            </a:r>
            <a:r>
              <a:rPr lang="pt-BR" sz="2000" dirty="0">
                <a:solidFill>
                  <a:schemeClr val="bg1"/>
                </a:solidFill>
                <a:latin typeface="Times New Roman" panose="02020603050405020304" pitchFamily="18" charset="0"/>
                <a:ea typeface="Times New Roman" panose="02020603050405020304" pitchFamily="18" charset="0"/>
              </a:rPr>
              <a:t> luôn có</a:t>
            </a:r>
            <a:br>
              <a:rPr lang="pt-BR" sz="2000" dirty="0">
                <a:solidFill>
                  <a:schemeClr val="bg1"/>
                </a:solidFill>
                <a:latin typeface="Times New Roman" panose="02020603050405020304" pitchFamily="18" charset="0"/>
                <a:ea typeface="Times New Roman" panose="02020603050405020304" pitchFamily="18" charset="0"/>
              </a:rPr>
            </a:br>
            <a:r>
              <a:rPr lang="pt-BR" sz="2000" b="1" dirty="0">
                <a:solidFill>
                  <a:schemeClr val="bg1"/>
                </a:solidFill>
                <a:latin typeface="Times New Roman" panose="02020603050405020304" pitchFamily="18" charset="0"/>
                <a:ea typeface="Times New Roman" panose="02020603050405020304" pitchFamily="18" charset="0"/>
              </a:rPr>
              <a:t>A.</a:t>
            </a:r>
            <a:r>
              <a:rPr lang="pt-BR" sz="2000" dirty="0">
                <a:solidFill>
                  <a:schemeClr val="bg1"/>
                </a:solidFill>
                <a:latin typeface="Times New Roman" panose="02020603050405020304" pitchFamily="18" charset="0"/>
                <a:ea typeface="Times New Roman" panose="02020603050405020304" pitchFamily="18" charset="0"/>
              </a:rPr>
              <a:t> nhóm chức ancol.	</a:t>
            </a:r>
            <a:r>
              <a:rPr lang="pt-BR" sz="2000" b="1" dirty="0">
                <a:solidFill>
                  <a:schemeClr val="bg1"/>
                </a:solidFill>
                <a:latin typeface="Times New Roman" panose="02020603050405020304" pitchFamily="18" charset="0"/>
                <a:ea typeface="Times New Roman" panose="02020603050405020304" pitchFamily="18" charset="0"/>
              </a:rPr>
              <a:t>B.</a:t>
            </a:r>
            <a:r>
              <a:rPr lang="pt-BR" sz="2000" dirty="0">
                <a:solidFill>
                  <a:schemeClr val="bg1"/>
                </a:solidFill>
                <a:latin typeface="Times New Roman" panose="02020603050405020304" pitchFamily="18" charset="0"/>
                <a:ea typeface="Times New Roman" panose="02020603050405020304" pitchFamily="18" charset="0"/>
              </a:rPr>
              <a:t> nhóm chức anđehit.        </a:t>
            </a:r>
            <a:r>
              <a:rPr lang="pt-BR" sz="2000" b="1" dirty="0">
                <a:solidFill>
                  <a:schemeClr val="bg1"/>
                </a:solidFill>
                <a:latin typeface="Times New Roman" panose="02020603050405020304" pitchFamily="18" charset="0"/>
                <a:ea typeface="Times New Roman" panose="02020603050405020304" pitchFamily="18" charset="0"/>
              </a:rPr>
              <a:t>C.</a:t>
            </a:r>
            <a:r>
              <a:rPr lang="pt-BR" sz="2000" dirty="0">
                <a:solidFill>
                  <a:schemeClr val="bg1"/>
                </a:solidFill>
                <a:latin typeface="Times New Roman" panose="02020603050405020304" pitchFamily="18" charset="0"/>
                <a:ea typeface="Times New Roman" panose="02020603050405020304" pitchFamily="18" charset="0"/>
              </a:rPr>
              <a:t> nhóm chức axit.	   </a:t>
            </a:r>
            <a:r>
              <a:rPr lang="pt-BR" sz="2000" b="1" dirty="0">
                <a:solidFill>
                  <a:schemeClr val="bg1"/>
                </a:solidFill>
                <a:latin typeface="Times New Roman" panose="02020603050405020304" pitchFamily="18" charset="0"/>
                <a:ea typeface="Times New Roman" panose="02020603050405020304" pitchFamily="18" charset="0"/>
              </a:rPr>
              <a:t>D.</a:t>
            </a:r>
            <a:r>
              <a:rPr lang="pt-BR" sz="2000" dirty="0">
                <a:solidFill>
                  <a:schemeClr val="bg1"/>
                </a:solidFill>
                <a:latin typeface="Times New Roman" panose="02020603050405020304" pitchFamily="18" charset="0"/>
                <a:ea typeface="Times New Roman" panose="02020603050405020304" pitchFamily="18" charset="0"/>
              </a:rPr>
              <a:t> nhóm chức xeton.</a:t>
            </a:r>
            <a:r>
              <a:rPr lang="en-US" sz="2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p:txBody>
      </p:sp>
      <p:sp>
        <p:nvSpPr>
          <p:cNvPr id="4" name="TextBox 3">
            <a:extLst>
              <a:ext uri="{FF2B5EF4-FFF2-40B4-BE49-F238E27FC236}">
                <a16:creationId xmlns:a16="http://schemas.microsoft.com/office/drawing/2014/main" id="{8CC3F31E-7810-44F6-BF10-92E185E8EF70}"/>
              </a:ext>
            </a:extLst>
          </p:cNvPr>
          <p:cNvSpPr txBox="1"/>
          <p:nvPr/>
        </p:nvSpPr>
        <p:spPr>
          <a:xfrm>
            <a:off x="167255" y="1169507"/>
            <a:ext cx="11857489" cy="1015663"/>
          </a:xfrm>
          <a:prstGeom prst="rect">
            <a:avLst/>
          </a:prstGeom>
          <a:noFill/>
          <a:ln>
            <a:solidFill>
              <a:schemeClr val="accent1"/>
            </a:solidFill>
          </a:ln>
        </p:spPr>
        <p:txBody>
          <a:bodyPr wrap="square" rtlCol="0">
            <a:spAutoFit/>
          </a:bodyPr>
          <a:lstStyle/>
          <a:p>
            <a:pPr defTabSz="914400">
              <a:buSzPts val="1100"/>
              <a:tabLst>
                <a:tab pos="540385" algn="l"/>
                <a:tab pos="1710690" algn="l"/>
              </a:tabLst>
            </a:pPr>
            <a:r>
              <a:rPr lang="en-US" sz="20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Câu</a:t>
            </a:r>
            <a:r>
              <a:rPr lang="en-US" sz="2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2: </a:t>
            </a:r>
            <a:r>
              <a:rPr lang="pt-BR" sz="2000" dirty="0">
                <a:solidFill>
                  <a:schemeClr val="bg1"/>
                </a:solidFill>
                <a:latin typeface="Times New Roman" panose="02020603050405020304" pitchFamily="18" charset="0"/>
                <a:ea typeface="Times New Roman" panose="02020603050405020304" pitchFamily="18" charset="0"/>
              </a:rPr>
              <a:t>Để chứng minh phân tử glucozơ có nhiều nhóm hiđroxyl , người ta cho glucozơ phản ứng với </a:t>
            </a:r>
            <a:br>
              <a:rPr lang="pt-BR" sz="2000" dirty="0">
                <a:solidFill>
                  <a:schemeClr val="bg1"/>
                </a:solidFill>
                <a:latin typeface="Times New Roman" panose="02020603050405020304" pitchFamily="18" charset="0"/>
                <a:ea typeface="Times New Roman" panose="02020603050405020304" pitchFamily="18" charset="0"/>
              </a:rPr>
            </a:br>
            <a:r>
              <a:rPr lang="pt-BR" sz="2000" dirty="0">
                <a:solidFill>
                  <a:schemeClr val="bg1"/>
                </a:solidFill>
                <a:latin typeface="Times New Roman" panose="02020603050405020304" pitchFamily="18" charset="0"/>
                <a:ea typeface="Times New Roman" panose="02020603050405020304" pitchFamily="18" charset="0"/>
              </a:rPr>
              <a:t>	</a:t>
            </a:r>
            <a:r>
              <a:rPr lang="pt-BR" sz="2000" b="1" dirty="0">
                <a:solidFill>
                  <a:schemeClr val="bg1"/>
                </a:solidFill>
                <a:latin typeface="Times New Roman" panose="02020603050405020304" pitchFamily="18" charset="0"/>
                <a:ea typeface="Times New Roman" panose="02020603050405020304" pitchFamily="18" charset="0"/>
              </a:rPr>
              <a:t>A.</a:t>
            </a:r>
            <a:r>
              <a:rPr lang="pt-BR" sz="2000" dirty="0">
                <a:solidFill>
                  <a:schemeClr val="bg1"/>
                </a:solidFill>
                <a:latin typeface="Times New Roman" panose="02020603050405020304" pitchFamily="18" charset="0"/>
                <a:ea typeface="Times New Roman" panose="02020603050405020304" pitchFamily="18" charset="0"/>
              </a:rPr>
              <a:t> Cu(OH)</a:t>
            </a:r>
            <a:r>
              <a:rPr lang="pt-BR" sz="2000" baseline="-25000" dirty="0">
                <a:solidFill>
                  <a:schemeClr val="bg1"/>
                </a:solidFill>
                <a:latin typeface="Times New Roman" panose="02020603050405020304" pitchFamily="18" charset="0"/>
                <a:ea typeface="Times New Roman" panose="02020603050405020304" pitchFamily="18" charset="0"/>
              </a:rPr>
              <a:t>2</a:t>
            </a:r>
            <a:r>
              <a:rPr lang="pt-BR" sz="2000" dirty="0">
                <a:solidFill>
                  <a:schemeClr val="bg1"/>
                </a:solidFill>
                <a:latin typeface="Times New Roman" panose="02020603050405020304" pitchFamily="18" charset="0"/>
                <a:ea typeface="Times New Roman" panose="02020603050405020304" pitchFamily="18" charset="0"/>
              </a:rPr>
              <a:t> trong NaOH đun nóng.  		</a:t>
            </a:r>
            <a:r>
              <a:rPr lang="pt-BR" sz="2000" b="1" dirty="0">
                <a:solidFill>
                  <a:schemeClr val="bg1"/>
                </a:solidFill>
                <a:latin typeface="Times New Roman" panose="02020603050405020304" pitchFamily="18" charset="0"/>
                <a:ea typeface="Times New Roman" panose="02020603050405020304" pitchFamily="18" charset="0"/>
              </a:rPr>
              <a:t>B.</a:t>
            </a:r>
            <a:r>
              <a:rPr lang="pt-BR" sz="2000" dirty="0">
                <a:solidFill>
                  <a:schemeClr val="bg1"/>
                </a:solidFill>
                <a:latin typeface="Times New Roman" panose="02020603050405020304" pitchFamily="18" charset="0"/>
                <a:ea typeface="Times New Roman" panose="02020603050405020304" pitchFamily="18" charset="0"/>
              </a:rPr>
              <a:t> Cu(OH)</a:t>
            </a:r>
            <a:r>
              <a:rPr lang="pt-BR" sz="2000" baseline="-25000" dirty="0">
                <a:solidFill>
                  <a:schemeClr val="bg1"/>
                </a:solidFill>
                <a:latin typeface="Times New Roman" panose="02020603050405020304" pitchFamily="18" charset="0"/>
                <a:ea typeface="Times New Roman" panose="02020603050405020304" pitchFamily="18" charset="0"/>
              </a:rPr>
              <a:t>2</a:t>
            </a:r>
            <a:r>
              <a:rPr lang="pt-BR" sz="2000" dirty="0">
                <a:solidFill>
                  <a:schemeClr val="bg1"/>
                </a:solidFill>
                <a:latin typeface="Times New Roman" panose="02020603050405020304" pitchFamily="18" charset="0"/>
                <a:ea typeface="Times New Roman" panose="02020603050405020304" pitchFamily="18" charset="0"/>
              </a:rPr>
              <a:t> ở nhiệt độ thường.  </a:t>
            </a:r>
          </a:p>
          <a:p>
            <a:pPr defTabSz="914400">
              <a:buSzPts val="1100"/>
              <a:tabLst>
                <a:tab pos="540385" algn="l"/>
                <a:tab pos="1710690" algn="l"/>
              </a:tabLst>
            </a:pPr>
            <a:r>
              <a:rPr lang="pt-BR" sz="2000" b="1" dirty="0">
                <a:solidFill>
                  <a:schemeClr val="bg1"/>
                </a:solidFill>
                <a:latin typeface="Times New Roman" panose="02020603050405020304" pitchFamily="18" charset="0"/>
                <a:ea typeface="Times New Roman" panose="02020603050405020304" pitchFamily="18" charset="0"/>
              </a:rPr>
              <a:t>	C.</a:t>
            </a:r>
            <a:r>
              <a:rPr lang="pt-BR" sz="2000" dirty="0">
                <a:solidFill>
                  <a:schemeClr val="bg1"/>
                </a:solidFill>
                <a:latin typeface="Times New Roman" panose="02020603050405020304" pitchFamily="18" charset="0"/>
                <a:ea typeface="Times New Roman" panose="02020603050405020304" pitchFamily="18" charset="0"/>
              </a:rPr>
              <a:t> dd NaOH  				</a:t>
            </a:r>
            <a:r>
              <a:rPr lang="pt-BR" sz="2000" b="1" dirty="0">
                <a:solidFill>
                  <a:schemeClr val="bg1"/>
                </a:solidFill>
                <a:latin typeface="Times New Roman" panose="02020603050405020304" pitchFamily="18" charset="0"/>
                <a:ea typeface="Times New Roman" panose="02020603050405020304" pitchFamily="18" charset="0"/>
              </a:rPr>
              <a:t>D.</a:t>
            </a:r>
            <a:r>
              <a:rPr lang="pt-BR" sz="2000" dirty="0">
                <a:solidFill>
                  <a:schemeClr val="bg1"/>
                </a:solidFill>
                <a:latin typeface="Times New Roman" panose="02020603050405020304" pitchFamily="18" charset="0"/>
                <a:ea typeface="Times New Roman" panose="02020603050405020304" pitchFamily="18" charset="0"/>
              </a:rPr>
              <a:t> dd AgNO</a:t>
            </a:r>
            <a:r>
              <a:rPr lang="pt-BR" sz="2000" baseline="-25000" dirty="0">
                <a:solidFill>
                  <a:schemeClr val="bg1"/>
                </a:solidFill>
                <a:latin typeface="Times New Roman" panose="02020603050405020304" pitchFamily="18" charset="0"/>
                <a:ea typeface="Times New Roman" panose="02020603050405020304" pitchFamily="18" charset="0"/>
              </a:rPr>
              <a:t>3</a:t>
            </a:r>
            <a:r>
              <a:rPr lang="pt-BR" sz="2000" dirty="0">
                <a:solidFill>
                  <a:schemeClr val="bg1"/>
                </a:solidFill>
                <a:latin typeface="Times New Roman" panose="02020603050405020304" pitchFamily="18" charset="0"/>
                <a:ea typeface="Times New Roman" panose="02020603050405020304" pitchFamily="18" charset="0"/>
              </a:rPr>
              <a:t>/NH</a:t>
            </a:r>
            <a:r>
              <a:rPr lang="pt-BR" sz="2000" baseline="-25000" dirty="0">
                <a:solidFill>
                  <a:schemeClr val="bg1"/>
                </a:solidFill>
                <a:latin typeface="Times New Roman" panose="02020603050405020304" pitchFamily="18" charset="0"/>
                <a:ea typeface="Times New Roman" panose="02020603050405020304" pitchFamily="18" charset="0"/>
              </a:rPr>
              <a:t>3</a:t>
            </a:r>
            <a:r>
              <a:rPr lang="pt-BR" sz="2000" dirty="0">
                <a:solidFill>
                  <a:schemeClr val="bg1"/>
                </a:solidFill>
                <a:latin typeface="Times New Roman" panose="02020603050405020304" pitchFamily="18" charset="0"/>
                <a:ea typeface="Times New Roman" panose="02020603050405020304" pitchFamily="18" charset="0"/>
              </a:rPr>
              <a:t> đun nóng</a:t>
            </a:r>
            <a:r>
              <a:rPr lang="en-US" sz="2000" dirty="0">
                <a:solidFill>
                  <a:schemeClr val="bg1"/>
                </a:solidFill>
                <a:latin typeface="Times New Roman" panose="02020603050405020304" pitchFamily="18" charset="0"/>
                <a:cs typeface="Times New Roman" panose="02020603050405020304" pitchFamily="18" charset="0"/>
              </a:rPr>
              <a:t>. </a:t>
            </a:r>
            <a:r>
              <a:rPr lang="en-US" sz="2000" b="1" dirty="0">
                <a:solidFill>
                  <a:schemeClr val="bg1"/>
                </a:solidFill>
                <a:latin typeface="Perpetua"/>
              </a:rPr>
              <a:t>          </a:t>
            </a:r>
            <a:endParaRPr lang="en-US" sz="2000" dirty="0">
              <a:solidFill>
                <a:schemeClr val="bg1"/>
              </a:solidFill>
              <a:latin typeface="Perpetua"/>
            </a:endParaRPr>
          </a:p>
        </p:txBody>
      </p:sp>
      <p:sp>
        <p:nvSpPr>
          <p:cNvPr id="5" name="TextBox 4">
            <a:extLst>
              <a:ext uri="{FF2B5EF4-FFF2-40B4-BE49-F238E27FC236}">
                <a16:creationId xmlns:a16="http://schemas.microsoft.com/office/drawing/2014/main" id="{1397E2D1-C272-42EF-B4C2-9C4B4CAE59CC}"/>
              </a:ext>
            </a:extLst>
          </p:cNvPr>
          <p:cNvSpPr txBox="1"/>
          <p:nvPr/>
        </p:nvSpPr>
        <p:spPr>
          <a:xfrm>
            <a:off x="146272" y="2185170"/>
            <a:ext cx="11944126" cy="1015663"/>
          </a:xfrm>
          <a:prstGeom prst="rect">
            <a:avLst/>
          </a:prstGeom>
          <a:noFill/>
          <a:ln>
            <a:solidFill>
              <a:schemeClr val="accent1"/>
            </a:solidFill>
          </a:ln>
        </p:spPr>
        <p:txBody>
          <a:bodyPr wrap="square" rtlCol="0">
            <a:spAutoFit/>
          </a:bodyPr>
          <a:lstStyle/>
          <a:p>
            <a:pPr defTabSz="914400">
              <a:buSzPts val="1100"/>
              <a:tabLst>
                <a:tab pos="540385" algn="l"/>
                <a:tab pos="1710690" algn="l"/>
              </a:tabLst>
            </a:pPr>
            <a:r>
              <a:rPr lang="en-US" sz="20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Câu</a:t>
            </a:r>
            <a:r>
              <a:rPr lang="en-US" sz="2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3: </a:t>
            </a:r>
            <a:r>
              <a:rPr lang="pt-BR" sz="2000" dirty="0">
                <a:solidFill>
                  <a:schemeClr val="bg1"/>
                </a:solidFill>
                <a:latin typeface="Times New Roman" panose="02020603050405020304" pitchFamily="18" charset="0"/>
                <a:ea typeface="Times New Roman" panose="02020603050405020304" pitchFamily="18" charset="0"/>
              </a:rPr>
              <a:t>Phản ứng nào sau đây chứng tỏ glucozơ có 5 nhóm –OH ?</a:t>
            </a:r>
            <a:br>
              <a:rPr lang="pt-BR" sz="2000" dirty="0">
                <a:solidFill>
                  <a:schemeClr val="bg1"/>
                </a:solidFill>
                <a:latin typeface="Times New Roman" panose="02020603050405020304" pitchFamily="18" charset="0"/>
                <a:ea typeface="Times New Roman" panose="02020603050405020304" pitchFamily="18" charset="0"/>
              </a:rPr>
            </a:br>
            <a:r>
              <a:rPr lang="pt-BR" sz="2000" b="1" dirty="0">
                <a:solidFill>
                  <a:schemeClr val="bg1"/>
                </a:solidFill>
                <a:latin typeface="Times New Roman" panose="02020603050405020304" pitchFamily="18" charset="0"/>
                <a:ea typeface="Times New Roman" panose="02020603050405020304" pitchFamily="18" charset="0"/>
              </a:rPr>
              <a:t>A.</a:t>
            </a:r>
            <a:r>
              <a:rPr lang="pt-BR" sz="2000" dirty="0">
                <a:solidFill>
                  <a:schemeClr val="bg1"/>
                </a:solidFill>
                <a:latin typeface="Times New Roman" panose="02020603050405020304" pitchFamily="18" charset="0"/>
                <a:ea typeface="Times New Roman" panose="02020603050405020304" pitchFamily="18" charset="0"/>
              </a:rPr>
              <a:t> Tác dụng v</a:t>
            </a:r>
            <a:r>
              <a:rPr lang="en-US" sz="2000" dirty="0" err="1">
                <a:solidFill>
                  <a:schemeClr val="bg1"/>
                </a:solidFill>
                <a:latin typeface="Times New Roman" panose="02020603050405020304" pitchFamily="18" charset="0"/>
                <a:ea typeface="Times New Roman" panose="02020603050405020304" pitchFamily="18" charset="0"/>
              </a:rPr>
              <a:t>ới</a:t>
            </a:r>
            <a:r>
              <a:rPr lang="en-US" sz="2000" dirty="0">
                <a:solidFill>
                  <a:schemeClr val="bg1"/>
                </a:solidFill>
                <a:latin typeface="Times New Roman" panose="02020603050405020304" pitchFamily="18" charset="0"/>
                <a:ea typeface="Times New Roman" panose="02020603050405020304" pitchFamily="18" charset="0"/>
              </a:rPr>
              <a:t> Cu(OH)</a:t>
            </a:r>
            <a:r>
              <a:rPr lang="en-US" sz="2000" baseline="-25000" dirty="0">
                <a:solidFill>
                  <a:schemeClr val="bg1"/>
                </a:solidFill>
                <a:latin typeface="Times New Roman" panose="02020603050405020304" pitchFamily="18" charset="0"/>
                <a:ea typeface="Times New Roman" panose="02020603050405020304" pitchFamily="18" charset="0"/>
              </a:rPr>
              <a:t>2</a:t>
            </a:r>
            <a:r>
              <a:rPr lang="en-US" sz="2000" dirty="0">
                <a:solidFill>
                  <a:schemeClr val="bg1"/>
                </a:solidFill>
                <a:latin typeface="Times New Roman" panose="02020603050405020304" pitchFamily="18" charset="0"/>
                <a:ea typeface="Times New Roman" panose="02020603050405020304" pitchFamily="18" charset="0"/>
              </a:rPr>
              <a:t> ở t</a:t>
            </a:r>
            <a:r>
              <a:rPr lang="en-US" sz="2000" baseline="30000" dirty="0">
                <a:solidFill>
                  <a:schemeClr val="bg1"/>
                </a:solidFill>
                <a:latin typeface="Times New Roman" panose="02020603050405020304" pitchFamily="18" charset="0"/>
                <a:ea typeface="Times New Roman" panose="02020603050405020304" pitchFamily="18" charset="0"/>
              </a:rPr>
              <a:t>o</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th</a:t>
            </a:r>
            <a:r>
              <a:rPr lang="vi-VN" sz="2000" dirty="0">
                <a:solidFill>
                  <a:schemeClr val="bg1"/>
                </a:solidFill>
                <a:latin typeface="Times New Roman" panose="02020603050405020304" pitchFamily="18" charset="0"/>
                <a:ea typeface="Times New Roman" panose="02020603050405020304" pitchFamily="18" charset="0"/>
              </a:rPr>
              <a:t>ư</a:t>
            </a:r>
            <a:r>
              <a:rPr lang="en-US" sz="2000" dirty="0" err="1">
                <a:solidFill>
                  <a:schemeClr val="bg1"/>
                </a:solidFill>
                <a:latin typeface="Times New Roman" panose="02020603050405020304" pitchFamily="18" charset="0"/>
                <a:ea typeface="Times New Roman" panose="02020603050405020304" pitchFamily="18" charset="0"/>
              </a:rPr>
              <a:t>ờng</a:t>
            </a:r>
            <a:r>
              <a:rPr lang="en-US" sz="2000" dirty="0">
                <a:solidFill>
                  <a:schemeClr val="bg1"/>
                </a:solidFill>
                <a:latin typeface="Times New Roman" panose="02020603050405020304" pitchFamily="18" charset="0"/>
                <a:ea typeface="Times New Roman" panose="02020603050405020304" pitchFamily="18" charset="0"/>
              </a:rPr>
              <a:t>.</a:t>
            </a:r>
            <a:r>
              <a:rPr lang="pt-BR" sz="2000" dirty="0">
                <a:solidFill>
                  <a:schemeClr val="bg1"/>
                </a:solidFill>
                <a:latin typeface="Times New Roman" panose="02020603050405020304" pitchFamily="18" charset="0"/>
                <a:ea typeface="Times New Roman" panose="02020603050405020304" pitchFamily="18" charset="0"/>
              </a:rPr>
              <a:t>			</a:t>
            </a:r>
            <a:r>
              <a:rPr lang="pt-BR" sz="2000" b="1" dirty="0">
                <a:solidFill>
                  <a:schemeClr val="bg1"/>
                </a:solidFill>
                <a:latin typeface="Times New Roman" panose="02020603050405020304" pitchFamily="18" charset="0"/>
                <a:ea typeface="Times New Roman" panose="02020603050405020304" pitchFamily="18" charset="0"/>
              </a:rPr>
              <a:t>B.</a:t>
            </a:r>
            <a:r>
              <a:rPr lang="pt-BR" sz="2000" dirty="0">
                <a:solidFill>
                  <a:schemeClr val="bg1"/>
                </a:solidFill>
                <a:latin typeface="Times New Roman" panose="02020603050405020304" pitchFamily="18" charset="0"/>
                <a:ea typeface="Times New Roman" panose="02020603050405020304" pitchFamily="18" charset="0"/>
              </a:rPr>
              <a:t> Tác dụng với Na.</a:t>
            </a:r>
            <a:br>
              <a:rPr lang="pt-BR" sz="2000" dirty="0">
                <a:solidFill>
                  <a:schemeClr val="bg1"/>
                </a:solidFill>
                <a:latin typeface="Times New Roman" panose="02020603050405020304" pitchFamily="18" charset="0"/>
                <a:ea typeface="Times New Roman" panose="02020603050405020304" pitchFamily="18" charset="0"/>
              </a:rPr>
            </a:br>
            <a:r>
              <a:rPr lang="pt-BR" sz="2000" b="1" dirty="0">
                <a:solidFill>
                  <a:schemeClr val="bg1"/>
                </a:solidFill>
                <a:latin typeface="Times New Roman" panose="02020603050405020304" pitchFamily="18" charset="0"/>
                <a:ea typeface="Times New Roman" panose="02020603050405020304" pitchFamily="18" charset="0"/>
              </a:rPr>
              <a:t>C.</a:t>
            </a:r>
            <a:r>
              <a:rPr lang="pt-BR" sz="2000" dirty="0">
                <a:solidFill>
                  <a:schemeClr val="bg1"/>
                </a:solidFill>
                <a:latin typeface="Times New Roman" panose="02020603050405020304" pitchFamily="18" charset="0"/>
                <a:ea typeface="Times New Roman" panose="02020603050405020304" pitchFamily="18" charset="0"/>
              </a:rPr>
              <a:t> Tác dụng v</a:t>
            </a:r>
            <a:r>
              <a:rPr lang="en-US" sz="2000" dirty="0" err="1">
                <a:solidFill>
                  <a:schemeClr val="bg1"/>
                </a:solidFill>
                <a:latin typeface="Times New Roman" panose="02020603050405020304" pitchFamily="18" charset="0"/>
                <a:ea typeface="Times New Roman" panose="02020603050405020304" pitchFamily="18" charset="0"/>
              </a:rPr>
              <a:t>ới</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anhiđrit</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axetic</a:t>
            </a:r>
            <a:r>
              <a:rPr lang="pt-BR" sz="2000" dirty="0">
                <a:solidFill>
                  <a:schemeClr val="bg1"/>
                </a:solidFill>
                <a:latin typeface="Times New Roman" panose="02020603050405020304" pitchFamily="18" charset="0"/>
                <a:ea typeface="Times New Roman" panose="02020603050405020304" pitchFamily="18" charset="0"/>
              </a:rPr>
              <a:t>.				</a:t>
            </a:r>
            <a:r>
              <a:rPr lang="pt-BR" sz="2000" b="1" dirty="0">
                <a:solidFill>
                  <a:schemeClr val="bg1"/>
                </a:solidFill>
                <a:latin typeface="Times New Roman" panose="02020603050405020304" pitchFamily="18" charset="0"/>
                <a:ea typeface="Times New Roman" panose="02020603050405020304" pitchFamily="18" charset="0"/>
              </a:rPr>
              <a:t>D.</a:t>
            </a:r>
            <a:r>
              <a:rPr lang="pt-BR" sz="2000" dirty="0">
                <a:solidFill>
                  <a:schemeClr val="bg1"/>
                </a:solidFill>
                <a:latin typeface="Times New Roman" panose="02020603050405020304" pitchFamily="18" charset="0"/>
                <a:ea typeface="Times New Roman" panose="02020603050405020304" pitchFamily="18" charset="0"/>
              </a:rPr>
              <a:t> tác dụng với Ag</a:t>
            </a:r>
            <a:r>
              <a:rPr lang="en-US" sz="2000" dirty="0">
                <a:solidFill>
                  <a:schemeClr val="bg1"/>
                </a:solidFill>
                <a:latin typeface="Times New Roman" panose="02020603050405020304" pitchFamily="18" charset="0"/>
                <a:ea typeface="Times New Roman" panose="02020603050405020304" pitchFamily="18" charset="0"/>
              </a:rPr>
              <a:t>NO</a:t>
            </a:r>
            <a:r>
              <a:rPr lang="en-US" sz="2000" baseline="-25000" dirty="0">
                <a:solidFill>
                  <a:schemeClr val="bg1"/>
                </a:solidFill>
                <a:latin typeface="Times New Roman" panose="02020603050405020304" pitchFamily="18" charset="0"/>
                <a:ea typeface="Times New Roman" panose="02020603050405020304" pitchFamily="18" charset="0"/>
              </a:rPr>
              <a:t>3</a:t>
            </a:r>
            <a:r>
              <a:rPr lang="pt-BR" sz="2000" dirty="0">
                <a:solidFill>
                  <a:schemeClr val="bg1"/>
                </a:solidFill>
                <a:latin typeface="Times New Roman" panose="02020603050405020304" pitchFamily="18" charset="0"/>
                <a:ea typeface="Times New Roman" panose="02020603050405020304" pitchFamily="18" charset="0"/>
              </a:rPr>
              <a:t>/dd NH</a:t>
            </a:r>
            <a:r>
              <a:rPr lang="pt-BR" sz="2000" baseline="-25000" dirty="0">
                <a:solidFill>
                  <a:schemeClr val="bg1"/>
                </a:solidFill>
                <a:latin typeface="Times New Roman" panose="02020603050405020304" pitchFamily="18" charset="0"/>
                <a:ea typeface="Times New Roman" panose="02020603050405020304" pitchFamily="18" charset="0"/>
              </a:rPr>
              <a:t>3</a:t>
            </a:r>
            <a:r>
              <a:rPr lang="pt-BR" sz="2000" dirty="0">
                <a:solidFill>
                  <a:schemeClr val="bg1"/>
                </a:solidFill>
                <a:latin typeface="Times New Roman" panose="02020603050405020304" pitchFamily="18" charset="0"/>
                <a:ea typeface="Times New Roman" panose="02020603050405020304" pitchFamily="18" charset="0"/>
              </a:rPr>
              <a:t> đun nóng.</a:t>
            </a:r>
            <a:endParaRPr lang="en-US" sz="2000" dirty="0">
              <a:solidFill>
                <a:schemeClr val="bg1"/>
              </a:solidFill>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9A47DB2D-D192-4B7D-9017-441149F7913B}"/>
              </a:ext>
            </a:extLst>
          </p:cNvPr>
          <p:cNvSpPr txBox="1"/>
          <p:nvPr/>
        </p:nvSpPr>
        <p:spPr>
          <a:xfrm>
            <a:off x="165822" y="3250830"/>
            <a:ext cx="11924576" cy="1015663"/>
          </a:xfrm>
          <a:prstGeom prst="rect">
            <a:avLst/>
          </a:prstGeom>
          <a:noFill/>
          <a:ln>
            <a:solidFill>
              <a:schemeClr val="accent1"/>
            </a:solidFill>
          </a:ln>
        </p:spPr>
        <p:txBody>
          <a:bodyPr wrap="square" rtlCol="0">
            <a:spAutoFit/>
          </a:bodyPr>
          <a:lstStyle/>
          <a:p>
            <a:pPr defTabSz="914400">
              <a:buSzPts val="1100"/>
              <a:tabLst>
                <a:tab pos="540385" algn="l"/>
                <a:tab pos="1710690" algn="l"/>
              </a:tabLst>
            </a:pPr>
            <a:r>
              <a:rPr lang="pt-BR" sz="2000" b="1"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Câu 4: </a:t>
            </a:r>
            <a:r>
              <a:rPr lang="pt-BR" sz="2000" dirty="0">
                <a:solidFill>
                  <a:schemeClr val="bg1"/>
                </a:solidFill>
                <a:latin typeface="Times New Roman" panose="02020603050405020304" pitchFamily="18" charset="0"/>
                <a:ea typeface="Times New Roman" panose="02020603050405020304" pitchFamily="18" charset="0"/>
              </a:rPr>
              <a:t>Đun nóng dd saccarozơ với dd axit sunfuric loãng, để nguội, trung hòa dd thu đ</a:t>
            </a:r>
            <a:r>
              <a:rPr lang="vi-VN" sz="2000" dirty="0">
                <a:solidFill>
                  <a:schemeClr val="bg1"/>
                </a:solidFill>
                <a:latin typeface="Times New Roman" panose="02020603050405020304" pitchFamily="18" charset="0"/>
                <a:ea typeface="Times New Roman" panose="02020603050405020304" pitchFamily="18" charset="0"/>
              </a:rPr>
              <a:t>ư</a:t>
            </a:r>
            <a:r>
              <a:rPr lang="en-US" sz="2000" dirty="0" err="1">
                <a:solidFill>
                  <a:schemeClr val="bg1"/>
                </a:solidFill>
                <a:latin typeface="Times New Roman" panose="02020603050405020304" pitchFamily="18" charset="0"/>
                <a:ea typeface="Times New Roman" panose="02020603050405020304" pitchFamily="18" charset="0"/>
              </a:rPr>
              <a:t>ợc</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bằng</a:t>
            </a:r>
            <a:r>
              <a:rPr lang="en-US" sz="2000" dirty="0">
                <a:solidFill>
                  <a:schemeClr val="bg1"/>
                </a:solidFill>
                <a:latin typeface="Times New Roman" panose="02020603050405020304" pitchFamily="18" charset="0"/>
                <a:ea typeface="Times New Roman" panose="02020603050405020304" pitchFamily="18" charset="0"/>
              </a:rPr>
              <a:t> NaOH </a:t>
            </a:r>
            <a:r>
              <a:rPr lang="en-US" sz="2000" dirty="0" err="1">
                <a:solidFill>
                  <a:schemeClr val="bg1"/>
                </a:solidFill>
                <a:latin typeface="Times New Roman" panose="02020603050405020304" pitchFamily="18" charset="0"/>
                <a:ea typeface="Times New Roman" panose="02020603050405020304" pitchFamily="18" charset="0"/>
              </a:rPr>
              <a:t>rồi</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cho</a:t>
            </a:r>
            <a:r>
              <a:rPr lang="en-US" sz="2000" dirty="0">
                <a:solidFill>
                  <a:schemeClr val="bg1"/>
                </a:solidFill>
                <a:latin typeface="Times New Roman" panose="02020603050405020304" pitchFamily="18" charset="0"/>
                <a:ea typeface="Times New Roman" panose="02020603050405020304" pitchFamily="18" charset="0"/>
              </a:rPr>
              <a:t> dd AgNO</a:t>
            </a:r>
            <a:r>
              <a:rPr lang="en-US" sz="2000" baseline="-25000" dirty="0">
                <a:solidFill>
                  <a:schemeClr val="bg1"/>
                </a:solidFill>
                <a:latin typeface="Times New Roman" panose="02020603050405020304" pitchFamily="18" charset="0"/>
                <a:ea typeface="Times New Roman" panose="02020603050405020304" pitchFamily="18" charset="0"/>
              </a:rPr>
              <a:t>3</a:t>
            </a:r>
            <a:r>
              <a:rPr lang="en-US" sz="2000" dirty="0">
                <a:solidFill>
                  <a:schemeClr val="bg1"/>
                </a:solidFill>
                <a:latin typeface="Times New Roman" panose="02020603050405020304" pitchFamily="18" charset="0"/>
                <a:ea typeface="Times New Roman" panose="02020603050405020304" pitchFamily="18" charset="0"/>
              </a:rPr>
              <a:t>/NH</a:t>
            </a:r>
            <a:r>
              <a:rPr lang="en-US" sz="2000" baseline="-25000" dirty="0">
                <a:solidFill>
                  <a:schemeClr val="bg1"/>
                </a:solidFill>
                <a:latin typeface="Times New Roman" panose="02020603050405020304" pitchFamily="18" charset="0"/>
                <a:ea typeface="Times New Roman" panose="02020603050405020304" pitchFamily="18" charset="0"/>
              </a:rPr>
              <a:t>3</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vào</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đun</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nhẹ</a:t>
            </a:r>
            <a:r>
              <a:rPr lang="en-US" sz="2000" dirty="0">
                <a:solidFill>
                  <a:schemeClr val="bg1"/>
                </a:solidFill>
                <a:latin typeface="Times New Roman" panose="02020603050405020304" pitchFamily="18" charset="0"/>
                <a:ea typeface="Times New Roman" panose="02020603050405020304" pitchFamily="18" charset="0"/>
              </a:rPr>
              <a:t> </a:t>
            </a:r>
            <a:r>
              <a:rPr lang="pt-BR" sz="2000" dirty="0">
                <a:solidFill>
                  <a:schemeClr val="bg1"/>
                </a:solidFill>
                <a:latin typeface="Times New Roman" panose="02020603050405020304" pitchFamily="18" charset="0"/>
                <a:ea typeface="Times New Roman" panose="02020603050405020304" pitchFamily="18" charset="0"/>
              </a:rPr>
              <a:t>. Hiện tượng xảy ra là</a:t>
            </a:r>
            <a:br>
              <a:rPr lang="pt-BR" sz="2000" dirty="0">
                <a:solidFill>
                  <a:schemeClr val="bg1"/>
                </a:solidFill>
                <a:latin typeface="Times New Roman" panose="02020603050405020304" pitchFamily="18" charset="0"/>
                <a:ea typeface="Times New Roman" panose="02020603050405020304" pitchFamily="18" charset="0"/>
              </a:rPr>
            </a:br>
            <a:r>
              <a:rPr lang="pt-BR" sz="2000" b="1" dirty="0">
                <a:solidFill>
                  <a:schemeClr val="bg1"/>
                </a:solidFill>
                <a:latin typeface="Times New Roman" panose="02020603050405020304" pitchFamily="18" charset="0"/>
                <a:ea typeface="Times New Roman" panose="02020603050405020304" pitchFamily="18" charset="0"/>
              </a:rPr>
              <a:t>A.</a:t>
            </a:r>
            <a:r>
              <a:rPr lang="pt-BR" sz="2000" dirty="0">
                <a:solidFill>
                  <a:schemeClr val="bg1"/>
                </a:solidFill>
                <a:latin typeface="Times New Roman" panose="02020603050405020304" pitchFamily="18" charset="0"/>
                <a:ea typeface="Times New Roman" panose="02020603050405020304" pitchFamily="18" charset="0"/>
              </a:rPr>
              <a:t> có tráng bạc.	  </a:t>
            </a:r>
            <a:r>
              <a:rPr lang="pt-BR" sz="2000" b="1" dirty="0">
                <a:solidFill>
                  <a:schemeClr val="bg1"/>
                </a:solidFill>
                <a:latin typeface="Times New Roman" panose="02020603050405020304" pitchFamily="18" charset="0"/>
                <a:ea typeface="Times New Roman" panose="02020603050405020304" pitchFamily="18" charset="0"/>
              </a:rPr>
              <a:t>B.</a:t>
            </a:r>
            <a:r>
              <a:rPr lang="pt-BR" sz="2000" dirty="0">
                <a:solidFill>
                  <a:schemeClr val="bg1"/>
                </a:solidFill>
                <a:latin typeface="Times New Roman" panose="02020603050405020304" pitchFamily="18" charset="0"/>
                <a:ea typeface="Times New Roman" panose="02020603050405020304" pitchFamily="18" charset="0"/>
              </a:rPr>
              <a:t> có sủi bọt khí.        </a:t>
            </a:r>
            <a:r>
              <a:rPr lang="pt-BR" sz="2000" b="1" dirty="0">
                <a:solidFill>
                  <a:schemeClr val="bg1"/>
                </a:solidFill>
                <a:latin typeface="Times New Roman" panose="02020603050405020304" pitchFamily="18" charset="0"/>
                <a:ea typeface="Times New Roman" panose="02020603050405020304" pitchFamily="18" charset="0"/>
              </a:rPr>
              <a:t>C.</a:t>
            </a:r>
            <a:r>
              <a:rPr lang="pt-BR" sz="2000" dirty="0">
                <a:solidFill>
                  <a:schemeClr val="bg1"/>
                </a:solidFill>
                <a:latin typeface="Times New Roman" panose="02020603050405020304" pitchFamily="18" charset="0"/>
                <a:ea typeface="Times New Roman" panose="02020603050405020304" pitchFamily="18" charset="0"/>
              </a:rPr>
              <a:t> tạo dd màu xanh lam.       </a:t>
            </a:r>
            <a:r>
              <a:rPr lang="pt-BR" sz="2000" b="1" dirty="0">
                <a:solidFill>
                  <a:schemeClr val="bg1"/>
                </a:solidFill>
                <a:latin typeface="Times New Roman" panose="02020603050405020304" pitchFamily="18" charset="0"/>
                <a:ea typeface="Times New Roman" panose="02020603050405020304" pitchFamily="18" charset="0"/>
              </a:rPr>
              <a:t>D.</a:t>
            </a:r>
            <a:r>
              <a:rPr lang="pt-BR" sz="2000" dirty="0">
                <a:solidFill>
                  <a:schemeClr val="bg1"/>
                </a:solidFill>
                <a:latin typeface="Times New Roman" panose="02020603050405020304" pitchFamily="18" charset="0"/>
                <a:ea typeface="Times New Roman" panose="02020603050405020304" pitchFamily="18" charset="0"/>
              </a:rPr>
              <a:t> không có hiện t</a:t>
            </a:r>
            <a:r>
              <a:rPr lang="vi-VN" sz="2000" dirty="0">
                <a:solidFill>
                  <a:schemeClr val="bg1"/>
                </a:solidFill>
                <a:latin typeface="Times New Roman" panose="02020603050405020304" pitchFamily="18" charset="0"/>
                <a:ea typeface="Times New Roman" panose="02020603050405020304" pitchFamily="18" charset="0"/>
              </a:rPr>
              <a:t>ư</a:t>
            </a:r>
            <a:r>
              <a:rPr lang="en-US" sz="2000" dirty="0" err="1">
                <a:solidFill>
                  <a:schemeClr val="bg1"/>
                </a:solidFill>
                <a:latin typeface="Times New Roman" panose="02020603050405020304" pitchFamily="18" charset="0"/>
                <a:ea typeface="Times New Roman" panose="02020603050405020304" pitchFamily="18" charset="0"/>
              </a:rPr>
              <a:t>ợng</a:t>
            </a:r>
            <a:r>
              <a:rPr lang="pt-BR" sz="2000" dirty="0">
                <a:solidFill>
                  <a:schemeClr val="bg1"/>
                </a:solidFill>
                <a:latin typeface="Times New Roman" panose="02020603050405020304" pitchFamily="18" charset="0"/>
                <a:ea typeface="Times New Roman" panose="02020603050405020304" pitchFamily="18" charset="0"/>
              </a:rPr>
              <a:t>.</a:t>
            </a:r>
            <a:endParaRPr lang="en-US" sz="2000" dirty="0">
              <a:solidFill>
                <a:schemeClr val="bg1"/>
              </a:solidFill>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32504085-0B7C-4F33-91D3-A49F30778613}"/>
              </a:ext>
            </a:extLst>
          </p:cNvPr>
          <p:cNvSpPr txBox="1"/>
          <p:nvPr/>
        </p:nvSpPr>
        <p:spPr>
          <a:xfrm>
            <a:off x="91439" y="57923"/>
            <a:ext cx="3281680" cy="584775"/>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200" b="1" i="0" u="none" strike="noStrike" kern="1200" cap="none" spc="0" normalizeH="0" baseline="0" noProof="1">
                <a:ln>
                  <a:noFill/>
                </a:ln>
                <a:solidFill>
                  <a:srgbClr val="FF0000"/>
                </a:solidFill>
                <a:effectLst/>
                <a:highlight>
                  <a:srgbClr val="FFFF00"/>
                </a:highlight>
                <a:uLnTx/>
                <a:uFillTx/>
                <a:latin typeface="Times New Roman" panose="02020603050405020304" pitchFamily="18" charset="0"/>
                <a:ea typeface="+mn-ea"/>
                <a:cs typeface="Times New Roman" panose="02020603050405020304" pitchFamily="18" charset="0"/>
              </a:rPr>
              <a:t>B / LUYỆN TẬP </a:t>
            </a:r>
          </a:p>
        </p:txBody>
      </p:sp>
      <p:sp>
        <p:nvSpPr>
          <p:cNvPr id="9" name="Explosion: 8 Points 8">
            <a:extLst>
              <a:ext uri="{FF2B5EF4-FFF2-40B4-BE49-F238E27FC236}">
                <a16:creationId xmlns:a16="http://schemas.microsoft.com/office/drawing/2014/main" id="{E4DFE603-97F4-4E57-9EAA-8C3C1FA658E6}"/>
              </a:ext>
            </a:extLst>
          </p:cNvPr>
          <p:cNvSpPr/>
          <p:nvPr/>
        </p:nvSpPr>
        <p:spPr>
          <a:xfrm>
            <a:off x="0" y="794890"/>
            <a:ext cx="467361" cy="416560"/>
          </a:xfrm>
          <a:prstGeom prst="irregularSeal1">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endParaRPr>
          </a:p>
        </p:txBody>
      </p:sp>
      <p:sp>
        <p:nvSpPr>
          <p:cNvPr id="10" name="Explosion: 8 Points 9">
            <a:extLst>
              <a:ext uri="{FF2B5EF4-FFF2-40B4-BE49-F238E27FC236}">
                <a16:creationId xmlns:a16="http://schemas.microsoft.com/office/drawing/2014/main" id="{B479BF7B-A557-407B-9029-DBC98588BF90}"/>
              </a:ext>
            </a:extLst>
          </p:cNvPr>
          <p:cNvSpPr/>
          <p:nvPr/>
        </p:nvSpPr>
        <p:spPr>
          <a:xfrm>
            <a:off x="5486400" y="1448811"/>
            <a:ext cx="467361" cy="416560"/>
          </a:xfrm>
          <a:prstGeom prst="irregularSeal1">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endParaRPr>
          </a:p>
        </p:txBody>
      </p:sp>
      <p:sp>
        <p:nvSpPr>
          <p:cNvPr id="11" name="Explosion: 8 Points 10">
            <a:extLst>
              <a:ext uri="{FF2B5EF4-FFF2-40B4-BE49-F238E27FC236}">
                <a16:creationId xmlns:a16="http://schemas.microsoft.com/office/drawing/2014/main" id="{E689A50E-7297-4B4B-A247-2D6C3551288A}"/>
              </a:ext>
            </a:extLst>
          </p:cNvPr>
          <p:cNvSpPr/>
          <p:nvPr/>
        </p:nvSpPr>
        <p:spPr>
          <a:xfrm>
            <a:off x="91439" y="2851113"/>
            <a:ext cx="467361" cy="416560"/>
          </a:xfrm>
          <a:prstGeom prst="irregularSeal1">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endParaRPr>
          </a:p>
        </p:txBody>
      </p:sp>
      <p:sp>
        <p:nvSpPr>
          <p:cNvPr id="12" name="Explosion: 8 Points 11">
            <a:extLst>
              <a:ext uri="{FF2B5EF4-FFF2-40B4-BE49-F238E27FC236}">
                <a16:creationId xmlns:a16="http://schemas.microsoft.com/office/drawing/2014/main" id="{9C3248E7-8334-4504-A07E-47D55576A4E2}"/>
              </a:ext>
            </a:extLst>
          </p:cNvPr>
          <p:cNvSpPr/>
          <p:nvPr/>
        </p:nvSpPr>
        <p:spPr>
          <a:xfrm>
            <a:off x="91438" y="3933616"/>
            <a:ext cx="467361" cy="416560"/>
          </a:xfrm>
          <a:prstGeom prst="irregularSeal1">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endParaRPr>
          </a:p>
        </p:txBody>
      </p:sp>
      <p:sp>
        <p:nvSpPr>
          <p:cNvPr id="13" name="Explosion: 8 Points 12">
            <a:extLst>
              <a:ext uri="{FF2B5EF4-FFF2-40B4-BE49-F238E27FC236}">
                <a16:creationId xmlns:a16="http://schemas.microsoft.com/office/drawing/2014/main" id="{9494DA5D-7909-4234-A1FB-0D88EACF4FB5}"/>
              </a:ext>
            </a:extLst>
          </p:cNvPr>
          <p:cNvSpPr/>
          <p:nvPr/>
        </p:nvSpPr>
        <p:spPr>
          <a:xfrm>
            <a:off x="7081520" y="6453375"/>
            <a:ext cx="467361" cy="416560"/>
          </a:xfrm>
          <a:prstGeom prst="irregularSeal1">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endParaRPr>
          </a:p>
        </p:txBody>
      </p:sp>
    </p:spTree>
    <p:extLst>
      <p:ext uri="{BB962C8B-B14F-4D97-AF65-F5344CB8AC3E}">
        <p14:creationId xmlns:p14="http://schemas.microsoft.com/office/powerpoint/2010/main" val="2754733615"/>
      </p:ext>
    </p:extLst>
  </p:cSld>
  <p:clrMapOvr>
    <a:masterClrMapping/>
  </p:clrMapOvr>
  <p:transition spd="slow" advClick="0" advTm="300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circle(in)">
                                      <p:cBhvr>
                                        <p:cTn id="11" dur="20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circle(in)">
                                      <p:cBhvr>
                                        <p:cTn id="20" dur="20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circle(in)">
                                      <p:cBhvr>
                                        <p:cTn id="29" dur="20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6" presetClass="entr" presetSubtype="16"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circle(in)">
                                      <p:cBhvr>
                                        <p:cTn id="38" dur="20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circle(in)">
                                      <p:cBhvr>
                                        <p:cTn id="47"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9" grpId="0" animBg="1"/>
      <p:bldP spid="10" grpId="0" animBg="1"/>
      <p:bldP spid="11" grpId="0" animBg="1"/>
      <p:bldP spid="12" grpId="0" animBg="1"/>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DEBDAE-A32B-4114-BAB3-9924019F17EA}"/>
              </a:ext>
            </a:extLst>
          </p:cNvPr>
          <p:cNvSpPr txBox="1"/>
          <p:nvPr/>
        </p:nvSpPr>
        <p:spPr>
          <a:xfrm>
            <a:off x="341873" y="942063"/>
            <a:ext cx="10343626" cy="2862322"/>
          </a:xfrm>
          <a:prstGeom prst="rect">
            <a:avLst/>
          </a:prstGeom>
          <a:noFill/>
        </p:spPr>
        <p:txBody>
          <a:bodyPr wrap="square" rtlCol="0">
            <a:spAutoFit/>
          </a:bodyPr>
          <a:lstStyle/>
          <a:p>
            <a:pPr defTabSz="914400">
              <a:buSzPts val="1100"/>
              <a:tabLst>
                <a:tab pos="540385" algn="l"/>
                <a:tab pos="1710690" algn="l"/>
              </a:tabLst>
            </a:pPr>
            <a:r>
              <a:rPr lang="en-US" sz="20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Câu</a:t>
            </a:r>
            <a:r>
              <a:rPr lang="en-US" sz="2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6: </a:t>
            </a:r>
            <a:r>
              <a:rPr lang="en-US" sz="2000" dirty="0">
                <a:solidFill>
                  <a:schemeClr val="bg1"/>
                </a:solidFill>
                <a:latin typeface="Times New Roman" panose="02020603050405020304" pitchFamily="18" charset="0"/>
                <a:ea typeface="Times New Roman" panose="02020603050405020304" pitchFamily="18" charset="0"/>
              </a:rPr>
              <a:t>Cho </a:t>
            </a:r>
            <a:r>
              <a:rPr lang="en-US" sz="2000" dirty="0" err="1">
                <a:solidFill>
                  <a:schemeClr val="bg1"/>
                </a:solidFill>
                <a:latin typeface="Times New Roman" panose="02020603050405020304" pitchFamily="18" charset="0"/>
                <a:ea typeface="Times New Roman" panose="02020603050405020304" pitchFamily="18" charset="0"/>
              </a:rPr>
              <a:t>các</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phát</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biểu</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sau</a:t>
            </a:r>
            <a:r>
              <a:rPr lang="en-US" sz="2000" dirty="0">
                <a:solidFill>
                  <a:schemeClr val="bg1"/>
                </a:solidFill>
                <a:latin typeface="Times New Roman" panose="02020603050405020304" pitchFamily="18" charset="0"/>
                <a:ea typeface="Times New Roman" panose="02020603050405020304" pitchFamily="18" charset="0"/>
              </a:rPr>
              <a:t>:</a:t>
            </a:r>
            <a:br>
              <a:rPr lang="en-US" sz="2000" dirty="0">
                <a:solidFill>
                  <a:schemeClr val="bg1"/>
                </a:solidFill>
                <a:latin typeface="Times New Roman" panose="02020603050405020304" pitchFamily="18" charset="0"/>
                <a:ea typeface="Times New Roman" panose="02020603050405020304" pitchFamily="18" charset="0"/>
              </a:rPr>
            </a:br>
            <a:r>
              <a:rPr lang="en-US" sz="2000" dirty="0">
                <a:solidFill>
                  <a:schemeClr val="bg1"/>
                </a:solidFill>
                <a:latin typeface="Times New Roman" panose="02020603050405020304" pitchFamily="18" charset="0"/>
                <a:ea typeface="Times New Roman" panose="02020603050405020304" pitchFamily="18" charset="0"/>
              </a:rPr>
              <a:t>(a) </a:t>
            </a:r>
            <a:r>
              <a:rPr lang="en-US" sz="2000" dirty="0" err="1">
                <a:solidFill>
                  <a:schemeClr val="bg1"/>
                </a:solidFill>
                <a:latin typeface="Times New Roman" panose="02020603050405020304" pitchFamily="18" charset="0"/>
                <a:ea typeface="Times New Roman" panose="02020603050405020304" pitchFamily="18" charset="0"/>
              </a:rPr>
              <a:t>Có</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thể</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dùng</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nước</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brom</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để</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phân</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biệt</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glucozơ</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và</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fructozơ</a:t>
            </a:r>
            <a:r>
              <a:rPr lang="en-US" sz="2000" dirty="0">
                <a:solidFill>
                  <a:schemeClr val="bg1"/>
                </a:solidFill>
                <a:latin typeface="Times New Roman" panose="02020603050405020304" pitchFamily="18" charset="0"/>
                <a:ea typeface="Times New Roman" panose="02020603050405020304" pitchFamily="18" charset="0"/>
              </a:rPr>
              <a:t>.</a:t>
            </a:r>
            <a:br>
              <a:rPr lang="en-US" sz="2000" dirty="0">
                <a:solidFill>
                  <a:schemeClr val="bg1"/>
                </a:solidFill>
                <a:latin typeface="Times New Roman" panose="02020603050405020304" pitchFamily="18" charset="0"/>
                <a:ea typeface="Times New Roman" panose="02020603050405020304" pitchFamily="18" charset="0"/>
              </a:rPr>
            </a:br>
            <a:r>
              <a:rPr lang="en-US" sz="2000" dirty="0">
                <a:solidFill>
                  <a:schemeClr val="bg1"/>
                </a:solidFill>
                <a:latin typeface="Times New Roman" panose="02020603050405020304" pitchFamily="18" charset="0"/>
                <a:ea typeface="Times New Roman" panose="02020603050405020304" pitchFamily="18" charset="0"/>
              </a:rPr>
              <a:t>(b) </a:t>
            </a:r>
            <a:r>
              <a:rPr lang="en-US" sz="2000" dirty="0" err="1">
                <a:solidFill>
                  <a:schemeClr val="bg1"/>
                </a:solidFill>
                <a:latin typeface="Times New Roman" panose="02020603050405020304" pitchFamily="18" charset="0"/>
                <a:ea typeface="Times New Roman" panose="02020603050405020304" pitchFamily="18" charset="0"/>
              </a:rPr>
              <a:t>Trong</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môi</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trường</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axit</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glucozơ</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và</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fructozơ</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có</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thể</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chuyển</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hoá</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lẫn</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nhau</a:t>
            </a:r>
            <a:r>
              <a:rPr lang="en-US" sz="2000" dirty="0">
                <a:solidFill>
                  <a:schemeClr val="bg1"/>
                </a:solidFill>
                <a:latin typeface="Times New Roman" panose="02020603050405020304" pitchFamily="18" charset="0"/>
                <a:ea typeface="Times New Roman" panose="02020603050405020304" pitchFamily="18" charset="0"/>
              </a:rPr>
              <a:t>.</a:t>
            </a:r>
            <a:br>
              <a:rPr lang="en-US" sz="2000" dirty="0">
                <a:solidFill>
                  <a:schemeClr val="bg1"/>
                </a:solidFill>
                <a:latin typeface="Times New Roman" panose="02020603050405020304" pitchFamily="18" charset="0"/>
                <a:ea typeface="Times New Roman" panose="02020603050405020304" pitchFamily="18" charset="0"/>
              </a:rPr>
            </a:br>
            <a:r>
              <a:rPr lang="en-US" sz="2000" dirty="0">
                <a:solidFill>
                  <a:schemeClr val="bg1"/>
                </a:solidFill>
                <a:latin typeface="Times New Roman" panose="02020603050405020304" pitchFamily="18" charset="0"/>
                <a:ea typeface="Times New Roman" panose="02020603050405020304" pitchFamily="18" charset="0"/>
              </a:rPr>
              <a:t>(c) </a:t>
            </a:r>
            <a:r>
              <a:rPr lang="en-US" sz="2000" dirty="0" err="1">
                <a:solidFill>
                  <a:schemeClr val="bg1"/>
                </a:solidFill>
                <a:latin typeface="Times New Roman" panose="02020603050405020304" pitchFamily="18" charset="0"/>
                <a:ea typeface="Times New Roman" panose="02020603050405020304" pitchFamily="18" charset="0"/>
              </a:rPr>
              <a:t>Có</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thể</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phân</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biệt</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glucozơ</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và</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fructozơ</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bằng</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phản</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ứng</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với</a:t>
            </a:r>
            <a:r>
              <a:rPr lang="en-US" sz="2000" dirty="0">
                <a:solidFill>
                  <a:schemeClr val="bg1"/>
                </a:solidFill>
                <a:latin typeface="Times New Roman" panose="02020603050405020304" pitchFamily="18" charset="0"/>
                <a:ea typeface="Times New Roman" panose="02020603050405020304" pitchFamily="18" charset="0"/>
              </a:rPr>
              <a:t> dd AgNO</a:t>
            </a:r>
            <a:r>
              <a:rPr lang="en-US" sz="2000" baseline="-25000" dirty="0">
                <a:solidFill>
                  <a:schemeClr val="bg1"/>
                </a:solidFill>
                <a:latin typeface="Times New Roman" panose="02020603050405020304" pitchFamily="18" charset="0"/>
                <a:ea typeface="Times New Roman" panose="02020603050405020304" pitchFamily="18" charset="0"/>
              </a:rPr>
              <a:t>3</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trong</a:t>
            </a:r>
            <a:r>
              <a:rPr lang="en-US" sz="2000" dirty="0">
                <a:solidFill>
                  <a:schemeClr val="bg1"/>
                </a:solidFill>
                <a:latin typeface="Times New Roman" panose="02020603050405020304" pitchFamily="18" charset="0"/>
                <a:ea typeface="Times New Roman" panose="02020603050405020304" pitchFamily="18" charset="0"/>
              </a:rPr>
              <a:t> NH</a:t>
            </a:r>
            <a:r>
              <a:rPr lang="en-US" sz="2000" baseline="-25000" dirty="0">
                <a:solidFill>
                  <a:schemeClr val="bg1"/>
                </a:solidFill>
                <a:latin typeface="Times New Roman" panose="02020603050405020304" pitchFamily="18" charset="0"/>
                <a:ea typeface="Times New Roman" panose="02020603050405020304" pitchFamily="18" charset="0"/>
              </a:rPr>
              <a:t>3</a:t>
            </a:r>
            <a:r>
              <a:rPr lang="en-US" sz="2000" dirty="0">
                <a:solidFill>
                  <a:schemeClr val="bg1"/>
                </a:solidFill>
                <a:latin typeface="Times New Roman" panose="02020603050405020304" pitchFamily="18" charset="0"/>
                <a:ea typeface="Times New Roman" panose="02020603050405020304" pitchFamily="18" charset="0"/>
              </a:rPr>
              <a:t>.</a:t>
            </a:r>
            <a:br>
              <a:rPr lang="en-US" sz="2000" dirty="0">
                <a:solidFill>
                  <a:schemeClr val="bg1"/>
                </a:solidFill>
                <a:latin typeface="Times New Roman" panose="02020603050405020304" pitchFamily="18" charset="0"/>
                <a:ea typeface="Times New Roman" panose="02020603050405020304" pitchFamily="18" charset="0"/>
              </a:rPr>
            </a:br>
            <a:r>
              <a:rPr lang="en-US" sz="2000" dirty="0">
                <a:solidFill>
                  <a:schemeClr val="bg1"/>
                </a:solidFill>
                <a:latin typeface="Times New Roman" panose="02020603050405020304" pitchFamily="18" charset="0"/>
                <a:ea typeface="Times New Roman" panose="02020603050405020304" pitchFamily="18" charset="0"/>
              </a:rPr>
              <a:t>(d) </a:t>
            </a:r>
            <a:r>
              <a:rPr lang="en-US" sz="2000" dirty="0" err="1">
                <a:solidFill>
                  <a:schemeClr val="bg1"/>
                </a:solidFill>
                <a:latin typeface="Times New Roman" panose="02020603050405020304" pitchFamily="18" charset="0"/>
                <a:ea typeface="Times New Roman" panose="02020603050405020304" pitchFamily="18" charset="0"/>
              </a:rPr>
              <a:t>Trong</a:t>
            </a:r>
            <a:r>
              <a:rPr lang="en-US" sz="2000" dirty="0">
                <a:solidFill>
                  <a:schemeClr val="bg1"/>
                </a:solidFill>
                <a:latin typeface="Times New Roman" panose="02020603050405020304" pitchFamily="18" charset="0"/>
                <a:ea typeface="Times New Roman" panose="02020603050405020304" pitchFamily="18" charset="0"/>
              </a:rPr>
              <a:t> dd, </a:t>
            </a:r>
            <a:r>
              <a:rPr lang="en-US" sz="2000" dirty="0" err="1">
                <a:solidFill>
                  <a:schemeClr val="bg1"/>
                </a:solidFill>
                <a:latin typeface="Times New Roman" panose="02020603050405020304" pitchFamily="18" charset="0"/>
                <a:ea typeface="Times New Roman" panose="02020603050405020304" pitchFamily="18" charset="0"/>
              </a:rPr>
              <a:t>glucozơ</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và</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fructozơ</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đều</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hoà</a:t>
            </a:r>
            <a:r>
              <a:rPr lang="en-US" sz="2000" dirty="0">
                <a:solidFill>
                  <a:schemeClr val="bg1"/>
                </a:solidFill>
                <a:latin typeface="Times New Roman" panose="02020603050405020304" pitchFamily="18" charset="0"/>
                <a:ea typeface="Times New Roman" panose="02020603050405020304" pitchFamily="18" charset="0"/>
              </a:rPr>
              <a:t> tan Cu(OH)</a:t>
            </a:r>
            <a:r>
              <a:rPr lang="en-US" sz="2000" baseline="-25000" dirty="0">
                <a:solidFill>
                  <a:schemeClr val="bg1"/>
                </a:solidFill>
                <a:latin typeface="Times New Roman" panose="02020603050405020304" pitchFamily="18" charset="0"/>
                <a:ea typeface="Times New Roman" panose="02020603050405020304" pitchFamily="18" charset="0"/>
              </a:rPr>
              <a:t>2</a:t>
            </a:r>
            <a:r>
              <a:rPr lang="en-US" sz="2000" dirty="0">
                <a:solidFill>
                  <a:schemeClr val="bg1"/>
                </a:solidFill>
                <a:latin typeface="Times New Roman" panose="02020603050405020304" pitchFamily="18" charset="0"/>
                <a:ea typeface="Times New Roman" panose="02020603050405020304" pitchFamily="18" charset="0"/>
              </a:rPr>
              <a:t> ở </a:t>
            </a:r>
            <a:r>
              <a:rPr lang="en-US" sz="2000" dirty="0" err="1">
                <a:solidFill>
                  <a:schemeClr val="bg1"/>
                </a:solidFill>
                <a:latin typeface="Times New Roman" panose="02020603050405020304" pitchFamily="18" charset="0"/>
                <a:ea typeface="Times New Roman" panose="02020603050405020304" pitchFamily="18" charset="0"/>
              </a:rPr>
              <a:t>nhiệt</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độ</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thường</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cho</a:t>
            </a:r>
            <a:r>
              <a:rPr lang="en-US" sz="2000" dirty="0">
                <a:solidFill>
                  <a:schemeClr val="bg1"/>
                </a:solidFill>
                <a:latin typeface="Times New Roman" panose="02020603050405020304" pitchFamily="18" charset="0"/>
                <a:ea typeface="Times New Roman" panose="02020603050405020304" pitchFamily="18" charset="0"/>
              </a:rPr>
              <a:t> dd </a:t>
            </a:r>
            <a:r>
              <a:rPr lang="en-US" sz="2000" dirty="0" err="1">
                <a:solidFill>
                  <a:schemeClr val="bg1"/>
                </a:solidFill>
                <a:latin typeface="Times New Roman" panose="02020603050405020304" pitchFamily="18" charset="0"/>
                <a:ea typeface="Times New Roman" panose="02020603050405020304" pitchFamily="18" charset="0"/>
              </a:rPr>
              <a:t>màu</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xanh</a:t>
            </a:r>
            <a:r>
              <a:rPr lang="en-US" sz="2000" dirty="0">
                <a:solidFill>
                  <a:schemeClr val="bg1"/>
                </a:solidFill>
                <a:latin typeface="Times New Roman" panose="02020603050405020304" pitchFamily="18" charset="0"/>
                <a:ea typeface="Times New Roman" panose="02020603050405020304" pitchFamily="18" charset="0"/>
              </a:rPr>
              <a:t> lam.</a:t>
            </a:r>
            <a:br>
              <a:rPr lang="en-US" sz="2000" dirty="0">
                <a:solidFill>
                  <a:schemeClr val="bg1"/>
                </a:solidFill>
                <a:latin typeface="Times New Roman" panose="02020603050405020304" pitchFamily="18" charset="0"/>
                <a:ea typeface="Times New Roman" panose="02020603050405020304" pitchFamily="18" charset="0"/>
              </a:rPr>
            </a:br>
            <a:r>
              <a:rPr lang="en-US" sz="2000" dirty="0">
                <a:solidFill>
                  <a:schemeClr val="bg1"/>
                </a:solidFill>
                <a:latin typeface="Times New Roman" panose="02020603050405020304" pitchFamily="18" charset="0"/>
                <a:ea typeface="Times New Roman" panose="02020603050405020304" pitchFamily="18" charset="0"/>
              </a:rPr>
              <a:t>(e) </a:t>
            </a:r>
            <a:r>
              <a:rPr lang="en-US" sz="2000" dirty="0" err="1">
                <a:solidFill>
                  <a:schemeClr val="bg1"/>
                </a:solidFill>
                <a:latin typeface="Times New Roman" panose="02020603050405020304" pitchFamily="18" charset="0"/>
                <a:ea typeface="Times New Roman" panose="02020603050405020304" pitchFamily="18" charset="0"/>
              </a:rPr>
              <a:t>Trong</a:t>
            </a:r>
            <a:r>
              <a:rPr lang="en-US" sz="2000" dirty="0">
                <a:solidFill>
                  <a:schemeClr val="bg1"/>
                </a:solidFill>
                <a:latin typeface="Times New Roman" panose="02020603050405020304" pitchFamily="18" charset="0"/>
                <a:ea typeface="Times New Roman" panose="02020603050405020304" pitchFamily="18" charset="0"/>
              </a:rPr>
              <a:t> dd, </a:t>
            </a:r>
            <a:r>
              <a:rPr lang="en-US" sz="2000" dirty="0" err="1">
                <a:solidFill>
                  <a:schemeClr val="bg1"/>
                </a:solidFill>
                <a:latin typeface="Times New Roman" panose="02020603050405020304" pitchFamily="18" charset="0"/>
                <a:ea typeface="Times New Roman" panose="02020603050405020304" pitchFamily="18" charset="0"/>
              </a:rPr>
              <a:t>fructozơ</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tồn</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tại</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chủ</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yếu</a:t>
            </a:r>
            <a:r>
              <a:rPr lang="en-US" sz="2000" dirty="0">
                <a:solidFill>
                  <a:schemeClr val="bg1"/>
                </a:solidFill>
                <a:latin typeface="Times New Roman" panose="02020603050405020304" pitchFamily="18" charset="0"/>
                <a:ea typeface="Times New Roman" panose="02020603050405020304" pitchFamily="18" charset="0"/>
              </a:rPr>
              <a:t> ở </a:t>
            </a:r>
            <a:r>
              <a:rPr lang="en-US" sz="2000" dirty="0" err="1">
                <a:solidFill>
                  <a:schemeClr val="bg1"/>
                </a:solidFill>
                <a:latin typeface="Times New Roman" panose="02020603050405020304" pitchFamily="18" charset="0"/>
                <a:ea typeface="Times New Roman" panose="02020603050405020304" pitchFamily="18" charset="0"/>
              </a:rPr>
              <a:t>dạng</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mạch</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hở</a:t>
            </a:r>
            <a:r>
              <a:rPr lang="en-US" sz="2000" dirty="0">
                <a:solidFill>
                  <a:schemeClr val="bg1"/>
                </a:solidFill>
                <a:latin typeface="Times New Roman" panose="02020603050405020304" pitchFamily="18" charset="0"/>
                <a:ea typeface="Times New Roman" panose="02020603050405020304" pitchFamily="18" charset="0"/>
              </a:rPr>
              <a:t>.</a:t>
            </a:r>
            <a:br>
              <a:rPr lang="en-US" sz="2000" dirty="0">
                <a:solidFill>
                  <a:schemeClr val="bg1"/>
                </a:solidFill>
                <a:latin typeface="Times New Roman" panose="02020603050405020304" pitchFamily="18" charset="0"/>
                <a:ea typeface="Times New Roman" panose="02020603050405020304" pitchFamily="18" charset="0"/>
              </a:rPr>
            </a:br>
            <a:r>
              <a:rPr lang="en-US" sz="2000" dirty="0">
                <a:solidFill>
                  <a:schemeClr val="bg1"/>
                </a:solidFill>
                <a:latin typeface="Times New Roman" panose="02020603050405020304" pitchFamily="18" charset="0"/>
                <a:ea typeface="Times New Roman" panose="02020603050405020304" pitchFamily="18" charset="0"/>
              </a:rPr>
              <a:t>(g) </a:t>
            </a:r>
            <a:r>
              <a:rPr lang="en-US" sz="2000" dirty="0" err="1">
                <a:solidFill>
                  <a:schemeClr val="bg1"/>
                </a:solidFill>
                <a:latin typeface="Times New Roman" panose="02020603050405020304" pitchFamily="18" charset="0"/>
                <a:ea typeface="Times New Roman" panose="02020603050405020304" pitchFamily="18" charset="0"/>
              </a:rPr>
              <a:t>Trong</a:t>
            </a:r>
            <a:r>
              <a:rPr lang="en-US" sz="2000" dirty="0">
                <a:solidFill>
                  <a:schemeClr val="bg1"/>
                </a:solidFill>
                <a:latin typeface="Times New Roman" panose="02020603050405020304" pitchFamily="18" charset="0"/>
                <a:ea typeface="Times New Roman" panose="02020603050405020304" pitchFamily="18" charset="0"/>
              </a:rPr>
              <a:t> dd, </a:t>
            </a:r>
            <a:r>
              <a:rPr lang="en-US" sz="2000" dirty="0" err="1">
                <a:solidFill>
                  <a:schemeClr val="bg1"/>
                </a:solidFill>
                <a:latin typeface="Times New Roman" panose="02020603050405020304" pitchFamily="18" charset="0"/>
                <a:ea typeface="Times New Roman" panose="02020603050405020304" pitchFamily="18" charset="0"/>
              </a:rPr>
              <a:t>glucozơ</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tồn</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tại</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chủ</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yếu</a:t>
            </a:r>
            <a:r>
              <a:rPr lang="en-US" sz="2000" dirty="0">
                <a:solidFill>
                  <a:schemeClr val="bg1"/>
                </a:solidFill>
                <a:latin typeface="Times New Roman" panose="02020603050405020304" pitchFamily="18" charset="0"/>
                <a:ea typeface="Times New Roman" panose="02020603050405020304" pitchFamily="18" charset="0"/>
              </a:rPr>
              <a:t> ở </a:t>
            </a:r>
            <a:r>
              <a:rPr lang="en-US" sz="2000" dirty="0" err="1">
                <a:solidFill>
                  <a:schemeClr val="bg1"/>
                </a:solidFill>
                <a:latin typeface="Times New Roman" panose="02020603050405020304" pitchFamily="18" charset="0"/>
                <a:ea typeface="Times New Roman" panose="02020603050405020304" pitchFamily="18" charset="0"/>
              </a:rPr>
              <a:t>dạng</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vòng</a:t>
            </a:r>
            <a:r>
              <a:rPr lang="en-US" sz="2000" dirty="0">
                <a:solidFill>
                  <a:schemeClr val="bg1"/>
                </a:solidFill>
                <a:latin typeface="Times New Roman" panose="02020603050405020304" pitchFamily="18" charset="0"/>
                <a:ea typeface="Times New Roman" panose="02020603050405020304" pitchFamily="18" charset="0"/>
              </a:rPr>
              <a:t> 6 </a:t>
            </a:r>
            <a:r>
              <a:rPr lang="en-US" sz="2000" dirty="0" err="1">
                <a:solidFill>
                  <a:schemeClr val="bg1"/>
                </a:solidFill>
                <a:latin typeface="Times New Roman" panose="02020603050405020304" pitchFamily="18" charset="0"/>
                <a:ea typeface="Times New Roman" panose="02020603050405020304" pitchFamily="18" charset="0"/>
              </a:rPr>
              <a:t>cạnh</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dạng</a:t>
            </a:r>
            <a:r>
              <a:rPr lang="en-US" sz="2000" dirty="0">
                <a:solidFill>
                  <a:schemeClr val="bg1"/>
                </a:solidFill>
                <a:latin typeface="Times New Roman" panose="02020603050405020304" pitchFamily="18" charset="0"/>
                <a:ea typeface="Times New Roman" panose="02020603050405020304" pitchFamily="18" charset="0"/>
              </a:rPr>
              <a:t> α </a:t>
            </a:r>
            <a:r>
              <a:rPr lang="en-US" sz="2000" dirty="0" err="1">
                <a:solidFill>
                  <a:schemeClr val="bg1"/>
                </a:solidFill>
                <a:latin typeface="Times New Roman" panose="02020603050405020304" pitchFamily="18" charset="0"/>
                <a:ea typeface="Times New Roman" panose="02020603050405020304" pitchFamily="18" charset="0"/>
              </a:rPr>
              <a:t>và</a:t>
            </a:r>
            <a:r>
              <a:rPr lang="en-US" sz="2000" dirty="0">
                <a:solidFill>
                  <a:schemeClr val="bg1"/>
                </a:solidFill>
                <a:latin typeface="Times New Roman" panose="02020603050405020304" pitchFamily="18" charset="0"/>
                <a:ea typeface="Times New Roman" panose="02020603050405020304" pitchFamily="18" charset="0"/>
              </a:rPr>
              <a:t> β).</a:t>
            </a:r>
            <a:br>
              <a:rPr lang="en-US" sz="2000" dirty="0">
                <a:solidFill>
                  <a:schemeClr val="bg1"/>
                </a:solidFill>
                <a:latin typeface="Times New Roman" panose="02020603050405020304" pitchFamily="18" charset="0"/>
                <a:ea typeface="Times New Roman" panose="02020603050405020304" pitchFamily="18" charset="0"/>
              </a:rPr>
            </a:br>
            <a:r>
              <a:rPr lang="en-US" sz="2000" dirty="0" err="1">
                <a:solidFill>
                  <a:schemeClr val="bg1"/>
                </a:solidFill>
                <a:latin typeface="Times New Roman" panose="02020603050405020304" pitchFamily="18" charset="0"/>
                <a:ea typeface="Times New Roman" panose="02020603050405020304" pitchFamily="18" charset="0"/>
              </a:rPr>
              <a:t>Số</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phát</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biểu</a:t>
            </a:r>
            <a:r>
              <a:rPr lang="en-US" sz="2000" dirty="0">
                <a:solidFill>
                  <a:schemeClr val="bg1"/>
                </a:solidFill>
                <a:latin typeface="Times New Roman" panose="02020603050405020304" pitchFamily="18" charset="0"/>
                <a:ea typeface="Times New Roman" panose="02020603050405020304" pitchFamily="18" charset="0"/>
              </a:rPr>
              <a:t> </a:t>
            </a:r>
            <a:r>
              <a:rPr lang="en-US" sz="2000" b="1"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đúng</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là</a:t>
            </a:r>
            <a:br>
              <a:rPr lang="en-US" sz="2000" dirty="0">
                <a:solidFill>
                  <a:schemeClr val="bg1"/>
                </a:solidFill>
                <a:latin typeface="Times New Roman" panose="02020603050405020304" pitchFamily="18" charset="0"/>
                <a:ea typeface="Times New Roman" panose="02020603050405020304" pitchFamily="18" charset="0"/>
              </a:rPr>
            </a:br>
            <a:r>
              <a:rPr lang="en-US" sz="2000" b="1" dirty="0">
                <a:solidFill>
                  <a:schemeClr val="bg1"/>
                </a:solidFill>
                <a:latin typeface="Times New Roman" panose="02020603050405020304" pitchFamily="18" charset="0"/>
                <a:ea typeface="Times New Roman" panose="02020603050405020304" pitchFamily="18" charset="0"/>
              </a:rPr>
              <a:t>A.</a:t>
            </a:r>
            <a:r>
              <a:rPr lang="en-US" sz="2000" dirty="0">
                <a:solidFill>
                  <a:schemeClr val="bg1"/>
                </a:solidFill>
                <a:latin typeface="Times New Roman" panose="02020603050405020304" pitchFamily="18" charset="0"/>
                <a:ea typeface="Times New Roman" panose="02020603050405020304" pitchFamily="18" charset="0"/>
              </a:rPr>
              <a:t> 5.                         	</a:t>
            </a:r>
            <a:r>
              <a:rPr lang="en-US" sz="2000" b="1" dirty="0">
                <a:solidFill>
                  <a:schemeClr val="bg1"/>
                </a:solidFill>
                <a:latin typeface="Times New Roman" panose="02020603050405020304" pitchFamily="18" charset="0"/>
                <a:ea typeface="Times New Roman" panose="02020603050405020304" pitchFamily="18" charset="0"/>
              </a:rPr>
              <a:t>B.</a:t>
            </a:r>
            <a:r>
              <a:rPr lang="en-US" sz="2000" dirty="0">
                <a:solidFill>
                  <a:schemeClr val="bg1"/>
                </a:solidFill>
                <a:latin typeface="Times New Roman" panose="02020603050405020304" pitchFamily="18" charset="0"/>
                <a:ea typeface="Times New Roman" panose="02020603050405020304" pitchFamily="18" charset="0"/>
              </a:rPr>
              <a:t> 3.                       	</a:t>
            </a:r>
            <a:r>
              <a:rPr lang="en-US" sz="2000" b="1" dirty="0">
                <a:solidFill>
                  <a:schemeClr val="bg1"/>
                </a:solidFill>
                <a:latin typeface="Times New Roman" panose="02020603050405020304" pitchFamily="18" charset="0"/>
                <a:ea typeface="Times New Roman" panose="02020603050405020304" pitchFamily="18" charset="0"/>
              </a:rPr>
              <a:t>C.</a:t>
            </a:r>
            <a:r>
              <a:rPr lang="en-US" sz="2000" dirty="0">
                <a:solidFill>
                  <a:schemeClr val="bg1"/>
                </a:solidFill>
                <a:latin typeface="Times New Roman" panose="02020603050405020304" pitchFamily="18" charset="0"/>
                <a:ea typeface="Times New Roman" panose="02020603050405020304" pitchFamily="18" charset="0"/>
              </a:rPr>
              <a:t> 2.                   		</a:t>
            </a:r>
            <a:r>
              <a:rPr lang="en-US" sz="2000" b="1" dirty="0">
                <a:solidFill>
                  <a:schemeClr val="bg1"/>
                </a:solidFill>
                <a:latin typeface="Times New Roman" panose="02020603050405020304" pitchFamily="18" charset="0"/>
                <a:ea typeface="Times New Roman" panose="02020603050405020304" pitchFamily="18" charset="0"/>
              </a:rPr>
              <a:t>D.</a:t>
            </a:r>
            <a:r>
              <a:rPr lang="en-US" sz="2000" dirty="0">
                <a:solidFill>
                  <a:schemeClr val="bg1"/>
                </a:solidFill>
                <a:latin typeface="Times New Roman" panose="02020603050405020304" pitchFamily="18" charset="0"/>
                <a:ea typeface="Times New Roman" panose="02020603050405020304" pitchFamily="18" charset="0"/>
              </a:rPr>
              <a:t> 4</a:t>
            </a:r>
          </a:p>
        </p:txBody>
      </p:sp>
      <p:sp>
        <p:nvSpPr>
          <p:cNvPr id="3" name="TextBox 2">
            <a:extLst>
              <a:ext uri="{FF2B5EF4-FFF2-40B4-BE49-F238E27FC236}">
                <a16:creationId xmlns:a16="http://schemas.microsoft.com/office/drawing/2014/main" id="{8BEABF68-2E02-4AB4-B4B8-35E31ECA1617}"/>
              </a:ext>
            </a:extLst>
          </p:cNvPr>
          <p:cNvSpPr txBox="1"/>
          <p:nvPr/>
        </p:nvSpPr>
        <p:spPr>
          <a:xfrm>
            <a:off x="341873" y="3889772"/>
            <a:ext cx="11727810" cy="2554545"/>
          </a:xfrm>
          <a:prstGeom prst="rect">
            <a:avLst/>
          </a:prstGeom>
          <a:noFill/>
        </p:spPr>
        <p:txBody>
          <a:bodyPr wrap="square" rtlCol="0">
            <a:spAutoFit/>
          </a:bodyPr>
          <a:lstStyle/>
          <a:p>
            <a:pPr defTabSz="914400"/>
            <a:r>
              <a:rPr lang="en-US" sz="20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Câu</a:t>
            </a:r>
            <a:r>
              <a:rPr lang="en-US" sz="2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7: </a:t>
            </a:r>
            <a:r>
              <a:rPr lang="en-US" sz="2000" dirty="0" err="1">
                <a:solidFill>
                  <a:schemeClr val="bg1"/>
                </a:solidFill>
                <a:latin typeface="Times New Roman" panose="02020603050405020304" pitchFamily="18" charset="0"/>
                <a:cs typeface="Times New Roman" panose="02020603050405020304" pitchFamily="18" charset="0"/>
              </a:rPr>
              <a:t>Có</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một</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số</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nhận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xét</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về</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cacbohiđrat</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như</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sau</a:t>
            </a:r>
            <a:r>
              <a:rPr lang="en-US" sz="2000" dirty="0">
                <a:solidFill>
                  <a:schemeClr val="bg1"/>
                </a:solidFill>
                <a:latin typeface="Times New Roman" panose="02020603050405020304" pitchFamily="18" charset="0"/>
                <a:cs typeface="Times New Roman" panose="02020603050405020304" pitchFamily="18" charset="0"/>
              </a:rPr>
              <a:t>:</a:t>
            </a:r>
            <a:br>
              <a:rPr lang="en-US" sz="2000" dirty="0">
                <a:solidFill>
                  <a:schemeClr val="bg1"/>
                </a:solidFill>
                <a:latin typeface="Times New Roman" panose="02020603050405020304" pitchFamily="18" charset="0"/>
                <a:cs typeface="Times New Roman" panose="02020603050405020304" pitchFamily="18" charset="0"/>
              </a:rPr>
            </a:br>
            <a:r>
              <a:rPr lang="en-US" sz="2000" dirty="0">
                <a:solidFill>
                  <a:schemeClr val="bg1"/>
                </a:solidFill>
                <a:latin typeface="Times New Roman" panose="02020603050405020304" pitchFamily="18" charset="0"/>
                <a:cs typeface="Times New Roman" panose="02020603050405020304" pitchFamily="18" charset="0"/>
              </a:rPr>
              <a:t>1) </a:t>
            </a:r>
            <a:r>
              <a:rPr lang="en-US" sz="2000" dirty="0" err="1">
                <a:solidFill>
                  <a:schemeClr val="bg1"/>
                </a:solidFill>
                <a:latin typeface="Times New Roman" panose="02020603050405020304" pitchFamily="18" charset="0"/>
                <a:cs typeface="Times New Roman" panose="02020603050405020304" pitchFamily="18" charset="0"/>
              </a:rPr>
              <a:t>Saccarozơ</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tinh</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bột</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và</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xenlulozơ</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đều</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có</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thể</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bị</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thuỷ</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phân</a:t>
            </a:r>
            <a:r>
              <a:rPr lang="en-US" sz="2000" dirty="0">
                <a:solidFill>
                  <a:schemeClr val="bg1"/>
                </a:solidFill>
                <a:latin typeface="Times New Roman" panose="02020603050405020304" pitchFamily="18" charset="0"/>
                <a:cs typeface="Times New Roman" panose="02020603050405020304" pitchFamily="18" charset="0"/>
              </a:rPr>
              <a:t>.</a:t>
            </a:r>
            <a:br>
              <a:rPr lang="en-US" sz="2000" dirty="0">
                <a:solidFill>
                  <a:schemeClr val="bg1"/>
                </a:solidFill>
                <a:latin typeface="Times New Roman" panose="02020603050405020304" pitchFamily="18" charset="0"/>
                <a:cs typeface="Times New Roman" panose="02020603050405020304" pitchFamily="18" charset="0"/>
              </a:rPr>
            </a:br>
            <a:r>
              <a:rPr lang="en-US" sz="2000" dirty="0">
                <a:solidFill>
                  <a:schemeClr val="bg1"/>
                </a:solidFill>
                <a:latin typeface="Times New Roman" panose="02020603050405020304" pitchFamily="18" charset="0"/>
                <a:cs typeface="Times New Roman" panose="02020603050405020304" pitchFamily="18" charset="0"/>
              </a:rPr>
              <a:t>2) </a:t>
            </a:r>
            <a:r>
              <a:rPr lang="en-US" sz="2000" dirty="0" err="1">
                <a:solidFill>
                  <a:schemeClr val="bg1"/>
                </a:solidFill>
                <a:latin typeface="Times New Roman" panose="02020603050405020304" pitchFamily="18" charset="0"/>
                <a:cs typeface="Times New Roman" panose="02020603050405020304" pitchFamily="18" charset="0"/>
              </a:rPr>
              <a:t>Glucozơ</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fructozơ</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saccarozơ</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đều</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tác</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dụng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được</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với</a:t>
            </a:r>
            <a:r>
              <a:rPr lang="en-US" sz="2000" dirty="0">
                <a:solidFill>
                  <a:schemeClr val="bg1"/>
                </a:solidFill>
                <a:latin typeface="Times New Roman" panose="02020603050405020304" pitchFamily="18" charset="0"/>
                <a:cs typeface="Times New Roman" panose="02020603050405020304" pitchFamily="18" charset="0"/>
              </a:rPr>
              <a:t> Cu(OH)2 </a:t>
            </a:r>
            <a:r>
              <a:rPr lang="en-US" sz="2000" dirty="0" err="1">
                <a:solidFill>
                  <a:schemeClr val="bg1"/>
                </a:solidFill>
                <a:latin typeface="Times New Roman" panose="02020603050405020304" pitchFamily="18" charset="0"/>
                <a:cs typeface="Times New Roman" panose="02020603050405020304" pitchFamily="18" charset="0"/>
              </a:rPr>
              <a:t>và</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có</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khả</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năng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tham</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gia</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phản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ứng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tráng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bạc</a:t>
            </a:r>
            <a:r>
              <a:rPr lang="en-US" sz="2000" dirty="0">
                <a:solidFill>
                  <a:schemeClr val="bg1"/>
                </a:solidFill>
                <a:latin typeface="Times New Roman" panose="02020603050405020304" pitchFamily="18" charset="0"/>
                <a:cs typeface="Times New Roman" panose="02020603050405020304" pitchFamily="18" charset="0"/>
              </a:rPr>
              <a:t>.</a:t>
            </a:r>
            <a:br>
              <a:rPr lang="en-US" sz="2000" dirty="0">
                <a:solidFill>
                  <a:schemeClr val="bg1"/>
                </a:solidFill>
                <a:latin typeface="Times New Roman" panose="02020603050405020304" pitchFamily="18" charset="0"/>
                <a:cs typeface="Times New Roman" panose="02020603050405020304" pitchFamily="18" charset="0"/>
              </a:rPr>
            </a:br>
            <a:r>
              <a:rPr lang="en-US" sz="2000" dirty="0">
                <a:solidFill>
                  <a:schemeClr val="bg1"/>
                </a:solidFill>
                <a:latin typeface="Times New Roman" panose="02020603050405020304" pitchFamily="18" charset="0"/>
                <a:cs typeface="Times New Roman" panose="02020603050405020304" pitchFamily="18" charset="0"/>
              </a:rPr>
              <a:t>3) </a:t>
            </a:r>
            <a:r>
              <a:rPr lang="en-US" sz="2000" dirty="0" err="1">
                <a:solidFill>
                  <a:schemeClr val="bg1"/>
                </a:solidFill>
                <a:latin typeface="Times New Roman" panose="02020603050405020304" pitchFamily="18" charset="0"/>
                <a:cs typeface="Times New Roman" panose="02020603050405020304" pitchFamily="18" charset="0"/>
              </a:rPr>
              <a:t>Tinh</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bột</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và</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xenlulozơ</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là</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đồng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phân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cấu</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tạo</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của</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nhau</a:t>
            </a:r>
            <a:r>
              <a:rPr lang="en-US" sz="2000" dirty="0">
                <a:solidFill>
                  <a:schemeClr val="bg1"/>
                </a:solidFill>
                <a:latin typeface="Times New Roman" panose="02020603050405020304" pitchFamily="18" charset="0"/>
                <a:cs typeface="Times New Roman" panose="02020603050405020304" pitchFamily="18" charset="0"/>
              </a:rPr>
              <a:t>.</a:t>
            </a:r>
            <a:br>
              <a:rPr lang="en-US" sz="2000" dirty="0">
                <a:solidFill>
                  <a:schemeClr val="bg1"/>
                </a:solidFill>
                <a:latin typeface="Times New Roman" panose="02020603050405020304" pitchFamily="18" charset="0"/>
                <a:cs typeface="Times New Roman" panose="02020603050405020304" pitchFamily="18" charset="0"/>
              </a:rPr>
            </a:br>
            <a:r>
              <a:rPr lang="en-US" sz="2000" dirty="0">
                <a:solidFill>
                  <a:schemeClr val="bg1"/>
                </a:solidFill>
                <a:latin typeface="Times New Roman" panose="02020603050405020304" pitchFamily="18" charset="0"/>
                <a:cs typeface="Times New Roman" panose="02020603050405020304" pitchFamily="18" charset="0"/>
              </a:rPr>
              <a:t>4) </a:t>
            </a:r>
            <a:r>
              <a:rPr lang="en-US" sz="2000" dirty="0" err="1">
                <a:solidFill>
                  <a:schemeClr val="bg1"/>
                </a:solidFill>
                <a:latin typeface="Times New Roman" panose="02020603050405020304" pitchFamily="18" charset="0"/>
                <a:cs typeface="Times New Roman" panose="02020603050405020304" pitchFamily="18" charset="0"/>
              </a:rPr>
              <a:t>Phân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tử</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xenlulozơ</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được</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cấu</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tạo</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bởi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nhiều</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gốc</a:t>
            </a:r>
            <a:r>
              <a:rPr lang="en-US" sz="2000" dirty="0">
                <a:solidFill>
                  <a:schemeClr val="bg1"/>
                </a:solidFill>
                <a:latin typeface="Times New Roman" panose="02020603050405020304" pitchFamily="18" charset="0"/>
                <a:cs typeface="Times New Roman" panose="02020603050405020304" pitchFamily="18" charset="0"/>
              </a:rPr>
              <a:t> β-</a:t>
            </a:r>
            <a:r>
              <a:rPr lang="en-US" sz="2000" dirty="0" err="1">
                <a:solidFill>
                  <a:schemeClr val="bg1"/>
                </a:solidFill>
                <a:latin typeface="Times New Roman" panose="02020603050405020304" pitchFamily="18" charset="0"/>
                <a:cs typeface="Times New Roman" panose="02020603050405020304" pitchFamily="18" charset="0"/>
              </a:rPr>
              <a:t>glucozơ</a:t>
            </a:r>
            <a:r>
              <a:rPr lang="en-US" sz="2000" dirty="0">
                <a:solidFill>
                  <a:schemeClr val="bg1"/>
                </a:solidFill>
                <a:latin typeface="Times New Roman" panose="02020603050405020304" pitchFamily="18" charset="0"/>
                <a:cs typeface="Times New Roman" panose="02020603050405020304" pitchFamily="18" charset="0"/>
              </a:rPr>
              <a:t>.</a:t>
            </a:r>
            <a:br>
              <a:rPr lang="en-US" sz="2000" dirty="0">
                <a:solidFill>
                  <a:schemeClr val="bg1"/>
                </a:solidFill>
                <a:latin typeface="Times New Roman" panose="02020603050405020304" pitchFamily="18" charset="0"/>
                <a:cs typeface="Times New Roman" panose="02020603050405020304" pitchFamily="18" charset="0"/>
              </a:rPr>
            </a:br>
            <a:r>
              <a:rPr lang="en-US" sz="2000" dirty="0">
                <a:solidFill>
                  <a:schemeClr val="bg1"/>
                </a:solidFill>
                <a:latin typeface="Times New Roman" panose="02020603050405020304" pitchFamily="18" charset="0"/>
                <a:cs typeface="Times New Roman" panose="02020603050405020304" pitchFamily="18" charset="0"/>
              </a:rPr>
              <a:t>5) </a:t>
            </a:r>
            <a:r>
              <a:rPr lang="en-US" sz="2000" dirty="0" err="1">
                <a:solidFill>
                  <a:schemeClr val="bg1"/>
                </a:solidFill>
                <a:latin typeface="Times New Roman" panose="02020603050405020304" pitchFamily="18" charset="0"/>
                <a:cs typeface="Times New Roman" panose="02020603050405020304" pitchFamily="18" charset="0"/>
              </a:rPr>
              <a:t>Thuỷ</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phân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tinh</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bột</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trong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môi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trường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axit</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sinh</a:t>
            </a:r>
            <a:r>
              <a:rPr lang="en-US" sz="2000" dirty="0">
                <a:solidFill>
                  <a:schemeClr val="bg1"/>
                </a:solidFill>
                <a:latin typeface="Times New Roman" panose="02020603050405020304" pitchFamily="18" charset="0"/>
                <a:cs typeface="Times New Roman" panose="02020603050405020304" pitchFamily="18" charset="0"/>
              </a:rPr>
              <a:t> ra </a:t>
            </a:r>
            <a:r>
              <a:rPr lang="en-US" sz="2000" dirty="0" err="1">
                <a:solidFill>
                  <a:schemeClr val="bg1"/>
                </a:solidFill>
                <a:latin typeface="Times New Roman" panose="02020603050405020304" pitchFamily="18" charset="0"/>
                <a:cs typeface="Times New Roman" panose="02020603050405020304" pitchFamily="18" charset="0"/>
              </a:rPr>
              <a:t>fructozơ</a:t>
            </a:r>
            <a:r>
              <a:rPr lang="en-US" sz="2000" dirty="0">
                <a:solidFill>
                  <a:schemeClr val="bg1"/>
                </a:solidFill>
                <a:latin typeface="Times New Roman" panose="02020603050405020304" pitchFamily="18" charset="0"/>
                <a:cs typeface="Times New Roman" panose="02020603050405020304" pitchFamily="18" charset="0"/>
              </a:rPr>
              <a:t>.</a:t>
            </a:r>
            <a:br>
              <a:rPr lang="en-US" sz="2000" dirty="0">
                <a:solidFill>
                  <a:schemeClr val="bg1"/>
                </a:solidFill>
                <a:latin typeface="Times New Roman" panose="02020603050405020304" pitchFamily="18" charset="0"/>
                <a:cs typeface="Times New Roman" panose="02020603050405020304" pitchFamily="18" charset="0"/>
              </a:rPr>
            </a:br>
            <a:r>
              <a:rPr lang="en-US" sz="2000" dirty="0" err="1">
                <a:solidFill>
                  <a:schemeClr val="bg1"/>
                </a:solidFill>
                <a:latin typeface="Times New Roman" panose="02020603050405020304" pitchFamily="18" charset="0"/>
                <a:cs typeface="Times New Roman" panose="02020603050405020304" pitchFamily="18" charset="0"/>
              </a:rPr>
              <a:t>Trong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các</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nhận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xét</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trên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số</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nhận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xét</a:t>
            </a:r>
            <a:r>
              <a:rPr lang="en-US" sz="2000" dirty="0">
                <a:solidFill>
                  <a:schemeClr val="bg1"/>
                </a:solidFill>
                <a:latin typeface="Times New Roman" panose="02020603050405020304" pitchFamily="18" charset="0"/>
                <a:cs typeface="Times New Roman" panose="02020603050405020304" pitchFamily="18" charset="0"/>
              </a:rPr>
              <a:t> </a:t>
            </a:r>
            <a:r>
              <a:rPr lang="en-US" sz="20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đúng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là</a:t>
            </a:r>
            <a:br>
              <a:rPr lang="en-US" sz="2000" dirty="0">
                <a:solidFill>
                  <a:schemeClr val="bg1"/>
                </a:solidFill>
                <a:latin typeface="Times New Roman" panose="02020603050405020304" pitchFamily="18" charset="0"/>
                <a:cs typeface="Times New Roman" panose="02020603050405020304" pitchFamily="18" charset="0"/>
              </a:rPr>
            </a:br>
            <a:r>
              <a:rPr lang="en-US" sz="2000" b="1" dirty="0">
                <a:solidFill>
                  <a:schemeClr val="bg1"/>
                </a:solidFill>
                <a:latin typeface="Times New Roman" panose="02020603050405020304" pitchFamily="18" charset="0"/>
                <a:cs typeface="Times New Roman" panose="02020603050405020304" pitchFamily="18" charset="0"/>
              </a:rPr>
              <a:t>A.</a:t>
            </a:r>
            <a:r>
              <a:rPr lang="en-US" sz="2000" dirty="0">
                <a:solidFill>
                  <a:schemeClr val="bg1"/>
                </a:solidFill>
                <a:latin typeface="Times New Roman" panose="02020603050405020304" pitchFamily="18" charset="0"/>
                <a:cs typeface="Times New Roman" panose="02020603050405020304" pitchFamily="18" charset="0"/>
              </a:rPr>
              <a:t> 2.                          	</a:t>
            </a:r>
            <a:r>
              <a:rPr lang="en-US" sz="2000" b="1" dirty="0">
                <a:solidFill>
                  <a:schemeClr val="bg1"/>
                </a:solidFill>
                <a:latin typeface="Times New Roman" panose="02020603050405020304" pitchFamily="18" charset="0"/>
                <a:cs typeface="Times New Roman" panose="02020603050405020304" pitchFamily="18" charset="0"/>
              </a:rPr>
              <a:t>B.</a:t>
            </a:r>
            <a:r>
              <a:rPr lang="en-US" sz="2000" dirty="0">
                <a:solidFill>
                  <a:schemeClr val="bg1"/>
                </a:solidFill>
                <a:latin typeface="Times New Roman" panose="02020603050405020304" pitchFamily="18" charset="0"/>
                <a:cs typeface="Times New Roman" panose="02020603050405020304" pitchFamily="18" charset="0"/>
              </a:rPr>
              <a:t> 4.                        	</a:t>
            </a:r>
            <a:r>
              <a:rPr lang="en-US" sz="2000" b="1" dirty="0">
                <a:solidFill>
                  <a:schemeClr val="bg1"/>
                </a:solidFill>
                <a:latin typeface="Times New Roman" panose="02020603050405020304" pitchFamily="18" charset="0"/>
                <a:cs typeface="Times New Roman" panose="02020603050405020304" pitchFamily="18" charset="0"/>
              </a:rPr>
              <a:t>C.</a:t>
            </a:r>
            <a:r>
              <a:rPr lang="en-US" sz="2000" dirty="0">
                <a:solidFill>
                  <a:schemeClr val="bg1"/>
                </a:solidFill>
                <a:latin typeface="Times New Roman" panose="02020603050405020304" pitchFamily="18" charset="0"/>
                <a:cs typeface="Times New Roman" panose="02020603050405020304" pitchFamily="18" charset="0"/>
              </a:rPr>
              <a:t> 3.                  		</a:t>
            </a:r>
            <a:r>
              <a:rPr lang="en-US" sz="2000" b="1" dirty="0">
                <a:solidFill>
                  <a:schemeClr val="bg1"/>
                </a:solidFill>
                <a:latin typeface="Times New Roman" panose="02020603050405020304" pitchFamily="18" charset="0"/>
                <a:cs typeface="Times New Roman" panose="02020603050405020304" pitchFamily="18" charset="0"/>
              </a:rPr>
              <a:t>D.</a:t>
            </a:r>
            <a:r>
              <a:rPr lang="en-US" sz="2000" dirty="0">
                <a:solidFill>
                  <a:schemeClr val="bg1"/>
                </a:solidFill>
                <a:latin typeface="Times New Roman" panose="02020603050405020304" pitchFamily="18" charset="0"/>
                <a:cs typeface="Times New Roman" panose="02020603050405020304" pitchFamily="18" charset="0"/>
              </a:rPr>
              <a:t> 5.</a:t>
            </a:r>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a:solidFill>
                  <a:schemeClr val="bg1"/>
                </a:solidFill>
                <a:latin typeface="Perpetua"/>
              </a:rPr>
              <a:t>                  </a:t>
            </a:r>
            <a:endParaRPr lang="en-US" sz="2000" dirty="0">
              <a:solidFill>
                <a:schemeClr val="bg1"/>
              </a:solidFill>
              <a:latin typeface="Perpetua"/>
            </a:endParaRPr>
          </a:p>
        </p:txBody>
      </p:sp>
      <p:sp>
        <p:nvSpPr>
          <p:cNvPr id="4" name="TextBox 3">
            <a:extLst>
              <a:ext uri="{FF2B5EF4-FFF2-40B4-BE49-F238E27FC236}">
                <a16:creationId xmlns:a16="http://schemas.microsoft.com/office/drawing/2014/main" id="{CB509935-8D78-4D2A-86A4-134A26E5612D}"/>
              </a:ext>
            </a:extLst>
          </p:cNvPr>
          <p:cNvSpPr txBox="1"/>
          <p:nvPr/>
        </p:nvSpPr>
        <p:spPr>
          <a:xfrm>
            <a:off x="91439" y="57923"/>
            <a:ext cx="3281680" cy="584775"/>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200" b="1" i="0" u="none" strike="noStrike" kern="1200" cap="none" spc="0" normalizeH="0" baseline="0" noProof="1">
                <a:ln>
                  <a:noFill/>
                </a:ln>
                <a:solidFill>
                  <a:srgbClr val="FF0000"/>
                </a:solidFill>
                <a:effectLst/>
                <a:highlight>
                  <a:srgbClr val="FFFF00"/>
                </a:highlight>
                <a:uLnTx/>
                <a:uFillTx/>
                <a:latin typeface="Times New Roman" panose="02020603050405020304" pitchFamily="18" charset="0"/>
                <a:ea typeface="+mn-ea"/>
                <a:cs typeface="Times New Roman" panose="02020603050405020304" pitchFamily="18" charset="0"/>
              </a:rPr>
              <a:t>B / LUYỆN TẬP </a:t>
            </a:r>
          </a:p>
        </p:txBody>
      </p:sp>
      <p:sp>
        <p:nvSpPr>
          <p:cNvPr id="5" name="Explosion: 8 Points 4">
            <a:extLst>
              <a:ext uri="{FF2B5EF4-FFF2-40B4-BE49-F238E27FC236}">
                <a16:creationId xmlns:a16="http://schemas.microsoft.com/office/drawing/2014/main" id="{6DCC0797-2E92-4003-8053-9DC8D10489BD}"/>
              </a:ext>
            </a:extLst>
          </p:cNvPr>
          <p:cNvSpPr/>
          <p:nvPr/>
        </p:nvSpPr>
        <p:spPr>
          <a:xfrm>
            <a:off x="2905758" y="3415488"/>
            <a:ext cx="467361" cy="416560"/>
          </a:xfrm>
          <a:prstGeom prst="irregularSeal1">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endParaRPr>
          </a:p>
        </p:txBody>
      </p:sp>
      <p:sp>
        <p:nvSpPr>
          <p:cNvPr id="6" name="Explosion: 8 Points 5">
            <a:extLst>
              <a:ext uri="{FF2B5EF4-FFF2-40B4-BE49-F238E27FC236}">
                <a16:creationId xmlns:a16="http://schemas.microsoft.com/office/drawing/2014/main" id="{0680438C-8874-4006-A620-07AD400EA64F}"/>
              </a:ext>
            </a:extLst>
          </p:cNvPr>
          <p:cNvSpPr/>
          <p:nvPr/>
        </p:nvSpPr>
        <p:spPr>
          <a:xfrm>
            <a:off x="223518" y="6018730"/>
            <a:ext cx="467361" cy="416560"/>
          </a:xfrm>
          <a:prstGeom prst="irregularSeal1">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endParaRPr>
          </a:p>
        </p:txBody>
      </p:sp>
    </p:spTree>
    <p:extLst>
      <p:ext uri="{BB962C8B-B14F-4D97-AF65-F5344CB8AC3E}">
        <p14:creationId xmlns:p14="http://schemas.microsoft.com/office/powerpoint/2010/main" val="1016255475"/>
      </p:ext>
    </p:extLst>
  </p:cSld>
  <p:clrMapOvr>
    <a:masterClrMapping/>
  </p:clrMapOvr>
  <p:transition spd="slow" advClick="0" advTm="300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26"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down)">
                                      <p:cBhvr>
                                        <p:cTn id="24" dur="580">
                                          <p:stCondLst>
                                            <p:cond delay="0"/>
                                          </p:stCondLst>
                                        </p:cTn>
                                        <p:tgtEl>
                                          <p:spTgt spid="6"/>
                                        </p:tgtEl>
                                      </p:cBhvr>
                                    </p:animEffect>
                                    <p:anim calcmode="lin" valueType="num">
                                      <p:cBhvr>
                                        <p:cTn id="25"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26"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27"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28"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29"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30" dur="26">
                                          <p:stCondLst>
                                            <p:cond delay="650"/>
                                          </p:stCondLst>
                                        </p:cTn>
                                        <p:tgtEl>
                                          <p:spTgt spid="6"/>
                                        </p:tgtEl>
                                      </p:cBhvr>
                                      <p:to x="100000" y="60000"/>
                                    </p:animScale>
                                    <p:animScale>
                                      <p:cBhvr>
                                        <p:cTn id="31" dur="166" decel="50000">
                                          <p:stCondLst>
                                            <p:cond delay="676"/>
                                          </p:stCondLst>
                                        </p:cTn>
                                        <p:tgtEl>
                                          <p:spTgt spid="6"/>
                                        </p:tgtEl>
                                      </p:cBhvr>
                                      <p:to x="100000" y="100000"/>
                                    </p:animScale>
                                    <p:animScale>
                                      <p:cBhvr>
                                        <p:cTn id="32" dur="26">
                                          <p:stCondLst>
                                            <p:cond delay="1312"/>
                                          </p:stCondLst>
                                        </p:cTn>
                                        <p:tgtEl>
                                          <p:spTgt spid="6"/>
                                        </p:tgtEl>
                                      </p:cBhvr>
                                      <p:to x="100000" y="80000"/>
                                    </p:animScale>
                                    <p:animScale>
                                      <p:cBhvr>
                                        <p:cTn id="33" dur="166" decel="50000">
                                          <p:stCondLst>
                                            <p:cond delay="1338"/>
                                          </p:stCondLst>
                                        </p:cTn>
                                        <p:tgtEl>
                                          <p:spTgt spid="6"/>
                                        </p:tgtEl>
                                      </p:cBhvr>
                                      <p:to x="100000" y="100000"/>
                                    </p:animScale>
                                    <p:animScale>
                                      <p:cBhvr>
                                        <p:cTn id="34" dur="26">
                                          <p:stCondLst>
                                            <p:cond delay="1642"/>
                                          </p:stCondLst>
                                        </p:cTn>
                                        <p:tgtEl>
                                          <p:spTgt spid="6"/>
                                        </p:tgtEl>
                                      </p:cBhvr>
                                      <p:to x="100000" y="90000"/>
                                    </p:animScale>
                                    <p:animScale>
                                      <p:cBhvr>
                                        <p:cTn id="35" dur="166" decel="50000">
                                          <p:stCondLst>
                                            <p:cond delay="1668"/>
                                          </p:stCondLst>
                                        </p:cTn>
                                        <p:tgtEl>
                                          <p:spTgt spid="6"/>
                                        </p:tgtEl>
                                      </p:cBhvr>
                                      <p:to x="100000" y="100000"/>
                                    </p:animScale>
                                    <p:animScale>
                                      <p:cBhvr>
                                        <p:cTn id="36" dur="26">
                                          <p:stCondLst>
                                            <p:cond delay="1808"/>
                                          </p:stCondLst>
                                        </p:cTn>
                                        <p:tgtEl>
                                          <p:spTgt spid="6"/>
                                        </p:tgtEl>
                                      </p:cBhvr>
                                      <p:to x="100000" y="95000"/>
                                    </p:animScale>
                                    <p:animScale>
                                      <p:cBhvr>
                                        <p:cTn id="37"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87A5D4-13E4-47EB-A516-1E269850E6E5}"/>
              </a:ext>
            </a:extLst>
          </p:cNvPr>
          <p:cNvSpPr txBox="1"/>
          <p:nvPr/>
        </p:nvSpPr>
        <p:spPr>
          <a:xfrm>
            <a:off x="78390" y="1236147"/>
            <a:ext cx="11862035" cy="1015663"/>
          </a:xfrm>
          <a:prstGeom prst="rect">
            <a:avLst/>
          </a:prstGeom>
          <a:noFill/>
        </p:spPr>
        <p:txBody>
          <a:bodyPr wrap="square" rtlCol="0">
            <a:spAutoFit/>
          </a:bodyPr>
          <a:lstStyle/>
          <a:p>
            <a:pPr defTabSz="914400">
              <a:buSzPts val="1100"/>
              <a:tabLst>
                <a:tab pos="540385" algn="l"/>
                <a:tab pos="1710690" algn="l"/>
              </a:tabLst>
            </a:pPr>
            <a:r>
              <a:rPr lang="en-US" sz="20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Câu</a:t>
            </a:r>
            <a:r>
              <a:rPr lang="en-US" sz="2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8: </a:t>
            </a:r>
            <a:r>
              <a:rPr lang="pt-BR" sz="2000" dirty="0">
                <a:solidFill>
                  <a:schemeClr val="bg1"/>
                </a:solidFill>
                <a:latin typeface="Times New Roman" panose="02020603050405020304" pitchFamily="18" charset="0"/>
                <a:ea typeface="Times New Roman" panose="02020603050405020304" pitchFamily="18" charset="0"/>
              </a:rPr>
              <a:t>Cho các dd sau: saccarozơ, glucozơ, anđehit axetic, glixerol, axit fomic, ancol etylic, axetilen, fructozơ. Số lượng dd có thể tham gia phản ứng tráng gương là:</a:t>
            </a:r>
            <a:br>
              <a:rPr lang="pt-BR" sz="2000" dirty="0">
                <a:solidFill>
                  <a:schemeClr val="bg1"/>
                </a:solidFill>
                <a:latin typeface="Times New Roman" panose="02020603050405020304" pitchFamily="18" charset="0"/>
                <a:ea typeface="Times New Roman" panose="02020603050405020304" pitchFamily="18" charset="0"/>
              </a:rPr>
            </a:br>
            <a:r>
              <a:rPr lang="pt-BR" sz="2000" b="1" dirty="0">
                <a:solidFill>
                  <a:schemeClr val="bg1"/>
                </a:solidFill>
                <a:latin typeface="Times New Roman" panose="02020603050405020304" pitchFamily="18" charset="0"/>
                <a:ea typeface="Times New Roman" panose="02020603050405020304" pitchFamily="18" charset="0"/>
              </a:rPr>
              <a:t>A.</a:t>
            </a:r>
            <a:r>
              <a:rPr lang="pt-BR" sz="2000" dirty="0">
                <a:solidFill>
                  <a:schemeClr val="bg1"/>
                </a:solidFill>
                <a:latin typeface="Times New Roman" panose="02020603050405020304" pitchFamily="18" charset="0"/>
                <a:ea typeface="Times New Roman" panose="02020603050405020304" pitchFamily="18" charset="0"/>
              </a:rPr>
              <a:t> 3                	       </a:t>
            </a:r>
            <a:r>
              <a:rPr lang="pt-BR" sz="2000" b="1" dirty="0">
                <a:solidFill>
                  <a:schemeClr val="bg1"/>
                </a:solidFill>
                <a:latin typeface="Times New Roman" panose="02020603050405020304" pitchFamily="18" charset="0"/>
                <a:ea typeface="Times New Roman" panose="02020603050405020304" pitchFamily="18" charset="0"/>
              </a:rPr>
              <a:t>B.</a:t>
            </a:r>
            <a:r>
              <a:rPr lang="pt-BR" sz="2000" dirty="0">
                <a:solidFill>
                  <a:schemeClr val="bg1"/>
                </a:solidFill>
                <a:latin typeface="Times New Roman" panose="02020603050405020304" pitchFamily="18" charset="0"/>
                <a:ea typeface="Times New Roman" panose="02020603050405020304" pitchFamily="18" charset="0"/>
              </a:rPr>
              <a:t> 4                    	 </a:t>
            </a:r>
            <a:r>
              <a:rPr lang="pt-BR" sz="2000" b="1" dirty="0">
                <a:solidFill>
                  <a:schemeClr val="bg1"/>
                </a:solidFill>
                <a:latin typeface="Times New Roman" panose="02020603050405020304" pitchFamily="18" charset="0"/>
                <a:ea typeface="Times New Roman" panose="02020603050405020304" pitchFamily="18" charset="0"/>
              </a:rPr>
              <a:t>C.</a:t>
            </a:r>
            <a:r>
              <a:rPr lang="pt-BR" sz="2000" dirty="0">
                <a:solidFill>
                  <a:schemeClr val="bg1"/>
                </a:solidFill>
                <a:latin typeface="Times New Roman" panose="02020603050405020304" pitchFamily="18" charset="0"/>
                <a:ea typeface="Times New Roman" panose="02020603050405020304" pitchFamily="18" charset="0"/>
              </a:rPr>
              <a:t> 5                	        	</a:t>
            </a:r>
            <a:r>
              <a:rPr lang="pt-BR" sz="2000" b="1" dirty="0">
                <a:solidFill>
                  <a:schemeClr val="bg1"/>
                </a:solidFill>
                <a:latin typeface="Times New Roman" panose="02020603050405020304" pitchFamily="18" charset="0"/>
                <a:ea typeface="Times New Roman" panose="02020603050405020304" pitchFamily="18" charset="0"/>
              </a:rPr>
              <a:t>D</a:t>
            </a:r>
            <a:r>
              <a:rPr lang="pt-BR" sz="2000" dirty="0">
                <a:solidFill>
                  <a:schemeClr val="bg1"/>
                </a:solidFill>
                <a:latin typeface="Times New Roman" panose="02020603050405020304" pitchFamily="18" charset="0"/>
                <a:ea typeface="Times New Roman" panose="02020603050405020304" pitchFamily="18" charset="0"/>
              </a:rPr>
              <a:t>. 6</a:t>
            </a:r>
            <a:endParaRPr lang="en-US" sz="2000" dirty="0">
              <a:solidFill>
                <a:schemeClr val="bg1"/>
              </a:solidFill>
              <a:latin typeface="Times New Roman" panose="02020603050405020304" pitchFamily="18" charset="0"/>
              <a:ea typeface="Times New Roman" panose="02020603050405020304" pitchFamily="18" charset="0"/>
            </a:endParaRPr>
          </a:p>
        </p:txBody>
      </p:sp>
      <p:sp>
        <p:nvSpPr>
          <p:cNvPr id="3" name="TextBox 2">
            <a:extLst>
              <a:ext uri="{FF2B5EF4-FFF2-40B4-BE49-F238E27FC236}">
                <a16:creationId xmlns:a16="http://schemas.microsoft.com/office/drawing/2014/main" id="{A3F5DACA-6E25-4853-8ABC-90453A162DD6}"/>
              </a:ext>
            </a:extLst>
          </p:cNvPr>
          <p:cNvSpPr txBox="1"/>
          <p:nvPr/>
        </p:nvSpPr>
        <p:spPr>
          <a:xfrm>
            <a:off x="164982" y="2500279"/>
            <a:ext cx="11862035" cy="1015663"/>
          </a:xfrm>
          <a:prstGeom prst="rect">
            <a:avLst/>
          </a:prstGeom>
          <a:noFill/>
        </p:spPr>
        <p:txBody>
          <a:bodyPr wrap="square" rtlCol="0">
            <a:spAutoFit/>
          </a:bodyPr>
          <a:lstStyle/>
          <a:p>
            <a:pPr defTabSz="914400">
              <a:buSzPts val="1100"/>
              <a:tabLst>
                <a:tab pos="540385" algn="l"/>
                <a:tab pos="1710690" algn="l"/>
              </a:tabLst>
            </a:pPr>
            <a:r>
              <a:rPr lang="en-US" sz="20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Câu</a:t>
            </a:r>
            <a:r>
              <a:rPr lang="en-US" sz="2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9: </a:t>
            </a:r>
            <a:r>
              <a:rPr lang="fr-FR" sz="2000" dirty="0">
                <a:solidFill>
                  <a:schemeClr val="bg1"/>
                </a:solidFill>
                <a:latin typeface="Times New Roman" panose="02020603050405020304" pitchFamily="18" charset="0"/>
                <a:ea typeface="Times New Roman" panose="02020603050405020304" pitchFamily="18" charset="0"/>
              </a:rPr>
              <a:t>Cho </a:t>
            </a:r>
            <a:r>
              <a:rPr lang="fr-FR" sz="2000" dirty="0" err="1">
                <a:solidFill>
                  <a:schemeClr val="bg1"/>
                </a:solidFill>
                <a:latin typeface="Times New Roman" panose="02020603050405020304" pitchFamily="18" charset="0"/>
                <a:ea typeface="Times New Roman" panose="02020603050405020304" pitchFamily="18" charset="0"/>
              </a:rPr>
              <a:t>các</a:t>
            </a:r>
            <a:r>
              <a:rPr lang="fr-FR" sz="2000" dirty="0">
                <a:solidFill>
                  <a:schemeClr val="bg1"/>
                </a:solidFill>
                <a:latin typeface="Times New Roman" panose="02020603050405020304" pitchFamily="18" charset="0"/>
                <a:ea typeface="Times New Roman" panose="02020603050405020304" pitchFamily="18" charset="0"/>
              </a:rPr>
              <a:t> dd :C</a:t>
            </a:r>
            <a:r>
              <a:rPr lang="fr-FR" sz="2000" baseline="-25000" dirty="0">
                <a:solidFill>
                  <a:schemeClr val="bg1"/>
                </a:solidFill>
                <a:latin typeface="Times New Roman" panose="02020603050405020304" pitchFamily="18" charset="0"/>
                <a:ea typeface="Times New Roman" panose="02020603050405020304" pitchFamily="18" charset="0"/>
              </a:rPr>
              <a:t>2</a:t>
            </a:r>
            <a:r>
              <a:rPr lang="fr-FR" sz="2000" dirty="0">
                <a:solidFill>
                  <a:schemeClr val="bg1"/>
                </a:solidFill>
                <a:latin typeface="Times New Roman" panose="02020603050405020304" pitchFamily="18" charset="0"/>
                <a:ea typeface="Times New Roman" panose="02020603050405020304" pitchFamily="18" charset="0"/>
              </a:rPr>
              <a:t>H</a:t>
            </a:r>
            <a:r>
              <a:rPr lang="fr-FR" sz="2000" baseline="-25000" dirty="0">
                <a:solidFill>
                  <a:schemeClr val="bg1"/>
                </a:solidFill>
                <a:latin typeface="Times New Roman" panose="02020603050405020304" pitchFamily="18" charset="0"/>
                <a:ea typeface="Times New Roman" panose="02020603050405020304" pitchFamily="18" charset="0"/>
              </a:rPr>
              <a:t>4</a:t>
            </a:r>
            <a:r>
              <a:rPr lang="fr-FR" sz="2000" dirty="0">
                <a:solidFill>
                  <a:schemeClr val="bg1"/>
                </a:solidFill>
                <a:latin typeface="Times New Roman" panose="02020603050405020304" pitchFamily="18" charset="0"/>
                <a:ea typeface="Times New Roman" panose="02020603050405020304" pitchFamily="18" charset="0"/>
              </a:rPr>
              <a:t>(OH)</a:t>
            </a:r>
            <a:r>
              <a:rPr lang="fr-FR" sz="2000" baseline="-25000" dirty="0">
                <a:solidFill>
                  <a:schemeClr val="bg1"/>
                </a:solidFill>
                <a:latin typeface="Times New Roman" panose="02020603050405020304" pitchFamily="18" charset="0"/>
                <a:ea typeface="Times New Roman" panose="02020603050405020304" pitchFamily="18" charset="0"/>
              </a:rPr>
              <a:t>2</a:t>
            </a:r>
            <a:r>
              <a:rPr lang="fr-FR" sz="2000" dirty="0">
                <a:solidFill>
                  <a:schemeClr val="bg1"/>
                </a:solidFill>
                <a:latin typeface="Times New Roman" panose="02020603050405020304" pitchFamily="18" charset="0"/>
                <a:ea typeface="Times New Roman" panose="02020603050405020304" pitchFamily="18" charset="0"/>
              </a:rPr>
              <a:t>, CH</a:t>
            </a:r>
            <a:r>
              <a:rPr lang="fr-FR" sz="2000" baseline="-25000" dirty="0">
                <a:solidFill>
                  <a:schemeClr val="bg1"/>
                </a:solidFill>
                <a:latin typeface="Times New Roman" panose="02020603050405020304" pitchFamily="18" charset="0"/>
                <a:ea typeface="Times New Roman" panose="02020603050405020304" pitchFamily="18" charset="0"/>
              </a:rPr>
              <a:t>3</a:t>
            </a:r>
            <a:r>
              <a:rPr lang="fr-FR" sz="2000" dirty="0">
                <a:solidFill>
                  <a:schemeClr val="bg1"/>
                </a:solidFill>
                <a:latin typeface="Times New Roman" panose="02020603050405020304" pitchFamily="18" charset="0"/>
                <a:ea typeface="Times New Roman" panose="02020603050405020304" pitchFamily="18" charset="0"/>
              </a:rPr>
              <a:t>COOCH</a:t>
            </a:r>
            <a:r>
              <a:rPr lang="fr-FR" sz="2000" baseline="-25000" dirty="0">
                <a:solidFill>
                  <a:schemeClr val="bg1"/>
                </a:solidFill>
                <a:latin typeface="Times New Roman" panose="02020603050405020304" pitchFamily="18" charset="0"/>
                <a:ea typeface="Times New Roman" panose="02020603050405020304" pitchFamily="18" charset="0"/>
              </a:rPr>
              <a:t>3</a:t>
            </a:r>
            <a:r>
              <a:rPr lang="fr-FR" sz="2000" dirty="0">
                <a:solidFill>
                  <a:schemeClr val="bg1"/>
                </a:solidFill>
                <a:latin typeface="Times New Roman" panose="02020603050405020304" pitchFamily="18" charset="0"/>
                <a:ea typeface="Times New Roman" panose="02020603050405020304" pitchFamily="18" charset="0"/>
              </a:rPr>
              <a:t>, CH</a:t>
            </a:r>
            <a:r>
              <a:rPr lang="fr-FR" sz="2000" baseline="-25000" dirty="0">
                <a:solidFill>
                  <a:schemeClr val="bg1"/>
                </a:solidFill>
                <a:latin typeface="Times New Roman" panose="02020603050405020304" pitchFamily="18" charset="0"/>
                <a:ea typeface="Times New Roman" panose="02020603050405020304" pitchFamily="18" charset="0"/>
              </a:rPr>
              <a:t>3</a:t>
            </a:r>
            <a:r>
              <a:rPr lang="fr-FR" sz="2000" dirty="0">
                <a:solidFill>
                  <a:schemeClr val="bg1"/>
                </a:solidFill>
                <a:latin typeface="Times New Roman" panose="02020603050405020304" pitchFamily="18" charset="0"/>
                <a:ea typeface="Times New Roman" panose="02020603050405020304" pitchFamily="18" charset="0"/>
              </a:rPr>
              <a:t>COOH, C</a:t>
            </a:r>
            <a:r>
              <a:rPr lang="fr-FR" sz="2000" baseline="-25000" dirty="0">
                <a:solidFill>
                  <a:schemeClr val="bg1"/>
                </a:solidFill>
                <a:latin typeface="Times New Roman" panose="02020603050405020304" pitchFamily="18" charset="0"/>
                <a:ea typeface="Times New Roman" panose="02020603050405020304" pitchFamily="18" charset="0"/>
              </a:rPr>
              <a:t>2</a:t>
            </a:r>
            <a:r>
              <a:rPr lang="fr-FR" sz="2000" dirty="0">
                <a:solidFill>
                  <a:schemeClr val="bg1"/>
                </a:solidFill>
                <a:latin typeface="Times New Roman" panose="02020603050405020304" pitchFamily="18" charset="0"/>
                <a:ea typeface="Times New Roman" panose="02020603050405020304" pitchFamily="18" charset="0"/>
              </a:rPr>
              <a:t>H</a:t>
            </a:r>
            <a:r>
              <a:rPr lang="fr-FR" sz="2000" baseline="-25000" dirty="0">
                <a:solidFill>
                  <a:schemeClr val="bg1"/>
                </a:solidFill>
                <a:latin typeface="Times New Roman" panose="02020603050405020304" pitchFamily="18" charset="0"/>
                <a:ea typeface="Times New Roman" panose="02020603050405020304" pitchFamily="18" charset="0"/>
              </a:rPr>
              <a:t>5</a:t>
            </a:r>
            <a:r>
              <a:rPr lang="fr-FR" sz="2000" dirty="0">
                <a:solidFill>
                  <a:schemeClr val="bg1"/>
                </a:solidFill>
                <a:latin typeface="Times New Roman" panose="02020603050405020304" pitchFamily="18" charset="0"/>
                <a:ea typeface="Times New Roman" panose="02020603050405020304" pitchFamily="18" charset="0"/>
              </a:rPr>
              <a:t>OH, C</a:t>
            </a:r>
            <a:r>
              <a:rPr lang="fr-FR" sz="2000" baseline="-25000" dirty="0">
                <a:solidFill>
                  <a:schemeClr val="bg1"/>
                </a:solidFill>
                <a:latin typeface="Times New Roman" panose="02020603050405020304" pitchFamily="18" charset="0"/>
                <a:ea typeface="Times New Roman" panose="02020603050405020304" pitchFamily="18" charset="0"/>
              </a:rPr>
              <a:t>3</a:t>
            </a:r>
            <a:r>
              <a:rPr lang="fr-FR" sz="2000" dirty="0">
                <a:solidFill>
                  <a:schemeClr val="bg1"/>
                </a:solidFill>
                <a:latin typeface="Times New Roman" panose="02020603050405020304" pitchFamily="18" charset="0"/>
                <a:ea typeface="Times New Roman" panose="02020603050405020304" pitchFamily="18" charset="0"/>
              </a:rPr>
              <a:t>H</a:t>
            </a:r>
            <a:r>
              <a:rPr lang="fr-FR" sz="2000" baseline="-25000" dirty="0">
                <a:solidFill>
                  <a:schemeClr val="bg1"/>
                </a:solidFill>
                <a:latin typeface="Times New Roman" panose="02020603050405020304" pitchFamily="18" charset="0"/>
                <a:ea typeface="Times New Roman" panose="02020603050405020304" pitchFamily="18" charset="0"/>
              </a:rPr>
              <a:t>5</a:t>
            </a:r>
            <a:r>
              <a:rPr lang="fr-FR" sz="2000" dirty="0">
                <a:solidFill>
                  <a:schemeClr val="bg1"/>
                </a:solidFill>
                <a:latin typeface="Times New Roman" panose="02020603050405020304" pitchFamily="18" charset="0"/>
                <a:ea typeface="Times New Roman" panose="02020603050405020304" pitchFamily="18" charset="0"/>
              </a:rPr>
              <a:t>(OH)</a:t>
            </a:r>
            <a:r>
              <a:rPr lang="fr-FR" sz="2000" baseline="-25000" dirty="0">
                <a:solidFill>
                  <a:schemeClr val="bg1"/>
                </a:solidFill>
                <a:latin typeface="Times New Roman" panose="02020603050405020304" pitchFamily="18" charset="0"/>
                <a:ea typeface="Times New Roman" panose="02020603050405020304" pitchFamily="18" charset="0"/>
              </a:rPr>
              <a:t>3</a:t>
            </a:r>
            <a:r>
              <a:rPr lang="fr-FR" sz="2000" dirty="0">
                <a:solidFill>
                  <a:schemeClr val="bg1"/>
                </a:solidFill>
                <a:latin typeface="Times New Roman" panose="02020603050405020304" pitchFamily="18" charset="0"/>
                <a:ea typeface="Times New Roman" panose="02020603050405020304" pitchFamily="18" charset="0"/>
              </a:rPr>
              <a:t>, </a:t>
            </a:r>
            <a:r>
              <a:rPr lang="fr-FR" sz="2000" dirty="0" err="1">
                <a:solidFill>
                  <a:schemeClr val="bg1"/>
                </a:solidFill>
                <a:latin typeface="Times New Roman" panose="02020603050405020304" pitchFamily="18" charset="0"/>
                <a:ea typeface="Times New Roman" panose="02020603050405020304" pitchFamily="18" charset="0"/>
              </a:rPr>
              <a:t>glucozơ</a:t>
            </a:r>
            <a:r>
              <a:rPr lang="fr-FR" sz="2000" dirty="0">
                <a:solidFill>
                  <a:schemeClr val="bg1"/>
                </a:solidFill>
                <a:latin typeface="Times New Roman" panose="02020603050405020304" pitchFamily="18" charset="0"/>
                <a:ea typeface="Times New Roman" panose="02020603050405020304" pitchFamily="18" charset="0"/>
              </a:rPr>
              <a:t>, </a:t>
            </a:r>
            <a:r>
              <a:rPr lang="fr-FR" sz="2000" dirty="0" err="1">
                <a:solidFill>
                  <a:schemeClr val="bg1"/>
                </a:solidFill>
                <a:latin typeface="Times New Roman" panose="02020603050405020304" pitchFamily="18" charset="0"/>
                <a:ea typeface="Times New Roman" panose="02020603050405020304" pitchFamily="18" charset="0"/>
              </a:rPr>
              <a:t>saccarozơ</a:t>
            </a:r>
            <a:r>
              <a:rPr lang="fr-FR" sz="2000" dirty="0">
                <a:solidFill>
                  <a:schemeClr val="bg1"/>
                </a:solidFill>
                <a:latin typeface="Times New Roman" panose="02020603050405020304" pitchFamily="18" charset="0"/>
                <a:ea typeface="Times New Roman" panose="02020603050405020304" pitchFamily="18" charset="0"/>
              </a:rPr>
              <a:t> . </a:t>
            </a:r>
            <a:r>
              <a:rPr lang="fr-FR" sz="2000" dirty="0" err="1">
                <a:solidFill>
                  <a:schemeClr val="bg1"/>
                </a:solidFill>
                <a:latin typeface="Times New Roman" panose="02020603050405020304" pitchFamily="18" charset="0"/>
                <a:ea typeface="Times New Roman" panose="02020603050405020304" pitchFamily="18" charset="0"/>
              </a:rPr>
              <a:t>Số</a:t>
            </a:r>
            <a:r>
              <a:rPr lang="fr-FR" sz="2000" dirty="0">
                <a:solidFill>
                  <a:schemeClr val="bg1"/>
                </a:solidFill>
                <a:latin typeface="Times New Roman" panose="02020603050405020304" pitchFamily="18" charset="0"/>
                <a:ea typeface="Times New Roman" panose="02020603050405020304" pitchFamily="18" charset="0"/>
              </a:rPr>
              <a:t> dd </a:t>
            </a:r>
            <a:r>
              <a:rPr lang="fr-FR" sz="2000" dirty="0" err="1">
                <a:solidFill>
                  <a:schemeClr val="bg1"/>
                </a:solidFill>
                <a:latin typeface="Times New Roman" panose="02020603050405020304" pitchFamily="18" charset="0"/>
                <a:ea typeface="Times New Roman" panose="02020603050405020304" pitchFamily="18" charset="0"/>
              </a:rPr>
              <a:t>hòa</a:t>
            </a:r>
            <a:r>
              <a:rPr lang="fr-FR" sz="2000" dirty="0">
                <a:solidFill>
                  <a:schemeClr val="bg1"/>
                </a:solidFill>
                <a:latin typeface="Times New Roman" panose="02020603050405020304" pitchFamily="18" charset="0"/>
                <a:ea typeface="Times New Roman" panose="02020603050405020304" pitchFamily="18" charset="0"/>
              </a:rPr>
              <a:t> tan </a:t>
            </a:r>
            <a:r>
              <a:rPr lang="en-US" sz="2000" dirty="0" err="1">
                <a:solidFill>
                  <a:schemeClr val="bg1"/>
                </a:solidFill>
                <a:latin typeface="Times New Roman" panose="02020603050405020304" pitchFamily="18" charset="0"/>
                <a:ea typeface="Times New Roman" panose="02020603050405020304" pitchFamily="18" charset="0"/>
              </a:rPr>
              <a:t>được</a:t>
            </a:r>
            <a:r>
              <a:rPr lang="en-US" sz="2000" dirty="0">
                <a:solidFill>
                  <a:schemeClr val="bg1"/>
                </a:solidFill>
                <a:latin typeface="Times New Roman" panose="02020603050405020304" pitchFamily="18" charset="0"/>
                <a:ea typeface="Times New Roman" panose="02020603050405020304" pitchFamily="18" charset="0"/>
              </a:rPr>
              <a:t> </a:t>
            </a:r>
            <a:r>
              <a:rPr lang="fr-FR" sz="2000" dirty="0">
                <a:solidFill>
                  <a:schemeClr val="bg1"/>
                </a:solidFill>
                <a:latin typeface="Times New Roman" panose="02020603050405020304" pitchFamily="18" charset="0"/>
                <a:ea typeface="Times New Roman" panose="02020603050405020304" pitchFamily="18" charset="0"/>
              </a:rPr>
              <a:t>Cu(OH)</a:t>
            </a:r>
            <a:r>
              <a:rPr lang="fr-FR" sz="2000" baseline="-25000" dirty="0">
                <a:solidFill>
                  <a:schemeClr val="bg1"/>
                </a:solidFill>
                <a:latin typeface="Times New Roman" panose="02020603050405020304" pitchFamily="18" charset="0"/>
                <a:ea typeface="Times New Roman" panose="02020603050405020304" pitchFamily="18" charset="0"/>
              </a:rPr>
              <a:t>2</a:t>
            </a:r>
            <a:r>
              <a:rPr lang="fr-FR" sz="2000" dirty="0">
                <a:solidFill>
                  <a:schemeClr val="bg1"/>
                </a:solidFill>
                <a:latin typeface="Times New Roman" panose="02020603050405020304" pitchFamily="18" charset="0"/>
                <a:ea typeface="Times New Roman" panose="02020603050405020304" pitchFamily="18" charset="0"/>
              </a:rPr>
              <a:t> ở </a:t>
            </a:r>
            <a:r>
              <a:rPr lang="fr-FR" sz="2000" dirty="0" err="1">
                <a:solidFill>
                  <a:schemeClr val="bg1"/>
                </a:solidFill>
                <a:latin typeface="Times New Roman" panose="02020603050405020304" pitchFamily="18" charset="0"/>
                <a:ea typeface="Times New Roman" panose="02020603050405020304" pitchFamily="18" charset="0"/>
              </a:rPr>
              <a:t>nhiệt</a:t>
            </a:r>
            <a:r>
              <a:rPr lang="fr-FR" sz="2000" dirty="0">
                <a:solidFill>
                  <a:schemeClr val="bg1"/>
                </a:solidFill>
                <a:latin typeface="Times New Roman" panose="02020603050405020304" pitchFamily="18" charset="0"/>
                <a:ea typeface="Times New Roman" panose="02020603050405020304" pitchFamily="18" charset="0"/>
              </a:rPr>
              <a:t> </a:t>
            </a:r>
            <a:r>
              <a:rPr lang="fr-FR" sz="2000" dirty="0" err="1">
                <a:solidFill>
                  <a:schemeClr val="bg1"/>
                </a:solidFill>
                <a:latin typeface="Times New Roman" panose="02020603050405020304" pitchFamily="18" charset="0"/>
                <a:ea typeface="Times New Roman" panose="02020603050405020304" pitchFamily="18" charset="0"/>
              </a:rPr>
              <a:t>độ</a:t>
            </a:r>
            <a:r>
              <a:rPr lang="fr-FR" sz="2000" dirty="0">
                <a:solidFill>
                  <a:schemeClr val="bg1"/>
                </a:solidFill>
                <a:latin typeface="Times New Roman" panose="02020603050405020304" pitchFamily="18" charset="0"/>
                <a:ea typeface="Times New Roman" panose="02020603050405020304" pitchFamily="18" charset="0"/>
              </a:rPr>
              <a:t> th</a:t>
            </a:r>
            <a:r>
              <a:rPr lang="vi-VN" sz="2000" dirty="0">
                <a:solidFill>
                  <a:schemeClr val="bg1"/>
                </a:solidFill>
                <a:latin typeface="Times New Roman" panose="02020603050405020304" pitchFamily="18" charset="0"/>
                <a:ea typeface="Times New Roman" panose="02020603050405020304" pitchFamily="18" charset="0"/>
              </a:rPr>
              <a:t>ư</a:t>
            </a:r>
            <a:r>
              <a:rPr lang="en-US" sz="2000" dirty="0" err="1">
                <a:solidFill>
                  <a:schemeClr val="bg1"/>
                </a:solidFill>
                <a:latin typeface="Times New Roman" panose="02020603050405020304" pitchFamily="18" charset="0"/>
                <a:ea typeface="Times New Roman" panose="02020603050405020304" pitchFamily="18" charset="0"/>
              </a:rPr>
              <a:t>ờng</a:t>
            </a:r>
            <a:r>
              <a:rPr lang="en-US" sz="2000" dirty="0">
                <a:solidFill>
                  <a:schemeClr val="bg1"/>
                </a:solidFill>
                <a:latin typeface="Times New Roman" panose="02020603050405020304" pitchFamily="18" charset="0"/>
                <a:ea typeface="Times New Roman" panose="02020603050405020304" pitchFamily="18" charset="0"/>
              </a:rPr>
              <a:t> </a:t>
            </a:r>
            <a:r>
              <a:rPr lang="fr-FR" sz="2000" dirty="0">
                <a:solidFill>
                  <a:schemeClr val="bg1"/>
                </a:solidFill>
                <a:latin typeface="Times New Roman" panose="02020603050405020304" pitchFamily="18" charset="0"/>
                <a:ea typeface="Times New Roman" panose="02020603050405020304" pitchFamily="18" charset="0"/>
              </a:rPr>
              <a:t>là   </a:t>
            </a:r>
            <a:br>
              <a:rPr lang="en-US" sz="2000" dirty="0">
                <a:solidFill>
                  <a:schemeClr val="bg1"/>
                </a:solidFill>
                <a:latin typeface="Times New Roman" panose="02020603050405020304" pitchFamily="18" charset="0"/>
                <a:ea typeface="Times New Roman" panose="02020603050405020304" pitchFamily="18" charset="0"/>
              </a:rPr>
            </a:br>
            <a:r>
              <a:rPr lang="fr-FR" sz="2000" b="1" dirty="0">
                <a:solidFill>
                  <a:schemeClr val="bg1"/>
                </a:solidFill>
                <a:latin typeface="Times New Roman" panose="02020603050405020304" pitchFamily="18" charset="0"/>
                <a:ea typeface="Times New Roman" panose="02020603050405020304" pitchFamily="18" charset="0"/>
              </a:rPr>
              <a:t>A.</a:t>
            </a:r>
            <a:r>
              <a:rPr lang="fr-FR" sz="2000" dirty="0">
                <a:solidFill>
                  <a:schemeClr val="bg1"/>
                </a:solidFill>
                <a:latin typeface="Times New Roman" panose="02020603050405020304" pitchFamily="18" charset="0"/>
                <a:ea typeface="Times New Roman" panose="02020603050405020304" pitchFamily="18" charset="0"/>
              </a:rPr>
              <a:t> 4          </a:t>
            </a:r>
            <a:r>
              <a:rPr lang="en-US" sz="2000" dirty="0">
                <a:solidFill>
                  <a:schemeClr val="bg1"/>
                </a:solidFill>
                <a:latin typeface="Times New Roman" panose="02020603050405020304" pitchFamily="18" charset="0"/>
                <a:ea typeface="Times New Roman" panose="02020603050405020304" pitchFamily="18" charset="0"/>
              </a:rPr>
              <a:t>		     </a:t>
            </a:r>
            <a:r>
              <a:rPr lang="fr-FR" sz="2000" b="1" dirty="0">
                <a:solidFill>
                  <a:schemeClr val="bg1"/>
                </a:solidFill>
                <a:latin typeface="Times New Roman" panose="02020603050405020304" pitchFamily="18" charset="0"/>
                <a:ea typeface="Times New Roman" panose="02020603050405020304" pitchFamily="18" charset="0"/>
              </a:rPr>
              <a:t>B.</a:t>
            </a:r>
            <a:r>
              <a:rPr lang="fr-FR" sz="2000" dirty="0">
                <a:solidFill>
                  <a:schemeClr val="bg1"/>
                </a:solidFill>
                <a:latin typeface="Times New Roman" panose="02020603050405020304" pitchFamily="18" charset="0"/>
                <a:ea typeface="Times New Roman" panose="02020603050405020304" pitchFamily="18" charset="0"/>
              </a:rPr>
              <a:t> 5               </a:t>
            </a:r>
            <a:r>
              <a:rPr lang="en-US" sz="2000" dirty="0">
                <a:solidFill>
                  <a:schemeClr val="bg1"/>
                </a:solidFill>
                <a:latin typeface="Times New Roman" panose="02020603050405020304" pitchFamily="18" charset="0"/>
                <a:ea typeface="Times New Roman" panose="02020603050405020304" pitchFamily="18" charset="0"/>
              </a:rPr>
              <a:t>	        	</a:t>
            </a:r>
            <a:r>
              <a:rPr lang="fr-FR" sz="2000" b="1" dirty="0">
                <a:solidFill>
                  <a:schemeClr val="bg1"/>
                </a:solidFill>
                <a:latin typeface="Times New Roman" panose="02020603050405020304" pitchFamily="18" charset="0"/>
                <a:ea typeface="Times New Roman" panose="02020603050405020304" pitchFamily="18" charset="0"/>
              </a:rPr>
              <a:t>C.</a:t>
            </a:r>
            <a:r>
              <a:rPr lang="fr-FR" sz="2000" dirty="0">
                <a:solidFill>
                  <a:schemeClr val="bg1"/>
                </a:solidFill>
                <a:latin typeface="Times New Roman" panose="02020603050405020304" pitchFamily="18" charset="0"/>
                <a:ea typeface="Times New Roman" panose="02020603050405020304" pitchFamily="18" charset="0"/>
              </a:rPr>
              <a:t> 3                 </a:t>
            </a:r>
            <a:r>
              <a:rPr lang="en-US" sz="2000" dirty="0">
                <a:solidFill>
                  <a:schemeClr val="bg1"/>
                </a:solidFill>
                <a:latin typeface="Times New Roman" panose="02020603050405020304" pitchFamily="18" charset="0"/>
                <a:ea typeface="Times New Roman" panose="02020603050405020304" pitchFamily="18" charset="0"/>
              </a:rPr>
              <a:t>	          	</a:t>
            </a:r>
            <a:r>
              <a:rPr lang="fr-FR" sz="2000" b="1" dirty="0">
                <a:solidFill>
                  <a:schemeClr val="bg1"/>
                </a:solidFill>
                <a:latin typeface="Times New Roman" panose="02020603050405020304" pitchFamily="18" charset="0"/>
                <a:ea typeface="Times New Roman" panose="02020603050405020304" pitchFamily="18" charset="0"/>
              </a:rPr>
              <a:t>D.</a:t>
            </a:r>
            <a:r>
              <a:rPr lang="fr-FR" sz="2000" dirty="0">
                <a:solidFill>
                  <a:schemeClr val="bg1"/>
                </a:solidFill>
                <a:latin typeface="Times New Roman" panose="02020603050405020304" pitchFamily="18" charset="0"/>
                <a:ea typeface="Times New Roman" panose="02020603050405020304" pitchFamily="18" charset="0"/>
              </a:rPr>
              <a:t>6</a:t>
            </a:r>
            <a:r>
              <a:rPr lang="en-US" sz="2000" b="1" dirty="0">
                <a:solidFill>
                  <a:schemeClr val="bg1"/>
                </a:solidFill>
                <a:latin typeface="Perpetua"/>
              </a:rPr>
              <a:t>                </a:t>
            </a:r>
            <a:endParaRPr lang="en-US" sz="2000" dirty="0">
              <a:solidFill>
                <a:schemeClr val="bg1"/>
              </a:solidFill>
              <a:latin typeface="Perpetua"/>
            </a:endParaRPr>
          </a:p>
        </p:txBody>
      </p:sp>
      <p:sp>
        <p:nvSpPr>
          <p:cNvPr id="4" name="TextBox 3">
            <a:extLst>
              <a:ext uri="{FF2B5EF4-FFF2-40B4-BE49-F238E27FC236}">
                <a16:creationId xmlns:a16="http://schemas.microsoft.com/office/drawing/2014/main" id="{13990FCB-44A8-49FB-B500-CFEA2F7521C8}"/>
              </a:ext>
            </a:extLst>
          </p:cNvPr>
          <p:cNvSpPr txBox="1"/>
          <p:nvPr/>
        </p:nvSpPr>
        <p:spPr>
          <a:xfrm>
            <a:off x="218205" y="3588218"/>
            <a:ext cx="11722220" cy="1631216"/>
          </a:xfrm>
          <a:prstGeom prst="rect">
            <a:avLst/>
          </a:prstGeom>
          <a:noFill/>
        </p:spPr>
        <p:txBody>
          <a:bodyPr wrap="square" rtlCol="0">
            <a:spAutoFit/>
          </a:bodyPr>
          <a:lstStyle/>
          <a:p>
            <a:pPr defTabSz="914400">
              <a:buSzPts val="1100"/>
              <a:tabLst>
                <a:tab pos="540385" algn="l"/>
                <a:tab pos="1710690" algn="l"/>
              </a:tabLst>
            </a:pPr>
            <a:r>
              <a:rPr lang="en-US" sz="20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Câu</a:t>
            </a:r>
            <a:r>
              <a:rPr lang="en-US" sz="2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10: </a:t>
            </a:r>
            <a:r>
              <a:rPr lang="en-US" sz="2000" dirty="0" err="1">
                <a:solidFill>
                  <a:schemeClr val="bg1"/>
                </a:solidFill>
                <a:latin typeface="Times New Roman" panose="02020603050405020304" pitchFamily="18" charset="0"/>
                <a:ea typeface="Times New Roman" panose="02020603050405020304" pitchFamily="18" charset="0"/>
              </a:rPr>
              <a:t>Dãy</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các</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chất</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nào</a:t>
            </a:r>
            <a:r>
              <a:rPr lang="en-US" sz="2000" dirty="0">
                <a:solidFill>
                  <a:schemeClr val="bg1"/>
                </a:solidFill>
                <a:latin typeface="Times New Roman" panose="02020603050405020304" pitchFamily="18" charset="0"/>
                <a:ea typeface="Times New Roman" panose="02020603050405020304" pitchFamily="18" charset="0"/>
              </a:rPr>
              <a:t> d</a:t>
            </a:r>
            <a:r>
              <a:rPr lang="vi-VN" sz="2000" dirty="0">
                <a:solidFill>
                  <a:schemeClr val="bg1"/>
                </a:solidFill>
                <a:latin typeface="Times New Roman" panose="02020603050405020304" pitchFamily="18" charset="0"/>
                <a:ea typeface="Times New Roman" panose="02020603050405020304" pitchFamily="18" charset="0"/>
              </a:rPr>
              <a:t>ư</a:t>
            </a:r>
            <a:r>
              <a:rPr lang="en-US" sz="2000" dirty="0" err="1">
                <a:solidFill>
                  <a:schemeClr val="bg1"/>
                </a:solidFill>
                <a:latin typeface="Times New Roman" panose="02020603050405020304" pitchFamily="18" charset="0"/>
                <a:ea typeface="Times New Roman" panose="02020603050405020304" pitchFamily="18" charset="0"/>
              </a:rPr>
              <a:t>ới</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đây</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đều</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bị</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thủy</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phân</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trong</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môi</a:t>
            </a:r>
            <a:r>
              <a:rPr lang="en-US" sz="2000" dirty="0">
                <a:solidFill>
                  <a:schemeClr val="bg1"/>
                </a:solidFill>
                <a:latin typeface="Times New Roman" panose="02020603050405020304" pitchFamily="18" charset="0"/>
                <a:ea typeface="Times New Roman" panose="02020603050405020304" pitchFamily="18" charset="0"/>
              </a:rPr>
              <a:t> tr</a:t>
            </a:r>
            <a:r>
              <a:rPr lang="vi-VN" sz="2000" dirty="0">
                <a:solidFill>
                  <a:schemeClr val="bg1"/>
                </a:solidFill>
                <a:latin typeface="Times New Roman" panose="02020603050405020304" pitchFamily="18" charset="0"/>
                <a:ea typeface="Times New Roman" panose="02020603050405020304" pitchFamily="18" charset="0"/>
              </a:rPr>
              <a:t>ư</a:t>
            </a:r>
            <a:r>
              <a:rPr lang="en-US" sz="2000" dirty="0" err="1">
                <a:solidFill>
                  <a:schemeClr val="bg1"/>
                </a:solidFill>
                <a:latin typeface="Times New Roman" panose="02020603050405020304" pitchFamily="18" charset="0"/>
                <a:ea typeface="Times New Roman" panose="02020603050405020304" pitchFamily="18" charset="0"/>
              </a:rPr>
              <a:t>ờng</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kiềm</a:t>
            </a:r>
            <a:r>
              <a:rPr lang="en-US" sz="2000" dirty="0">
                <a:solidFill>
                  <a:schemeClr val="bg1"/>
                </a:solidFill>
                <a:latin typeface="Times New Roman" panose="02020603050405020304" pitchFamily="18" charset="0"/>
                <a:ea typeface="Times New Roman" panose="02020603050405020304" pitchFamily="18" charset="0"/>
              </a:rPr>
              <a:t> ?</a:t>
            </a:r>
          </a:p>
          <a:p>
            <a:pPr defTabSz="914400">
              <a:buSzPts val="1100"/>
              <a:tabLst>
                <a:tab pos="540385" algn="l"/>
                <a:tab pos="1710690" algn="l"/>
              </a:tabLst>
            </a:pPr>
            <a:r>
              <a:rPr lang="en-US" sz="2000" b="1" dirty="0">
                <a:solidFill>
                  <a:schemeClr val="bg1"/>
                </a:solidFill>
                <a:latin typeface="Times New Roman" panose="02020603050405020304" pitchFamily="18" charset="0"/>
                <a:ea typeface="Times New Roman" panose="02020603050405020304" pitchFamily="18" charset="0"/>
              </a:rPr>
              <a:t>A.</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Tinh</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bột</a:t>
            </a:r>
            <a:r>
              <a:rPr lang="en-US" sz="2000" dirty="0">
                <a:solidFill>
                  <a:schemeClr val="bg1"/>
                </a:solidFill>
                <a:latin typeface="Times New Roman" panose="02020603050405020304" pitchFamily="18" charset="0"/>
                <a:ea typeface="Times New Roman" panose="02020603050405020304" pitchFamily="18" charset="0"/>
              </a:rPr>
              <a:t>, tristearin, </a:t>
            </a:r>
            <a:r>
              <a:rPr lang="en-US" sz="2000" dirty="0" err="1">
                <a:solidFill>
                  <a:schemeClr val="bg1"/>
                </a:solidFill>
                <a:latin typeface="Times New Roman" panose="02020603050405020304" pitchFamily="18" charset="0"/>
                <a:ea typeface="Times New Roman" panose="02020603050405020304" pitchFamily="18" charset="0"/>
              </a:rPr>
              <a:t>etyl</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axetat</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glixerol</a:t>
            </a:r>
            <a:r>
              <a:rPr lang="en-US" sz="2000" dirty="0">
                <a:solidFill>
                  <a:schemeClr val="bg1"/>
                </a:solidFill>
                <a:latin typeface="Times New Roman" panose="02020603050405020304" pitchFamily="18" charset="0"/>
                <a:ea typeface="Times New Roman" panose="02020603050405020304" pitchFamily="18" charset="0"/>
              </a:rPr>
              <a:t>.		</a:t>
            </a:r>
            <a:r>
              <a:rPr lang="en-US" sz="2000" b="1" dirty="0">
                <a:solidFill>
                  <a:schemeClr val="bg1"/>
                </a:solidFill>
                <a:latin typeface="Times New Roman" panose="02020603050405020304" pitchFamily="18" charset="0"/>
                <a:ea typeface="Times New Roman" panose="02020603050405020304" pitchFamily="18" charset="0"/>
              </a:rPr>
              <a:t>B</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Saccaroz</a:t>
            </a:r>
            <a:r>
              <a:rPr lang="vi-VN" sz="2000" dirty="0">
                <a:solidFill>
                  <a:schemeClr val="bg1"/>
                </a:solidFill>
                <a:latin typeface="Times New Roman" panose="02020603050405020304" pitchFamily="18" charset="0"/>
                <a:ea typeface="Times New Roman" panose="02020603050405020304" pitchFamily="18" charset="0"/>
              </a:rPr>
              <a:t>ơ</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etyl</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axetat</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ancol</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etylic</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glucoz</a:t>
            </a:r>
            <a:r>
              <a:rPr lang="vi-VN" sz="2000" dirty="0">
                <a:solidFill>
                  <a:schemeClr val="bg1"/>
                </a:solidFill>
                <a:latin typeface="Times New Roman" panose="02020603050405020304" pitchFamily="18" charset="0"/>
                <a:ea typeface="Times New Roman" panose="02020603050405020304" pitchFamily="18" charset="0"/>
              </a:rPr>
              <a:t>ơ</a:t>
            </a:r>
            <a:r>
              <a:rPr lang="en-US" sz="2000" dirty="0">
                <a:solidFill>
                  <a:schemeClr val="bg1"/>
                </a:solidFill>
                <a:latin typeface="Times New Roman" panose="02020603050405020304" pitchFamily="18" charset="0"/>
                <a:ea typeface="Times New Roman" panose="02020603050405020304" pitchFamily="18" charset="0"/>
              </a:rPr>
              <a:t>.</a:t>
            </a:r>
          </a:p>
          <a:p>
            <a:pPr defTabSz="914400">
              <a:buSzPts val="1100"/>
              <a:tabLst>
                <a:tab pos="540385" algn="l"/>
                <a:tab pos="1710690" algn="l"/>
              </a:tabLst>
            </a:pPr>
            <a:r>
              <a:rPr lang="en-US" sz="2000" b="1" dirty="0">
                <a:solidFill>
                  <a:schemeClr val="bg1"/>
                </a:solidFill>
                <a:latin typeface="Times New Roman" panose="02020603050405020304" pitchFamily="18" charset="0"/>
                <a:ea typeface="Times New Roman" panose="02020603050405020304" pitchFamily="18" charset="0"/>
              </a:rPr>
              <a:t>C.</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Tripanmitin</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etyl</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axetat</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metyl</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fomat</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triolein</a:t>
            </a:r>
            <a:r>
              <a:rPr lang="en-US" sz="2000" dirty="0">
                <a:solidFill>
                  <a:schemeClr val="bg1"/>
                </a:solidFill>
                <a:latin typeface="Times New Roman" panose="02020603050405020304" pitchFamily="18" charset="0"/>
                <a:ea typeface="Times New Roman" panose="02020603050405020304" pitchFamily="18" charset="0"/>
              </a:rPr>
              <a:t>.	</a:t>
            </a:r>
            <a:r>
              <a:rPr lang="en-US" sz="2000" b="1" dirty="0">
                <a:solidFill>
                  <a:schemeClr val="bg1"/>
                </a:solidFill>
                <a:latin typeface="Times New Roman" panose="02020603050405020304" pitchFamily="18" charset="0"/>
                <a:ea typeface="Times New Roman" panose="02020603050405020304" pitchFamily="18" charset="0"/>
              </a:rPr>
              <a:t>D.</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Xenluloz</a:t>
            </a:r>
            <a:r>
              <a:rPr lang="vi-VN" sz="2000" dirty="0">
                <a:solidFill>
                  <a:schemeClr val="bg1"/>
                </a:solidFill>
                <a:latin typeface="Times New Roman" panose="02020603050405020304" pitchFamily="18" charset="0"/>
                <a:ea typeface="Times New Roman" panose="02020603050405020304" pitchFamily="18" charset="0"/>
              </a:rPr>
              <a:t>ơ</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tinh</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bột</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saccaroz</a:t>
            </a:r>
            <a:r>
              <a:rPr lang="vi-VN" sz="2000" dirty="0">
                <a:solidFill>
                  <a:schemeClr val="bg1"/>
                </a:solidFill>
                <a:latin typeface="Times New Roman" panose="02020603050405020304" pitchFamily="18" charset="0"/>
                <a:ea typeface="Times New Roman" panose="02020603050405020304" pitchFamily="18" charset="0"/>
              </a:rPr>
              <a:t>ơ</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etyl</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fomat</a:t>
            </a:r>
            <a:r>
              <a:rPr lang="en-US" sz="2000" dirty="0">
                <a:solidFill>
                  <a:schemeClr val="bg1"/>
                </a:solidFill>
                <a:latin typeface="Times New Roman" panose="02020603050405020304" pitchFamily="18" charset="0"/>
                <a:ea typeface="Times New Roman" panose="02020603050405020304" pitchFamily="18" charset="0"/>
              </a:rPr>
              <a:t>.</a:t>
            </a:r>
          </a:p>
          <a:p>
            <a:pPr defTabSz="914400"/>
            <a:r>
              <a:rPr lang="en-US" sz="2000" b="1" dirty="0">
                <a:solidFill>
                  <a:schemeClr val="bg1"/>
                </a:solidFill>
                <a:latin typeface="Perpetua"/>
              </a:rPr>
              <a:t>                  </a:t>
            </a:r>
            <a:endParaRPr lang="en-US" sz="2000" dirty="0">
              <a:solidFill>
                <a:schemeClr val="bg1"/>
              </a:solidFill>
              <a:latin typeface="Perpetua"/>
            </a:endParaRPr>
          </a:p>
          <a:p>
            <a:pPr defTabSz="914400"/>
            <a:r>
              <a:rPr lang="en-US" sz="2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p:txBody>
      </p:sp>
      <p:sp>
        <p:nvSpPr>
          <p:cNvPr id="5" name="TextBox 4">
            <a:extLst>
              <a:ext uri="{FF2B5EF4-FFF2-40B4-BE49-F238E27FC236}">
                <a16:creationId xmlns:a16="http://schemas.microsoft.com/office/drawing/2014/main" id="{7CAFDB31-18AA-414D-9E28-916DE06C8544}"/>
              </a:ext>
            </a:extLst>
          </p:cNvPr>
          <p:cNvSpPr txBox="1"/>
          <p:nvPr/>
        </p:nvSpPr>
        <p:spPr>
          <a:xfrm>
            <a:off x="218204" y="4924626"/>
            <a:ext cx="11107023" cy="1631216"/>
          </a:xfrm>
          <a:prstGeom prst="rect">
            <a:avLst/>
          </a:prstGeom>
          <a:noFill/>
        </p:spPr>
        <p:txBody>
          <a:bodyPr wrap="square" rtlCol="0">
            <a:spAutoFit/>
          </a:bodyPr>
          <a:lstStyle/>
          <a:p>
            <a:pPr defTabSz="914400">
              <a:buSzPts val="1100"/>
              <a:tabLst>
                <a:tab pos="540385" algn="l"/>
                <a:tab pos="1710690" algn="l"/>
              </a:tabLst>
            </a:pPr>
            <a:r>
              <a:rPr lang="en-US" sz="20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Câu</a:t>
            </a:r>
            <a:r>
              <a:rPr lang="en-US" sz="2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11: </a:t>
            </a:r>
            <a:r>
              <a:rPr lang="en-US" sz="2000" dirty="0" err="1">
                <a:solidFill>
                  <a:schemeClr val="bg1"/>
                </a:solidFill>
                <a:latin typeface="Times New Roman" panose="02020603050405020304" pitchFamily="18" charset="0"/>
                <a:ea typeface="Times New Roman" panose="02020603050405020304" pitchFamily="18" charset="0"/>
              </a:rPr>
              <a:t>Dãy</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các</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chất</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nào</a:t>
            </a:r>
            <a:r>
              <a:rPr lang="en-US" sz="2000" dirty="0">
                <a:solidFill>
                  <a:schemeClr val="bg1"/>
                </a:solidFill>
                <a:latin typeface="Times New Roman" panose="02020603050405020304" pitchFamily="18" charset="0"/>
                <a:ea typeface="Times New Roman" panose="02020603050405020304" pitchFamily="18" charset="0"/>
              </a:rPr>
              <a:t> d</a:t>
            </a:r>
            <a:r>
              <a:rPr lang="vi-VN" sz="2000" dirty="0">
                <a:solidFill>
                  <a:schemeClr val="bg1"/>
                </a:solidFill>
                <a:latin typeface="Times New Roman" panose="02020603050405020304" pitchFamily="18" charset="0"/>
                <a:ea typeface="Times New Roman" panose="02020603050405020304" pitchFamily="18" charset="0"/>
              </a:rPr>
              <a:t>ư</a:t>
            </a:r>
            <a:r>
              <a:rPr lang="en-US" sz="2000" dirty="0" err="1">
                <a:solidFill>
                  <a:schemeClr val="bg1"/>
                </a:solidFill>
                <a:latin typeface="Times New Roman" panose="02020603050405020304" pitchFamily="18" charset="0"/>
                <a:ea typeface="Times New Roman" panose="02020603050405020304" pitchFamily="18" charset="0"/>
              </a:rPr>
              <a:t>ới</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đây</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đều</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bị</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thủy</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phân</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trong</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môi</a:t>
            </a:r>
            <a:r>
              <a:rPr lang="en-US" sz="2000" dirty="0">
                <a:solidFill>
                  <a:schemeClr val="bg1"/>
                </a:solidFill>
                <a:latin typeface="Times New Roman" panose="02020603050405020304" pitchFamily="18" charset="0"/>
                <a:ea typeface="Times New Roman" panose="02020603050405020304" pitchFamily="18" charset="0"/>
              </a:rPr>
              <a:t> tr</a:t>
            </a:r>
            <a:r>
              <a:rPr lang="vi-VN" sz="2000" dirty="0">
                <a:solidFill>
                  <a:schemeClr val="bg1"/>
                </a:solidFill>
                <a:latin typeface="Times New Roman" panose="02020603050405020304" pitchFamily="18" charset="0"/>
                <a:ea typeface="Times New Roman" panose="02020603050405020304" pitchFamily="18" charset="0"/>
              </a:rPr>
              <a:t>ư</a:t>
            </a:r>
            <a:r>
              <a:rPr lang="en-US" sz="2000" dirty="0" err="1">
                <a:solidFill>
                  <a:schemeClr val="bg1"/>
                </a:solidFill>
                <a:latin typeface="Times New Roman" panose="02020603050405020304" pitchFamily="18" charset="0"/>
                <a:ea typeface="Times New Roman" panose="02020603050405020304" pitchFamily="18" charset="0"/>
              </a:rPr>
              <a:t>ờng</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axit</a:t>
            </a:r>
            <a:r>
              <a:rPr lang="en-US" sz="2000" dirty="0">
                <a:solidFill>
                  <a:schemeClr val="bg1"/>
                </a:solidFill>
                <a:latin typeface="Times New Roman" panose="02020603050405020304" pitchFamily="18" charset="0"/>
                <a:ea typeface="Times New Roman" panose="02020603050405020304" pitchFamily="18" charset="0"/>
              </a:rPr>
              <a:t> ?</a:t>
            </a:r>
          </a:p>
          <a:p>
            <a:pPr defTabSz="914400">
              <a:buSzPts val="1100"/>
              <a:tabLst>
                <a:tab pos="540385" algn="l"/>
                <a:tab pos="1710690" algn="l"/>
              </a:tabLst>
            </a:pPr>
            <a:r>
              <a:rPr lang="en-US" sz="2000" b="1" dirty="0">
                <a:solidFill>
                  <a:schemeClr val="bg1"/>
                </a:solidFill>
                <a:latin typeface="Times New Roman" panose="02020603050405020304" pitchFamily="18" charset="0"/>
                <a:ea typeface="Times New Roman" panose="02020603050405020304" pitchFamily="18" charset="0"/>
              </a:rPr>
              <a:t>A.</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Tinh</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bột</a:t>
            </a:r>
            <a:r>
              <a:rPr lang="en-US" sz="2000" dirty="0">
                <a:solidFill>
                  <a:schemeClr val="bg1"/>
                </a:solidFill>
                <a:latin typeface="Times New Roman" panose="02020603050405020304" pitchFamily="18" charset="0"/>
                <a:ea typeface="Times New Roman" panose="02020603050405020304" pitchFamily="18" charset="0"/>
              </a:rPr>
              <a:t>, tristearin, </a:t>
            </a:r>
            <a:r>
              <a:rPr lang="en-US" sz="2000" dirty="0" err="1">
                <a:solidFill>
                  <a:schemeClr val="bg1"/>
                </a:solidFill>
                <a:latin typeface="Times New Roman" panose="02020603050405020304" pitchFamily="18" charset="0"/>
                <a:ea typeface="Times New Roman" panose="02020603050405020304" pitchFamily="18" charset="0"/>
              </a:rPr>
              <a:t>etyl</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axetat</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glixerol</a:t>
            </a:r>
            <a:r>
              <a:rPr lang="en-US" sz="2000" dirty="0">
                <a:solidFill>
                  <a:schemeClr val="bg1"/>
                </a:solidFill>
                <a:latin typeface="Times New Roman" panose="02020603050405020304" pitchFamily="18" charset="0"/>
                <a:ea typeface="Times New Roman" panose="02020603050405020304" pitchFamily="18" charset="0"/>
              </a:rPr>
              <a:t>.		</a:t>
            </a:r>
            <a:r>
              <a:rPr lang="en-US" sz="2000" b="1" dirty="0">
                <a:solidFill>
                  <a:schemeClr val="bg1"/>
                </a:solidFill>
                <a:latin typeface="Times New Roman" panose="02020603050405020304" pitchFamily="18" charset="0"/>
                <a:ea typeface="Times New Roman" panose="02020603050405020304" pitchFamily="18" charset="0"/>
              </a:rPr>
              <a:t>B.</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Saccaroz</a:t>
            </a:r>
            <a:r>
              <a:rPr lang="vi-VN" sz="2000" dirty="0">
                <a:solidFill>
                  <a:schemeClr val="bg1"/>
                </a:solidFill>
                <a:latin typeface="Times New Roman" panose="02020603050405020304" pitchFamily="18" charset="0"/>
                <a:ea typeface="Times New Roman" panose="02020603050405020304" pitchFamily="18" charset="0"/>
              </a:rPr>
              <a:t>ơ</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etyl</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axetat</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ancol</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etylic</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glucoz</a:t>
            </a:r>
            <a:r>
              <a:rPr lang="vi-VN" sz="2000" dirty="0">
                <a:solidFill>
                  <a:schemeClr val="bg1"/>
                </a:solidFill>
                <a:latin typeface="Times New Roman" panose="02020603050405020304" pitchFamily="18" charset="0"/>
                <a:ea typeface="Times New Roman" panose="02020603050405020304" pitchFamily="18" charset="0"/>
              </a:rPr>
              <a:t>ơ</a:t>
            </a:r>
            <a:r>
              <a:rPr lang="en-US" sz="2000" dirty="0">
                <a:solidFill>
                  <a:schemeClr val="bg1"/>
                </a:solidFill>
                <a:latin typeface="Times New Roman" panose="02020603050405020304" pitchFamily="18" charset="0"/>
                <a:ea typeface="Times New Roman" panose="02020603050405020304" pitchFamily="18" charset="0"/>
              </a:rPr>
              <a:t>.</a:t>
            </a:r>
          </a:p>
          <a:p>
            <a:pPr defTabSz="914400">
              <a:buSzPts val="1100"/>
              <a:tabLst>
                <a:tab pos="540385" algn="l"/>
                <a:tab pos="1710690" algn="l"/>
              </a:tabLst>
            </a:pPr>
            <a:r>
              <a:rPr lang="en-US" sz="2000" b="1" dirty="0">
                <a:solidFill>
                  <a:schemeClr val="bg1"/>
                </a:solidFill>
                <a:latin typeface="Times New Roman" panose="02020603050405020304" pitchFamily="18" charset="0"/>
                <a:ea typeface="Times New Roman" panose="02020603050405020304" pitchFamily="18" charset="0"/>
              </a:rPr>
              <a:t>C.</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Tripanmitin</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etyl</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axetat</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ancol</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etylic</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triolein</a:t>
            </a:r>
            <a:r>
              <a:rPr lang="en-US" sz="2000" dirty="0">
                <a:solidFill>
                  <a:schemeClr val="bg1"/>
                </a:solidFill>
                <a:latin typeface="Times New Roman" panose="02020603050405020304" pitchFamily="18" charset="0"/>
                <a:ea typeface="Times New Roman" panose="02020603050405020304" pitchFamily="18" charset="0"/>
              </a:rPr>
              <a:t>.	</a:t>
            </a:r>
            <a:r>
              <a:rPr lang="en-US" sz="2000" b="1" dirty="0">
                <a:solidFill>
                  <a:schemeClr val="bg1"/>
                </a:solidFill>
                <a:latin typeface="Times New Roman" panose="02020603050405020304" pitchFamily="18" charset="0"/>
                <a:ea typeface="Times New Roman" panose="02020603050405020304" pitchFamily="18" charset="0"/>
              </a:rPr>
              <a:t>D.</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Xenluloz</a:t>
            </a:r>
            <a:r>
              <a:rPr lang="vi-VN" sz="2000" dirty="0">
                <a:solidFill>
                  <a:schemeClr val="bg1"/>
                </a:solidFill>
                <a:latin typeface="Times New Roman" panose="02020603050405020304" pitchFamily="18" charset="0"/>
                <a:ea typeface="Times New Roman" panose="02020603050405020304" pitchFamily="18" charset="0"/>
              </a:rPr>
              <a:t>ơ</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tinh</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bột</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saccaroz</a:t>
            </a:r>
            <a:r>
              <a:rPr lang="vi-VN" sz="2000" dirty="0">
                <a:solidFill>
                  <a:schemeClr val="bg1"/>
                </a:solidFill>
                <a:latin typeface="Times New Roman" panose="02020603050405020304" pitchFamily="18" charset="0"/>
                <a:ea typeface="Times New Roman" panose="02020603050405020304" pitchFamily="18" charset="0"/>
              </a:rPr>
              <a:t>ơ</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etyl</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fomat</a:t>
            </a:r>
            <a:r>
              <a:rPr lang="en-US" sz="2000" dirty="0">
                <a:solidFill>
                  <a:schemeClr val="bg1"/>
                </a:solidFill>
                <a:latin typeface="Times New Roman" panose="02020603050405020304" pitchFamily="18" charset="0"/>
                <a:ea typeface="Times New Roman" panose="02020603050405020304" pitchFamily="18" charset="0"/>
              </a:rPr>
              <a:t>.</a:t>
            </a:r>
          </a:p>
          <a:p>
            <a:pPr defTabSz="914400"/>
            <a:r>
              <a:rPr lang="en-US" sz="2000" b="1" dirty="0">
                <a:solidFill>
                  <a:schemeClr val="bg1"/>
                </a:solidFill>
                <a:latin typeface="Perpetua"/>
              </a:rPr>
              <a:t>                  </a:t>
            </a:r>
            <a:endParaRPr lang="en-US" sz="2000" dirty="0">
              <a:solidFill>
                <a:schemeClr val="bg1"/>
              </a:solidFill>
              <a:latin typeface="Perpetua"/>
            </a:endParaRPr>
          </a:p>
          <a:p>
            <a:pPr defTabSz="914400"/>
            <a:r>
              <a:rPr lang="en-US" sz="2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p:txBody>
      </p:sp>
      <p:sp>
        <p:nvSpPr>
          <p:cNvPr id="6" name="TextBox 5">
            <a:extLst>
              <a:ext uri="{FF2B5EF4-FFF2-40B4-BE49-F238E27FC236}">
                <a16:creationId xmlns:a16="http://schemas.microsoft.com/office/drawing/2014/main" id="{BC43C2B7-97F8-4DBD-9022-BFF6C5C5D554}"/>
              </a:ext>
            </a:extLst>
          </p:cNvPr>
          <p:cNvSpPr txBox="1"/>
          <p:nvPr/>
        </p:nvSpPr>
        <p:spPr>
          <a:xfrm>
            <a:off x="218204" y="402903"/>
            <a:ext cx="3281680" cy="584775"/>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200" b="1" i="0" u="none" strike="noStrike" kern="1200" cap="none" spc="0" normalizeH="0" baseline="0" noProof="1">
                <a:ln>
                  <a:noFill/>
                </a:ln>
                <a:solidFill>
                  <a:srgbClr val="FF0000"/>
                </a:solidFill>
                <a:effectLst/>
                <a:highlight>
                  <a:srgbClr val="FFFF00"/>
                </a:highlight>
                <a:uLnTx/>
                <a:uFillTx/>
                <a:latin typeface="Times New Roman" panose="02020603050405020304" pitchFamily="18" charset="0"/>
                <a:ea typeface="+mn-ea"/>
                <a:cs typeface="Times New Roman" panose="02020603050405020304" pitchFamily="18" charset="0"/>
              </a:rPr>
              <a:t>B / LUYỆN TẬP </a:t>
            </a:r>
          </a:p>
        </p:txBody>
      </p:sp>
      <p:sp>
        <p:nvSpPr>
          <p:cNvPr id="7" name="Explosion: 8 Points 6">
            <a:extLst>
              <a:ext uri="{FF2B5EF4-FFF2-40B4-BE49-F238E27FC236}">
                <a16:creationId xmlns:a16="http://schemas.microsoft.com/office/drawing/2014/main" id="{1F635356-069D-464A-B66A-892174F637D1}"/>
              </a:ext>
            </a:extLst>
          </p:cNvPr>
          <p:cNvSpPr/>
          <p:nvPr/>
        </p:nvSpPr>
        <p:spPr>
          <a:xfrm>
            <a:off x="2042160" y="1835250"/>
            <a:ext cx="467361" cy="416560"/>
          </a:xfrm>
          <a:prstGeom prst="irregularSeal1">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endParaRPr>
          </a:p>
        </p:txBody>
      </p:sp>
      <p:sp>
        <p:nvSpPr>
          <p:cNvPr id="8" name="Explosion: 8 Points 7">
            <a:extLst>
              <a:ext uri="{FF2B5EF4-FFF2-40B4-BE49-F238E27FC236}">
                <a16:creationId xmlns:a16="http://schemas.microsoft.com/office/drawing/2014/main" id="{945235A3-C1AD-4097-A1E7-A9BF931BA41B}"/>
              </a:ext>
            </a:extLst>
          </p:cNvPr>
          <p:cNvSpPr/>
          <p:nvPr/>
        </p:nvSpPr>
        <p:spPr>
          <a:xfrm>
            <a:off x="2153920" y="3092536"/>
            <a:ext cx="467361" cy="416560"/>
          </a:xfrm>
          <a:prstGeom prst="irregularSeal1">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endParaRPr>
          </a:p>
        </p:txBody>
      </p:sp>
      <p:sp>
        <p:nvSpPr>
          <p:cNvPr id="9" name="Explosion: 8 Points 8">
            <a:extLst>
              <a:ext uri="{FF2B5EF4-FFF2-40B4-BE49-F238E27FC236}">
                <a16:creationId xmlns:a16="http://schemas.microsoft.com/office/drawing/2014/main" id="{E246BE2D-4084-4E55-ABA6-8C774BB5C31A}"/>
              </a:ext>
            </a:extLst>
          </p:cNvPr>
          <p:cNvSpPr/>
          <p:nvPr/>
        </p:nvSpPr>
        <p:spPr>
          <a:xfrm>
            <a:off x="218204" y="4195546"/>
            <a:ext cx="467361" cy="416560"/>
          </a:xfrm>
          <a:prstGeom prst="irregularSeal1">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endParaRPr>
          </a:p>
        </p:txBody>
      </p:sp>
      <p:sp>
        <p:nvSpPr>
          <p:cNvPr id="10" name="Explosion: 8 Points 9">
            <a:extLst>
              <a:ext uri="{FF2B5EF4-FFF2-40B4-BE49-F238E27FC236}">
                <a16:creationId xmlns:a16="http://schemas.microsoft.com/office/drawing/2014/main" id="{EBFE3790-5327-4B65-82C0-321AA5DCE73A}"/>
              </a:ext>
            </a:extLst>
          </p:cNvPr>
          <p:cNvSpPr/>
          <p:nvPr/>
        </p:nvSpPr>
        <p:spPr>
          <a:xfrm>
            <a:off x="5611954" y="5546589"/>
            <a:ext cx="467361" cy="416560"/>
          </a:xfrm>
          <a:prstGeom prst="irregularSeal1">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endParaRPr>
          </a:p>
        </p:txBody>
      </p:sp>
    </p:spTree>
    <p:extLst>
      <p:ext uri="{BB962C8B-B14F-4D97-AF65-F5344CB8AC3E}">
        <p14:creationId xmlns:p14="http://schemas.microsoft.com/office/powerpoint/2010/main" val="2557921429"/>
      </p:ext>
    </p:extLst>
  </p:cSld>
  <p:clrMapOvr>
    <a:masterClrMapping/>
  </p:clrMapOvr>
  <p:transition spd="slow" advClick="0" advTm="300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circle(in)">
                                      <p:cBhvr>
                                        <p:cTn id="11" dur="20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down)">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circle(in)">
                                      <p:cBhvr>
                                        <p:cTn id="21" dur="20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1000"/>
                                        <p:tgtEl>
                                          <p:spTgt spid="4"/>
                                        </p:tgtEl>
                                      </p:cBhvr>
                                    </p:animEffect>
                                    <p:anim calcmode="lin" valueType="num">
                                      <p:cBhvr>
                                        <p:cTn id="27" dur="1000" fill="hold"/>
                                        <p:tgtEl>
                                          <p:spTgt spid="4"/>
                                        </p:tgtEl>
                                        <p:attrNameLst>
                                          <p:attrName>ppt_x</p:attrName>
                                        </p:attrNameLst>
                                      </p:cBhvr>
                                      <p:tavLst>
                                        <p:tav tm="0">
                                          <p:val>
                                            <p:strVal val="#ppt_x"/>
                                          </p:val>
                                        </p:tav>
                                        <p:tav tm="100000">
                                          <p:val>
                                            <p:strVal val="#ppt_x"/>
                                          </p:val>
                                        </p:tav>
                                      </p:tavLst>
                                    </p:anim>
                                    <p:anim calcmode="lin" valueType="num">
                                      <p:cBhvr>
                                        <p:cTn id="2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circle(in)">
                                      <p:cBhvr>
                                        <p:cTn id="33" dur="200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 calcmode="lin" valueType="num">
                                      <p:cBhvr additive="base">
                                        <p:cTn id="38" dur="500" fill="hold"/>
                                        <p:tgtEl>
                                          <p:spTgt spid="5"/>
                                        </p:tgtEl>
                                        <p:attrNameLst>
                                          <p:attrName>ppt_x</p:attrName>
                                        </p:attrNameLst>
                                      </p:cBhvr>
                                      <p:tavLst>
                                        <p:tav tm="0">
                                          <p:val>
                                            <p:strVal val="#ppt_x"/>
                                          </p:val>
                                        </p:tav>
                                        <p:tav tm="100000">
                                          <p:val>
                                            <p:strVal val="#ppt_x"/>
                                          </p:val>
                                        </p:tav>
                                      </p:tavLst>
                                    </p:anim>
                                    <p:anim calcmode="lin" valueType="num">
                                      <p:cBhvr additive="base">
                                        <p:cTn id="3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6" presetClass="entr" presetSubtype="16" fill="hold" grpId="0" nodeType="click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circle(in)">
                                      <p:cBhvr>
                                        <p:cTn id="44"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7" grpId="0" animBg="1"/>
      <p:bldP spid="8" grpId="0" animBg="1"/>
      <p:bldP spid="9" grpId="0" animBg="1"/>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6F59EA9B-FE5F-4F7C-A305-574F3D165506}"/>
              </a:ext>
            </a:extLst>
          </p:cNvPr>
          <p:cNvSpPr>
            <a:spLocks noChangeArrowheads="1"/>
          </p:cNvSpPr>
          <p:nvPr/>
        </p:nvSpPr>
        <p:spPr bwMode="auto">
          <a:xfrm>
            <a:off x="30012" y="797103"/>
            <a:ext cx="1185364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39750" algn="l"/>
                <a:tab pos="1711325" algn="l"/>
                <a:tab pos="1885950" algn="l"/>
                <a:tab pos="3371850" algn="l"/>
                <a:tab pos="4972050" algn="l"/>
              </a:tabLst>
              <a:defRPr>
                <a:solidFill>
                  <a:schemeClr val="tx1"/>
                </a:solidFill>
                <a:latin typeface="Arial" panose="020B0604020202020204" pitchFamily="34" charset="0"/>
              </a:defRPr>
            </a:lvl1pPr>
            <a:lvl2pPr eaLnBrk="0" fontAlgn="base" hangingPunct="0">
              <a:spcBef>
                <a:spcPct val="0"/>
              </a:spcBef>
              <a:spcAft>
                <a:spcPct val="0"/>
              </a:spcAft>
              <a:tabLst>
                <a:tab pos="539750" algn="l"/>
                <a:tab pos="1711325" algn="l"/>
                <a:tab pos="1885950" algn="l"/>
                <a:tab pos="3371850" algn="l"/>
                <a:tab pos="4972050" algn="l"/>
              </a:tabLst>
              <a:defRPr>
                <a:solidFill>
                  <a:schemeClr val="tx1"/>
                </a:solidFill>
                <a:latin typeface="Arial" panose="020B0604020202020204" pitchFamily="34" charset="0"/>
              </a:defRPr>
            </a:lvl2pPr>
            <a:lvl3pPr eaLnBrk="0" fontAlgn="base" hangingPunct="0">
              <a:spcBef>
                <a:spcPct val="0"/>
              </a:spcBef>
              <a:spcAft>
                <a:spcPct val="0"/>
              </a:spcAft>
              <a:tabLst>
                <a:tab pos="539750" algn="l"/>
                <a:tab pos="1711325" algn="l"/>
                <a:tab pos="1885950" algn="l"/>
                <a:tab pos="3371850" algn="l"/>
                <a:tab pos="4972050" algn="l"/>
              </a:tabLst>
              <a:defRPr>
                <a:solidFill>
                  <a:schemeClr val="tx1"/>
                </a:solidFill>
                <a:latin typeface="Arial" panose="020B0604020202020204" pitchFamily="34" charset="0"/>
              </a:defRPr>
            </a:lvl3pPr>
            <a:lvl4pPr eaLnBrk="0" fontAlgn="base" hangingPunct="0">
              <a:spcBef>
                <a:spcPct val="0"/>
              </a:spcBef>
              <a:spcAft>
                <a:spcPct val="0"/>
              </a:spcAft>
              <a:tabLst>
                <a:tab pos="539750" algn="l"/>
                <a:tab pos="1711325" algn="l"/>
                <a:tab pos="1885950" algn="l"/>
                <a:tab pos="3371850" algn="l"/>
                <a:tab pos="4972050" algn="l"/>
              </a:tabLst>
              <a:defRPr>
                <a:solidFill>
                  <a:schemeClr val="tx1"/>
                </a:solidFill>
                <a:latin typeface="Arial" panose="020B0604020202020204" pitchFamily="34" charset="0"/>
              </a:defRPr>
            </a:lvl4pPr>
            <a:lvl5pPr eaLnBrk="0" fontAlgn="base" hangingPunct="0">
              <a:spcBef>
                <a:spcPct val="0"/>
              </a:spcBef>
              <a:spcAft>
                <a:spcPct val="0"/>
              </a:spcAft>
              <a:tabLst>
                <a:tab pos="539750" algn="l"/>
                <a:tab pos="1711325" algn="l"/>
                <a:tab pos="1885950" algn="l"/>
                <a:tab pos="3371850" algn="l"/>
                <a:tab pos="4972050" algn="l"/>
              </a:tabLst>
              <a:defRPr>
                <a:solidFill>
                  <a:schemeClr val="tx1"/>
                </a:solidFill>
                <a:latin typeface="Arial" panose="020B0604020202020204" pitchFamily="34" charset="0"/>
              </a:defRPr>
            </a:lvl5pPr>
            <a:lvl6pPr eaLnBrk="0" fontAlgn="base" hangingPunct="0">
              <a:spcBef>
                <a:spcPct val="0"/>
              </a:spcBef>
              <a:spcAft>
                <a:spcPct val="0"/>
              </a:spcAft>
              <a:tabLst>
                <a:tab pos="539750" algn="l"/>
                <a:tab pos="1711325" algn="l"/>
                <a:tab pos="1885950" algn="l"/>
                <a:tab pos="3371850" algn="l"/>
                <a:tab pos="4972050" algn="l"/>
              </a:tabLst>
              <a:defRPr>
                <a:solidFill>
                  <a:schemeClr val="tx1"/>
                </a:solidFill>
                <a:latin typeface="Arial" panose="020B0604020202020204" pitchFamily="34" charset="0"/>
              </a:defRPr>
            </a:lvl6pPr>
            <a:lvl7pPr eaLnBrk="0" fontAlgn="base" hangingPunct="0">
              <a:spcBef>
                <a:spcPct val="0"/>
              </a:spcBef>
              <a:spcAft>
                <a:spcPct val="0"/>
              </a:spcAft>
              <a:tabLst>
                <a:tab pos="539750" algn="l"/>
                <a:tab pos="1711325" algn="l"/>
                <a:tab pos="1885950" algn="l"/>
                <a:tab pos="3371850" algn="l"/>
                <a:tab pos="4972050" algn="l"/>
              </a:tabLst>
              <a:defRPr>
                <a:solidFill>
                  <a:schemeClr val="tx1"/>
                </a:solidFill>
                <a:latin typeface="Arial" panose="020B0604020202020204" pitchFamily="34" charset="0"/>
              </a:defRPr>
            </a:lvl7pPr>
            <a:lvl8pPr eaLnBrk="0" fontAlgn="base" hangingPunct="0">
              <a:spcBef>
                <a:spcPct val="0"/>
              </a:spcBef>
              <a:spcAft>
                <a:spcPct val="0"/>
              </a:spcAft>
              <a:tabLst>
                <a:tab pos="539750" algn="l"/>
                <a:tab pos="1711325" algn="l"/>
                <a:tab pos="1885950" algn="l"/>
                <a:tab pos="3371850" algn="l"/>
                <a:tab pos="4972050" algn="l"/>
              </a:tabLst>
              <a:defRPr>
                <a:solidFill>
                  <a:schemeClr val="tx1"/>
                </a:solidFill>
                <a:latin typeface="Arial" panose="020B0604020202020204" pitchFamily="34" charset="0"/>
              </a:defRPr>
            </a:lvl8pPr>
            <a:lvl9pPr eaLnBrk="0" fontAlgn="base" hangingPunct="0">
              <a:spcBef>
                <a:spcPct val="0"/>
              </a:spcBef>
              <a:spcAft>
                <a:spcPct val="0"/>
              </a:spcAft>
              <a:tabLst>
                <a:tab pos="539750" algn="l"/>
                <a:tab pos="1711325" algn="l"/>
                <a:tab pos="1885950" algn="l"/>
                <a:tab pos="3371850" algn="l"/>
                <a:tab pos="4972050" algn="l"/>
              </a:tabLst>
              <a:defRPr>
                <a:solidFill>
                  <a:schemeClr val="tx1"/>
                </a:solidFill>
                <a:latin typeface="Arial" panose="020B0604020202020204" pitchFamily="34" charset="0"/>
              </a:defRPr>
            </a:lvl9pPr>
          </a:lstStyle>
          <a:p>
            <a:pPr defTabSz="914400"/>
            <a:r>
              <a:rPr lang="en-US" sz="20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Câu</a:t>
            </a:r>
            <a:r>
              <a:rPr lang="en-US" sz="2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12: </a:t>
            </a:r>
            <a:r>
              <a:rPr lang="pt-BR" alt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Bảng dưới đây ghi lại hiện tượng khi làm thí nghiệm với các chất sau ở dạng dung dịch nước : X, Y, Z, T và Q</a:t>
            </a:r>
            <a:endParaRPr lang="pt-BR" altLang="en-US" sz="2000"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C7FC7B4-CF8E-4A94-A485-6B0FC4E460B8}"/>
              </a:ext>
            </a:extLst>
          </p:cNvPr>
          <p:cNvSpPr txBox="1"/>
          <p:nvPr/>
        </p:nvSpPr>
        <p:spPr>
          <a:xfrm>
            <a:off x="408963" y="5353010"/>
            <a:ext cx="11783037" cy="1015663"/>
          </a:xfrm>
          <a:prstGeom prst="rect">
            <a:avLst/>
          </a:prstGeom>
          <a:noFill/>
        </p:spPr>
        <p:txBody>
          <a:bodyPr wrap="square" rtlCol="0">
            <a:spAutoFit/>
          </a:bodyPr>
          <a:lstStyle/>
          <a:p>
            <a:pPr defTabSz="914400">
              <a:tabLst>
                <a:tab pos="228600" algn="l"/>
                <a:tab pos="1710690" algn="l"/>
                <a:tab pos="1885950" algn="l"/>
                <a:tab pos="3371850" algn="l"/>
                <a:tab pos="4972050" algn="l"/>
              </a:tabLst>
            </a:pPr>
            <a:r>
              <a:rPr lang="de-DE" sz="2000" dirty="0">
                <a:solidFill>
                  <a:schemeClr val="bg1"/>
                </a:solidFill>
                <a:latin typeface="Times New Roman" panose="02020603050405020304" pitchFamily="18" charset="0"/>
                <a:ea typeface="Times New Roman" panose="02020603050405020304" pitchFamily="18" charset="0"/>
              </a:rPr>
              <a:t>Các chất X, Y, Z, T và Q lần lượt là</a:t>
            </a:r>
            <a:endParaRPr lang="en-US" sz="2000" dirty="0">
              <a:solidFill>
                <a:schemeClr val="bg1"/>
              </a:solidFill>
              <a:latin typeface="Times New Roman" panose="02020603050405020304" pitchFamily="18" charset="0"/>
              <a:ea typeface="Times New Roman" panose="02020603050405020304" pitchFamily="18" charset="0"/>
            </a:endParaRPr>
          </a:p>
          <a:p>
            <a:pPr defTabSz="914400">
              <a:tabLst>
                <a:tab pos="228600" algn="l"/>
                <a:tab pos="1710690" algn="l"/>
                <a:tab pos="1885950" algn="l"/>
                <a:tab pos="3371850" algn="l"/>
                <a:tab pos="4972050" algn="l"/>
              </a:tabLst>
            </a:pPr>
            <a:r>
              <a:rPr lang="de-DE" sz="2000" b="1" dirty="0">
                <a:solidFill>
                  <a:schemeClr val="bg1"/>
                </a:solidFill>
                <a:latin typeface="Times New Roman" panose="02020603050405020304" pitchFamily="18" charset="0"/>
                <a:ea typeface="Times New Roman" panose="02020603050405020304" pitchFamily="18" charset="0"/>
              </a:rPr>
              <a:t>A.</a:t>
            </a:r>
            <a:r>
              <a:rPr lang="de-DE" sz="2000" dirty="0">
                <a:solidFill>
                  <a:schemeClr val="bg1"/>
                </a:solidFill>
                <a:latin typeface="Times New Roman" panose="02020603050405020304" pitchFamily="18" charset="0"/>
                <a:ea typeface="Times New Roman" panose="02020603050405020304" pitchFamily="18" charset="0"/>
              </a:rPr>
              <a:t> Glixerol, glucozơ, phenol, metanol, axetanđehit	</a:t>
            </a:r>
            <a:r>
              <a:rPr lang="de-DE" sz="2000" b="1" dirty="0">
                <a:solidFill>
                  <a:schemeClr val="bg1"/>
                </a:solidFill>
                <a:latin typeface="Times New Roman" panose="02020603050405020304" pitchFamily="18" charset="0"/>
                <a:ea typeface="Times New Roman" panose="02020603050405020304" pitchFamily="18" charset="0"/>
              </a:rPr>
              <a:t>B.</a:t>
            </a:r>
            <a:r>
              <a:rPr lang="de-DE" sz="2000" dirty="0">
                <a:solidFill>
                  <a:schemeClr val="bg1"/>
                </a:solidFill>
                <a:latin typeface="Times New Roman" panose="02020603050405020304" pitchFamily="18" charset="0"/>
                <a:ea typeface="Times New Roman" panose="02020603050405020304" pitchFamily="18" charset="0"/>
              </a:rPr>
              <a:t> Phenol, glucozơ, glixerol, etanol, anđehit fomic</a:t>
            </a:r>
            <a:endParaRPr lang="en-US" sz="2000" dirty="0">
              <a:solidFill>
                <a:schemeClr val="bg1"/>
              </a:solidFill>
              <a:latin typeface="Times New Roman" panose="02020603050405020304" pitchFamily="18" charset="0"/>
              <a:ea typeface="Times New Roman" panose="02020603050405020304" pitchFamily="18" charset="0"/>
            </a:endParaRPr>
          </a:p>
          <a:p>
            <a:pPr defTabSz="914400">
              <a:tabLst>
                <a:tab pos="228600" algn="l"/>
                <a:tab pos="1710690" algn="l"/>
                <a:tab pos="1885950" algn="l"/>
                <a:tab pos="3371850" algn="l"/>
                <a:tab pos="4972050" algn="l"/>
              </a:tabLst>
            </a:pPr>
            <a:r>
              <a:rPr lang="en-US" sz="2000" b="1" dirty="0">
                <a:solidFill>
                  <a:schemeClr val="bg1"/>
                </a:solidFill>
                <a:latin typeface="Times New Roman" panose="02020603050405020304" pitchFamily="18" charset="0"/>
                <a:ea typeface="Times New Roman" panose="02020603050405020304" pitchFamily="18" charset="0"/>
              </a:rPr>
              <a:t>C.</a:t>
            </a:r>
            <a:r>
              <a:rPr lang="en-US" sz="2000" dirty="0">
                <a:solidFill>
                  <a:schemeClr val="bg1"/>
                </a:solidFill>
                <a:latin typeface="Times New Roman" panose="02020603050405020304" pitchFamily="18" charset="0"/>
                <a:ea typeface="Times New Roman" panose="02020603050405020304" pitchFamily="18" charset="0"/>
              </a:rPr>
              <a:t> Phenol, </a:t>
            </a:r>
            <a:r>
              <a:rPr lang="en-US" sz="2000" dirty="0" err="1">
                <a:solidFill>
                  <a:schemeClr val="bg1"/>
                </a:solidFill>
                <a:latin typeface="Times New Roman" panose="02020603050405020304" pitchFamily="18" charset="0"/>
                <a:ea typeface="Times New Roman" panose="02020603050405020304" pitchFamily="18" charset="0"/>
              </a:rPr>
              <a:t>glucozơ</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glixerol</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anđehit</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fomic</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metanol</a:t>
            </a:r>
            <a:r>
              <a:rPr lang="en-US" sz="2000" dirty="0">
                <a:solidFill>
                  <a:schemeClr val="bg1"/>
                </a:solidFill>
                <a:latin typeface="Times New Roman" panose="02020603050405020304" pitchFamily="18" charset="0"/>
                <a:ea typeface="Times New Roman" panose="02020603050405020304" pitchFamily="18" charset="0"/>
              </a:rPr>
              <a:t>	</a:t>
            </a:r>
            <a:r>
              <a:rPr lang="en-US" sz="2000" b="1" dirty="0">
                <a:solidFill>
                  <a:schemeClr val="bg1"/>
                </a:solidFill>
                <a:latin typeface="Times New Roman" panose="02020603050405020304" pitchFamily="18" charset="0"/>
                <a:ea typeface="Times New Roman" panose="02020603050405020304" pitchFamily="18" charset="0"/>
              </a:rPr>
              <a:t>D.</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Fructozơ</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glucozơ</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axetanđehit</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etanol</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anđehit</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fomic</a:t>
            </a:r>
            <a:endParaRPr lang="en-US" sz="2000" dirty="0">
              <a:solidFill>
                <a:schemeClr val="bg1"/>
              </a:solidFill>
              <a:latin typeface="Times New Roman" panose="02020603050405020304" pitchFamily="18" charset="0"/>
              <a:ea typeface="Times New Roman" panose="02020603050405020304" pitchFamily="18" charset="0"/>
            </a:endParaRPr>
          </a:p>
        </p:txBody>
      </p:sp>
      <p:graphicFrame>
        <p:nvGraphicFramePr>
          <p:cNvPr id="4" name="Table 3">
            <a:extLst>
              <a:ext uri="{FF2B5EF4-FFF2-40B4-BE49-F238E27FC236}">
                <a16:creationId xmlns:a16="http://schemas.microsoft.com/office/drawing/2014/main" id="{756FF8DF-96C3-4563-A8E1-AA3D4AC24B7F}"/>
              </a:ext>
            </a:extLst>
          </p:cNvPr>
          <p:cNvGraphicFramePr>
            <a:graphicFrameLocks noGrp="1"/>
          </p:cNvGraphicFramePr>
          <p:nvPr>
            <p:extLst>
              <p:ext uri="{D42A27DB-BD31-4B8C-83A1-F6EECF244321}">
                <p14:modId xmlns:p14="http://schemas.microsoft.com/office/powerpoint/2010/main" val="2283891430"/>
              </p:ext>
            </p:extLst>
          </p:nvPr>
        </p:nvGraphicFramePr>
        <p:xfrm>
          <a:off x="785023" y="1562206"/>
          <a:ext cx="10343625" cy="3733587"/>
        </p:xfrm>
        <a:graphic>
          <a:graphicData uri="http://schemas.openxmlformats.org/drawingml/2006/table">
            <a:tbl>
              <a:tblPr firstRow="1" firstCol="1" lastRow="1" lastCol="1" bandRow="1" bandCol="1"/>
              <a:tblGrid>
                <a:gridCol w="3432276">
                  <a:extLst>
                    <a:ext uri="{9D8B030D-6E8A-4147-A177-3AD203B41FA5}">
                      <a16:colId xmlns:a16="http://schemas.microsoft.com/office/drawing/2014/main" val="1520785155"/>
                    </a:ext>
                  </a:extLst>
                </a:gridCol>
                <a:gridCol w="1332706">
                  <a:extLst>
                    <a:ext uri="{9D8B030D-6E8A-4147-A177-3AD203B41FA5}">
                      <a16:colId xmlns:a16="http://schemas.microsoft.com/office/drawing/2014/main" val="2196844694"/>
                    </a:ext>
                  </a:extLst>
                </a:gridCol>
                <a:gridCol w="1508202">
                  <a:extLst>
                    <a:ext uri="{9D8B030D-6E8A-4147-A177-3AD203B41FA5}">
                      <a16:colId xmlns:a16="http://schemas.microsoft.com/office/drawing/2014/main" val="1687862134"/>
                    </a:ext>
                  </a:extLst>
                </a:gridCol>
                <a:gridCol w="1356105">
                  <a:extLst>
                    <a:ext uri="{9D8B030D-6E8A-4147-A177-3AD203B41FA5}">
                      <a16:colId xmlns:a16="http://schemas.microsoft.com/office/drawing/2014/main" val="3383451550"/>
                    </a:ext>
                  </a:extLst>
                </a:gridCol>
                <a:gridCol w="1357168">
                  <a:extLst>
                    <a:ext uri="{9D8B030D-6E8A-4147-A177-3AD203B41FA5}">
                      <a16:colId xmlns:a16="http://schemas.microsoft.com/office/drawing/2014/main" val="2120113327"/>
                    </a:ext>
                  </a:extLst>
                </a:gridCol>
                <a:gridCol w="1357168">
                  <a:extLst>
                    <a:ext uri="{9D8B030D-6E8A-4147-A177-3AD203B41FA5}">
                      <a16:colId xmlns:a16="http://schemas.microsoft.com/office/drawing/2014/main" val="1236927299"/>
                    </a:ext>
                  </a:extLst>
                </a:gridCol>
              </a:tblGrid>
              <a:tr h="695889">
                <a:tc>
                  <a:txBody>
                    <a:bodyPr/>
                    <a:lstStyle>
                      <a:lvl1pPr marL="0" algn="l" defTabSz="914400" rtl="0" eaLnBrk="1" latinLnBrk="0" hangingPunct="1">
                        <a:defRPr sz="1800" b="1" kern="1200">
                          <a:solidFill>
                            <a:schemeClr val="lt1"/>
                          </a:solidFill>
                          <a:latin typeface="Perpetua"/>
                        </a:defRPr>
                      </a:lvl1pPr>
                      <a:lvl2pPr marL="457200" algn="l" defTabSz="914400" rtl="0" eaLnBrk="1" latinLnBrk="0" hangingPunct="1">
                        <a:defRPr sz="1800" b="1" kern="1200">
                          <a:solidFill>
                            <a:schemeClr val="lt1"/>
                          </a:solidFill>
                          <a:latin typeface="Perpetua"/>
                        </a:defRPr>
                      </a:lvl2pPr>
                      <a:lvl3pPr marL="914400" algn="l" defTabSz="914400" rtl="0" eaLnBrk="1" latinLnBrk="0" hangingPunct="1">
                        <a:defRPr sz="1800" b="1" kern="1200">
                          <a:solidFill>
                            <a:schemeClr val="lt1"/>
                          </a:solidFill>
                          <a:latin typeface="Perpetua"/>
                        </a:defRPr>
                      </a:lvl3pPr>
                      <a:lvl4pPr marL="1371600" algn="l" defTabSz="914400" rtl="0" eaLnBrk="1" latinLnBrk="0" hangingPunct="1">
                        <a:defRPr sz="1800" b="1" kern="1200">
                          <a:solidFill>
                            <a:schemeClr val="lt1"/>
                          </a:solidFill>
                          <a:latin typeface="Perpetua"/>
                        </a:defRPr>
                      </a:lvl4pPr>
                      <a:lvl5pPr marL="1828800" algn="l" defTabSz="914400" rtl="0" eaLnBrk="1" latinLnBrk="0" hangingPunct="1">
                        <a:defRPr sz="1800" b="1" kern="1200">
                          <a:solidFill>
                            <a:schemeClr val="lt1"/>
                          </a:solidFill>
                          <a:latin typeface="Perpetua"/>
                        </a:defRPr>
                      </a:lvl5pPr>
                      <a:lvl6pPr marL="2286000" algn="l" defTabSz="914400" rtl="0" eaLnBrk="1" latinLnBrk="0" hangingPunct="1">
                        <a:defRPr sz="1800" b="1" kern="1200">
                          <a:solidFill>
                            <a:schemeClr val="lt1"/>
                          </a:solidFill>
                          <a:latin typeface="Perpetua"/>
                        </a:defRPr>
                      </a:lvl6pPr>
                      <a:lvl7pPr marL="2743200" algn="l" defTabSz="914400" rtl="0" eaLnBrk="1" latinLnBrk="0" hangingPunct="1">
                        <a:defRPr sz="1800" b="1" kern="1200">
                          <a:solidFill>
                            <a:schemeClr val="lt1"/>
                          </a:solidFill>
                          <a:latin typeface="Perpetua"/>
                        </a:defRPr>
                      </a:lvl7pPr>
                      <a:lvl8pPr marL="3200400" algn="l" defTabSz="914400" rtl="0" eaLnBrk="1" latinLnBrk="0" hangingPunct="1">
                        <a:defRPr sz="1800" b="1" kern="1200">
                          <a:solidFill>
                            <a:schemeClr val="lt1"/>
                          </a:solidFill>
                          <a:latin typeface="Perpetua"/>
                        </a:defRPr>
                      </a:lvl8pPr>
                      <a:lvl9pPr marL="3657600" algn="l" defTabSz="914400" rtl="0" eaLnBrk="1" latinLnBrk="0" hangingPunct="1">
                        <a:defRPr sz="1800" b="1" kern="1200">
                          <a:solidFill>
                            <a:schemeClr val="lt1"/>
                          </a:solidFill>
                          <a:latin typeface="Perpetua"/>
                        </a:defRPr>
                      </a:lvl9pPr>
                    </a:lstStyle>
                    <a:p>
                      <a:pPr>
                        <a:spcAft>
                          <a:spcPts val="0"/>
                        </a:spcAft>
                        <a:tabLst>
                          <a:tab pos="228600" algn="l"/>
                          <a:tab pos="1710690" algn="l"/>
                          <a:tab pos="1885950" algn="l"/>
                          <a:tab pos="3371850" algn="l"/>
                          <a:tab pos="4972050" algn="l"/>
                        </a:tabLst>
                      </a:pP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Chất</a:t>
                      </a:r>
                      <a:endParaRPr lang="en-US" sz="1800" dirty="0">
                        <a:effectLst/>
                        <a:latin typeface="Times New Roman" panose="02020603050405020304" pitchFamily="18" charset="0"/>
                        <a:cs typeface="Times New Roman" panose="02020603050405020304" pitchFamily="18" charset="0"/>
                      </a:endParaRPr>
                    </a:p>
                    <a:p>
                      <a:pPr>
                        <a:spcAft>
                          <a:spcPts val="0"/>
                        </a:spcAft>
                        <a:tabLst>
                          <a:tab pos="228600" algn="l"/>
                          <a:tab pos="1710690" algn="l"/>
                          <a:tab pos="1885950" algn="l"/>
                          <a:tab pos="3371850" algn="l"/>
                          <a:tab pos="4972050" algn="l"/>
                        </a:tabLst>
                      </a:pPr>
                      <a:r>
                        <a:rPr lang="en-US" sz="1800" dirty="0" err="1">
                          <a:effectLst/>
                          <a:latin typeface="Times New Roman" panose="02020603050405020304" pitchFamily="18" charset="0"/>
                          <a:cs typeface="Times New Roman" panose="02020603050405020304" pitchFamily="18" charset="0"/>
                        </a:rPr>
                        <a:t>Thuốc</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thử</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chemeClr val="accent2">
                        <a:lumMod val="75000"/>
                      </a:schemeClr>
                    </a:solidFill>
                  </a:tcPr>
                </a:tc>
                <a:tc>
                  <a:txBody>
                    <a:bodyPr/>
                    <a:lstStyle>
                      <a:lvl1pPr marL="0" algn="l" defTabSz="914400" rtl="0" eaLnBrk="1" latinLnBrk="0" hangingPunct="1">
                        <a:defRPr sz="1800" b="1" kern="1200">
                          <a:solidFill>
                            <a:schemeClr val="lt1"/>
                          </a:solidFill>
                          <a:latin typeface="Perpetua"/>
                        </a:defRPr>
                      </a:lvl1pPr>
                      <a:lvl2pPr marL="457200" algn="l" defTabSz="914400" rtl="0" eaLnBrk="1" latinLnBrk="0" hangingPunct="1">
                        <a:defRPr sz="1800" b="1" kern="1200">
                          <a:solidFill>
                            <a:schemeClr val="lt1"/>
                          </a:solidFill>
                          <a:latin typeface="Perpetua"/>
                        </a:defRPr>
                      </a:lvl2pPr>
                      <a:lvl3pPr marL="914400" algn="l" defTabSz="914400" rtl="0" eaLnBrk="1" latinLnBrk="0" hangingPunct="1">
                        <a:defRPr sz="1800" b="1" kern="1200">
                          <a:solidFill>
                            <a:schemeClr val="lt1"/>
                          </a:solidFill>
                          <a:latin typeface="Perpetua"/>
                        </a:defRPr>
                      </a:lvl3pPr>
                      <a:lvl4pPr marL="1371600" algn="l" defTabSz="914400" rtl="0" eaLnBrk="1" latinLnBrk="0" hangingPunct="1">
                        <a:defRPr sz="1800" b="1" kern="1200">
                          <a:solidFill>
                            <a:schemeClr val="lt1"/>
                          </a:solidFill>
                          <a:latin typeface="Perpetua"/>
                        </a:defRPr>
                      </a:lvl4pPr>
                      <a:lvl5pPr marL="1828800" algn="l" defTabSz="914400" rtl="0" eaLnBrk="1" latinLnBrk="0" hangingPunct="1">
                        <a:defRPr sz="1800" b="1" kern="1200">
                          <a:solidFill>
                            <a:schemeClr val="lt1"/>
                          </a:solidFill>
                          <a:latin typeface="Perpetua"/>
                        </a:defRPr>
                      </a:lvl5pPr>
                      <a:lvl6pPr marL="2286000" algn="l" defTabSz="914400" rtl="0" eaLnBrk="1" latinLnBrk="0" hangingPunct="1">
                        <a:defRPr sz="1800" b="1" kern="1200">
                          <a:solidFill>
                            <a:schemeClr val="lt1"/>
                          </a:solidFill>
                          <a:latin typeface="Perpetua"/>
                        </a:defRPr>
                      </a:lvl6pPr>
                      <a:lvl7pPr marL="2743200" algn="l" defTabSz="914400" rtl="0" eaLnBrk="1" latinLnBrk="0" hangingPunct="1">
                        <a:defRPr sz="1800" b="1" kern="1200">
                          <a:solidFill>
                            <a:schemeClr val="lt1"/>
                          </a:solidFill>
                          <a:latin typeface="Perpetua"/>
                        </a:defRPr>
                      </a:lvl7pPr>
                      <a:lvl8pPr marL="3200400" algn="l" defTabSz="914400" rtl="0" eaLnBrk="1" latinLnBrk="0" hangingPunct="1">
                        <a:defRPr sz="1800" b="1" kern="1200">
                          <a:solidFill>
                            <a:schemeClr val="lt1"/>
                          </a:solidFill>
                          <a:latin typeface="Perpetua"/>
                        </a:defRPr>
                      </a:lvl8pPr>
                      <a:lvl9pPr marL="3657600" algn="l" defTabSz="914400" rtl="0" eaLnBrk="1" latinLnBrk="0" hangingPunct="1">
                        <a:defRPr sz="1800" b="1" kern="1200">
                          <a:solidFill>
                            <a:schemeClr val="lt1"/>
                          </a:solidFill>
                          <a:latin typeface="Perpetua"/>
                        </a:defRPr>
                      </a:lvl9pPr>
                    </a:lstStyle>
                    <a:p>
                      <a:pPr algn="ctr">
                        <a:spcAft>
                          <a:spcPts val="0"/>
                        </a:spcAft>
                        <a:tabLst>
                          <a:tab pos="228600" algn="l"/>
                          <a:tab pos="1710690" algn="l"/>
                          <a:tab pos="1885950" algn="l"/>
                          <a:tab pos="3371850" algn="l"/>
                          <a:tab pos="4972050" algn="l"/>
                        </a:tabLst>
                      </a:pPr>
                      <a:r>
                        <a:rPr lang="en-US" sz="1800" dirty="0">
                          <a:effectLst/>
                          <a:latin typeface="Times New Roman" panose="02020603050405020304" pitchFamily="18" charset="0"/>
                          <a:cs typeface="Times New Roman" panose="02020603050405020304" pitchFamily="18" charset="0"/>
                        </a:rPr>
                        <a:t>X</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chemeClr val="accent2">
                        <a:lumMod val="75000"/>
                      </a:schemeClr>
                    </a:solidFill>
                  </a:tcPr>
                </a:tc>
                <a:tc>
                  <a:txBody>
                    <a:bodyPr/>
                    <a:lstStyle>
                      <a:lvl1pPr marL="0" algn="l" defTabSz="914400" rtl="0" eaLnBrk="1" latinLnBrk="0" hangingPunct="1">
                        <a:defRPr sz="1800" b="1" kern="1200">
                          <a:solidFill>
                            <a:schemeClr val="lt1"/>
                          </a:solidFill>
                          <a:latin typeface="Perpetua"/>
                        </a:defRPr>
                      </a:lvl1pPr>
                      <a:lvl2pPr marL="457200" algn="l" defTabSz="914400" rtl="0" eaLnBrk="1" latinLnBrk="0" hangingPunct="1">
                        <a:defRPr sz="1800" b="1" kern="1200">
                          <a:solidFill>
                            <a:schemeClr val="lt1"/>
                          </a:solidFill>
                          <a:latin typeface="Perpetua"/>
                        </a:defRPr>
                      </a:lvl2pPr>
                      <a:lvl3pPr marL="914400" algn="l" defTabSz="914400" rtl="0" eaLnBrk="1" latinLnBrk="0" hangingPunct="1">
                        <a:defRPr sz="1800" b="1" kern="1200">
                          <a:solidFill>
                            <a:schemeClr val="lt1"/>
                          </a:solidFill>
                          <a:latin typeface="Perpetua"/>
                        </a:defRPr>
                      </a:lvl3pPr>
                      <a:lvl4pPr marL="1371600" algn="l" defTabSz="914400" rtl="0" eaLnBrk="1" latinLnBrk="0" hangingPunct="1">
                        <a:defRPr sz="1800" b="1" kern="1200">
                          <a:solidFill>
                            <a:schemeClr val="lt1"/>
                          </a:solidFill>
                          <a:latin typeface="Perpetua"/>
                        </a:defRPr>
                      </a:lvl4pPr>
                      <a:lvl5pPr marL="1828800" algn="l" defTabSz="914400" rtl="0" eaLnBrk="1" latinLnBrk="0" hangingPunct="1">
                        <a:defRPr sz="1800" b="1" kern="1200">
                          <a:solidFill>
                            <a:schemeClr val="lt1"/>
                          </a:solidFill>
                          <a:latin typeface="Perpetua"/>
                        </a:defRPr>
                      </a:lvl5pPr>
                      <a:lvl6pPr marL="2286000" algn="l" defTabSz="914400" rtl="0" eaLnBrk="1" latinLnBrk="0" hangingPunct="1">
                        <a:defRPr sz="1800" b="1" kern="1200">
                          <a:solidFill>
                            <a:schemeClr val="lt1"/>
                          </a:solidFill>
                          <a:latin typeface="Perpetua"/>
                        </a:defRPr>
                      </a:lvl6pPr>
                      <a:lvl7pPr marL="2743200" algn="l" defTabSz="914400" rtl="0" eaLnBrk="1" latinLnBrk="0" hangingPunct="1">
                        <a:defRPr sz="1800" b="1" kern="1200">
                          <a:solidFill>
                            <a:schemeClr val="lt1"/>
                          </a:solidFill>
                          <a:latin typeface="Perpetua"/>
                        </a:defRPr>
                      </a:lvl7pPr>
                      <a:lvl8pPr marL="3200400" algn="l" defTabSz="914400" rtl="0" eaLnBrk="1" latinLnBrk="0" hangingPunct="1">
                        <a:defRPr sz="1800" b="1" kern="1200">
                          <a:solidFill>
                            <a:schemeClr val="lt1"/>
                          </a:solidFill>
                          <a:latin typeface="Perpetua"/>
                        </a:defRPr>
                      </a:lvl8pPr>
                      <a:lvl9pPr marL="3657600" algn="l" defTabSz="914400" rtl="0" eaLnBrk="1" latinLnBrk="0" hangingPunct="1">
                        <a:defRPr sz="1800" b="1" kern="1200">
                          <a:solidFill>
                            <a:schemeClr val="lt1"/>
                          </a:solidFill>
                          <a:latin typeface="Perpetua"/>
                        </a:defRPr>
                      </a:lvl9pPr>
                    </a:lstStyle>
                    <a:p>
                      <a:pPr algn="ctr">
                        <a:spcAft>
                          <a:spcPts val="0"/>
                        </a:spcAft>
                        <a:tabLst>
                          <a:tab pos="228600" algn="l"/>
                          <a:tab pos="1710690" algn="l"/>
                          <a:tab pos="1885950" algn="l"/>
                          <a:tab pos="3371850" algn="l"/>
                          <a:tab pos="4972050" algn="l"/>
                        </a:tabLst>
                      </a:pPr>
                      <a:r>
                        <a:rPr lang="en-US" sz="1800" dirty="0">
                          <a:effectLst/>
                          <a:latin typeface="Times New Roman" panose="02020603050405020304" pitchFamily="18" charset="0"/>
                          <a:cs typeface="Times New Roman" panose="02020603050405020304" pitchFamily="18" charset="0"/>
                        </a:rPr>
                        <a:t>Y</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chemeClr val="accent2">
                        <a:lumMod val="75000"/>
                      </a:schemeClr>
                    </a:solidFill>
                  </a:tcPr>
                </a:tc>
                <a:tc>
                  <a:txBody>
                    <a:bodyPr/>
                    <a:lstStyle>
                      <a:lvl1pPr marL="0" algn="l" defTabSz="914400" rtl="0" eaLnBrk="1" latinLnBrk="0" hangingPunct="1">
                        <a:defRPr sz="1800" b="1" kern="1200">
                          <a:solidFill>
                            <a:schemeClr val="lt1"/>
                          </a:solidFill>
                          <a:latin typeface="Perpetua"/>
                        </a:defRPr>
                      </a:lvl1pPr>
                      <a:lvl2pPr marL="457200" algn="l" defTabSz="914400" rtl="0" eaLnBrk="1" latinLnBrk="0" hangingPunct="1">
                        <a:defRPr sz="1800" b="1" kern="1200">
                          <a:solidFill>
                            <a:schemeClr val="lt1"/>
                          </a:solidFill>
                          <a:latin typeface="Perpetua"/>
                        </a:defRPr>
                      </a:lvl2pPr>
                      <a:lvl3pPr marL="914400" algn="l" defTabSz="914400" rtl="0" eaLnBrk="1" latinLnBrk="0" hangingPunct="1">
                        <a:defRPr sz="1800" b="1" kern="1200">
                          <a:solidFill>
                            <a:schemeClr val="lt1"/>
                          </a:solidFill>
                          <a:latin typeface="Perpetua"/>
                        </a:defRPr>
                      </a:lvl3pPr>
                      <a:lvl4pPr marL="1371600" algn="l" defTabSz="914400" rtl="0" eaLnBrk="1" latinLnBrk="0" hangingPunct="1">
                        <a:defRPr sz="1800" b="1" kern="1200">
                          <a:solidFill>
                            <a:schemeClr val="lt1"/>
                          </a:solidFill>
                          <a:latin typeface="Perpetua"/>
                        </a:defRPr>
                      </a:lvl4pPr>
                      <a:lvl5pPr marL="1828800" algn="l" defTabSz="914400" rtl="0" eaLnBrk="1" latinLnBrk="0" hangingPunct="1">
                        <a:defRPr sz="1800" b="1" kern="1200">
                          <a:solidFill>
                            <a:schemeClr val="lt1"/>
                          </a:solidFill>
                          <a:latin typeface="Perpetua"/>
                        </a:defRPr>
                      </a:lvl5pPr>
                      <a:lvl6pPr marL="2286000" algn="l" defTabSz="914400" rtl="0" eaLnBrk="1" latinLnBrk="0" hangingPunct="1">
                        <a:defRPr sz="1800" b="1" kern="1200">
                          <a:solidFill>
                            <a:schemeClr val="lt1"/>
                          </a:solidFill>
                          <a:latin typeface="Perpetua"/>
                        </a:defRPr>
                      </a:lvl6pPr>
                      <a:lvl7pPr marL="2743200" algn="l" defTabSz="914400" rtl="0" eaLnBrk="1" latinLnBrk="0" hangingPunct="1">
                        <a:defRPr sz="1800" b="1" kern="1200">
                          <a:solidFill>
                            <a:schemeClr val="lt1"/>
                          </a:solidFill>
                          <a:latin typeface="Perpetua"/>
                        </a:defRPr>
                      </a:lvl7pPr>
                      <a:lvl8pPr marL="3200400" algn="l" defTabSz="914400" rtl="0" eaLnBrk="1" latinLnBrk="0" hangingPunct="1">
                        <a:defRPr sz="1800" b="1" kern="1200">
                          <a:solidFill>
                            <a:schemeClr val="lt1"/>
                          </a:solidFill>
                          <a:latin typeface="Perpetua"/>
                        </a:defRPr>
                      </a:lvl8pPr>
                      <a:lvl9pPr marL="3657600" algn="l" defTabSz="914400" rtl="0" eaLnBrk="1" latinLnBrk="0" hangingPunct="1">
                        <a:defRPr sz="1800" b="1" kern="1200">
                          <a:solidFill>
                            <a:schemeClr val="lt1"/>
                          </a:solidFill>
                          <a:latin typeface="Perpetua"/>
                        </a:defRPr>
                      </a:lvl9pPr>
                    </a:lstStyle>
                    <a:p>
                      <a:pPr algn="ctr">
                        <a:spcAft>
                          <a:spcPts val="0"/>
                        </a:spcAft>
                        <a:tabLst>
                          <a:tab pos="228600" algn="l"/>
                          <a:tab pos="1710690" algn="l"/>
                          <a:tab pos="1885950" algn="l"/>
                          <a:tab pos="3371850" algn="l"/>
                          <a:tab pos="4972050" algn="l"/>
                        </a:tabLst>
                      </a:pPr>
                      <a:r>
                        <a:rPr lang="en-US" sz="1800" dirty="0">
                          <a:effectLst/>
                          <a:latin typeface="Times New Roman" panose="02020603050405020304" pitchFamily="18" charset="0"/>
                          <a:cs typeface="Times New Roman" panose="02020603050405020304" pitchFamily="18" charset="0"/>
                        </a:rPr>
                        <a:t>Z</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chemeClr val="accent2">
                        <a:lumMod val="75000"/>
                      </a:schemeClr>
                    </a:solidFill>
                  </a:tcPr>
                </a:tc>
                <a:tc>
                  <a:txBody>
                    <a:bodyPr/>
                    <a:lstStyle>
                      <a:lvl1pPr marL="0" algn="l" defTabSz="914400" rtl="0" eaLnBrk="1" latinLnBrk="0" hangingPunct="1">
                        <a:defRPr sz="1800" b="1" kern="1200">
                          <a:solidFill>
                            <a:schemeClr val="lt1"/>
                          </a:solidFill>
                          <a:latin typeface="Perpetua"/>
                        </a:defRPr>
                      </a:lvl1pPr>
                      <a:lvl2pPr marL="457200" algn="l" defTabSz="914400" rtl="0" eaLnBrk="1" latinLnBrk="0" hangingPunct="1">
                        <a:defRPr sz="1800" b="1" kern="1200">
                          <a:solidFill>
                            <a:schemeClr val="lt1"/>
                          </a:solidFill>
                          <a:latin typeface="Perpetua"/>
                        </a:defRPr>
                      </a:lvl2pPr>
                      <a:lvl3pPr marL="914400" algn="l" defTabSz="914400" rtl="0" eaLnBrk="1" latinLnBrk="0" hangingPunct="1">
                        <a:defRPr sz="1800" b="1" kern="1200">
                          <a:solidFill>
                            <a:schemeClr val="lt1"/>
                          </a:solidFill>
                          <a:latin typeface="Perpetua"/>
                        </a:defRPr>
                      </a:lvl3pPr>
                      <a:lvl4pPr marL="1371600" algn="l" defTabSz="914400" rtl="0" eaLnBrk="1" latinLnBrk="0" hangingPunct="1">
                        <a:defRPr sz="1800" b="1" kern="1200">
                          <a:solidFill>
                            <a:schemeClr val="lt1"/>
                          </a:solidFill>
                          <a:latin typeface="Perpetua"/>
                        </a:defRPr>
                      </a:lvl4pPr>
                      <a:lvl5pPr marL="1828800" algn="l" defTabSz="914400" rtl="0" eaLnBrk="1" latinLnBrk="0" hangingPunct="1">
                        <a:defRPr sz="1800" b="1" kern="1200">
                          <a:solidFill>
                            <a:schemeClr val="lt1"/>
                          </a:solidFill>
                          <a:latin typeface="Perpetua"/>
                        </a:defRPr>
                      </a:lvl5pPr>
                      <a:lvl6pPr marL="2286000" algn="l" defTabSz="914400" rtl="0" eaLnBrk="1" latinLnBrk="0" hangingPunct="1">
                        <a:defRPr sz="1800" b="1" kern="1200">
                          <a:solidFill>
                            <a:schemeClr val="lt1"/>
                          </a:solidFill>
                          <a:latin typeface="Perpetua"/>
                        </a:defRPr>
                      </a:lvl6pPr>
                      <a:lvl7pPr marL="2743200" algn="l" defTabSz="914400" rtl="0" eaLnBrk="1" latinLnBrk="0" hangingPunct="1">
                        <a:defRPr sz="1800" b="1" kern="1200">
                          <a:solidFill>
                            <a:schemeClr val="lt1"/>
                          </a:solidFill>
                          <a:latin typeface="Perpetua"/>
                        </a:defRPr>
                      </a:lvl7pPr>
                      <a:lvl8pPr marL="3200400" algn="l" defTabSz="914400" rtl="0" eaLnBrk="1" latinLnBrk="0" hangingPunct="1">
                        <a:defRPr sz="1800" b="1" kern="1200">
                          <a:solidFill>
                            <a:schemeClr val="lt1"/>
                          </a:solidFill>
                          <a:latin typeface="Perpetua"/>
                        </a:defRPr>
                      </a:lvl8pPr>
                      <a:lvl9pPr marL="3657600" algn="l" defTabSz="914400" rtl="0" eaLnBrk="1" latinLnBrk="0" hangingPunct="1">
                        <a:defRPr sz="1800" b="1" kern="1200">
                          <a:solidFill>
                            <a:schemeClr val="lt1"/>
                          </a:solidFill>
                          <a:latin typeface="Perpetua"/>
                        </a:defRPr>
                      </a:lvl9pPr>
                    </a:lstStyle>
                    <a:p>
                      <a:pPr algn="ctr">
                        <a:spcAft>
                          <a:spcPts val="0"/>
                        </a:spcAft>
                        <a:tabLst>
                          <a:tab pos="228600" algn="l"/>
                          <a:tab pos="1710690" algn="l"/>
                          <a:tab pos="1885950" algn="l"/>
                          <a:tab pos="3371850" algn="l"/>
                          <a:tab pos="4972050" algn="l"/>
                        </a:tabLst>
                      </a:pPr>
                      <a:r>
                        <a:rPr lang="en-US" sz="1800" dirty="0">
                          <a:effectLst/>
                          <a:latin typeface="Times New Roman" panose="02020603050405020304" pitchFamily="18" charset="0"/>
                          <a:cs typeface="Times New Roman" panose="02020603050405020304" pitchFamily="18" charset="0"/>
                        </a:rPr>
                        <a:t>T</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chemeClr val="accent2">
                        <a:lumMod val="75000"/>
                      </a:schemeClr>
                    </a:solidFill>
                  </a:tcPr>
                </a:tc>
                <a:tc>
                  <a:txBody>
                    <a:bodyPr/>
                    <a:lstStyle>
                      <a:lvl1pPr marL="0" algn="l" defTabSz="914400" rtl="0" eaLnBrk="1" latinLnBrk="0" hangingPunct="1">
                        <a:defRPr sz="1800" b="1" kern="1200">
                          <a:solidFill>
                            <a:schemeClr val="lt1"/>
                          </a:solidFill>
                          <a:latin typeface="Perpetua"/>
                        </a:defRPr>
                      </a:lvl1pPr>
                      <a:lvl2pPr marL="457200" algn="l" defTabSz="914400" rtl="0" eaLnBrk="1" latinLnBrk="0" hangingPunct="1">
                        <a:defRPr sz="1800" b="1" kern="1200">
                          <a:solidFill>
                            <a:schemeClr val="lt1"/>
                          </a:solidFill>
                          <a:latin typeface="Perpetua"/>
                        </a:defRPr>
                      </a:lvl2pPr>
                      <a:lvl3pPr marL="914400" algn="l" defTabSz="914400" rtl="0" eaLnBrk="1" latinLnBrk="0" hangingPunct="1">
                        <a:defRPr sz="1800" b="1" kern="1200">
                          <a:solidFill>
                            <a:schemeClr val="lt1"/>
                          </a:solidFill>
                          <a:latin typeface="Perpetua"/>
                        </a:defRPr>
                      </a:lvl3pPr>
                      <a:lvl4pPr marL="1371600" algn="l" defTabSz="914400" rtl="0" eaLnBrk="1" latinLnBrk="0" hangingPunct="1">
                        <a:defRPr sz="1800" b="1" kern="1200">
                          <a:solidFill>
                            <a:schemeClr val="lt1"/>
                          </a:solidFill>
                          <a:latin typeface="Perpetua"/>
                        </a:defRPr>
                      </a:lvl4pPr>
                      <a:lvl5pPr marL="1828800" algn="l" defTabSz="914400" rtl="0" eaLnBrk="1" latinLnBrk="0" hangingPunct="1">
                        <a:defRPr sz="1800" b="1" kern="1200">
                          <a:solidFill>
                            <a:schemeClr val="lt1"/>
                          </a:solidFill>
                          <a:latin typeface="Perpetua"/>
                        </a:defRPr>
                      </a:lvl5pPr>
                      <a:lvl6pPr marL="2286000" algn="l" defTabSz="914400" rtl="0" eaLnBrk="1" latinLnBrk="0" hangingPunct="1">
                        <a:defRPr sz="1800" b="1" kern="1200">
                          <a:solidFill>
                            <a:schemeClr val="lt1"/>
                          </a:solidFill>
                          <a:latin typeface="Perpetua"/>
                        </a:defRPr>
                      </a:lvl6pPr>
                      <a:lvl7pPr marL="2743200" algn="l" defTabSz="914400" rtl="0" eaLnBrk="1" latinLnBrk="0" hangingPunct="1">
                        <a:defRPr sz="1800" b="1" kern="1200">
                          <a:solidFill>
                            <a:schemeClr val="lt1"/>
                          </a:solidFill>
                          <a:latin typeface="Perpetua"/>
                        </a:defRPr>
                      </a:lvl7pPr>
                      <a:lvl8pPr marL="3200400" algn="l" defTabSz="914400" rtl="0" eaLnBrk="1" latinLnBrk="0" hangingPunct="1">
                        <a:defRPr sz="1800" b="1" kern="1200">
                          <a:solidFill>
                            <a:schemeClr val="lt1"/>
                          </a:solidFill>
                          <a:latin typeface="Perpetua"/>
                        </a:defRPr>
                      </a:lvl8pPr>
                      <a:lvl9pPr marL="3657600" algn="l" defTabSz="914400" rtl="0" eaLnBrk="1" latinLnBrk="0" hangingPunct="1">
                        <a:defRPr sz="1800" b="1" kern="1200">
                          <a:solidFill>
                            <a:schemeClr val="lt1"/>
                          </a:solidFill>
                          <a:latin typeface="Perpetua"/>
                        </a:defRPr>
                      </a:lvl9pPr>
                    </a:lstStyle>
                    <a:p>
                      <a:pPr algn="ctr">
                        <a:spcAft>
                          <a:spcPts val="0"/>
                        </a:spcAft>
                        <a:tabLst>
                          <a:tab pos="228600" algn="l"/>
                          <a:tab pos="1710690" algn="l"/>
                          <a:tab pos="1885950" algn="l"/>
                          <a:tab pos="3371850" algn="l"/>
                          <a:tab pos="4972050" algn="l"/>
                        </a:tabLst>
                      </a:pPr>
                      <a:r>
                        <a:rPr lang="en-US" sz="1800" dirty="0">
                          <a:effectLst/>
                          <a:latin typeface="Times New Roman" panose="02020603050405020304" pitchFamily="18" charset="0"/>
                          <a:cs typeface="Times New Roman" panose="02020603050405020304" pitchFamily="18" charset="0"/>
                        </a:rPr>
                        <a:t>Q</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chemeClr val="accent2">
                        <a:lumMod val="75000"/>
                      </a:schemeClr>
                    </a:solidFill>
                  </a:tcPr>
                </a:tc>
                <a:extLst>
                  <a:ext uri="{0D108BD9-81ED-4DB2-BD59-A6C34878D82A}">
                    <a16:rowId xmlns:a16="http://schemas.microsoft.com/office/drawing/2014/main" val="59233695"/>
                  </a:ext>
                </a:extLst>
              </a:tr>
              <a:tr h="695889">
                <a:tc>
                  <a:txBody>
                    <a:bodyPr/>
                    <a:lstStyle>
                      <a:lvl1pPr marL="0" algn="l" defTabSz="914400" rtl="0" eaLnBrk="1" latinLnBrk="0" hangingPunct="1">
                        <a:defRPr sz="1800" b="1" kern="1200">
                          <a:solidFill>
                            <a:schemeClr val="lt1"/>
                          </a:solidFill>
                          <a:latin typeface="Perpetua"/>
                        </a:defRPr>
                      </a:lvl1pPr>
                      <a:lvl2pPr marL="457200" algn="l" defTabSz="914400" rtl="0" eaLnBrk="1" latinLnBrk="0" hangingPunct="1">
                        <a:defRPr sz="1800" b="1" kern="1200">
                          <a:solidFill>
                            <a:schemeClr val="lt1"/>
                          </a:solidFill>
                          <a:latin typeface="Perpetua"/>
                        </a:defRPr>
                      </a:lvl2pPr>
                      <a:lvl3pPr marL="914400" algn="l" defTabSz="914400" rtl="0" eaLnBrk="1" latinLnBrk="0" hangingPunct="1">
                        <a:defRPr sz="1800" b="1" kern="1200">
                          <a:solidFill>
                            <a:schemeClr val="lt1"/>
                          </a:solidFill>
                          <a:latin typeface="Perpetua"/>
                        </a:defRPr>
                      </a:lvl3pPr>
                      <a:lvl4pPr marL="1371600" algn="l" defTabSz="914400" rtl="0" eaLnBrk="1" latinLnBrk="0" hangingPunct="1">
                        <a:defRPr sz="1800" b="1" kern="1200">
                          <a:solidFill>
                            <a:schemeClr val="lt1"/>
                          </a:solidFill>
                          <a:latin typeface="Perpetua"/>
                        </a:defRPr>
                      </a:lvl4pPr>
                      <a:lvl5pPr marL="1828800" algn="l" defTabSz="914400" rtl="0" eaLnBrk="1" latinLnBrk="0" hangingPunct="1">
                        <a:defRPr sz="1800" b="1" kern="1200">
                          <a:solidFill>
                            <a:schemeClr val="lt1"/>
                          </a:solidFill>
                          <a:latin typeface="Perpetua"/>
                        </a:defRPr>
                      </a:lvl5pPr>
                      <a:lvl6pPr marL="2286000" algn="l" defTabSz="914400" rtl="0" eaLnBrk="1" latinLnBrk="0" hangingPunct="1">
                        <a:defRPr sz="1800" b="1" kern="1200">
                          <a:solidFill>
                            <a:schemeClr val="lt1"/>
                          </a:solidFill>
                          <a:latin typeface="Perpetua"/>
                        </a:defRPr>
                      </a:lvl6pPr>
                      <a:lvl7pPr marL="2743200" algn="l" defTabSz="914400" rtl="0" eaLnBrk="1" latinLnBrk="0" hangingPunct="1">
                        <a:defRPr sz="1800" b="1" kern="1200">
                          <a:solidFill>
                            <a:schemeClr val="lt1"/>
                          </a:solidFill>
                          <a:latin typeface="Perpetua"/>
                        </a:defRPr>
                      </a:lvl7pPr>
                      <a:lvl8pPr marL="3200400" algn="l" defTabSz="914400" rtl="0" eaLnBrk="1" latinLnBrk="0" hangingPunct="1">
                        <a:defRPr sz="1800" b="1" kern="1200">
                          <a:solidFill>
                            <a:schemeClr val="lt1"/>
                          </a:solidFill>
                          <a:latin typeface="Perpetua"/>
                        </a:defRPr>
                      </a:lvl8pPr>
                      <a:lvl9pPr marL="3657600" algn="l" defTabSz="914400" rtl="0" eaLnBrk="1" latinLnBrk="0" hangingPunct="1">
                        <a:defRPr sz="1800" b="1" kern="1200">
                          <a:solidFill>
                            <a:schemeClr val="lt1"/>
                          </a:solidFill>
                          <a:latin typeface="Perpetua"/>
                        </a:defRPr>
                      </a:lvl9pPr>
                    </a:lstStyle>
                    <a:p>
                      <a:pPr>
                        <a:spcAft>
                          <a:spcPts val="0"/>
                        </a:spcAft>
                        <a:tabLst>
                          <a:tab pos="228600" algn="l"/>
                          <a:tab pos="1710690" algn="l"/>
                          <a:tab pos="1885950" algn="l"/>
                          <a:tab pos="3371850" algn="l"/>
                          <a:tab pos="4972050" algn="l"/>
                        </a:tabLst>
                      </a:pPr>
                      <a:r>
                        <a:rPr lang="en-US" sz="1800" dirty="0" err="1">
                          <a:effectLst/>
                          <a:latin typeface="Times New Roman" panose="02020603050405020304" pitchFamily="18" charset="0"/>
                          <a:cs typeface="Times New Roman" panose="02020603050405020304" pitchFamily="18" charset="0"/>
                        </a:rPr>
                        <a:t>Quỳ</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tím</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2">
                        <a:lumMod val="75000"/>
                      </a:schemeClr>
                    </a:solidFill>
                  </a:tcPr>
                </a:tc>
                <a:tc>
                  <a:txBody>
                    <a:bodyPr/>
                    <a:lstStyle>
                      <a:lvl1pPr marL="0" algn="l" defTabSz="914400" rtl="0" eaLnBrk="1" latinLnBrk="0" hangingPunct="1">
                        <a:defRPr sz="1800" kern="1200">
                          <a:solidFill>
                            <a:schemeClr val="dk1"/>
                          </a:solidFill>
                          <a:latin typeface="Perpetua"/>
                        </a:defRPr>
                      </a:lvl1pPr>
                      <a:lvl2pPr marL="457200" algn="l" defTabSz="914400" rtl="0" eaLnBrk="1" latinLnBrk="0" hangingPunct="1">
                        <a:defRPr sz="1800" kern="1200">
                          <a:solidFill>
                            <a:schemeClr val="dk1"/>
                          </a:solidFill>
                          <a:latin typeface="Perpetua"/>
                        </a:defRPr>
                      </a:lvl2pPr>
                      <a:lvl3pPr marL="914400" algn="l" defTabSz="914400" rtl="0" eaLnBrk="1" latinLnBrk="0" hangingPunct="1">
                        <a:defRPr sz="1800" kern="1200">
                          <a:solidFill>
                            <a:schemeClr val="dk1"/>
                          </a:solidFill>
                          <a:latin typeface="Perpetua"/>
                        </a:defRPr>
                      </a:lvl3pPr>
                      <a:lvl4pPr marL="1371600" algn="l" defTabSz="914400" rtl="0" eaLnBrk="1" latinLnBrk="0" hangingPunct="1">
                        <a:defRPr sz="1800" kern="1200">
                          <a:solidFill>
                            <a:schemeClr val="dk1"/>
                          </a:solidFill>
                          <a:latin typeface="Perpetua"/>
                        </a:defRPr>
                      </a:lvl4pPr>
                      <a:lvl5pPr marL="1828800" algn="l" defTabSz="914400" rtl="0" eaLnBrk="1" latinLnBrk="0" hangingPunct="1">
                        <a:defRPr sz="1800" kern="1200">
                          <a:solidFill>
                            <a:schemeClr val="dk1"/>
                          </a:solidFill>
                          <a:latin typeface="Perpetua"/>
                        </a:defRPr>
                      </a:lvl5pPr>
                      <a:lvl6pPr marL="2286000" algn="l" defTabSz="914400" rtl="0" eaLnBrk="1" latinLnBrk="0" hangingPunct="1">
                        <a:defRPr sz="1800" kern="1200">
                          <a:solidFill>
                            <a:schemeClr val="dk1"/>
                          </a:solidFill>
                          <a:latin typeface="Perpetua"/>
                        </a:defRPr>
                      </a:lvl6pPr>
                      <a:lvl7pPr marL="2743200" algn="l" defTabSz="914400" rtl="0" eaLnBrk="1" latinLnBrk="0" hangingPunct="1">
                        <a:defRPr sz="1800" kern="1200">
                          <a:solidFill>
                            <a:schemeClr val="dk1"/>
                          </a:solidFill>
                          <a:latin typeface="Perpetua"/>
                        </a:defRPr>
                      </a:lvl7pPr>
                      <a:lvl8pPr marL="3200400" algn="l" defTabSz="914400" rtl="0" eaLnBrk="1" latinLnBrk="0" hangingPunct="1">
                        <a:defRPr sz="1800" kern="1200">
                          <a:solidFill>
                            <a:schemeClr val="dk1"/>
                          </a:solidFill>
                          <a:latin typeface="Perpetua"/>
                        </a:defRPr>
                      </a:lvl8pPr>
                      <a:lvl9pPr marL="3657600" algn="l" defTabSz="914400" rtl="0" eaLnBrk="1" latinLnBrk="0" hangingPunct="1">
                        <a:defRPr sz="1800" kern="1200">
                          <a:solidFill>
                            <a:schemeClr val="dk1"/>
                          </a:solidFill>
                          <a:latin typeface="Perpetua"/>
                        </a:defRPr>
                      </a:lvl9pPr>
                    </a:lstStyle>
                    <a:p>
                      <a:pPr>
                        <a:spcAft>
                          <a:spcPts val="0"/>
                        </a:spcAft>
                        <a:tabLst>
                          <a:tab pos="228600" algn="l"/>
                          <a:tab pos="1710690" algn="l"/>
                          <a:tab pos="1885950" algn="l"/>
                          <a:tab pos="3371850" algn="l"/>
                          <a:tab pos="4972050" algn="l"/>
                        </a:tabLst>
                      </a:pPr>
                      <a:r>
                        <a:rPr lang="en-US" sz="1800" dirty="0" err="1">
                          <a:effectLst/>
                          <a:latin typeface="Times New Roman" panose="02020603050405020304" pitchFamily="18" charset="0"/>
                          <a:cs typeface="Times New Roman" panose="02020603050405020304" pitchFamily="18" charset="0"/>
                        </a:rPr>
                        <a:t>không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đổi</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màu</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2">
                        <a:lumMod val="20000"/>
                        <a:lumOff val="80000"/>
                      </a:schemeClr>
                    </a:solidFill>
                  </a:tcPr>
                </a:tc>
                <a:tc>
                  <a:txBody>
                    <a:bodyPr/>
                    <a:lstStyle>
                      <a:lvl1pPr marL="0" algn="l" defTabSz="914400" rtl="0" eaLnBrk="1" latinLnBrk="0" hangingPunct="1">
                        <a:defRPr sz="1800" kern="1200">
                          <a:solidFill>
                            <a:schemeClr val="dk1"/>
                          </a:solidFill>
                          <a:latin typeface="Perpetua"/>
                        </a:defRPr>
                      </a:lvl1pPr>
                      <a:lvl2pPr marL="457200" algn="l" defTabSz="914400" rtl="0" eaLnBrk="1" latinLnBrk="0" hangingPunct="1">
                        <a:defRPr sz="1800" kern="1200">
                          <a:solidFill>
                            <a:schemeClr val="dk1"/>
                          </a:solidFill>
                          <a:latin typeface="Perpetua"/>
                        </a:defRPr>
                      </a:lvl2pPr>
                      <a:lvl3pPr marL="914400" algn="l" defTabSz="914400" rtl="0" eaLnBrk="1" latinLnBrk="0" hangingPunct="1">
                        <a:defRPr sz="1800" kern="1200">
                          <a:solidFill>
                            <a:schemeClr val="dk1"/>
                          </a:solidFill>
                          <a:latin typeface="Perpetua"/>
                        </a:defRPr>
                      </a:lvl3pPr>
                      <a:lvl4pPr marL="1371600" algn="l" defTabSz="914400" rtl="0" eaLnBrk="1" latinLnBrk="0" hangingPunct="1">
                        <a:defRPr sz="1800" kern="1200">
                          <a:solidFill>
                            <a:schemeClr val="dk1"/>
                          </a:solidFill>
                          <a:latin typeface="Perpetua"/>
                        </a:defRPr>
                      </a:lvl4pPr>
                      <a:lvl5pPr marL="1828800" algn="l" defTabSz="914400" rtl="0" eaLnBrk="1" latinLnBrk="0" hangingPunct="1">
                        <a:defRPr sz="1800" kern="1200">
                          <a:solidFill>
                            <a:schemeClr val="dk1"/>
                          </a:solidFill>
                          <a:latin typeface="Perpetua"/>
                        </a:defRPr>
                      </a:lvl5pPr>
                      <a:lvl6pPr marL="2286000" algn="l" defTabSz="914400" rtl="0" eaLnBrk="1" latinLnBrk="0" hangingPunct="1">
                        <a:defRPr sz="1800" kern="1200">
                          <a:solidFill>
                            <a:schemeClr val="dk1"/>
                          </a:solidFill>
                          <a:latin typeface="Perpetua"/>
                        </a:defRPr>
                      </a:lvl6pPr>
                      <a:lvl7pPr marL="2743200" algn="l" defTabSz="914400" rtl="0" eaLnBrk="1" latinLnBrk="0" hangingPunct="1">
                        <a:defRPr sz="1800" kern="1200">
                          <a:solidFill>
                            <a:schemeClr val="dk1"/>
                          </a:solidFill>
                          <a:latin typeface="Perpetua"/>
                        </a:defRPr>
                      </a:lvl7pPr>
                      <a:lvl8pPr marL="3200400" algn="l" defTabSz="914400" rtl="0" eaLnBrk="1" latinLnBrk="0" hangingPunct="1">
                        <a:defRPr sz="1800" kern="1200">
                          <a:solidFill>
                            <a:schemeClr val="dk1"/>
                          </a:solidFill>
                          <a:latin typeface="Perpetua"/>
                        </a:defRPr>
                      </a:lvl8pPr>
                      <a:lvl9pPr marL="3657600" algn="l" defTabSz="914400" rtl="0" eaLnBrk="1" latinLnBrk="0" hangingPunct="1">
                        <a:defRPr sz="1800" kern="1200">
                          <a:solidFill>
                            <a:schemeClr val="dk1"/>
                          </a:solidFill>
                          <a:latin typeface="Perpetua"/>
                        </a:defRPr>
                      </a:lvl9pPr>
                    </a:lstStyle>
                    <a:p>
                      <a:pPr>
                        <a:spcAft>
                          <a:spcPts val="0"/>
                        </a:spcAft>
                        <a:tabLst>
                          <a:tab pos="228600" algn="l"/>
                          <a:tab pos="1710690" algn="l"/>
                          <a:tab pos="1885950" algn="l"/>
                          <a:tab pos="3371850" algn="l"/>
                          <a:tab pos="4972050" algn="l"/>
                        </a:tabLst>
                      </a:pPr>
                      <a:r>
                        <a:rPr lang="en-US" sz="1800" dirty="0" err="1">
                          <a:effectLst/>
                          <a:latin typeface="Times New Roman" panose="02020603050405020304" pitchFamily="18" charset="0"/>
                          <a:cs typeface="Times New Roman" panose="02020603050405020304" pitchFamily="18" charset="0"/>
                        </a:rPr>
                        <a:t>không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đổi</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màu</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2">
                        <a:lumMod val="20000"/>
                        <a:lumOff val="80000"/>
                      </a:schemeClr>
                    </a:solidFill>
                  </a:tcPr>
                </a:tc>
                <a:tc>
                  <a:txBody>
                    <a:bodyPr/>
                    <a:lstStyle>
                      <a:lvl1pPr marL="0" algn="l" defTabSz="914400" rtl="0" eaLnBrk="1" latinLnBrk="0" hangingPunct="1">
                        <a:defRPr sz="1800" kern="1200">
                          <a:solidFill>
                            <a:schemeClr val="dk1"/>
                          </a:solidFill>
                          <a:latin typeface="Perpetua"/>
                        </a:defRPr>
                      </a:lvl1pPr>
                      <a:lvl2pPr marL="457200" algn="l" defTabSz="914400" rtl="0" eaLnBrk="1" latinLnBrk="0" hangingPunct="1">
                        <a:defRPr sz="1800" kern="1200">
                          <a:solidFill>
                            <a:schemeClr val="dk1"/>
                          </a:solidFill>
                          <a:latin typeface="Perpetua"/>
                        </a:defRPr>
                      </a:lvl2pPr>
                      <a:lvl3pPr marL="914400" algn="l" defTabSz="914400" rtl="0" eaLnBrk="1" latinLnBrk="0" hangingPunct="1">
                        <a:defRPr sz="1800" kern="1200">
                          <a:solidFill>
                            <a:schemeClr val="dk1"/>
                          </a:solidFill>
                          <a:latin typeface="Perpetua"/>
                        </a:defRPr>
                      </a:lvl3pPr>
                      <a:lvl4pPr marL="1371600" algn="l" defTabSz="914400" rtl="0" eaLnBrk="1" latinLnBrk="0" hangingPunct="1">
                        <a:defRPr sz="1800" kern="1200">
                          <a:solidFill>
                            <a:schemeClr val="dk1"/>
                          </a:solidFill>
                          <a:latin typeface="Perpetua"/>
                        </a:defRPr>
                      </a:lvl4pPr>
                      <a:lvl5pPr marL="1828800" algn="l" defTabSz="914400" rtl="0" eaLnBrk="1" latinLnBrk="0" hangingPunct="1">
                        <a:defRPr sz="1800" kern="1200">
                          <a:solidFill>
                            <a:schemeClr val="dk1"/>
                          </a:solidFill>
                          <a:latin typeface="Perpetua"/>
                        </a:defRPr>
                      </a:lvl5pPr>
                      <a:lvl6pPr marL="2286000" algn="l" defTabSz="914400" rtl="0" eaLnBrk="1" latinLnBrk="0" hangingPunct="1">
                        <a:defRPr sz="1800" kern="1200">
                          <a:solidFill>
                            <a:schemeClr val="dk1"/>
                          </a:solidFill>
                          <a:latin typeface="Perpetua"/>
                        </a:defRPr>
                      </a:lvl6pPr>
                      <a:lvl7pPr marL="2743200" algn="l" defTabSz="914400" rtl="0" eaLnBrk="1" latinLnBrk="0" hangingPunct="1">
                        <a:defRPr sz="1800" kern="1200">
                          <a:solidFill>
                            <a:schemeClr val="dk1"/>
                          </a:solidFill>
                          <a:latin typeface="Perpetua"/>
                        </a:defRPr>
                      </a:lvl7pPr>
                      <a:lvl8pPr marL="3200400" algn="l" defTabSz="914400" rtl="0" eaLnBrk="1" latinLnBrk="0" hangingPunct="1">
                        <a:defRPr sz="1800" kern="1200">
                          <a:solidFill>
                            <a:schemeClr val="dk1"/>
                          </a:solidFill>
                          <a:latin typeface="Perpetua"/>
                        </a:defRPr>
                      </a:lvl8pPr>
                      <a:lvl9pPr marL="3657600" algn="l" defTabSz="914400" rtl="0" eaLnBrk="1" latinLnBrk="0" hangingPunct="1">
                        <a:defRPr sz="1800" kern="1200">
                          <a:solidFill>
                            <a:schemeClr val="dk1"/>
                          </a:solidFill>
                          <a:latin typeface="Perpetua"/>
                        </a:defRPr>
                      </a:lvl9pPr>
                    </a:lstStyle>
                    <a:p>
                      <a:pPr>
                        <a:spcAft>
                          <a:spcPts val="0"/>
                        </a:spcAft>
                        <a:tabLst>
                          <a:tab pos="228600" algn="l"/>
                          <a:tab pos="1710690" algn="l"/>
                          <a:tab pos="1885950" algn="l"/>
                          <a:tab pos="3371850" algn="l"/>
                          <a:tab pos="4972050" algn="l"/>
                        </a:tabLst>
                      </a:pPr>
                      <a:r>
                        <a:rPr lang="en-US" sz="1800" dirty="0" err="1">
                          <a:effectLst/>
                          <a:latin typeface="Times New Roman" panose="02020603050405020304" pitchFamily="18" charset="0"/>
                          <a:cs typeface="Times New Roman" panose="02020603050405020304" pitchFamily="18" charset="0"/>
                        </a:rPr>
                        <a:t>không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đổi</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màu</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2">
                        <a:lumMod val="20000"/>
                        <a:lumOff val="80000"/>
                      </a:schemeClr>
                    </a:solidFill>
                  </a:tcPr>
                </a:tc>
                <a:tc>
                  <a:txBody>
                    <a:bodyPr/>
                    <a:lstStyle>
                      <a:lvl1pPr marL="0" algn="l" defTabSz="914400" rtl="0" eaLnBrk="1" latinLnBrk="0" hangingPunct="1">
                        <a:defRPr sz="1800" kern="1200">
                          <a:solidFill>
                            <a:schemeClr val="dk1"/>
                          </a:solidFill>
                          <a:latin typeface="Perpetua"/>
                        </a:defRPr>
                      </a:lvl1pPr>
                      <a:lvl2pPr marL="457200" algn="l" defTabSz="914400" rtl="0" eaLnBrk="1" latinLnBrk="0" hangingPunct="1">
                        <a:defRPr sz="1800" kern="1200">
                          <a:solidFill>
                            <a:schemeClr val="dk1"/>
                          </a:solidFill>
                          <a:latin typeface="Perpetua"/>
                        </a:defRPr>
                      </a:lvl2pPr>
                      <a:lvl3pPr marL="914400" algn="l" defTabSz="914400" rtl="0" eaLnBrk="1" latinLnBrk="0" hangingPunct="1">
                        <a:defRPr sz="1800" kern="1200">
                          <a:solidFill>
                            <a:schemeClr val="dk1"/>
                          </a:solidFill>
                          <a:latin typeface="Perpetua"/>
                        </a:defRPr>
                      </a:lvl3pPr>
                      <a:lvl4pPr marL="1371600" algn="l" defTabSz="914400" rtl="0" eaLnBrk="1" latinLnBrk="0" hangingPunct="1">
                        <a:defRPr sz="1800" kern="1200">
                          <a:solidFill>
                            <a:schemeClr val="dk1"/>
                          </a:solidFill>
                          <a:latin typeface="Perpetua"/>
                        </a:defRPr>
                      </a:lvl4pPr>
                      <a:lvl5pPr marL="1828800" algn="l" defTabSz="914400" rtl="0" eaLnBrk="1" latinLnBrk="0" hangingPunct="1">
                        <a:defRPr sz="1800" kern="1200">
                          <a:solidFill>
                            <a:schemeClr val="dk1"/>
                          </a:solidFill>
                          <a:latin typeface="Perpetua"/>
                        </a:defRPr>
                      </a:lvl5pPr>
                      <a:lvl6pPr marL="2286000" algn="l" defTabSz="914400" rtl="0" eaLnBrk="1" latinLnBrk="0" hangingPunct="1">
                        <a:defRPr sz="1800" kern="1200">
                          <a:solidFill>
                            <a:schemeClr val="dk1"/>
                          </a:solidFill>
                          <a:latin typeface="Perpetua"/>
                        </a:defRPr>
                      </a:lvl6pPr>
                      <a:lvl7pPr marL="2743200" algn="l" defTabSz="914400" rtl="0" eaLnBrk="1" latinLnBrk="0" hangingPunct="1">
                        <a:defRPr sz="1800" kern="1200">
                          <a:solidFill>
                            <a:schemeClr val="dk1"/>
                          </a:solidFill>
                          <a:latin typeface="Perpetua"/>
                        </a:defRPr>
                      </a:lvl7pPr>
                      <a:lvl8pPr marL="3200400" algn="l" defTabSz="914400" rtl="0" eaLnBrk="1" latinLnBrk="0" hangingPunct="1">
                        <a:defRPr sz="1800" kern="1200">
                          <a:solidFill>
                            <a:schemeClr val="dk1"/>
                          </a:solidFill>
                          <a:latin typeface="Perpetua"/>
                        </a:defRPr>
                      </a:lvl8pPr>
                      <a:lvl9pPr marL="3657600" algn="l" defTabSz="914400" rtl="0" eaLnBrk="1" latinLnBrk="0" hangingPunct="1">
                        <a:defRPr sz="1800" kern="1200">
                          <a:solidFill>
                            <a:schemeClr val="dk1"/>
                          </a:solidFill>
                          <a:latin typeface="Perpetua"/>
                        </a:defRPr>
                      </a:lvl9pPr>
                    </a:lstStyle>
                    <a:p>
                      <a:pPr>
                        <a:spcAft>
                          <a:spcPts val="0"/>
                        </a:spcAft>
                        <a:tabLst>
                          <a:tab pos="228600" algn="l"/>
                          <a:tab pos="1710690" algn="l"/>
                          <a:tab pos="1885950" algn="l"/>
                          <a:tab pos="3371850" algn="l"/>
                          <a:tab pos="4972050" algn="l"/>
                        </a:tabLst>
                      </a:pPr>
                      <a:r>
                        <a:rPr lang="en-US" sz="1800">
                          <a:effectLst/>
                          <a:latin typeface="Times New Roman" panose="02020603050405020304" pitchFamily="18" charset="0"/>
                          <a:cs typeface="Times New Roman" panose="02020603050405020304" pitchFamily="18" charset="0"/>
                        </a:rPr>
                        <a:t>không đổi màu</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2">
                        <a:lumMod val="20000"/>
                        <a:lumOff val="80000"/>
                      </a:schemeClr>
                    </a:solidFill>
                  </a:tcPr>
                </a:tc>
                <a:tc>
                  <a:txBody>
                    <a:bodyPr/>
                    <a:lstStyle>
                      <a:lvl1pPr marL="0" algn="l" defTabSz="914400" rtl="0" eaLnBrk="1" latinLnBrk="0" hangingPunct="1">
                        <a:defRPr sz="1800" b="1" kern="1200">
                          <a:solidFill>
                            <a:schemeClr val="lt1"/>
                          </a:solidFill>
                          <a:latin typeface="Perpetua"/>
                        </a:defRPr>
                      </a:lvl1pPr>
                      <a:lvl2pPr marL="457200" algn="l" defTabSz="914400" rtl="0" eaLnBrk="1" latinLnBrk="0" hangingPunct="1">
                        <a:defRPr sz="1800" b="1" kern="1200">
                          <a:solidFill>
                            <a:schemeClr val="lt1"/>
                          </a:solidFill>
                          <a:latin typeface="Perpetua"/>
                        </a:defRPr>
                      </a:lvl2pPr>
                      <a:lvl3pPr marL="914400" algn="l" defTabSz="914400" rtl="0" eaLnBrk="1" latinLnBrk="0" hangingPunct="1">
                        <a:defRPr sz="1800" b="1" kern="1200">
                          <a:solidFill>
                            <a:schemeClr val="lt1"/>
                          </a:solidFill>
                          <a:latin typeface="Perpetua"/>
                        </a:defRPr>
                      </a:lvl3pPr>
                      <a:lvl4pPr marL="1371600" algn="l" defTabSz="914400" rtl="0" eaLnBrk="1" latinLnBrk="0" hangingPunct="1">
                        <a:defRPr sz="1800" b="1" kern="1200">
                          <a:solidFill>
                            <a:schemeClr val="lt1"/>
                          </a:solidFill>
                          <a:latin typeface="Perpetua"/>
                        </a:defRPr>
                      </a:lvl4pPr>
                      <a:lvl5pPr marL="1828800" algn="l" defTabSz="914400" rtl="0" eaLnBrk="1" latinLnBrk="0" hangingPunct="1">
                        <a:defRPr sz="1800" b="1" kern="1200">
                          <a:solidFill>
                            <a:schemeClr val="lt1"/>
                          </a:solidFill>
                          <a:latin typeface="Perpetua"/>
                        </a:defRPr>
                      </a:lvl5pPr>
                      <a:lvl6pPr marL="2286000" algn="l" defTabSz="914400" rtl="0" eaLnBrk="1" latinLnBrk="0" hangingPunct="1">
                        <a:defRPr sz="1800" b="1" kern="1200">
                          <a:solidFill>
                            <a:schemeClr val="lt1"/>
                          </a:solidFill>
                          <a:latin typeface="Perpetua"/>
                        </a:defRPr>
                      </a:lvl6pPr>
                      <a:lvl7pPr marL="2743200" algn="l" defTabSz="914400" rtl="0" eaLnBrk="1" latinLnBrk="0" hangingPunct="1">
                        <a:defRPr sz="1800" b="1" kern="1200">
                          <a:solidFill>
                            <a:schemeClr val="lt1"/>
                          </a:solidFill>
                          <a:latin typeface="Perpetua"/>
                        </a:defRPr>
                      </a:lvl7pPr>
                      <a:lvl8pPr marL="3200400" algn="l" defTabSz="914400" rtl="0" eaLnBrk="1" latinLnBrk="0" hangingPunct="1">
                        <a:defRPr sz="1800" b="1" kern="1200">
                          <a:solidFill>
                            <a:schemeClr val="lt1"/>
                          </a:solidFill>
                          <a:latin typeface="Perpetua"/>
                        </a:defRPr>
                      </a:lvl8pPr>
                      <a:lvl9pPr marL="3657600" algn="l" defTabSz="914400" rtl="0" eaLnBrk="1" latinLnBrk="0" hangingPunct="1">
                        <a:defRPr sz="1800" b="1" kern="1200">
                          <a:solidFill>
                            <a:schemeClr val="lt1"/>
                          </a:solidFill>
                          <a:latin typeface="Perpetua"/>
                        </a:defRPr>
                      </a:lvl9pPr>
                    </a:lstStyle>
                    <a:p>
                      <a:pPr>
                        <a:spcAft>
                          <a:spcPts val="0"/>
                        </a:spcAft>
                        <a:tabLst>
                          <a:tab pos="228600" algn="l"/>
                          <a:tab pos="1710690" algn="l"/>
                          <a:tab pos="1885950" algn="l"/>
                          <a:tab pos="3371850" algn="l"/>
                          <a:tab pos="4972050" algn="l"/>
                        </a:tabLst>
                      </a:pPr>
                      <a:r>
                        <a:rPr lang="en-US" sz="1800" b="0" dirty="0" err="1">
                          <a:solidFill>
                            <a:schemeClr val="tx1"/>
                          </a:solidFill>
                          <a:effectLst/>
                          <a:latin typeface="Times New Roman" panose="02020603050405020304" pitchFamily="18" charset="0"/>
                          <a:cs typeface="Times New Roman" panose="02020603050405020304" pitchFamily="18" charset="0"/>
                        </a:rPr>
                        <a:t>không</a:t>
                      </a:r>
                      <a:r>
                        <a:rPr lang="en-US" sz="1800" b="0" dirty="0">
                          <a:solidFill>
                            <a:schemeClr val="tx1"/>
                          </a:solidFill>
                          <a:effectLst/>
                          <a:latin typeface="Times New Roman" panose="02020603050405020304" pitchFamily="18" charset="0"/>
                          <a:cs typeface="Times New Roman" panose="02020603050405020304" pitchFamily="18" charset="0"/>
                        </a:rPr>
                        <a:t> </a:t>
                      </a:r>
                      <a:r>
                        <a:rPr lang="en-US" sz="1800" b="0" dirty="0" err="1">
                          <a:solidFill>
                            <a:schemeClr val="tx1"/>
                          </a:solidFill>
                          <a:effectLst/>
                          <a:latin typeface="Times New Roman" panose="02020603050405020304" pitchFamily="18" charset="0"/>
                          <a:cs typeface="Times New Roman" panose="02020603050405020304" pitchFamily="18" charset="0"/>
                        </a:rPr>
                        <a:t>đổi</a:t>
                      </a:r>
                      <a:r>
                        <a:rPr lang="en-US" sz="1800" b="0" dirty="0">
                          <a:solidFill>
                            <a:schemeClr val="tx1"/>
                          </a:solidFill>
                          <a:effectLst/>
                          <a:latin typeface="Times New Roman" panose="02020603050405020304" pitchFamily="18" charset="0"/>
                          <a:cs typeface="Times New Roman" panose="02020603050405020304" pitchFamily="18" charset="0"/>
                        </a:rPr>
                        <a:t> </a:t>
                      </a:r>
                      <a:r>
                        <a:rPr lang="en-US" sz="1800" b="0" dirty="0" err="1">
                          <a:solidFill>
                            <a:schemeClr val="tx1"/>
                          </a:solidFill>
                          <a:effectLst/>
                          <a:latin typeface="Times New Roman" panose="02020603050405020304" pitchFamily="18" charset="0"/>
                          <a:cs typeface="Times New Roman" panose="02020603050405020304" pitchFamily="18" charset="0"/>
                        </a:rPr>
                        <a:t>màu</a:t>
                      </a:r>
                      <a:endParaRPr lang="en-US" sz="18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960094044"/>
                  </a:ext>
                </a:extLst>
              </a:tr>
              <a:tr h="695889">
                <a:tc>
                  <a:txBody>
                    <a:bodyPr/>
                    <a:lstStyle>
                      <a:lvl1pPr marL="0" algn="l" defTabSz="914400" rtl="0" eaLnBrk="1" latinLnBrk="0" hangingPunct="1">
                        <a:defRPr sz="1800" b="1" kern="1200">
                          <a:solidFill>
                            <a:schemeClr val="lt1"/>
                          </a:solidFill>
                          <a:latin typeface="Perpetua"/>
                        </a:defRPr>
                      </a:lvl1pPr>
                      <a:lvl2pPr marL="457200" algn="l" defTabSz="914400" rtl="0" eaLnBrk="1" latinLnBrk="0" hangingPunct="1">
                        <a:defRPr sz="1800" b="1" kern="1200">
                          <a:solidFill>
                            <a:schemeClr val="lt1"/>
                          </a:solidFill>
                          <a:latin typeface="Perpetua"/>
                        </a:defRPr>
                      </a:lvl2pPr>
                      <a:lvl3pPr marL="914400" algn="l" defTabSz="914400" rtl="0" eaLnBrk="1" latinLnBrk="0" hangingPunct="1">
                        <a:defRPr sz="1800" b="1" kern="1200">
                          <a:solidFill>
                            <a:schemeClr val="lt1"/>
                          </a:solidFill>
                          <a:latin typeface="Perpetua"/>
                        </a:defRPr>
                      </a:lvl3pPr>
                      <a:lvl4pPr marL="1371600" algn="l" defTabSz="914400" rtl="0" eaLnBrk="1" latinLnBrk="0" hangingPunct="1">
                        <a:defRPr sz="1800" b="1" kern="1200">
                          <a:solidFill>
                            <a:schemeClr val="lt1"/>
                          </a:solidFill>
                          <a:latin typeface="Perpetua"/>
                        </a:defRPr>
                      </a:lvl4pPr>
                      <a:lvl5pPr marL="1828800" algn="l" defTabSz="914400" rtl="0" eaLnBrk="1" latinLnBrk="0" hangingPunct="1">
                        <a:defRPr sz="1800" b="1" kern="1200">
                          <a:solidFill>
                            <a:schemeClr val="lt1"/>
                          </a:solidFill>
                          <a:latin typeface="Perpetua"/>
                        </a:defRPr>
                      </a:lvl5pPr>
                      <a:lvl6pPr marL="2286000" algn="l" defTabSz="914400" rtl="0" eaLnBrk="1" latinLnBrk="0" hangingPunct="1">
                        <a:defRPr sz="1800" b="1" kern="1200">
                          <a:solidFill>
                            <a:schemeClr val="lt1"/>
                          </a:solidFill>
                          <a:latin typeface="Perpetua"/>
                        </a:defRPr>
                      </a:lvl6pPr>
                      <a:lvl7pPr marL="2743200" algn="l" defTabSz="914400" rtl="0" eaLnBrk="1" latinLnBrk="0" hangingPunct="1">
                        <a:defRPr sz="1800" b="1" kern="1200">
                          <a:solidFill>
                            <a:schemeClr val="lt1"/>
                          </a:solidFill>
                          <a:latin typeface="Perpetua"/>
                        </a:defRPr>
                      </a:lvl7pPr>
                      <a:lvl8pPr marL="3200400" algn="l" defTabSz="914400" rtl="0" eaLnBrk="1" latinLnBrk="0" hangingPunct="1">
                        <a:defRPr sz="1800" b="1" kern="1200">
                          <a:solidFill>
                            <a:schemeClr val="lt1"/>
                          </a:solidFill>
                          <a:latin typeface="Perpetua"/>
                        </a:defRPr>
                      </a:lvl8pPr>
                      <a:lvl9pPr marL="3657600" algn="l" defTabSz="914400" rtl="0" eaLnBrk="1" latinLnBrk="0" hangingPunct="1">
                        <a:defRPr sz="1800" b="1" kern="1200">
                          <a:solidFill>
                            <a:schemeClr val="lt1"/>
                          </a:solidFill>
                          <a:latin typeface="Perpetua"/>
                        </a:defRPr>
                      </a:lvl9pPr>
                    </a:lstStyle>
                    <a:p>
                      <a:pPr>
                        <a:spcAft>
                          <a:spcPts val="0"/>
                        </a:spcAft>
                        <a:tabLst>
                          <a:tab pos="228600" algn="l"/>
                          <a:tab pos="1710690" algn="l"/>
                          <a:tab pos="1885950" algn="l"/>
                          <a:tab pos="3371850" algn="l"/>
                          <a:tab pos="4972050" algn="l"/>
                        </a:tabLst>
                      </a:pPr>
                      <a:r>
                        <a:rPr lang="de-DE" sz="1800" dirty="0">
                          <a:effectLst/>
                          <a:latin typeface="Times New Roman" panose="02020603050405020304" pitchFamily="18" charset="0"/>
                          <a:cs typeface="Times New Roman" panose="02020603050405020304" pitchFamily="18" charset="0"/>
                        </a:rPr>
                        <a:t>Dung dịch AgNO</a:t>
                      </a:r>
                      <a:r>
                        <a:rPr lang="de-DE" sz="1800" baseline="-25000" dirty="0">
                          <a:effectLst/>
                          <a:latin typeface="Times New Roman" panose="02020603050405020304" pitchFamily="18" charset="0"/>
                          <a:cs typeface="Times New Roman" panose="02020603050405020304" pitchFamily="18" charset="0"/>
                        </a:rPr>
                        <a:t>3</a:t>
                      </a:r>
                      <a:r>
                        <a:rPr lang="de-DE" sz="1800" dirty="0">
                          <a:effectLst/>
                          <a:latin typeface="Times New Roman" panose="02020603050405020304" pitchFamily="18" charset="0"/>
                          <a:cs typeface="Times New Roman" panose="02020603050405020304" pitchFamily="18" charset="0"/>
                        </a:rPr>
                        <a:t>/NH</a:t>
                      </a:r>
                      <a:r>
                        <a:rPr lang="de-DE" sz="1800" baseline="-25000" dirty="0">
                          <a:effectLst/>
                          <a:latin typeface="Times New Roman" panose="02020603050405020304" pitchFamily="18" charset="0"/>
                          <a:cs typeface="Times New Roman" panose="02020603050405020304" pitchFamily="18" charset="0"/>
                        </a:rPr>
                        <a:t>3</a:t>
                      </a:r>
                      <a:r>
                        <a:rPr lang="de-DE" sz="1800" dirty="0">
                          <a:effectLst/>
                          <a:latin typeface="Times New Roman" panose="02020603050405020304" pitchFamily="18" charset="0"/>
                          <a:cs typeface="Times New Roman" panose="02020603050405020304" pitchFamily="18" charset="0"/>
                        </a:rPr>
                        <a:t>, đun nhẹ</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2">
                        <a:lumMod val="75000"/>
                      </a:schemeClr>
                    </a:solidFill>
                  </a:tcPr>
                </a:tc>
                <a:tc>
                  <a:txBody>
                    <a:bodyPr/>
                    <a:lstStyle>
                      <a:lvl1pPr marL="0" algn="l" defTabSz="914400" rtl="0" eaLnBrk="1" latinLnBrk="0" hangingPunct="1">
                        <a:defRPr sz="1800" kern="1200">
                          <a:solidFill>
                            <a:schemeClr val="dk1"/>
                          </a:solidFill>
                          <a:latin typeface="Perpetua"/>
                        </a:defRPr>
                      </a:lvl1pPr>
                      <a:lvl2pPr marL="457200" algn="l" defTabSz="914400" rtl="0" eaLnBrk="1" latinLnBrk="0" hangingPunct="1">
                        <a:defRPr sz="1800" kern="1200">
                          <a:solidFill>
                            <a:schemeClr val="dk1"/>
                          </a:solidFill>
                          <a:latin typeface="Perpetua"/>
                        </a:defRPr>
                      </a:lvl2pPr>
                      <a:lvl3pPr marL="914400" algn="l" defTabSz="914400" rtl="0" eaLnBrk="1" latinLnBrk="0" hangingPunct="1">
                        <a:defRPr sz="1800" kern="1200">
                          <a:solidFill>
                            <a:schemeClr val="dk1"/>
                          </a:solidFill>
                          <a:latin typeface="Perpetua"/>
                        </a:defRPr>
                      </a:lvl3pPr>
                      <a:lvl4pPr marL="1371600" algn="l" defTabSz="914400" rtl="0" eaLnBrk="1" latinLnBrk="0" hangingPunct="1">
                        <a:defRPr sz="1800" kern="1200">
                          <a:solidFill>
                            <a:schemeClr val="dk1"/>
                          </a:solidFill>
                          <a:latin typeface="Perpetua"/>
                        </a:defRPr>
                      </a:lvl4pPr>
                      <a:lvl5pPr marL="1828800" algn="l" defTabSz="914400" rtl="0" eaLnBrk="1" latinLnBrk="0" hangingPunct="1">
                        <a:defRPr sz="1800" kern="1200">
                          <a:solidFill>
                            <a:schemeClr val="dk1"/>
                          </a:solidFill>
                          <a:latin typeface="Perpetua"/>
                        </a:defRPr>
                      </a:lvl5pPr>
                      <a:lvl6pPr marL="2286000" algn="l" defTabSz="914400" rtl="0" eaLnBrk="1" latinLnBrk="0" hangingPunct="1">
                        <a:defRPr sz="1800" kern="1200">
                          <a:solidFill>
                            <a:schemeClr val="dk1"/>
                          </a:solidFill>
                          <a:latin typeface="Perpetua"/>
                        </a:defRPr>
                      </a:lvl6pPr>
                      <a:lvl7pPr marL="2743200" algn="l" defTabSz="914400" rtl="0" eaLnBrk="1" latinLnBrk="0" hangingPunct="1">
                        <a:defRPr sz="1800" kern="1200">
                          <a:solidFill>
                            <a:schemeClr val="dk1"/>
                          </a:solidFill>
                          <a:latin typeface="Perpetua"/>
                        </a:defRPr>
                      </a:lvl7pPr>
                      <a:lvl8pPr marL="3200400" algn="l" defTabSz="914400" rtl="0" eaLnBrk="1" latinLnBrk="0" hangingPunct="1">
                        <a:defRPr sz="1800" kern="1200">
                          <a:solidFill>
                            <a:schemeClr val="dk1"/>
                          </a:solidFill>
                          <a:latin typeface="Perpetua"/>
                        </a:defRPr>
                      </a:lvl8pPr>
                      <a:lvl9pPr marL="3657600" algn="l" defTabSz="914400" rtl="0" eaLnBrk="1" latinLnBrk="0" hangingPunct="1">
                        <a:defRPr sz="1800" kern="1200">
                          <a:solidFill>
                            <a:schemeClr val="dk1"/>
                          </a:solidFill>
                          <a:latin typeface="Perpetua"/>
                        </a:defRPr>
                      </a:lvl9pPr>
                    </a:lstStyle>
                    <a:p>
                      <a:pPr>
                        <a:spcAft>
                          <a:spcPts val="0"/>
                        </a:spcAft>
                        <a:tabLst>
                          <a:tab pos="228600" algn="l"/>
                          <a:tab pos="1710690" algn="l"/>
                          <a:tab pos="1885950" algn="l"/>
                          <a:tab pos="3371850" algn="l"/>
                          <a:tab pos="4972050" algn="l"/>
                        </a:tabLst>
                      </a:pPr>
                      <a:r>
                        <a:rPr lang="de-DE" sz="1800" dirty="0">
                          <a:effectLst/>
                          <a:latin typeface="Times New Roman" panose="02020603050405020304" pitchFamily="18" charset="0"/>
                          <a:cs typeface="Times New Roman" panose="02020603050405020304" pitchFamily="18" charset="0"/>
                        </a:rPr>
                        <a:t>không có kết tủa</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2">
                        <a:lumMod val="20000"/>
                        <a:lumOff val="80000"/>
                      </a:schemeClr>
                    </a:solidFill>
                  </a:tcPr>
                </a:tc>
                <a:tc>
                  <a:txBody>
                    <a:bodyPr/>
                    <a:lstStyle>
                      <a:lvl1pPr marL="0" algn="l" defTabSz="914400" rtl="0" eaLnBrk="1" latinLnBrk="0" hangingPunct="1">
                        <a:defRPr sz="1800" kern="1200">
                          <a:solidFill>
                            <a:schemeClr val="dk1"/>
                          </a:solidFill>
                          <a:latin typeface="Perpetua"/>
                        </a:defRPr>
                      </a:lvl1pPr>
                      <a:lvl2pPr marL="457200" algn="l" defTabSz="914400" rtl="0" eaLnBrk="1" latinLnBrk="0" hangingPunct="1">
                        <a:defRPr sz="1800" kern="1200">
                          <a:solidFill>
                            <a:schemeClr val="dk1"/>
                          </a:solidFill>
                          <a:latin typeface="Perpetua"/>
                        </a:defRPr>
                      </a:lvl2pPr>
                      <a:lvl3pPr marL="914400" algn="l" defTabSz="914400" rtl="0" eaLnBrk="1" latinLnBrk="0" hangingPunct="1">
                        <a:defRPr sz="1800" kern="1200">
                          <a:solidFill>
                            <a:schemeClr val="dk1"/>
                          </a:solidFill>
                          <a:latin typeface="Perpetua"/>
                        </a:defRPr>
                      </a:lvl3pPr>
                      <a:lvl4pPr marL="1371600" algn="l" defTabSz="914400" rtl="0" eaLnBrk="1" latinLnBrk="0" hangingPunct="1">
                        <a:defRPr sz="1800" kern="1200">
                          <a:solidFill>
                            <a:schemeClr val="dk1"/>
                          </a:solidFill>
                          <a:latin typeface="Perpetua"/>
                        </a:defRPr>
                      </a:lvl4pPr>
                      <a:lvl5pPr marL="1828800" algn="l" defTabSz="914400" rtl="0" eaLnBrk="1" latinLnBrk="0" hangingPunct="1">
                        <a:defRPr sz="1800" kern="1200">
                          <a:solidFill>
                            <a:schemeClr val="dk1"/>
                          </a:solidFill>
                          <a:latin typeface="Perpetua"/>
                        </a:defRPr>
                      </a:lvl5pPr>
                      <a:lvl6pPr marL="2286000" algn="l" defTabSz="914400" rtl="0" eaLnBrk="1" latinLnBrk="0" hangingPunct="1">
                        <a:defRPr sz="1800" kern="1200">
                          <a:solidFill>
                            <a:schemeClr val="dk1"/>
                          </a:solidFill>
                          <a:latin typeface="Perpetua"/>
                        </a:defRPr>
                      </a:lvl6pPr>
                      <a:lvl7pPr marL="2743200" algn="l" defTabSz="914400" rtl="0" eaLnBrk="1" latinLnBrk="0" hangingPunct="1">
                        <a:defRPr sz="1800" kern="1200">
                          <a:solidFill>
                            <a:schemeClr val="dk1"/>
                          </a:solidFill>
                          <a:latin typeface="Perpetua"/>
                        </a:defRPr>
                      </a:lvl7pPr>
                      <a:lvl8pPr marL="3200400" algn="l" defTabSz="914400" rtl="0" eaLnBrk="1" latinLnBrk="0" hangingPunct="1">
                        <a:defRPr sz="1800" kern="1200">
                          <a:solidFill>
                            <a:schemeClr val="dk1"/>
                          </a:solidFill>
                          <a:latin typeface="Perpetua"/>
                        </a:defRPr>
                      </a:lvl8pPr>
                      <a:lvl9pPr marL="3657600" algn="l" defTabSz="914400" rtl="0" eaLnBrk="1" latinLnBrk="0" hangingPunct="1">
                        <a:defRPr sz="1800" kern="1200">
                          <a:solidFill>
                            <a:schemeClr val="dk1"/>
                          </a:solidFill>
                          <a:latin typeface="Perpetua"/>
                        </a:defRPr>
                      </a:lvl9pPr>
                    </a:lstStyle>
                    <a:p>
                      <a:pPr>
                        <a:spcAft>
                          <a:spcPts val="0"/>
                        </a:spcAft>
                        <a:tabLst>
                          <a:tab pos="228600" algn="l"/>
                          <a:tab pos="1710690" algn="l"/>
                          <a:tab pos="1885950" algn="l"/>
                          <a:tab pos="3371850" algn="l"/>
                          <a:tab pos="4972050" algn="l"/>
                        </a:tabLst>
                      </a:pPr>
                      <a:r>
                        <a:rPr lang="de-DE" sz="1800" dirty="0">
                          <a:effectLst/>
                          <a:latin typeface="Times New Roman" panose="02020603050405020304" pitchFamily="18" charset="0"/>
                          <a:cs typeface="Times New Roman" panose="02020603050405020304" pitchFamily="18" charset="0"/>
                        </a:rPr>
                        <a:t>Ag</a:t>
                      </a:r>
                      <a:r>
                        <a:rPr lang="de-DE" sz="1800" dirty="0">
                          <a:effectLst/>
                          <a:latin typeface="Times New Roman" panose="02020603050405020304" pitchFamily="18" charset="0"/>
                          <a:cs typeface="Times New Roman" panose="02020603050405020304" pitchFamily="18" charset="0"/>
                          <a:sym typeface="Symbol" panose="05050102010706020507" pitchFamily="18" charset="2"/>
                        </a:rPr>
                        <a:t></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2">
                        <a:lumMod val="20000"/>
                        <a:lumOff val="80000"/>
                      </a:schemeClr>
                    </a:solidFill>
                  </a:tcPr>
                </a:tc>
                <a:tc>
                  <a:txBody>
                    <a:bodyPr/>
                    <a:lstStyle>
                      <a:lvl1pPr marL="0" algn="l" defTabSz="914400" rtl="0" eaLnBrk="1" latinLnBrk="0" hangingPunct="1">
                        <a:defRPr sz="1800" kern="1200">
                          <a:solidFill>
                            <a:schemeClr val="dk1"/>
                          </a:solidFill>
                          <a:latin typeface="Perpetua"/>
                        </a:defRPr>
                      </a:lvl1pPr>
                      <a:lvl2pPr marL="457200" algn="l" defTabSz="914400" rtl="0" eaLnBrk="1" latinLnBrk="0" hangingPunct="1">
                        <a:defRPr sz="1800" kern="1200">
                          <a:solidFill>
                            <a:schemeClr val="dk1"/>
                          </a:solidFill>
                          <a:latin typeface="Perpetua"/>
                        </a:defRPr>
                      </a:lvl2pPr>
                      <a:lvl3pPr marL="914400" algn="l" defTabSz="914400" rtl="0" eaLnBrk="1" latinLnBrk="0" hangingPunct="1">
                        <a:defRPr sz="1800" kern="1200">
                          <a:solidFill>
                            <a:schemeClr val="dk1"/>
                          </a:solidFill>
                          <a:latin typeface="Perpetua"/>
                        </a:defRPr>
                      </a:lvl3pPr>
                      <a:lvl4pPr marL="1371600" algn="l" defTabSz="914400" rtl="0" eaLnBrk="1" latinLnBrk="0" hangingPunct="1">
                        <a:defRPr sz="1800" kern="1200">
                          <a:solidFill>
                            <a:schemeClr val="dk1"/>
                          </a:solidFill>
                          <a:latin typeface="Perpetua"/>
                        </a:defRPr>
                      </a:lvl4pPr>
                      <a:lvl5pPr marL="1828800" algn="l" defTabSz="914400" rtl="0" eaLnBrk="1" latinLnBrk="0" hangingPunct="1">
                        <a:defRPr sz="1800" kern="1200">
                          <a:solidFill>
                            <a:schemeClr val="dk1"/>
                          </a:solidFill>
                          <a:latin typeface="Perpetua"/>
                        </a:defRPr>
                      </a:lvl5pPr>
                      <a:lvl6pPr marL="2286000" algn="l" defTabSz="914400" rtl="0" eaLnBrk="1" latinLnBrk="0" hangingPunct="1">
                        <a:defRPr sz="1800" kern="1200">
                          <a:solidFill>
                            <a:schemeClr val="dk1"/>
                          </a:solidFill>
                          <a:latin typeface="Perpetua"/>
                        </a:defRPr>
                      </a:lvl6pPr>
                      <a:lvl7pPr marL="2743200" algn="l" defTabSz="914400" rtl="0" eaLnBrk="1" latinLnBrk="0" hangingPunct="1">
                        <a:defRPr sz="1800" kern="1200">
                          <a:solidFill>
                            <a:schemeClr val="dk1"/>
                          </a:solidFill>
                          <a:latin typeface="Perpetua"/>
                        </a:defRPr>
                      </a:lvl7pPr>
                      <a:lvl8pPr marL="3200400" algn="l" defTabSz="914400" rtl="0" eaLnBrk="1" latinLnBrk="0" hangingPunct="1">
                        <a:defRPr sz="1800" kern="1200">
                          <a:solidFill>
                            <a:schemeClr val="dk1"/>
                          </a:solidFill>
                          <a:latin typeface="Perpetua"/>
                        </a:defRPr>
                      </a:lvl8pPr>
                      <a:lvl9pPr marL="3657600" algn="l" defTabSz="914400" rtl="0" eaLnBrk="1" latinLnBrk="0" hangingPunct="1">
                        <a:defRPr sz="1800" kern="1200">
                          <a:solidFill>
                            <a:schemeClr val="dk1"/>
                          </a:solidFill>
                          <a:latin typeface="Perpetua"/>
                        </a:defRPr>
                      </a:lvl9pPr>
                    </a:lstStyle>
                    <a:p>
                      <a:pPr>
                        <a:spcAft>
                          <a:spcPts val="0"/>
                        </a:spcAft>
                        <a:tabLst>
                          <a:tab pos="228600" algn="l"/>
                          <a:tab pos="1710690" algn="l"/>
                          <a:tab pos="1885950" algn="l"/>
                          <a:tab pos="3371850" algn="l"/>
                          <a:tab pos="4972050" algn="l"/>
                        </a:tabLst>
                      </a:pPr>
                      <a:r>
                        <a:rPr lang="de-DE" sz="1800" dirty="0">
                          <a:effectLst/>
                          <a:latin typeface="Times New Roman" panose="02020603050405020304" pitchFamily="18" charset="0"/>
                          <a:cs typeface="Times New Roman" panose="02020603050405020304" pitchFamily="18" charset="0"/>
                        </a:rPr>
                        <a:t>không có kết tủa</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2">
                        <a:lumMod val="20000"/>
                        <a:lumOff val="80000"/>
                      </a:schemeClr>
                    </a:solidFill>
                  </a:tcPr>
                </a:tc>
                <a:tc>
                  <a:txBody>
                    <a:bodyPr/>
                    <a:lstStyle>
                      <a:lvl1pPr marL="0" algn="l" defTabSz="914400" rtl="0" eaLnBrk="1" latinLnBrk="0" hangingPunct="1">
                        <a:defRPr sz="1800" kern="1200">
                          <a:solidFill>
                            <a:schemeClr val="dk1"/>
                          </a:solidFill>
                          <a:latin typeface="Perpetua"/>
                        </a:defRPr>
                      </a:lvl1pPr>
                      <a:lvl2pPr marL="457200" algn="l" defTabSz="914400" rtl="0" eaLnBrk="1" latinLnBrk="0" hangingPunct="1">
                        <a:defRPr sz="1800" kern="1200">
                          <a:solidFill>
                            <a:schemeClr val="dk1"/>
                          </a:solidFill>
                          <a:latin typeface="Perpetua"/>
                        </a:defRPr>
                      </a:lvl2pPr>
                      <a:lvl3pPr marL="914400" algn="l" defTabSz="914400" rtl="0" eaLnBrk="1" latinLnBrk="0" hangingPunct="1">
                        <a:defRPr sz="1800" kern="1200">
                          <a:solidFill>
                            <a:schemeClr val="dk1"/>
                          </a:solidFill>
                          <a:latin typeface="Perpetua"/>
                        </a:defRPr>
                      </a:lvl3pPr>
                      <a:lvl4pPr marL="1371600" algn="l" defTabSz="914400" rtl="0" eaLnBrk="1" latinLnBrk="0" hangingPunct="1">
                        <a:defRPr sz="1800" kern="1200">
                          <a:solidFill>
                            <a:schemeClr val="dk1"/>
                          </a:solidFill>
                          <a:latin typeface="Perpetua"/>
                        </a:defRPr>
                      </a:lvl4pPr>
                      <a:lvl5pPr marL="1828800" algn="l" defTabSz="914400" rtl="0" eaLnBrk="1" latinLnBrk="0" hangingPunct="1">
                        <a:defRPr sz="1800" kern="1200">
                          <a:solidFill>
                            <a:schemeClr val="dk1"/>
                          </a:solidFill>
                          <a:latin typeface="Perpetua"/>
                        </a:defRPr>
                      </a:lvl5pPr>
                      <a:lvl6pPr marL="2286000" algn="l" defTabSz="914400" rtl="0" eaLnBrk="1" latinLnBrk="0" hangingPunct="1">
                        <a:defRPr sz="1800" kern="1200">
                          <a:solidFill>
                            <a:schemeClr val="dk1"/>
                          </a:solidFill>
                          <a:latin typeface="Perpetua"/>
                        </a:defRPr>
                      </a:lvl6pPr>
                      <a:lvl7pPr marL="2743200" algn="l" defTabSz="914400" rtl="0" eaLnBrk="1" latinLnBrk="0" hangingPunct="1">
                        <a:defRPr sz="1800" kern="1200">
                          <a:solidFill>
                            <a:schemeClr val="dk1"/>
                          </a:solidFill>
                          <a:latin typeface="Perpetua"/>
                        </a:defRPr>
                      </a:lvl7pPr>
                      <a:lvl8pPr marL="3200400" algn="l" defTabSz="914400" rtl="0" eaLnBrk="1" latinLnBrk="0" hangingPunct="1">
                        <a:defRPr sz="1800" kern="1200">
                          <a:solidFill>
                            <a:schemeClr val="dk1"/>
                          </a:solidFill>
                          <a:latin typeface="Perpetua"/>
                        </a:defRPr>
                      </a:lvl8pPr>
                      <a:lvl9pPr marL="3657600" algn="l" defTabSz="914400" rtl="0" eaLnBrk="1" latinLnBrk="0" hangingPunct="1">
                        <a:defRPr sz="1800" kern="1200">
                          <a:solidFill>
                            <a:schemeClr val="dk1"/>
                          </a:solidFill>
                          <a:latin typeface="Perpetua"/>
                        </a:defRPr>
                      </a:lvl9pPr>
                    </a:lstStyle>
                    <a:p>
                      <a:pPr>
                        <a:spcAft>
                          <a:spcPts val="0"/>
                        </a:spcAft>
                        <a:tabLst>
                          <a:tab pos="228600" algn="l"/>
                          <a:tab pos="1710690" algn="l"/>
                          <a:tab pos="1885950" algn="l"/>
                          <a:tab pos="3371850" algn="l"/>
                          <a:tab pos="4972050" algn="l"/>
                        </a:tabLst>
                      </a:pPr>
                      <a:r>
                        <a:rPr lang="de-DE" sz="1800" dirty="0">
                          <a:effectLst/>
                          <a:latin typeface="Times New Roman" panose="02020603050405020304" pitchFamily="18" charset="0"/>
                          <a:cs typeface="Times New Roman" panose="02020603050405020304" pitchFamily="18" charset="0"/>
                        </a:rPr>
                        <a:t>không có kết tủa</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2">
                        <a:lumMod val="20000"/>
                        <a:lumOff val="80000"/>
                      </a:schemeClr>
                    </a:solidFill>
                  </a:tcPr>
                </a:tc>
                <a:tc>
                  <a:txBody>
                    <a:bodyPr/>
                    <a:lstStyle>
                      <a:lvl1pPr marL="0" algn="l" defTabSz="914400" rtl="0" eaLnBrk="1" latinLnBrk="0" hangingPunct="1">
                        <a:defRPr sz="1800" b="1" kern="1200">
                          <a:solidFill>
                            <a:schemeClr val="lt1"/>
                          </a:solidFill>
                          <a:latin typeface="Perpetua"/>
                        </a:defRPr>
                      </a:lvl1pPr>
                      <a:lvl2pPr marL="457200" algn="l" defTabSz="914400" rtl="0" eaLnBrk="1" latinLnBrk="0" hangingPunct="1">
                        <a:defRPr sz="1800" b="1" kern="1200">
                          <a:solidFill>
                            <a:schemeClr val="lt1"/>
                          </a:solidFill>
                          <a:latin typeface="Perpetua"/>
                        </a:defRPr>
                      </a:lvl2pPr>
                      <a:lvl3pPr marL="914400" algn="l" defTabSz="914400" rtl="0" eaLnBrk="1" latinLnBrk="0" hangingPunct="1">
                        <a:defRPr sz="1800" b="1" kern="1200">
                          <a:solidFill>
                            <a:schemeClr val="lt1"/>
                          </a:solidFill>
                          <a:latin typeface="Perpetua"/>
                        </a:defRPr>
                      </a:lvl3pPr>
                      <a:lvl4pPr marL="1371600" algn="l" defTabSz="914400" rtl="0" eaLnBrk="1" latinLnBrk="0" hangingPunct="1">
                        <a:defRPr sz="1800" b="1" kern="1200">
                          <a:solidFill>
                            <a:schemeClr val="lt1"/>
                          </a:solidFill>
                          <a:latin typeface="Perpetua"/>
                        </a:defRPr>
                      </a:lvl4pPr>
                      <a:lvl5pPr marL="1828800" algn="l" defTabSz="914400" rtl="0" eaLnBrk="1" latinLnBrk="0" hangingPunct="1">
                        <a:defRPr sz="1800" b="1" kern="1200">
                          <a:solidFill>
                            <a:schemeClr val="lt1"/>
                          </a:solidFill>
                          <a:latin typeface="Perpetua"/>
                        </a:defRPr>
                      </a:lvl5pPr>
                      <a:lvl6pPr marL="2286000" algn="l" defTabSz="914400" rtl="0" eaLnBrk="1" latinLnBrk="0" hangingPunct="1">
                        <a:defRPr sz="1800" b="1" kern="1200">
                          <a:solidFill>
                            <a:schemeClr val="lt1"/>
                          </a:solidFill>
                          <a:latin typeface="Perpetua"/>
                        </a:defRPr>
                      </a:lvl6pPr>
                      <a:lvl7pPr marL="2743200" algn="l" defTabSz="914400" rtl="0" eaLnBrk="1" latinLnBrk="0" hangingPunct="1">
                        <a:defRPr sz="1800" b="1" kern="1200">
                          <a:solidFill>
                            <a:schemeClr val="lt1"/>
                          </a:solidFill>
                          <a:latin typeface="Perpetua"/>
                        </a:defRPr>
                      </a:lvl7pPr>
                      <a:lvl8pPr marL="3200400" algn="l" defTabSz="914400" rtl="0" eaLnBrk="1" latinLnBrk="0" hangingPunct="1">
                        <a:defRPr sz="1800" b="1" kern="1200">
                          <a:solidFill>
                            <a:schemeClr val="lt1"/>
                          </a:solidFill>
                          <a:latin typeface="Perpetua"/>
                        </a:defRPr>
                      </a:lvl8pPr>
                      <a:lvl9pPr marL="3657600" algn="l" defTabSz="914400" rtl="0" eaLnBrk="1" latinLnBrk="0" hangingPunct="1">
                        <a:defRPr sz="1800" b="1" kern="1200">
                          <a:solidFill>
                            <a:schemeClr val="lt1"/>
                          </a:solidFill>
                          <a:latin typeface="Perpetua"/>
                        </a:defRPr>
                      </a:lvl9pPr>
                    </a:lstStyle>
                    <a:p>
                      <a:pPr>
                        <a:spcAft>
                          <a:spcPts val="0"/>
                        </a:spcAft>
                        <a:tabLst>
                          <a:tab pos="228600" algn="l"/>
                          <a:tab pos="1710690" algn="l"/>
                          <a:tab pos="1885950" algn="l"/>
                          <a:tab pos="3371850" algn="l"/>
                          <a:tab pos="4972050" algn="l"/>
                        </a:tabLst>
                      </a:pPr>
                      <a:r>
                        <a:rPr lang="de-DE" sz="1800" b="0" dirty="0">
                          <a:solidFill>
                            <a:schemeClr val="tx1"/>
                          </a:solidFill>
                          <a:effectLst/>
                          <a:latin typeface="Times New Roman" panose="02020603050405020304" pitchFamily="18" charset="0"/>
                          <a:cs typeface="Times New Roman" panose="02020603050405020304" pitchFamily="18" charset="0"/>
                        </a:rPr>
                        <a:t>Ag</a:t>
                      </a:r>
                      <a:r>
                        <a:rPr lang="de-DE" sz="1800" b="0" dirty="0">
                          <a:solidFill>
                            <a:schemeClr val="tx1"/>
                          </a:solidFill>
                          <a:effectLst/>
                          <a:latin typeface="Times New Roman" panose="02020603050405020304" pitchFamily="18" charset="0"/>
                          <a:cs typeface="Times New Roman" panose="02020603050405020304" pitchFamily="18" charset="0"/>
                          <a:sym typeface="Symbol" panose="05050102010706020507" pitchFamily="18" charset="2"/>
                        </a:rPr>
                        <a:t></a:t>
                      </a:r>
                      <a:endParaRPr lang="en-US" sz="18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674375735"/>
                  </a:ext>
                </a:extLst>
              </a:tr>
              <a:tr h="695889">
                <a:tc>
                  <a:txBody>
                    <a:bodyPr/>
                    <a:lstStyle>
                      <a:lvl1pPr marL="0" algn="l" defTabSz="914400" rtl="0" eaLnBrk="1" latinLnBrk="0" hangingPunct="1">
                        <a:defRPr sz="1800" b="1" kern="1200">
                          <a:solidFill>
                            <a:schemeClr val="lt1"/>
                          </a:solidFill>
                          <a:latin typeface="Perpetua"/>
                        </a:defRPr>
                      </a:lvl1pPr>
                      <a:lvl2pPr marL="457200" algn="l" defTabSz="914400" rtl="0" eaLnBrk="1" latinLnBrk="0" hangingPunct="1">
                        <a:defRPr sz="1800" b="1" kern="1200">
                          <a:solidFill>
                            <a:schemeClr val="lt1"/>
                          </a:solidFill>
                          <a:latin typeface="Perpetua"/>
                        </a:defRPr>
                      </a:lvl2pPr>
                      <a:lvl3pPr marL="914400" algn="l" defTabSz="914400" rtl="0" eaLnBrk="1" latinLnBrk="0" hangingPunct="1">
                        <a:defRPr sz="1800" b="1" kern="1200">
                          <a:solidFill>
                            <a:schemeClr val="lt1"/>
                          </a:solidFill>
                          <a:latin typeface="Perpetua"/>
                        </a:defRPr>
                      </a:lvl3pPr>
                      <a:lvl4pPr marL="1371600" algn="l" defTabSz="914400" rtl="0" eaLnBrk="1" latinLnBrk="0" hangingPunct="1">
                        <a:defRPr sz="1800" b="1" kern="1200">
                          <a:solidFill>
                            <a:schemeClr val="lt1"/>
                          </a:solidFill>
                          <a:latin typeface="Perpetua"/>
                        </a:defRPr>
                      </a:lvl4pPr>
                      <a:lvl5pPr marL="1828800" algn="l" defTabSz="914400" rtl="0" eaLnBrk="1" latinLnBrk="0" hangingPunct="1">
                        <a:defRPr sz="1800" b="1" kern="1200">
                          <a:solidFill>
                            <a:schemeClr val="lt1"/>
                          </a:solidFill>
                          <a:latin typeface="Perpetua"/>
                        </a:defRPr>
                      </a:lvl5pPr>
                      <a:lvl6pPr marL="2286000" algn="l" defTabSz="914400" rtl="0" eaLnBrk="1" latinLnBrk="0" hangingPunct="1">
                        <a:defRPr sz="1800" b="1" kern="1200">
                          <a:solidFill>
                            <a:schemeClr val="lt1"/>
                          </a:solidFill>
                          <a:latin typeface="Perpetua"/>
                        </a:defRPr>
                      </a:lvl6pPr>
                      <a:lvl7pPr marL="2743200" algn="l" defTabSz="914400" rtl="0" eaLnBrk="1" latinLnBrk="0" hangingPunct="1">
                        <a:defRPr sz="1800" b="1" kern="1200">
                          <a:solidFill>
                            <a:schemeClr val="lt1"/>
                          </a:solidFill>
                          <a:latin typeface="Perpetua"/>
                        </a:defRPr>
                      </a:lvl7pPr>
                      <a:lvl8pPr marL="3200400" algn="l" defTabSz="914400" rtl="0" eaLnBrk="1" latinLnBrk="0" hangingPunct="1">
                        <a:defRPr sz="1800" b="1" kern="1200">
                          <a:solidFill>
                            <a:schemeClr val="lt1"/>
                          </a:solidFill>
                          <a:latin typeface="Perpetua"/>
                        </a:defRPr>
                      </a:lvl8pPr>
                      <a:lvl9pPr marL="3657600" algn="l" defTabSz="914400" rtl="0" eaLnBrk="1" latinLnBrk="0" hangingPunct="1">
                        <a:defRPr sz="1800" b="1" kern="1200">
                          <a:solidFill>
                            <a:schemeClr val="lt1"/>
                          </a:solidFill>
                          <a:latin typeface="Perpetua"/>
                        </a:defRPr>
                      </a:lvl9pPr>
                    </a:lstStyle>
                    <a:p>
                      <a:pPr>
                        <a:spcAft>
                          <a:spcPts val="0"/>
                        </a:spcAft>
                        <a:tabLst>
                          <a:tab pos="228600" algn="l"/>
                          <a:tab pos="1710690" algn="l"/>
                          <a:tab pos="1885950" algn="l"/>
                          <a:tab pos="3371850" algn="l"/>
                          <a:tab pos="4972050" algn="l"/>
                        </a:tabLst>
                      </a:pPr>
                      <a:r>
                        <a:rPr lang="de-DE" sz="1800">
                          <a:effectLst/>
                          <a:latin typeface="Times New Roman" panose="02020603050405020304" pitchFamily="18" charset="0"/>
                          <a:cs typeface="Times New Roman" panose="02020603050405020304" pitchFamily="18" charset="0"/>
                        </a:rPr>
                        <a:t>Cu(OH)</a:t>
                      </a:r>
                      <a:r>
                        <a:rPr lang="de-DE" sz="1800" baseline="-25000">
                          <a:effectLst/>
                          <a:latin typeface="Times New Roman" panose="02020603050405020304" pitchFamily="18" charset="0"/>
                          <a:cs typeface="Times New Roman" panose="02020603050405020304" pitchFamily="18" charset="0"/>
                        </a:rPr>
                        <a:t>2</a:t>
                      </a:r>
                      <a:r>
                        <a:rPr lang="de-DE" sz="1800">
                          <a:effectLst/>
                          <a:latin typeface="Times New Roman" panose="02020603050405020304" pitchFamily="18" charset="0"/>
                          <a:cs typeface="Times New Roman" panose="02020603050405020304" pitchFamily="18" charset="0"/>
                        </a:rPr>
                        <a:t>, lắc nhẹ</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chemeClr val="accent2">
                        <a:lumMod val="75000"/>
                      </a:schemeClr>
                    </a:solidFill>
                  </a:tcPr>
                </a:tc>
                <a:tc>
                  <a:txBody>
                    <a:bodyPr/>
                    <a:lstStyle>
                      <a:lvl1pPr marL="0" algn="l" defTabSz="914400" rtl="0" eaLnBrk="1" latinLnBrk="0" hangingPunct="1">
                        <a:defRPr sz="1800" kern="1200">
                          <a:solidFill>
                            <a:schemeClr val="dk1"/>
                          </a:solidFill>
                          <a:latin typeface="Perpetua"/>
                        </a:defRPr>
                      </a:lvl1pPr>
                      <a:lvl2pPr marL="457200" algn="l" defTabSz="914400" rtl="0" eaLnBrk="1" latinLnBrk="0" hangingPunct="1">
                        <a:defRPr sz="1800" kern="1200">
                          <a:solidFill>
                            <a:schemeClr val="dk1"/>
                          </a:solidFill>
                          <a:latin typeface="Perpetua"/>
                        </a:defRPr>
                      </a:lvl2pPr>
                      <a:lvl3pPr marL="914400" algn="l" defTabSz="914400" rtl="0" eaLnBrk="1" latinLnBrk="0" hangingPunct="1">
                        <a:defRPr sz="1800" kern="1200">
                          <a:solidFill>
                            <a:schemeClr val="dk1"/>
                          </a:solidFill>
                          <a:latin typeface="Perpetua"/>
                        </a:defRPr>
                      </a:lvl3pPr>
                      <a:lvl4pPr marL="1371600" algn="l" defTabSz="914400" rtl="0" eaLnBrk="1" latinLnBrk="0" hangingPunct="1">
                        <a:defRPr sz="1800" kern="1200">
                          <a:solidFill>
                            <a:schemeClr val="dk1"/>
                          </a:solidFill>
                          <a:latin typeface="Perpetua"/>
                        </a:defRPr>
                      </a:lvl4pPr>
                      <a:lvl5pPr marL="1828800" algn="l" defTabSz="914400" rtl="0" eaLnBrk="1" latinLnBrk="0" hangingPunct="1">
                        <a:defRPr sz="1800" kern="1200">
                          <a:solidFill>
                            <a:schemeClr val="dk1"/>
                          </a:solidFill>
                          <a:latin typeface="Perpetua"/>
                        </a:defRPr>
                      </a:lvl5pPr>
                      <a:lvl6pPr marL="2286000" algn="l" defTabSz="914400" rtl="0" eaLnBrk="1" latinLnBrk="0" hangingPunct="1">
                        <a:defRPr sz="1800" kern="1200">
                          <a:solidFill>
                            <a:schemeClr val="dk1"/>
                          </a:solidFill>
                          <a:latin typeface="Perpetua"/>
                        </a:defRPr>
                      </a:lvl6pPr>
                      <a:lvl7pPr marL="2743200" algn="l" defTabSz="914400" rtl="0" eaLnBrk="1" latinLnBrk="0" hangingPunct="1">
                        <a:defRPr sz="1800" kern="1200">
                          <a:solidFill>
                            <a:schemeClr val="dk1"/>
                          </a:solidFill>
                          <a:latin typeface="Perpetua"/>
                        </a:defRPr>
                      </a:lvl7pPr>
                      <a:lvl8pPr marL="3200400" algn="l" defTabSz="914400" rtl="0" eaLnBrk="1" latinLnBrk="0" hangingPunct="1">
                        <a:defRPr sz="1800" kern="1200">
                          <a:solidFill>
                            <a:schemeClr val="dk1"/>
                          </a:solidFill>
                          <a:latin typeface="Perpetua"/>
                        </a:defRPr>
                      </a:lvl8pPr>
                      <a:lvl9pPr marL="3657600" algn="l" defTabSz="914400" rtl="0" eaLnBrk="1" latinLnBrk="0" hangingPunct="1">
                        <a:defRPr sz="1800" kern="1200">
                          <a:solidFill>
                            <a:schemeClr val="dk1"/>
                          </a:solidFill>
                          <a:latin typeface="Perpetua"/>
                        </a:defRPr>
                      </a:lvl9pPr>
                    </a:lstStyle>
                    <a:p>
                      <a:pPr>
                        <a:spcAft>
                          <a:spcPts val="0"/>
                        </a:spcAft>
                        <a:tabLst>
                          <a:tab pos="228600" algn="l"/>
                          <a:tab pos="1710690" algn="l"/>
                          <a:tab pos="1885950" algn="l"/>
                          <a:tab pos="3371850" algn="l"/>
                          <a:tab pos="4972050" algn="l"/>
                        </a:tabLst>
                      </a:pPr>
                      <a:r>
                        <a:rPr lang="de-DE" sz="1800" dirty="0">
                          <a:effectLst/>
                          <a:latin typeface="Times New Roman" panose="02020603050405020304" pitchFamily="18" charset="0"/>
                          <a:cs typeface="Times New Roman" panose="02020603050405020304" pitchFamily="18" charset="0"/>
                        </a:rPr>
                        <a:t>Cu(OH)</a:t>
                      </a:r>
                      <a:r>
                        <a:rPr lang="de-DE" sz="1800" baseline="-25000" dirty="0">
                          <a:effectLst/>
                          <a:latin typeface="Times New Roman" panose="02020603050405020304" pitchFamily="18" charset="0"/>
                          <a:cs typeface="Times New Roman" panose="02020603050405020304" pitchFamily="18" charset="0"/>
                        </a:rPr>
                        <a:t>2 </a:t>
                      </a:r>
                      <a:r>
                        <a:rPr lang="de-DE" sz="1800" dirty="0">
                          <a:effectLst/>
                          <a:latin typeface="Times New Roman" panose="02020603050405020304" pitchFamily="18" charset="0"/>
                          <a:cs typeface="Times New Roman" panose="02020603050405020304" pitchFamily="18" charset="0"/>
                        </a:rPr>
                        <a:t>không tan</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chemeClr val="accent2">
                        <a:lumMod val="20000"/>
                        <a:lumOff val="80000"/>
                      </a:schemeClr>
                    </a:solidFill>
                  </a:tcPr>
                </a:tc>
                <a:tc>
                  <a:txBody>
                    <a:bodyPr/>
                    <a:lstStyle>
                      <a:lvl1pPr marL="0" algn="l" defTabSz="914400" rtl="0" eaLnBrk="1" latinLnBrk="0" hangingPunct="1">
                        <a:defRPr sz="1800" kern="1200">
                          <a:solidFill>
                            <a:schemeClr val="dk1"/>
                          </a:solidFill>
                          <a:latin typeface="Perpetua"/>
                        </a:defRPr>
                      </a:lvl1pPr>
                      <a:lvl2pPr marL="457200" algn="l" defTabSz="914400" rtl="0" eaLnBrk="1" latinLnBrk="0" hangingPunct="1">
                        <a:defRPr sz="1800" kern="1200">
                          <a:solidFill>
                            <a:schemeClr val="dk1"/>
                          </a:solidFill>
                          <a:latin typeface="Perpetua"/>
                        </a:defRPr>
                      </a:lvl2pPr>
                      <a:lvl3pPr marL="914400" algn="l" defTabSz="914400" rtl="0" eaLnBrk="1" latinLnBrk="0" hangingPunct="1">
                        <a:defRPr sz="1800" kern="1200">
                          <a:solidFill>
                            <a:schemeClr val="dk1"/>
                          </a:solidFill>
                          <a:latin typeface="Perpetua"/>
                        </a:defRPr>
                      </a:lvl3pPr>
                      <a:lvl4pPr marL="1371600" algn="l" defTabSz="914400" rtl="0" eaLnBrk="1" latinLnBrk="0" hangingPunct="1">
                        <a:defRPr sz="1800" kern="1200">
                          <a:solidFill>
                            <a:schemeClr val="dk1"/>
                          </a:solidFill>
                          <a:latin typeface="Perpetua"/>
                        </a:defRPr>
                      </a:lvl4pPr>
                      <a:lvl5pPr marL="1828800" algn="l" defTabSz="914400" rtl="0" eaLnBrk="1" latinLnBrk="0" hangingPunct="1">
                        <a:defRPr sz="1800" kern="1200">
                          <a:solidFill>
                            <a:schemeClr val="dk1"/>
                          </a:solidFill>
                          <a:latin typeface="Perpetua"/>
                        </a:defRPr>
                      </a:lvl5pPr>
                      <a:lvl6pPr marL="2286000" algn="l" defTabSz="914400" rtl="0" eaLnBrk="1" latinLnBrk="0" hangingPunct="1">
                        <a:defRPr sz="1800" kern="1200">
                          <a:solidFill>
                            <a:schemeClr val="dk1"/>
                          </a:solidFill>
                          <a:latin typeface="Perpetua"/>
                        </a:defRPr>
                      </a:lvl6pPr>
                      <a:lvl7pPr marL="2743200" algn="l" defTabSz="914400" rtl="0" eaLnBrk="1" latinLnBrk="0" hangingPunct="1">
                        <a:defRPr sz="1800" kern="1200">
                          <a:solidFill>
                            <a:schemeClr val="dk1"/>
                          </a:solidFill>
                          <a:latin typeface="Perpetua"/>
                        </a:defRPr>
                      </a:lvl7pPr>
                      <a:lvl8pPr marL="3200400" algn="l" defTabSz="914400" rtl="0" eaLnBrk="1" latinLnBrk="0" hangingPunct="1">
                        <a:defRPr sz="1800" kern="1200">
                          <a:solidFill>
                            <a:schemeClr val="dk1"/>
                          </a:solidFill>
                          <a:latin typeface="Perpetua"/>
                        </a:defRPr>
                      </a:lvl8pPr>
                      <a:lvl9pPr marL="3657600" algn="l" defTabSz="914400" rtl="0" eaLnBrk="1" latinLnBrk="0" hangingPunct="1">
                        <a:defRPr sz="1800" kern="1200">
                          <a:solidFill>
                            <a:schemeClr val="dk1"/>
                          </a:solidFill>
                          <a:latin typeface="Perpetua"/>
                        </a:defRPr>
                      </a:lvl9pPr>
                    </a:lstStyle>
                    <a:p>
                      <a:pPr>
                        <a:spcAft>
                          <a:spcPts val="0"/>
                        </a:spcAft>
                        <a:tabLst>
                          <a:tab pos="228600" algn="l"/>
                          <a:tab pos="1710690" algn="l"/>
                          <a:tab pos="1885950" algn="l"/>
                          <a:tab pos="3371850" algn="l"/>
                          <a:tab pos="4972050" algn="l"/>
                        </a:tabLst>
                      </a:pPr>
                      <a:r>
                        <a:rPr lang="de-DE" sz="1800" dirty="0">
                          <a:effectLst/>
                          <a:latin typeface="Times New Roman" panose="02020603050405020304" pitchFamily="18" charset="0"/>
                          <a:cs typeface="Times New Roman" panose="02020603050405020304" pitchFamily="18" charset="0"/>
                        </a:rPr>
                        <a:t>dung dịch xanh lam</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chemeClr val="accent2">
                        <a:lumMod val="20000"/>
                        <a:lumOff val="80000"/>
                      </a:schemeClr>
                    </a:solidFill>
                  </a:tcPr>
                </a:tc>
                <a:tc>
                  <a:txBody>
                    <a:bodyPr/>
                    <a:lstStyle>
                      <a:lvl1pPr marL="0" algn="l" defTabSz="914400" rtl="0" eaLnBrk="1" latinLnBrk="0" hangingPunct="1">
                        <a:defRPr sz="1800" kern="1200">
                          <a:solidFill>
                            <a:schemeClr val="dk1"/>
                          </a:solidFill>
                          <a:latin typeface="Perpetua"/>
                        </a:defRPr>
                      </a:lvl1pPr>
                      <a:lvl2pPr marL="457200" algn="l" defTabSz="914400" rtl="0" eaLnBrk="1" latinLnBrk="0" hangingPunct="1">
                        <a:defRPr sz="1800" kern="1200">
                          <a:solidFill>
                            <a:schemeClr val="dk1"/>
                          </a:solidFill>
                          <a:latin typeface="Perpetua"/>
                        </a:defRPr>
                      </a:lvl2pPr>
                      <a:lvl3pPr marL="914400" algn="l" defTabSz="914400" rtl="0" eaLnBrk="1" latinLnBrk="0" hangingPunct="1">
                        <a:defRPr sz="1800" kern="1200">
                          <a:solidFill>
                            <a:schemeClr val="dk1"/>
                          </a:solidFill>
                          <a:latin typeface="Perpetua"/>
                        </a:defRPr>
                      </a:lvl3pPr>
                      <a:lvl4pPr marL="1371600" algn="l" defTabSz="914400" rtl="0" eaLnBrk="1" latinLnBrk="0" hangingPunct="1">
                        <a:defRPr sz="1800" kern="1200">
                          <a:solidFill>
                            <a:schemeClr val="dk1"/>
                          </a:solidFill>
                          <a:latin typeface="Perpetua"/>
                        </a:defRPr>
                      </a:lvl4pPr>
                      <a:lvl5pPr marL="1828800" algn="l" defTabSz="914400" rtl="0" eaLnBrk="1" latinLnBrk="0" hangingPunct="1">
                        <a:defRPr sz="1800" kern="1200">
                          <a:solidFill>
                            <a:schemeClr val="dk1"/>
                          </a:solidFill>
                          <a:latin typeface="Perpetua"/>
                        </a:defRPr>
                      </a:lvl5pPr>
                      <a:lvl6pPr marL="2286000" algn="l" defTabSz="914400" rtl="0" eaLnBrk="1" latinLnBrk="0" hangingPunct="1">
                        <a:defRPr sz="1800" kern="1200">
                          <a:solidFill>
                            <a:schemeClr val="dk1"/>
                          </a:solidFill>
                          <a:latin typeface="Perpetua"/>
                        </a:defRPr>
                      </a:lvl6pPr>
                      <a:lvl7pPr marL="2743200" algn="l" defTabSz="914400" rtl="0" eaLnBrk="1" latinLnBrk="0" hangingPunct="1">
                        <a:defRPr sz="1800" kern="1200">
                          <a:solidFill>
                            <a:schemeClr val="dk1"/>
                          </a:solidFill>
                          <a:latin typeface="Perpetua"/>
                        </a:defRPr>
                      </a:lvl7pPr>
                      <a:lvl8pPr marL="3200400" algn="l" defTabSz="914400" rtl="0" eaLnBrk="1" latinLnBrk="0" hangingPunct="1">
                        <a:defRPr sz="1800" kern="1200">
                          <a:solidFill>
                            <a:schemeClr val="dk1"/>
                          </a:solidFill>
                          <a:latin typeface="Perpetua"/>
                        </a:defRPr>
                      </a:lvl8pPr>
                      <a:lvl9pPr marL="3657600" algn="l" defTabSz="914400" rtl="0" eaLnBrk="1" latinLnBrk="0" hangingPunct="1">
                        <a:defRPr sz="1800" kern="1200">
                          <a:solidFill>
                            <a:schemeClr val="dk1"/>
                          </a:solidFill>
                          <a:latin typeface="Perpetua"/>
                        </a:defRPr>
                      </a:lvl9pPr>
                    </a:lstStyle>
                    <a:p>
                      <a:pPr>
                        <a:spcAft>
                          <a:spcPts val="0"/>
                        </a:spcAft>
                        <a:tabLst>
                          <a:tab pos="228600" algn="l"/>
                          <a:tab pos="1710690" algn="l"/>
                          <a:tab pos="1885950" algn="l"/>
                          <a:tab pos="3371850" algn="l"/>
                          <a:tab pos="4972050" algn="l"/>
                        </a:tabLst>
                      </a:pPr>
                      <a:r>
                        <a:rPr lang="de-DE" sz="1800" dirty="0">
                          <a:effectLst/>
                          <a:latin typeface="Times New Roman" panose="02020603050405020304" pitchFamily="18" charset="0"/>
                          <a:cs typeface="Times New Roman" panose="02020603050405020304" pitchFamily="18" charset="0"/>
                        </a:rPr>
                        <a:t>dung dịch xanh lam</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chemeClr val="accent2">
                        <a:lumMod val="20000"/>
                        <a:lumOff val="80000"/>
                      </a:schemeClr>
                    </a:solidFill>
                  </a:tcPr>
                </a:tc>
                <a:tc>
                  <a:txBody>
                    <a:bodyPr/>
                    <a:lstStyle>
                      <a:lvl1pPr marL="0" algn="l" defTabSz="914400" rtl="0" eaLnBrk="1" latinLnBrk="0" hangingPunct="1">
                        <a:defRPr sz="1800" kern="1200">
                          <a:solidFill>
                            <a:schemeClr val="dk1"/>
                          </a:solidFill>
                          <a:latin typeface="Perpetua"/>
                        </a:defRPr>
                      </a:lvl1pPr>
                      <a:lvl2pPr marL="457200" algn="l" defTabSz="914400" rtl="0" eaLnBrk="1" latinLnBrk="0" hangingPunct="1">
                        <a:defRPr sz="1800" kern="1200">
                          <a:solidFill>
                            <a:schemeClr val="dk1"/>
                          </a:solidFill>
                          <a:latin typeface="Perpetua"/>
                        </a:defRPr>
                      </a:lvl2pPr>
                      <a:lvl3pPr marL="914400" algn="l" defTabSz="914400" rtl="0" eaLnBrk="1" latinLnBrk="0" hangingPunct="1">
                        <a:defRPr sz="1800" kern="1200">
                          <a:solidFill>
                            <a:schemeClr val="dk1"/>
                          </a:solidFill>
                          <a:latin typeface="Perpetua"/>
                        </a:defRPr>
                      </a:lvl3pPr>
                      <a:lvl4pPr marL="1371600" algn="l" defTabSz="914400" rtl="0" eaLnBrk="1" latinLnBrk="0" hangingPunct="1">
                        <a:defRPr sz="1800" kern="1200">
                          <a:solidFill>
                            <a:schemeClr val="dk1"/>
                          </a:solidFill>
                          <a:latin typeface="Perpetua"/>
                        </a:defRPr>
                      </a:lvl4pPr>
                      <a:lvl5pPr marL="1828800" algn="l" defTabSz="914400" rtl="0" eaLnBrk="1" latinLnBrk="0" hangingPunct="1">
                        <a:defRPr sz="1800" kern="1200">
                          <a:solidFill>
                            <a:schemeClr val="dk1"/>
                          </a:solidFill>
                          <a:latin typeface="Perpetua"/>
                        </a:defRPr>
                      </a:lvl5pPr>
                      <a:lvl6pPr marL="2286000" algn="l" defTabSz="914400" rtl="0" eaLnBrk="1" latinLnBrk="0" hangingPunct="1">
                        <a:defRPr sz="1800" kern="1200">
                          <a:solidFill>
                            <a:schemeClr val="dk1"/>
                          </a:solidFill>
                          <a:latin typeface="Perpetua"/>
                        </a:defRPr>
                      </a:lvl6pPr>
                      <a:lvl7pPr marL="2743200" algn="l" defTabSz="914400" rtl="0" eaLnBrk="1" latinLnBrk="0" hangingPunct="1">
                        <a:defRPr sz="1800" kern="1200">
                          <a:solidFill>
                            <a:schemeClr val="dk1"/>
                          </a:solidFill>
                          <a:latin typeface="Perpetua"/>
                        </a:defRPr>
                      </a:lvl7pPr>
                      <a:lvl8pPr marL="3200400" algn="l" defTabSz="914400" rtl="0" eaLnBrk="1" latinLnBrk="0" hangingPunct="1">
                        <a:defRPr sz="1800" kern="1200">
                          <a:solidFill>
                            <a:schemeClr val="dk1"/>
                          </a:solidFill>
                          <a:latin typeface="Perpetua"/>
                        </a:defRPr>
                      </a:lvl8pPr>
                      <a:lvl9pPr marL="3657600" algn="l" defTabSz="914400" rtl="0" eaLnBrk="1" latinLnBrk="0" hangingPunct="1">
                        <a:defRPr sz="1800" kern="1200">
                          <a:solidFill>
                            <a:schemeClr val="dk1"/>
                          </a:solidFill>
                          <a:latin typeface="Perpetua"/>
                        </a:defRPr>
                      </a:lvl9pPr>
                    </a:lstStyle>
                    <a:p>
                      <a:pPr>
                        <a:spcAft>
                          <a:spcPts val="0"/>
                        </a:spcAft>
                        <a:tabLst>
                          <a:tab pos="228600" algn="l"/>
                          <a:tab pos="1710690" algn="l"/>
                          <a:tab pos="1885950" algn="l"/>
                          <a:tab pos="3371850" algn="l"/>
                          <a:tab pos="4972050" algn="l"/>
                        </a:tabLst>
                      </a:pPr>
                      <a:r>
                        <a:rPr lang="de-DE" sz="1800" dirty="0">
                          <a:effectLst/>
                          <a:latin typeface="Times New Roman" panose="02020603050405020304" pitchFamily="18" charset="0"/>
                          <a:cs typeface="Times New Roman" panose="02020603050405020304" pitchFamily="18" charset="0"/>
                        </a:rPr>
                        <a:t>Cu(OH)</a:t>
                      </a:r>
                      <a:r>
                        <a:rPr lang="de-DE" sz="1800" baseline="-25000" dirty="0">
                          <a:effectLst/>
                          <a:latin typeface="Times New Roman" panose="02020603050405020304" pitchFamily="18" charset="0"/>
                          <a:cs typeface="Times New Roman" panose="02020603050405020304" pitchFamily="18" charset="0"/>
                        </a:rPr>
                        <a:t>2 </a:t>
                      </a:r>
                      <a:r>
                        <a:rPr lang="de-DE" sz="1800" dirty="0">
                          <a:effectLst/>
                          <a:latin typeface="Times New Roman" panose="02020603050405020304" pitchFamily="18" charset="0"/>
                          <a:cs typeface="Times New Roman" panose="02020603050405020304" pitchFamily="18" charset="0"/>
                        </a:rPr>
                        <a:t>không tan</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chemeClr val="accent2">
                        <a:lumMod val="20000"/>
                        <a:lumOff val="80000"/>
                      </a:schemeClr>
                    </a:solidFill>
                  </a:tcPr>
                </a:tc>
                <a:tc>
                  <a:txBody>
                    <a:bodyPr/>
                    <a:lstStyle>
                      <a:lvl1pPr marL="0" algn="l" defTabSz="914400" rtl="0" eaLnBrk="1" latinLnBrk="0" hangingPunct="1">
                        <a:defRPr sz="1800" b="1" kern="1200">
                          <a:solidFill>
                            <a:schemeClr val="lt1"/>
                          </a:solidFill>
                          <a:latin typeface="Perpetua"/>
                        </a:defRPr>
                      </a:lvl1pPr>
                      <a:lvl2pPr marL="457200" algn="l" defTabSz="914400" rtl="0" eaLnBrk="1" latinLnBrk="0" hangingPunct="1">
                        <a:defRPr sz="1800" b="1" kern="1200">
                          <a:solidFill>
                            <a:schemeClr val="lt1"/>
                          </a:solidFill>
                          <a:latin typeface="Perpetua"/>
                        </a:defRPr>
                      </a:lvl2pPr>
                      <a:lvl3pPr marL="914400" algn="l" defTabSz="914400" rtl="0" eaLnBrk="1" latinLnBrk="0" hangingPunct="1">
                        <a:defRPr sz="1800" b="1" kern="1200">
                          <a:solidFill>
                            <a:schemeClr val="lt1"/>
                          </a:solidFill>
                          <a:latin typeface="Perpetua"/>
                        </a:defRPr>
                      </a:lvl3pPr>
                      <a:lvl4pPr marL="1371600" algn="l" defTabSz="914400" rtl="0" eaLnBrk="1" latinLnBrk="0" hangingPunct="1">
                        <a:defRPr sz="1800" b="1" kern="1200">
                          <a:solidFill>
                            <a:schemeClr val="lt1"/>
                          </a:solidFill>
                          <a:latin typeface="Perpetua"/>
                        </a:defRPr>
                      </a:lvl4pPr>
                      <a:lvl5pPr marL="1828800" algn="l" defTabSz="914400" rtl="0" eaLnBrk="1" latinLnBrk="0" hangingPunct="1">
                        <a:defRPr sz="1800" b="1" kern="1200">
                          <a:solidFill>
                            <a:schemeClr val="lt1"/>
                          </a:solidFill>
                          <a:latin typeface="Perpetua"/>
                        </a:defRPr>
                      </a:lvl5pPr>
                      <a:lvl6pPr marL="2286000" algn="l" defTabSz="914400" rtl="0" eaLnBrk="1" latinLnBrk="0" hangingPunct="1">
                        <a:defRPr sz="1800" b="1" kern="1200">
                          <a:solidFill>
                            <a:schemeClr val="lt1"/>
                          </a:solidFill>
                          <a:latin typeface="Perpetua"/>
                        </a:defRPr>
                      </a:lvl6pPr>
                      <a:lvl7pPr marL="2743200" algn="l" defTabSz="914400" rtl="0" eaLnBrk="1" latinLnBrk="0" hangingPunct="1">
                        <a:defRPr sz="1800" b="1" kern="1200">
                          <a:solidFill>
                            <a:schemeClr val="lt1"/>
                          </a:solidFill>
                          <a:latin typeface="Perpetua"/>
                        </a:defRPr>
                      </a:lvl7pPr>
                      <a:lvl8pPr marL="3200400" algn="l" defTabSz="914400" rtl="0" eaLnBrk="1" latinLnBrk="0" hangingPunct="1">
                        <a:defRPr sz="1800" b="1" kern="1200">
                          <a:solidFill>
                            <a:schemeClr val="lt1"/>
                          </a:solidFill>
                          <a:latin typeface="Perpetua"/>
                        </a:defRPr>
                      </a:lvl8pPr>
                      <a:lvl9pPr marL="3657600" algn="l" defTabSz="914400" rtl="0" eaLnBrk="1" latinLnBrk="0" hangingPunct="1">
                        <a:defRPr sz="1800" b="1" kern="1200">
                          <a:solidFill>
                            <a:schemeClr val="lt1"/>
                          </a:solidFill>
                          <a:latin typeface="Perpetua"/>
                        </a:defRPr>
                      </a:lvl9pPr>
                    </a:lstStyle>
                    <a:p>
                      <a:pPr>
                        <a:spcAft>
                          <a:spcPts val="0"/>
                        </a:spcAft>
                        <a:tabLst>
                          <a:tab pos="228600" algn="l"/>
                          <a:tab pos="1710690" algn="l"/>
                          <a:tab pos="1885950" algn="l"/>
                          <a:tab pos="3371850" algn="l"/>
                          <a:tab pos="4972050" algn="l"/>
                        </a:tabLst>
                      </a:pPr>
                      <a:r>
                        <a:rPr lang="de-DE" sz="1800" b="0" dirty="0">
                          <a:solidFill>
                            <a:schemeClr val="tx1"/>
                          </a:solidFill>
                          <a:effectLst/>
                          <a:latin typeface="Times New Roman" panose="02020603050405020304" pitchFamily="18" charset="0"/>
                          <a:cs typeface="Times New Roman" panose="02020603050405020304" pitchFamily="18" charset="0"/>
                        </a:rPr>
                        <a:t>Cu(OH)</a:t>
                      </a:r>
                      <a:r>
                        <a:rPr lang="de-DE" sz="1800" b="0" baseline="-25000" dirty="0">
                          <a:solidFill>
                            <a:schemeClr val="tx1"/>
                          </a:solidFill>
                          <a:effectLst/>
                          <a:latin typeface="Times New Roman" panose="02020603050405020304" pitchFamily="18" charset="0"/>
                          <a:cs typeface="Times New Roman" panose="02020603050405020304" pitchFamily="18" charset="0"/>
                        </a:rPr>
                        <a:t>2 </a:t>
                      </a:r>
                      <a:r>
                        <a:rPr lang="de-DE" sz="1800" b="0" dirty="0">
                          <a:solidFill>
                            <a:schemeClr val="tx1"/>
                          </a:solidFill>
                          <a:effectLst/>
                          <a:latin typeface="Times New Roman" panose="02020603050405020304" pitchFamily="18" charset="0"/>
                          <a:cs typeface="Times New Roman" panose="02020603050405020304" pitchFamily="18" charset="0"/>
                        </a:rPr>
                        <a:t>không tan</a:t>
                      </a:r>
                      <a:endParaRPr lang="en-US" sz="18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2745373430"/>
                  </a:ext>
                </a:extLst>
              </a:tr>
              <a:tr h="695889">
                <a:tc>
                  <a:txBody>
                    <a:bodyPr/>
                    <a:lstStyle>
                      <a:lvl1pPr marL="0" algn="l" defTabSz="914400" rtl="0" eaLnBrk="1" latinLnBrk="0" hangingPunct="1">
                        <a:defRPr sz="1800" b="1" kern="1200">
                          <a:solidFill>
                            <a:schemeClr val="lt1"/>
                          </a:solidFill>
                          <a:latin typeface="Perpetua"/>
                        </a:defRPr>
                      </a:lvl1pPr>
                      <a:lvl2pPr marL="457200" algn="l" defTabSz="914400" rtl="0" eaLnBrk="1" latinLnBrk="0" hangingPunct="1">
                        <a:defRPr sz="1800" b="1" kern="1200">
                          <a:solidFill>
                            <a:schemeClr val="lt1"/>
                          </a:solidFill>
                          <a:latin typeface="Perpetua"/>
                        </a:defRPr>
                      </a:lvl2pPr>
                      <a:lvl3pPr marL="914400" algn="l" defTabSz="914400" rtl="0" eaLnBrk="1" latinLnBrk="0" hangingPunct="1">
                        <a:defRPr sz="1800" b="1" kern="1200">
                          <a:solidFill>
                            <a:schemeClr val="lt1"/>
                          </a:solidFill>
                          <a:latin typeface="Perpetua"/>
                        </a:defRPr>
                      </a:lvl3pPr>
                      <a:lvl4pPr marL="1371600" algn="l" defTabSz="914400" rtl="0" eaLnBrk="1" latinLnBrk="0" hangingPunct="1">
                        <a:defRPr sz="1800" b="1" kern="1200">
                          <a:solidFill>
                            <a:schemeClr val="lt1"/>
                          </a:solidFill>
                          <a:latin typeface="Perpetua"/>
                        </a:defRPr>
                      </a:lvl4pPr>
                      <a:lvl5pPr marL="1828800" algn="l" defTabSz="914400" rtl="0" eaLnBrk="1" latinLnBrk="0" hangingPunct="1">
                        <a:defRPr sz="1800" b="1" kern="1200">
                          <a:solidFill>
                            <a:schemeClr val="lt1"/>
                          </a:solidFill>
                          <a:latin typeface="Perpetua"/>
                        </a:defRPr>
                      </a:lvl5pPr>
                      <a:lvl6pPr marL="2286000" algn="l" defTabSz="914400" rtl="0" eaLnBrk="1" latinLnBrk="0" hangingPunct="1">
                        <a:defRPr sz="1800" b="1" kern="1200">
                          <a:solidFill>
                            <a:schemeClr val="lt1"/>
                          </a:solidFill>
                          <a:latin typeface="Perpetua"/>
                        </a:defRPr>
                      </a:lvl6pPr>
                      <a:lvl7pPr marL="2743200" algn="l" defTabSz="914400" rtl="0" eaLnBrk="1" latinLnBrk="0" hangingPunct="1">
                        <a:defRPr sz="1800" b="1" kern="1200">
                          <a:solidFill>
                            <a:schemeClr val="lt1"/>
                          </a:solidFill>
                          <a:latin typeface="Perpetua"/>
                        </a:defRPr>
                      </a:lvl7pPr>
                      <a:lvl8pPr marL="3200400" algn="l" defTabSz="914400" rtl="0" eaLnBrk="1" latinLnBrk="0" hangingPunct="1">
                        <a:defRPr sz="1800" b="1" kern="1200">
                          <a:solidFill>
                            <a:schemeClr val="lt1"/>
                          </a:solidFill>
                          <a:latin typeface="Perpetua"/>
                        </a:defRPr>
                      </a:lvl8pPr>
                      <a:lvl9pPr marL="3657600" algn="l" defTabSz="914400" rtl="0" eaLnBrk="1" latinLnBrk="0" hangingPunct="1">
                        <a:defRPr sz="1800" b="1" kern="1200">
                          <a:solidFill>
                            <a:schemeClr val="lt1"/>
                          </a:solidFill>
                          <a:latin typeface="Perpetua"/>
                        </a:defRPr>
                      </a:lvl9pPr>
                    </a:lstStyle>
                    <a:p>
                      <a:pPr>
                        <a:spcAft>
                          <a:spcPts val="0"/>
                        </a:spcAft>
                        <a:tabLst>
                          <a:tab pos="228600" algn="l"/>
                          <a:tab pos="1710690" algn="l"/>
                          <a:tab pos="1885950" algn="l"/>
                          <a:tab pos="3371850" algn="l"/>
                          <a:tab pos="4972050" algn="l"/>
                        </a:tabLst>
                      </a:pPr>
                      <a:r>
                        <a:rPr lang="de-DE" sz="1800">
                          <a:effectLst/>
                          <a:latin typeface="Times New Roman" panose="02020603050405020304" pitchFamily="18" charset="0"/>
                          <a:cs typeface="Times New Roman" panose="02020603050405020304" pitchFamily="18" charset="0"/>
                        </a:rPr>
                        <a:t>Nước brom</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2">
                        <a:lumMod val="75000"/>
                      </a:schemeClr>
                    </a:solidFill>
                  </a:tcPr>
                </a:tc>
                <a:tc>
                  <a:txBody>
                    <a:bodyPr/>
                    <a:lstStyle>
                      <a:lvl1pPr marL="0" algn="l" defTabSz="914400" rtl="0" eaLnBrk="1" latinLnBrk="0" hangingPunct="1">
                        <a:defRPr sz="1800" b="1" kern="1200">
                          <a:solidFill>
                            <a:schemeClr val="lt1"/>
                          </a:solidFill>
                          <a:latin typeface="Perpetua"/>
                        </a:defRPr>
                      </a:lvl1pPr>
                      <a:lvl2pPr marL="457200" algn="l" defTabSz="914400" rtl="0" eaLnBrk="1" latinLnBrk="0" hangingPunct="1">
                        <a:defRPr sz="1800" b="1" kern="1200">
                          <a:solidFill>
                            <a:schemeClr val="lt1"/>
                          </a:solidFill>
                          <a:latin typeface="Perpetua"/>
                        </a:defRPr>
                      </a:lvl2pPr>
                      <a:lvl3pPr marL="914400" algn="l" defTabSz="914400" rtl="0" eaLnBrk="1" latinLnBrk="0" hangingPunct="1">
                        <a:defRPr sz="1800" b="1" kern="1200">
                          <a:solidFill>
                            <a:schemeClr val="lt1"/>
                          </a:solidFill>
                          <a:latin typeface="Perpetua"/>
                        </a:defRPr>
                      </a:lvl3pPr>
                      <a:lvl4pPr marL="1371600" algn="l" defTabSz="914400" rtl="0" eaLnBrk="1" latinLnBrk="0" hangingPunct="1">
                        <a:defRPr sz="1800" b="1" kern="1200">
                          <a:solidFill>
                            <a:schemeClr val="lt1"/>
                          </a:solidFill>
                          <a:latin typeface="Perpetua"/>
                        </a:defRPr>
                      </a:lvl4pPr>
                      <a:lvl5pPr marL="1828800" algn="l" defTabSz="914400" rtl="0" eaLnBrk="1" latinLnBrk="0" hangingPunct="1">
                        <a:defRPr sz="1800" b="1" kern="1200">
                          <a:solidFill>
                            <a:schemeClr val="lt1"/>
                          </a:solidFill>
                          <a:latin typeface="Perpetua"/>
                        </a:defRPr>
                      </a:lvl5pPr>
                      <a:lvl6pPr marL="2286000" algn="l" defTabSz="914400" rtl="0" eaLnBrk="1" latinLnBrk="0" hangingPunct="1">
                        <a:defRPr sz="1800" b="1" kern="1200">
                          <a:solidFill>
                            <a:schemeClr val="lt1"/>
                          </a:solidFill>
                          <a:latin typeface="Perpetua"/>
                        </a:defRPr>
                      </a:lvl6pPr>
                      <a:lvl7pPr marL="2743200" algn="l" defTabSz="914400" rtl="0" eaLnBrk="1" latinLnBrk="0" hangingPunct="1">
                        <a:defRPr sz="1800" b="1" kern="1200">
                          <a:solidFill>
                            <a:schemeClr val="lt1"/>
                          </a:solidFill>
                          <a:latin typeface="Perpetua"/>
                        </a:defRPr>
                      </a:lvl7pPr>
                      <a:lvl8pPr marL="3200400" algn="l" defTabSz="914400" rtl="0" eaLnBrk="1" latinLnBrk="0" hangingPunct="1">
                        <a:defRPr sz="1800" b="1" kern="1200">
                          <a:solidFill>
                            <a:schemeClr val="lt1"/>
                          </a:solidFill>
                          <a:latin typeface="Perpetua"/>
                        </a:defRPr>
                      </a:lvl8pPr>
                      <a:lvl9pPr marL="3657600" algn="l" defTabSz="914400" rtl="0" eaLnBrk="1" latinLnBrk="0" hangingPunct="1">
                        <a:defRPr sz="1800" b="1" kern="1200">
                          <a:solidFill>
                            <a:schemeClr val="lt1"/>
                          </a:solidFill>
                          <a:latin typeface="Perpetua"/>
                        </a:defRPr>
                      </a:lvl9pPr>
                    </a:lstStyle>
                    <a:p>
                      <a:pPr>
                        <a:spcAft>
                          <a:spcPts val="0"/>
                        </a:spcAft>
                        <a:tabLst>
                          <a:tab pos="228600" algn="l"/>
                          <a:tab pos="1710690" algn="l"/>
                          <a:tab pos="1885950" algn="l"/>
                          <a:tab pos="3371850" algn="l"/>
                          <a:tab pos="4972050" algn="l"/>
                        </a:tabLst>
                      </a:pPr>
                      <a:r>
                        <a:rPr lang="de-DE" sz="1800" b="0" dirty="0">
                          <a:solidFill>
                            <a:schemeClr val="tx1"/>
                          </a:solidFill>
                          <a:effectLst/>
                          <a:latin typeface="Times New Roman" panose="02020603050405020304" pitchFamily="18" charset="0"/>
                          <a:cs typeface="Times New Roman" panose="02020603050405020304" pitchFamily="18" charset="0"/>
                        </a:rPr>
                        <a:t>kết tủa trắng, mất màu</a:t>
                      </a:r>
                      <a:endParaRPr lang="en-US" sz="18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2">
                        <a:lumMod val="20000"/>
                        <a:lumOff val="80000"/>
                      </a:schemeClr>
                    </a:solidFill>
                  </a:tcPr>
                </a:tc>
                <a:tc>
                  <a:txBody>
                    <a:bodyPr/>
                    <a:lstStyle>
                      <a:lvl1pPr marL="0" algn="l" defTabSz="914400" rtl="0" eaLnBrk="1" latinLnBrk="0" hangingPunct="1">
                        <a:defRPr sz="1800" b="1" kern="1200">
                          <a:solidFill>
                            <a:schemeClr val="lt1"/>
                          </a:solidFill>
                          <a:latin typeface="Perpetua"/>
                        </a:defRPr>
                      </a:lvl1pPr>
                      <a:lvl2pPr marL="457200" algn="l" defTabSz="914400" rtl="0" eaLnBrk="1" latinLnBrk="0" hangingPunct="1">
                        <a:defRPr sz="1800" b="1" kern="1200">
                          <a:solidFill>
                            <a:schemeClr val="lt1"/>
                          </a:solidFill>
                          <a:latin typeface="Perpetua"/>
                        </a:defRPr>
                      </a:lvl2pPr>
                      <a:lvl3pPr marL="914400" algn="l" defTabSz="914400" rtl="0" eaLnBrk="1" latinLnBrk="0" hangingPunct="1">
                        <a:defRPr sz="1800" b="1" kern="1200">
                          <a:solidFill>
                            <a:schemeClr val="lt1"/>
                          </a:solidFill>
                          <a:latin typeface="Perpetua"/>
                        </a:defRPr>
                      </a:lvl3pPr>
                      <a:lvl4pPr marL="1371600" algn="l" defTabSz="914400" rtl="0" eaLnBrk="1" latinLnBrk="0" hangingPunct="1">
                        <a:defRPr sz="1800" b="1" kern="1200">
                          <a:solidFill>
                            <a:schemeClr val="lt1"/>
                          </a:solidFill>
                          <a:latin typeface="Perpetua"/>
                        </a:defRPr>
                      </a:lvl4pPr>
                      <a:lvl5pPr marL="1828800" algn="l" defTabSz="914400" rtl="0" eaLnBrk="1" latinLnBrk="0" hangingPunct="1">
                        <a:defRPr sz="1800" b="1" kern="1200">
                          <a:solidFill>
                            <a:schemeClr val="lt1"/>
                          </a:solidFill>
                          <a:latin typeface="Perpetua"/>
                        </a:defRPr>
                      </a:lvl5pPr>
                      <a:lvl6pPr marL="2286000" algn="l" defTabSz="914400" rtl="0" eaLnBrk="1" latinLnBrk="0" hangingPunct="1">
                        <a:defRPr sz="1800" b="1" kern="1200">
                          <a:solidFill>
                            <a:schemeClr val="lt1"/>
                          </a:solidFill>
                          <a:latin typeface="Perpetua"/>
                        </a:defRPr>
                      </a:lvl6pPr>
                      <a:lvl7pPr marL="2743200" algn="l" defTabSz="914400" rtl="0" eaLnBrk="1" latinLnBrk="0" hangingPunct="1">
                        <a:defRPr sz="1800" b="1" kern="1200">
                          <a:solidFill>
                            <a:schemeClr val="lt1"/>
                          </a:solidFill>
                          <a:latin typeface="Perpetua"/>
                        </a:defRPr>
                      </a:lvl7pPr>
                      <a:lvl8pPr marL="3200400" algn="l" defTabSz="914400" rtl="0" eaLnBrk="1" latinLnBrk="0" hangingPunct="1">
                        <a:defRPr sz="1800" b="1" kern="1200">
                          <a:solidFill>
                            <a:schemeClr val="lt1"/>
                          </a:solidFill>
                          <a:latin typeface="Perpetua"/>
                        </a:defRPr>
                      </a:lvl8pPr>
                      <a:lvl9pPr marL="3657600" algn="l" defTabSz="914400" rtl="0" eaLnBrk="1" latinLnBrk="0" hangingPunct="1">
                        <a:defRPr sz="1800" b="1" kern="1200">
                          <a:solidFill>
                            <a:schemeClr val="lt1"/>
                          </a:solidFill>
                          <a:latin typeface="Perpetua"/>
                        </a:defRPr>
                      </a:lvl9pPr>
                    </a:lstStyle>
                    <a:p>
                      <a:pPr>
                        <a:spcAft>
                          <a:spcPts val="0"/>
                        </a:spcAft>
                        <a:tabLst>
                          <a:tab pos="228600" algn="l"/>
                          <a:tab pos="1710690" algn="l"/>
                          <a:tab pos="1885950" algn="l"/>
                          <a:tab pos="3371850" algn="l"/>
                          <a:tab pos="4972050" algn="l"/>
                        </a:tabLst>
                      </a:pPr>
                      <a:r>
                        <a:rPr lang="de-DE" sz="1800" b="0" dirty="0">
                          <a:solidFill>
                            <a:schemeClr val="tx1"/>
                          </a:solidFill>
                          <a:effectLst/>
                          <a:latin typeface="Times New Roman" panose="02020603050405020304" pitchFamily="18" charset="0"/>
                          <a:cs typeface="Times New Roman" panose="02020603050405020304" pitchFamily="18" charset="0"/>
                        </a:rPr>
                        <a:t>không có kết tủa, mất màu.</a:t>
                      </a:r>
                      <a:endParaRPr lang="en-US" sz="18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2">
                        <a:lumMod val="20000"/>
                        <a:lumOff val="80000"/>
                      </a:schemeClr>
                    </a:solidFill>
                  </a:tcPr>
                </a:tc>
                <a:tc>
                  <a:txBody>
                    <a:bodyPr/>
                    <a:lstStyle>
                      <a:lvl1pPr marL="0" algn="l" defTabSz="914400" rtl="0" eaLnBrk="1" latinLnBrk="0" hangingPunct="1">
                        <a:defRPr sz="1800" b="1" kern="1200">
                          <a:solidFill>
                            <a:schemeClr val="lt1"/>
                          </a:solidFill>
                          <a:latin typeface="Perpetua"/>
                        </a:defRPr>
                      </a:lvl1pPr>
                      <a:lvl2pPr marL="457200" algn="l" defTabSz="914400" rtl="0" eaLnBrk="1" latinLnBrk="0" hangingPunct="1">
                        <a:defRPr sz="1800" b="1" kern="1200">
                          <a:solidFill>
                            <a:schemeClr val="lt1"/>
                          </a:solidFill>
                          <a:latin typeface="Perpetua"/>
                        </a:defRPr>
                      </a:lvl2pPr>
                      <a:lvl3pPr marL="914400" algn="l" defTabSz="914400" rtl="0" eaLnBrk="1" latinLnBrk="0" hangingPunct="1">
                        <a:defRPr sz="1800" b="1" kern="1200">
                          <a:solidFill>
                            <a:schemeClr val="lt1"/>
                          </a:solidFill>
                          <a:latin typeface="Perpetua"/>
                        </a:defRPr>
                      </a:lvl3pPr>
                      <a:lvl4pPr marL="1371600" algn="l" defTabSz="914400" rtl="0" eaLnBrk="1" latinLnBrk="0" hangingPunct="1">
                        <a:defRPr sz="1800" b="1" kern="1200">
                          <a:solidFill>
                            <a:schemeClr val="lt1"/>
                          </a:solidFill>
                          <a:latin typeface="Perpetua"/>
                        </a:defRPr>
                      </a:lvl4pPr>
                      <a:lvl5pPr marL="1828800" algn="l" defTabSz="914400" rtl="0" eaLnBrk="1" latinLnBrk="0" hangingPunct="1">
                        <a:defRPr sz="1800" b="1" kern="1200">
                          <a:solidFill>
                            <a:schemeClr val="lt1"/>
                          </a:solidFill>
                          <a:latin typeface="Perpetua"/>
                        </a:defRPr>
                      </a:lvl5pPr>
                      <a:lvl6pPr marL="2286000" algn="l" defTabSz="914400" rtl="0" eaLnBrk="1" latinLnBrk="0" hangingPunct="1">
                        <a:defRPr sz="1800" b="1" kern="1200">
                          <a:solidFill>
                            <a:schemeClr val="lt1"/>
                          </a:solidFill>
                          <a:latin typeface="Perpetua"/>
                        </a:defRPr>
                      </a:lvl6pPr>
                      <a:lvl7pPr marL="2743200" algn="l" defTabSz="914400" rtl="0" eaLnBrk="1" latinLnBrk="0" hangingPunct="1">
                        <a:defRPr sz="1800" b="1" kern="1200">
                          <a:solidFill>
                            <a:schemeClr val="lt1"/>
                          </a:solidFill>
                          <a:latin typeface="Perpetua"/>
                        </a:defRPr>
                      </a:lvl7pPr>
                      <a:lvl8pPr marL="3200400" algn="l" defTabSz="914400" rtl="0" eaLnBrk="1" latinLnBrk="0" hangingPunct="1">
                        <a:defRPr sz="1800" b="1" kern="1200">
                          <a:solidFill>
                            <a:schemeClr val="lt1"/>
                          </a:solidFill>
                          <a:latin typeface="Perpetua"/>
                        </a:defRPr>
                      </a:lvl8pPr>
                      <a:lvl9pPr marL="3657600" algn="l" defTabSz="914400" rtl="0" eaLnBrk="1" latinLnBrk="0" hangingPunct="1">
                        <a:defRPr sz="1800" b="1" kern="1200">
                          <a:solidFill>
                            <a:schemeClr val="lt1"/>
                          </a:solidFill>
                          <a:latin typeface="Perpetua"/>
                        </a:defRPr>
                      </a:lvl9pPr>
                    </a:lstStyle>
                    <a:p>
                      <a:pPr>
                        <a:spcAft>
                          <a:spcPts val="0"/>
                        </a:spcAft>
                        <a:tabLst>
                          <a:tab pos="228600" algn="l"/>
                          <a:tab pos="1710690" algn="l"/>
                          <a:tab pos="1885950" algn="l"/>
                          <a:tab pos="3371850" algn="l"/>
                          <a:tab pos="4972050" algn="l"/>
                        </a:tabLst>
                      </a:pPr>
                      <a:r>
                        <a:rPr lang="de-DE" sz="1800" b="0" dirty="0">
                          <a:solidFill>
                            <a:schemeClr val="tx1"/>
                          </a:solidFill>
                          <a:effectLst/>
                          <a:latin typeface="Times New Roman" panose="02020603050405020304" pitchFamily="18" charset="0"/>
                          <a:cs typeface="Times New Roman" panose="02020603050405020304" pitchFamily="18" charset="0"/>
                        </a:rPr>
                        <a:t>không có kết tủa, không mất màu</a:t>
                      </a:r>
                      <a:endParaRPr lang="en-US" sz="18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2">
                        <a:lumMod val="20000"/>
                        <a:lumOff val="80000"/>
                      </a:schemeClr>
                    </a:solidFill>
                  </a:tcPr>
                </a:tc>
                <a:tc>
                  <a:txBody>
                    <a:bodyPr/>
                    <a:lstStyle>
                      <a:lvl1pPr marL="0" algn="l" defTabSz="914400" rtl="0" eaLnBrk="1" latinLnBrk="0" hangingPunct="1">
                        <a:defRPr sz="1800" b="1" kern="1200">
                          <a:solidFill>
                            <a:schemeClr val="lt1"/>
                          </a:solidFill>
                          <a:latin typeface="Perpetua"/>
                        </a:defRPr>
                      </a:lvl1pPr>
                      <a:lvl2pPr marL="457200" algn="l" defTabSz="914400" rtl="0" eaLnBrk="1" latinLnBrk="0" hangingPunct="1">
                        <a:defRPr sz="1800" b="1" kern="1200">
                          <a:solidFill>
                            <a:schemeClr val="lt1"/>
                          </a:solidFill>
                          <a:latin typeface="Perpetua"/>
                        </a:defRPr>
                      </a:lvl2pPr>
                      <a:lvl3pPr marL="914400" algn="l" defTabSz="914400" rtl="0" eaLnBrk="1" latinLnBrk="0" hangingPunct="1">
                        <a:defRPr sz="1800" b="1" kern="1200">
                          <a:solidFill>
                            <a:schemeClr val="lt1"/>
                          </a:solidFill>
                          <a:latin typeface="Perpetua"/>
                        </a:defRPr>
                      </a:lvl3pPr>
                      <a:lvl4pPr marL="1371600" algn="l" defTabSz="914400" rtl="0" eaLnBrk="1" latinLnBrk="0" hangingPunct="1">
                        <a:defRPr sz="1800" b="1" kern="1200">
                          <a:solidFill>
                            <a:schemeClr val="lt1"/>
                          </a:solidFill>
                          <a:latin typeface="Perpetua"/>
                        </a:defRPr>
                      </a:lvl4pPr>
                      <a:lvl5pPr marL="1828800" algn="l" defTabSz="914400" rtl="0" eaLnBrk="1" latinLnBrk="0" hangingPunct="1">
                        <a:defRPr sz="1800" b="1" kern="1200">
                          <a:solidFill>
                            <a:schemeClr val="lt1"/>
                          </a:solidFill>
                          <a:latin typeface="Perpetua"/>
                        </a:defRPr>
                      </a:lvl5pPr>
                      <a:lvl6pPr marL="2286000" algn="l" defTabSz="914400" rtl="0" eaLnBrk="1" latinLnBrk="0" hangingPunct="1">
                        <a:defRPr sz="1800" b="1" kern="1200">
                          <a:solidFill>
                            <a:schemeClr val="lt1"/>
                          </a:solidFill>
                          <a:latin typeface="Perpetua"/>
                        </a:defRPr>
                      </a:lvl6pPr>
                      <a:lvl7pPr marL="2743200" algn="l" defTabSz="914400" rtl="0" eaLnBrk="1" latinLnBrk="0" hangingPunct="1">
                        <a:defRPr sz="1800" b="1" kern="1200">
                          <a:solidFill>
                            <a:schemeClr val="lt1"/>
                          </a:solidFill>
                          <a:latin typeface="Perpetua"/>
                        </a:defRPr>
                      </a:lvl7pPr>
                      <a:lvl8pPr marL="3200400" algn="l" defTabSz="914400" rtl="0" eaLnBrk="1" latinLnBrk="0" hangingPunct="1">
                        <a:defRPr sz="1800" b="1" kern="1200">
                          <a:solidFill>
                            <a:schemeClr val="lt1"/>
                          </a:solidFill>
                          <a:latin typeface="Perpetua"/>
                        </a:defRPr>
                      </a:lvl8pPr>
                      <a:lvl9pPr marL="3657600" algn="l" defTabSz="914400" rtl="0" eaLnBrk="1" latinLnBrk="0" hangingPunct="1">
                        <a:defRPr sz="1800" b="1" kern="1200">
                          <a:solidFill>
                            <a:schemeClr val="lt1"/>
                          </a:solidFill>
                          <a:latin typeface="Perpetua"/>
                        </a:defRPr>
                      </a:lvl9pPr>
                    </a:lstStyle>
                    <a:p>
                      <a:pPr>
                        <a:spcAft>
                          <a:spcPts val="0"/>
                        </a:spcAft>
                        <a:tabLst>
                          <a:tab pos="228600" algn="l"/>
                          <a:tab pos="1710690" algn="l"/>
                          <a:tab pos="1885950" algn="l"/>
                          <a:tab pos="3371850" algn="l"/>
                          <a:tab pos="4972050" algn="l"/>
                        </a:tabLst>
                      </a:pPr>
                      <a:r>
                        <a:rPr lang="de-DE" sz="1800" b="0" dirty="0">
                          <a:solidFill>
                            <a:schemeClr val="tx1"/>
                          </a:solidFill>
                          <a:effectLst/>
                          <a:latin typeface="Times New Roman" panose="02020603050405020304" pitchFamily="18" charset="0"/>
                          <a:cs typeface="Times New Roman" panose="02020603050405020304" pitchFamily="18" charset="0"/>
                        </a:rPr>
                        <a:t>không có kết tủa, không mất màu</a:t>
                      </a:r>
                      <a:endParaRPr lang="en-US" sz="18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2">
                        <a:lumMod val="20000"/>
                        <a:lumOff val="80000"/>
                      </a:schemeClr>
                    </a:solidFill>
                  </a:tcPr>
                </a:tc>
                <a:tc>
                  <a:txBody>
                    <a:bodyPr/>
                    <a:lstStyle>
                      <a:lvl1pPr marL="0" algn="l" defTabSz="914400" rtl="0" eaLnBrk="1" latinLnBrk="0" hangingPunct="1">
                        <a:defRPr sz="1800" b="1" kern="1200">
                          <a:solidFill>
                            <a:schemeClr val="lt1"/>
                          </a:solidFill>
                          <a:latin typeface="Perpetua"/>
                        </a:defRPr>
                      </a:lvl1pPr>
                      <a:lvl2pPr marL="457200" algn="l" defTabSz="914400" rtl="0" eaLnBrk="1" latinLnBrk="0" hangingPunct="1">
                        <a:defRPr sz="1800" b="1" kern="1200">
                          <a:solidFill>
                            <a:schemeClr val="lt1"/>
                          </a:solidFill>
                          <a:latin typeface="Perpetua"/>
                        </a:defRPr>
                      </a:lvl2pPr>
                      <a:lvl3pPr marL="914400" algn="l" defTabSz="914400" rtl="0" eaLnBrk="1" latinLnBrk="0" hangingPunct="1">
                        <a:defRPr sz="1800" b="1" kern="1200">
                          <a:solidFill>
                            <a:schemeClr val="lt1"/>
                          </a:solidFill>
                          <a:latin typeface="Perpetua"/>
                        </a:defRPr>
                      </a:lvl3pPr>
                      <a:lvl4pPr marL="1371600" algn="l" defTabSz="914400" rtl="0" eaLnBrk="1" latinLnBrk="0" hangingPunct="1">
                        <a:defRPr sz="1800" b="1" kern="1200">
                          <a:solidFill>
                            <a:schemeClr val="lt1"/>
                          </a:solidFill>
                          <a:latin typeface="Perpetua"/>
                        </a:defRPr>
                      </a:lvl4pPr>
                      <a:lvl5pPr marL="1828800" algn="l" defTabSz="914400" rtl="0" eaLnBrk="1" latinLnBrk="0" hangingPunct="1">
                        <a:defRPr sz="1800" b="1" kern="1200">
                          <a:solidFill>
                            <a:schemeClr val="lt1"/>
                          </a:solidFill>
                          <a:latin typeface="Perpetua"/>
                        </a:defRPr>
                      </a:lvl5pPr>
                      <a:lvl6pPr marL="2286000" algn="l" defTabSz="914400" rtl="0" eaLnBrk="1" latinLnBrk="0" hangingPunct="1">
                        <a:defRPr sz="1800" b="1" kern="1200">
                          <a:solidFill>
                            <a:schemeClr val="lt1"/>
                          </a:solidFill>
                          <a:latin typeface="Perpetua"/>
                        </a:defRPr>
                      </a:lvl6pPr>
                      <a:lvl7pPr marL="2743200" algn="l" defTabSz="914400" rtl="0" eaLnBrk="1" latinLnBrk="0" hangingPunct="1">
                        <a:defRPr sz="1800" b="1" kern="1200">
                          <a:solidFill>
                            <a:schemeClr val="lt1"/>
                          </a:solidFill>
                          <a:latin typeface="Perpetua"/>
                        </a:defRPr>
                      </a:lvl7pPr>
                      <a:lvl8pPr marL="3200400" algn="l" defTabSz="914400" rtl="0" eaLnBrk="1" latinLnBrk="0" hangingPunct="1">
                        <a:defRPr sz="1800" b="1" kern="1200">
                          <a:solidFill>
                            <a:schemeClr val="lt1"/>
                          </a:solidFill>
                          <a:latin typeface="Perpetua"/>
                        </a:defRPr>
                      </a:lvl8pPr>
                      <a:lvl9pPr marL="3657600" algn="l" defTabSz="914400" rtl="0" eaLnBrk="1" latinLnBrk="0" hangingPunct="1">
                        <a:defRPr sz="1800" b="1" kern="1200">
                          <a:solidFill>
                            <a:schemeClr val="lt1"/>
                          </a:solidFill>
                          <a:latin typeface="Perpetua"/>
                        </a:defRPr>
                      </a:lvl9pPr>
                    </a:lstStyle>
                    <a:p>
                      <a:pPr>
                        <a:spcAft>
                          <a:spcPts val="0"/>
                        </a:spcAft>
                        <a:tabLst>
                          <a:tab pos="228600" algn="l"/>
                          <a:tab pos="1710690" algn="l"/>
                          <a:tab pos="1885950" algn="l"/>
                          <a:tab pos="3371850" algn="l"/>
                          <a:tab pos="4972050" algn="l"/>
                        </a:tabLst>
                      </a:pPr>
                      <a:r>
                        <a:rPr lang="de-DE" sz="1800" b="0" dirty="0">
                          <a:solidFill>
                            <a:schemeClr val="tx1"/>
                          </a:solidFill>
                          <a:effectLst/>
                          <a:latin typeface="Times New Roman" panose="02020603050405020304" pitchFamily="18" charset="0"/>
                          <a:cs typeface="Times New Roman" panose="02020603050405020304" pitchFamily="18" charset="0"/>
                        </a:rPr>
                        <a:t>không có kết tủa, mất màu</a:t>
                      </a:r>
                      <a:endParaRPr lang="en-US" sz="18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596408436"/>
                  </a:ext>
                </a:extLst>
              </a:tr>
            </a:tbl>
          </a:graphicData>
        </a:graphic>
      </p:graphicFrame>
      <p:sp>
        <p:nvSpPr>
          <p:cNvPr id="5" name="TextBox 4">
            <a:extLst>
              <a:ext uri="{FF2B5EF4-FFF2-40B4-BE49-F238E27FC236}">
                <a16:creationId xmlns:a16="http://schemas.microsoft.com/office/drawing/2014/main" id="{6F8457A6-4252-4841-8907-32216BD638A2}"/>
              </a:ext>
            </a:extLst>
          </p:cNvPr>
          <p:cNvSpPr txBox="1"/>
          <p:nvPr/>
        </p:nvSpPr>
        <p:spPr>
          <a:xfrm>
            <a:off x="91439" y="57923"/>
            <a:ext cx="3281680" cy="584775"/>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200" b="1" i="0" u="none" strike="noStrike" kern="1200" cap="none" spc="0" normalizeH="0" baseline="0" noProof="1">
                <a:ln>
                  <a:noFill/>
                </a:ln>
                <a:solidFill>
                  <a:srgbClr val="FF0000"/>
                </a:solidFill>
                <a:effectLst/>
                <a:highlight>
                  <a:srgbClr val="FFFF00"/>
                </a:highlight>
                <a:uLnTx/>
                <a:uFillTx/>
                <a:latin typeface="Times New Roman" panose="02020603050405020304" pitchFamily="18" charset="0"/>
                <a:ea typeface="+mn-ea"/>
                <a:cs typeface="Times New Roman" panose="02020603050405020304" pitchFamily="18" charset="0"/>
              </a:rPr>
              <a:t>B / LUYỆN TẬP </a:t>
            </a:r>
          </a:p>
        </p:txBody>
      </p:sp>
      <p:sp>
        <p:nvSpPr>
          <p:cNvPr id="6" name="Explosion: 8 Points 5">
            <a:extLst>
              <a:ext uri="{FF2B5EF4-FFF2-40B4-BE49-F238E27FC236}">
                <a16:creationId xmlns:a16="http://schemas.microsoft.com/office/drawing/2014/main" id="{CAF0381C-89E6-4E9E-B309-2C7459263A0E}"/>
              </a:ext>
            </a:extLst>
          </p:cNvPr>
          <p:cNvSpPr/>
          <p:nvPr/>
        </p:nvSpPr>
        <p:spPr>
          <a:xfrm>
            <a:off x="5723153" y="5652561"/>
            <a:ext cx="467361" cy="416560"/>
          </a:xfrm>
          <a:prstGeom prst="irregularSeal1">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endParaRPr>
          </a:p>
        </p:txBody>
      </p:sp>
    </p:spTree>
    <p:extLst>
      <p:ext uri="{BB962C8B-B14F-4D97-AF65-F5344CB8AC3E}">
        <p14:creationId xmlns:p14="http://schemas.microsoft.com/office/powerpoint/2010/main" val="3958686031"/>
      </p:ext>
    </p:extLst>
  </p:cSld>
  <p:clrMapOvr>
    <a:masterClrMapping/>
  </p:clrMapOvr>
  <p:transition spd="slow" advClick="0" advTm="300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circle(in)">
                                      <p:cBhvr>
                                        <p:cTn id="15"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5" name="图片 84">
            <a:extLst>
              <a:ext uri="{FF2B5EF4-FFF2-40B4-BE49-F238E27FC236}">
                <a16:creationId xmlns:a16="http://schemas.microsoft.com/office/drawing/2014/main" id="{512C9FE3-431A-4352-B000-5BB6939E2A23}"/>
              </a:ext>
            </a:extLst>
          </p:cNvPr>
          <p:cNvPicPr>
            <a:picLocks noChangeAspect="1"/>
          </p:cNvPicPr>
          <p:nvPr/>
        </p:nvPicPr>
        <p:blipFill>
          <a:blip r:embed="rId3"/>
          <a:stretch>
            <a:fillRect/>
          </a:stretch>
        </p:blipFill>
        <p:spPr>
          <a:xfrm rot="11700000" flipH="1">
            <a:off x="4575475" y="5277936"/>
            <a:ext cx="1306059" cy="1073431"/>
          </a:xfrm>
          <a:prstGeom prst="rect">
            <a:avLst/>
          </a:prstGeom>
          <a:effectLst>
            <a:outerShdw blurRad="50800" dist="38100" dir="5400000" algn="t" rotWithShape="0">
              <a:prstClr val="black">
                <a:alpha val="40000"/>
              </a:prstClr>
            </a:outerShdw>
          </a:effectLst>
        </p:spPr>
      </p:pic>
      <p:sp>
        <p:nvSpPr>
          <p:cNvPr id="84" name="矩形 83">
            <a:extLst>
              <a:ext uri="{FF2B5EF4-FFF2-40B4-BE49-F238E27FC236}">
                <a16:creationId xmlns:a16="http://schemas.microsoft.com/office/drawing/2014/main" id="{F098EAD2-38F9-43C2-84F3-0779341C2472}"/>
              </a:ext>
            </a:extLst>
          </p:cNvPr>
          <p:cNvSpPr/>
          <p:nvPr/>
        </p:nvSpPr>
        <p:spPr>
          <a:xfrm>
            <a:off x="4707949" y="0"/>
            <a:ext cx="2773813" cy="6858000"/>
          </a:xfrm>
          <a:prstGeom prst="rect">
            <a:avLst/>
          </a:prstGeom>
          <a:noFill/>
          <a:ln w="19050">
            <a:solidFill>
              <a:srgbClr val="3B3734"/>
            </a:solidFill>
            <a:prstDash val="sysDash"/>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3" name="图片 82">
            <a:extLst>
              <a:ext uri="{FF2B5EF4-FFF2-40B4-BE49-F238E27FC236}">
                <a16:creationId xmlns:a16="http://schemas.microsoft.com/office/drawing/2014/main" id="{B581B0BB-64B5-4343-BCE2-DAEFDECFE92E}"/>
              </a:ext>
            </a:extLst>
          </p:cNvPr>
          <p:cNvPicPr>
            <a:picLocks noChangeAspect="1"/>
          </p:cNvPicPr>
          <p:nvPr/>
        </p:nvPicPr>
        <p:blipFill>
          <a:blip r:embed="rId3"/>
          <a:stretch>
            <a:fillRect/>
          </a:stretch>
        </p:blipFill>
        <p:spPr>
          <a:xfrm rot="571428" flipH="1">
            <a:off x="6319843" y="1991255"/>
            <a:ext cx="1306059" cy="1073431"/>
          </a:xfrm>
          <a:prstGeom prst="rect">
            <a:avLst/>
          </a:prstGeom>
          <a:effectLst>
            <a:outerShdw blurRad="50800" dist="38100" dir="5400000" algn="t" rotWithShape="0">
              <a:prstClr val="black">
                <a:alpha val="40000"/>
              </a:prstClr>
            </a:outerShdw>
          </a:effectLst>
        </p:spPr>
      </p:pic>
      <p:grpSp>
        <p:nvGrpSpPr>
          <p:cNvPr id="54" name="组合 53">
            <a:extLst>
              <a:ext uri="{FF2B5EF4-FFF2-40B4-BE49-F238E27FC236}">
                <a16:creationId xmlns:a16="http://schemas.microsoft.com/office/drawing/2014/main" id="{6A362C57-7218-4F95-91CC-F68295B281A6}"/>
              </a:ext>
            </a:extLst>
          </p:cNvPr>
          <p:cNvGrpSpPr/>
          <p:nvPr/>
        </p:nvGrpSpPr>
        <p:grpSpPr>
          <a:xfrm rot="2814317">
            <a:off x="1640217" y="1780399"/>
            <a:ext cx="8550381" cy="3129386"/>
            <a:chOff x="6074267" y="650263"/>
            <a:chExt cx="8550381" cy="3129386"/>
          </a:xfrm>
          <a:effectLst>
            <a:outerShdw blurRad="50800" dist="38100" dir="5400000" algn="t" rotWithShape="0">
              <a:prstClr val="black">
                <a:alpha val="40000"/>
              </a:prstClr>
            </a:outerShdw>
          </a:effectLst>
        </p:grpSpPr>
        <p:grpSp>
          <p:nvGrpSpPr>
            <p:cNvPr id="8" name="组合 7">
              <a:extLst>
                <a:ext uri="{FF2B5EF4-FFF2-40B4-BE49-F238E27FC236}">
                  <a16:creationId xmlns:a16="http://schemas.microsoft.com/office/drawing/2014/main" id="{BBA140A2-FC40-4A03-8F61-D761CA4DDB65}"/>
                </a:ext>
              </a:extLst>
            </p:cNvPr>
            <p:cNvGrpSpPr/>
            <p:nvPr/>
          </p:nvGrpSpPr>
          <p:grpSpPr>
            <a:xfrm>
              <a:off x="9759351" y="973470"/>
              <a:ext cx="4865297" cy="2806179"/>
              <a:chOff x="7122624" y="3718582"/>
              <a:chExt cx="4865297" cy="2806179"/>
            </a:xfrm>
          </p:grpSpPr>
          <p:grpSp>
            <p:nvGrpSpPr>
              <p:cNvPr id="40" name="组合 39">
                <a:extLst>
                  <a:ext uri="{FF2B5EF4-FFF2-40B4-BE49-F238E27FC236}">
                    <a16:creationId xmlns:a16="http://schemas.microsoft.com/office/drawing/2014/main" id="{58BD4C40-F824-40E7-8585-8235B8BF3F4B}"/>
                  </a:ext>
                </a:extLst>
              </p:cNvPr>
              <p:cNvGrpSpPr/>
              <p:nvPr/>
            </p:nvGrpSpPr>
            <p:grpSpPr>
              <a:xfrm rot="10800000">
                <a:off x="7536791" y="3718582"/>
                <a:ext cx="4451130" cy="2806179"/>
                <a:chOff x="2550435" y="6102"/>
                <a:chExt cx="4451130" cy="2806179"/>
              </a:xfrm>
            </p:grpSpPr>
            <p:grpSp>
              <p:nvGrpSpPr>
                <p:cNvPr id="41" name="组合 40">
                  <a:extLst>
                    <a:ext uri="{FF2B5EF4-FFF2-40B4-BE49-F238E27FC236}">
                      <a16:creationId xmlns:a16="http://schemas.microsoft.com/office/drawing/2014/main" id="{9BFED0E3-3829-42D2-AD3A-0D197C7EA177}"/>
                    </a:ext>
                  </a:extLst>
                </p:cNvPr>
                <p:cNvGrpSpPr/>
                <p:nvPr/>
              </p:nvGrpSpPr>
              <p:grpSpPr>
                <a:xfrm rot="2004730">
                  <a:off x="2550435" y="6102"/>
                  <a:ext cx="4227215" cy="2806179"/>
                  <a:chOff x="2207435" y="-669026"/>
                  <a:chExt cx="6913333" cy="4589321"/>
                </a:xfrm>
              </p:grpSpPr>
              <p:grpSp>
                <p:nvGrpSpPr>
                  <p:cNvPr id="43" name="组合 42">
                    <a:extLst>
                      <a:ext uri="{FF2B5EF4-FFF2-40B4-BE49-F238E27FC236}">
                        <a16:creationId xmlns:a16="http://schemas.microsoft.com/office/drawing/2014/main" id="{AC335E3B-EACF-4996-9784-535852C7F2BF}"/>
                      </a:ext>
                    </a:extLst>
                  </p:cNvPr>
                  <p:cNvGrpSpPr/>
                  <p:nvPr/>
                </p:nvGrpSpPr>
                <p:grpSpPr>
                  <a:xfrm>
                    <a:off x="2207435" y="-669026"/>
                    <a:ext cx="6913333" cy="4589321"/>
                    <a:chOff x="-1522986" y="-191652"/>
                    <a:chExt cx="8783716" cy="5830949"/>
                  </a:xfrm>
                </p:grpSpPr>
                <p:pic>
                  <p:nvPicPr>
                    <p:cNvPr id="47" name="图片 46">
                      <a:extLst>
                        <a:ext uri="{FF2B5EF4-FFF2-40B4-BE49-F238E27FC236}">
                          <a16:creationId xmlns:a16="http://schemas.microsoft.com/office/drawing/2014/main" id="{F8EE6C84-6A0A-48D4-A536-CAC0B29310F8}"/>
                        </a:ext>
                      </a:extLst>
                    </p:cNvPr>
                    <p:cNvPicPr>
                      <a:picLocks noChangeAspect="1"/>
                    </p:cNvPicPr>
                    <p:nvPr/>
                  </p:nvPicPr>
                  <p:blipFill>
                    <a:blip r:embed="rId4"/>
                    <a:stretch>
                      <a:fillRect/>
                    </a:stretch>
                  </p:blipFill>
                  <p:spPr>
                    <a:xfrm rot="19161457">
                      <a:off x="2198244" y="-191652"/>
                      <a:ext cx="5062487" cy="3306241"/>
                    </a:xfrm>
                    <a:prstGeom prst="rect">
                      <a:avLst/>
                    </a:prstGeom>
                  </p:spPr>
                </p:pic>
                <p:pic>
                  <p:nvPicPr>
                    <p:cNvPr id="46" name="图片 45">
                      <a:extLst>
                        <a:ext uri="{FF2B5EF4-FFF2-40B4-BE49-F238E27FC236}">
                          <a16:creationId xmlns:a16="http://schemas.microsoft.com/office/drawing/2014/main" id="{B57BE557-BBCE-454C-9DCB-9F7F198692F1}"/>
                        </a:ext>
                      </a:extLst>
                    </p:cNvPr>
                    <p:cNvPicPr>
                      <a:picLocks noChangeAspect="1"/>
                    </p:cNvPicPr>
                    <p:nvPr/>
                  </p:nvPicPr>
                  <p:blipFill>
                    <a:blip r:embed="rId5"/>
                    <a:stretch>
                      <a:fillRect/>
                    </a:stretch>
                  </p:blipFill>
                  <p:spPr>
                    <a:xfrm>
                      <a:off x="-1522986" y="1343432"/>
                      <a:ext cx="4890496" cy="4295865"/>
                    </a:xfrm>
                    <a:prstGeom prst="rect">
                      <a:avLst/>
                    </a:prstGeom>
                  </p:spPr>
                </p:pic>
              </p:grpSp>
              <p:pic>
                <p:nvPicPr>
                  <p:cNvPr id="45" name="图片 44">
                    <a:extLst>
                      <a:ext uri="{FF2B5EF4-FFF2-40B4-BE49-F238E27FC236}">
                        <a16:creationId xmlns:a16="http://schemas.microsoft.com/office/drawing/2014/main" id="{25376918-2DD6-4481-8EF9-D938BC96BA61}"/>
                      </a:ext>
                    </a:extLst>
                  </p:cNvPr>
                  <p:cNvPicPr>
                    <a:picLocks noChangeAspect="1"/>
                  </p:cNvPicPr>
                  <p:nvPr/>
                </p:nvPicPr>
                <p:blipFill>
                  <a:blip r:embed="rId6"/>
                  <a:stretch>
                    <a:fillRect/>
                  </a:stretch>
                </p:blipFill>
                <p:spPr>
                  <a:xfrm>
                    <a:off x="5633005" y="2599245"/>
                    <a:ext cx="796723" cy="674527"/>
                  </a:xfrm>
                  <a:prstGeom prst="rect">
                    <a:avLst/>
                  </a:prstGeom>
                </p:spPr>
              </p:pic>
            </p:grpSp>
            <p:pic>
              <p:nvPicPr>
                <p:cNvPr id="42" name="图片 41">
                  <a:extLst>
                    <a:ext uri="{FF2B5EF4-FFF2-40B4-BE49-F238E27FC236}">
                      <a16:creationId xmlns:a16="http://schemas.microsoft.com/office/drawing/2014/main" id="{95153CCC-09D8-4411-83C4-E8FD512A4C5D}"/>
                    </a:ext>
                  </a:extLst>
                </p:cNvPr>
                <p:cNvPicPr>
                  <a:picLocks noChangeAspect="1"/>
                </p:cNvPicPr>
                <p:nvPr/>
              </p:nvPicPr>
              <p:blipFill>
                <a:blip r:embed="rId6"/>
                <a:stretch>
                  <a:fillRect/>
                </a:stretch>
              </p:blipFill>
              <p:spPr>
                <a:xfrm rot="20414560">
                  <a:off x="6294592" y="383994"/>
                  <a:ext cx="706973" cy="598542"/>
                </a:xfrm>
                <a:prstGeom prst="rect">
                  <a:avLst/>
                </a:prstGeom>
              </p:spPr>
            </p:pic>
          </p:grpSp>
          <p:pic>
            <p:nvPicPr>
              <p:cNvPr id="48" name="图片 47">
                <a:extLst>
                  <a:ext uri="{FF2B5EF4-FFF2-40B4-BE49-F238E27FC236}">
                    <a16:creationId xmlns:a16="http://schemas.microsoft.com/office/drawing/2014/main" id="{9D5945A0-9011-4105-94A3-30615084A931}"/>
                  </a:ext>
                </a:extLst>
              </p:cNvPr>
              <p:cNvPicPr>
                <a:picLocks noChangeAspect="1"/>
              </p:cNvPicPr>
              <p:nvPr/>
            </p:nvPicPr>
            <p:blipFill>
              <a:blip r:embed="rId6"/>
              <a:stretch>
                <a:fillRect/>
              </a:stretch>
            </p:blipFill>
            <p:spPr>
              <a:xfrm rot="20414560">
                <a:off x="7122624" y="5394538"/>
                <a:ext cx="469055" cy="473672"/>
              </a:xfrm>
              <a:prstGeom prst="rect">
                <a:avLst/>
              </a:prstGeom>
            </p:spPr>
          </p:pic>
        </p:grpSp>
        <p:grpSp>
          <p:nvGrpSpPr>
            <p:cNvPr id="7" name="组合 6">
              <a:extLst>
                <a:ext uri="{FF2B5EF4-FFF2-40B4-BE49-F238E27FC236}">
                  <a16:creationId xmlns:a16="http://schemas.microsoft.com/office/drawing/2014/main" id="{687B042A-9D0F-4132-9C4B-AE483A9DE1C3}"/>
                </a:ext>
              </a:extLst>
            </p:cNvPr>
            <p:cNvGrpSpPr/>
            <p:nvPr/>
          </p:nvGrpSpPr>
          <p:grpSpPr>
            <a:xfrm>
              <a:off x="6074267" y="650263"/>
              <a:ext cx="4909520" cy="2806179"/>
              <a:chOff x="-29110" y="1267470"/>
              <a:chExt cx="4909520" cy="2806179"/>
            </a:xfrm>
          </p:grpSpPr>
          <p:grpSp>
            <p:nvGrpSpPr>
              <p:cNvPr id="6" name="组合 5">
                <a:extLst>
                  <a:ext uri="{FF2B5EF4-FFF2-40B4-BE49-F238E27FC236}">
                    <a16:creationId xmlns:a16="http://schemas.microsoft.com/office/drawing/2014/main" id="{21A228B9-C3D3-492F-8DF9-78D13CCEDD28}"/>
                  </a:ext>
                </a:extLst>
              </p:cNvPr>
              <p:cNvGrpSpPr/>
              <p:nvPr/>
            </p:nvGrpSpPr>
            <p:grpSpPr>
              <a:xfrm>
                <a:off x="-29110" y="1267470"/>
                <a:ext cx="4451130" cy="2806179"/>
                <a:chOff x="2550435" y="6102"/>
                <a:chExt cx="4451130" cy="2806179"/>
              </a:xfrm>
            </p:grpSpPr>
            <p:grpSp>
              <p:nvGrpSpPr>
                <p:cNvPr id="5" name="组合 4">
                  <a:extLst>
                    <a:ext uri="{FF2B5EF4-FFF2-40B4-BE49-F238E27FC236}">
                      <a16:creationId xmlns:a16="http://schemas.microsoft.com/office/drawing/2014/main" id="{2CE38805-3B58-4654-8B7C-1FC6E4A15E6D}"/>
                    </a:ext>
                  </a:extLst>
                </p:cNvPr>
                <p:cNvGrpSpPr/>
                <p:nvPr/>
              </p:nvGrpSpPr>
              <p:grpSpPr>
                <a:xfrm rot="2004730">
                  <a:off x="2550435" y="6102"/>
                  <a:ext cx="4227215" cy="2806179"/>
                  <a:chOff x="2207435" y="-669026"/>
                  <a:chExt cx="6913333" cy="4589321"/>
                </a:xfrm>
              </p:grpSpPr>
              <p:grpSp>
                <p:nvGrpSpPr>
                  <p:cNvPr id="32" name="组合 31">
                    <a:extLst>
                      <a:ext uri="{FF2B5EF4-FFF2-40B4-BE49-F238E27FC236}">
                        <a16:creationId xmlns:a16="http://schemas.microsoft.com/office/drawing/2014/main" id="{A2C358F1-6FAA-4459-911B-B85C176620B8}"/>
                      </a:ext>
                    </a:extLst>
                  </p:cNvPr>
                  <p:cNvGrpSpPr/>
                  <p:nvPr/>
                </p:nvGrpSpPr>
                <p:grpSpPr>
                  <a:xfrm>
                    <a:off x="2207435" y="-669026"/>
                    <a:ext cx="6913333" cy="4589321"/>
                    <a:chOff x="-1522986" y="-191652"/>
                    <a:chExt cx="8783716" cy="5830949"/>
                  </a:xfrm>
                </p:grpSpPr>
                <p:pic>
                  <p:nvPicPr>
                    <p:cNvPr id="36" name="图片 35">
                      <a:extLst>
                        <a:ext uri="{FF2B5EF4-FFF2-40B4-BE49-F238E27FC236}">
                          <a16:creationId xmlns:a16="http://schemas.microsoft.com/office/drawing/2014/main" id="{B07BF2F7-9F64-484C-81A2-92E378B631F0}"/>
                        </a:ext>
                      </a:extLst>
                    </p:cNvPr>
                    <p:cNvPicPr>
                      <a:picLocks noChangeAspect="1"/>
                    </p:cNvPicPr>
                    <p:nvPr/>
                  </p:nvPicPr>
                  <p:blipFill>
                    <a:blip r:embed="rId5"/>
                    <a:stretch>
                      <a:fillRect/>
                    </a:stretch>
                  </p:blipFill>
                  <p:spPr>
                    <a:xfrm>
                      <a:off x="-1522986" y="1343432"/>
                      <a:ext cx="4890496" cy="4295865"/>
                    </a:xfrm>
                    <a:prstGeom prst="rect">
                      <a:avLst/>
                    </a:prstGeom>
                  </p:spPr>
                </p:pic>
                <p:pic>
                  <p:nvPicPr>
                    <p:cNvPr id="37" name="图片 36">
                      <a:extLst>
                        <a:ext uri="{FF2B5EF4-FFF2-40B4-BE49-F238E27FC236}">
                          <a16:creationId xmlns:a16="http://schemas.microsoft.com/office/drawing/2014/main" id="{A0CDBBA2-33BC-49FB-B620-84BCAD66B073}"/>
                        </a:ext>
                      </a:extLst>
                    </p:cNvPr>
                    <p:cNvPicPr>
                      <a:picLocks noChangeAspect="1"/>
                    </p:cNvPicPr>
                    <p:nvPr/>
                  </p:nvPicPr>
                  <p:blipFill>
                    <a:blip r:embed="rId4"/>
                    <a:stretch>
                      <a:fillRect/>
                    </a:stretch>
                  </p:blipFill>
                  <p:spPr>
                    <a:xfrm rot="19161457">
                      <a:off x="2198244" y="-191652"/>
                      <a:ext cx="5062487" cy="3306241"/>
                    </a:xfrm>
                    <a:prstGeom prst="rect">
                      <a:avLst/>
                    </a:prstGeom>
                  </p:spPr>
                </p:pic>
              </p:grpSp>
              <p:pic>
                <p:nvPicPr>
                  <p:cNvPr id="39" name="图片 38">
                    <a:extLst>
                      <a:ext uri="{FF2B5EF4-FFF2-40B4-BE49-F238E27FC236}">
                        <a16:creationId xmlns:a16="http://schemas.microsoft.com/office/drawing/2014/main" id="{77CCBC32-16DE-4F89-82DC-51F9E21948C6}"/>
                      </a:ext>
                    </a:extLst>
                  </p:cNvPr>
                  <p:cNvPicPr>
                    <a:picLocks noChangeAspect="1"/>
                  </p:cNvPicPr>
                  <p:nvPr/>
                </p:nvPicPr>
                <p:blipFill>
                  <a:blip r:embed="rId6"/>
                  <a:stretch>
                    <a:fillRect/>
                  </a:stretch>
                </p:blipFill>
                <p:spPr>
                  <a:xfrm>
                    <a:off x="5620645" y="2640574"/>
                    <a:ext cx="796723" cy="674527"/>
                  </a:xfrm>
                  <a:prstGeom prst="rect">
                    <a:avLst/>
                  </a:prstGeom>
                </p:spPr>
              </p:pic>
            </p:grpSp>
            <p:pic>
              <p:nvPicPr>
                <p:cNvPr id="29" name="图片 28">
                  <a:extLst>
                    <a:ext uri="{FF2B5EF4-FFF2-40B4-BE49-F238E27FC236}">
                      <a16:creationId xmlns:a16="http://schemas.microsoft.com/office/drawing/2014/main" id="{09434295-343E-4498-A07C-ACB9BEC05638}"/>
                    </a:ext>
                  </a:extLst>
                </p:cNvPr>
                <p:cNvPicPr>
                  <a:picLocks noChangeAspect="1"/>
                </p:cNvPicPr>
                <p:nvPr/>
              </p:nvPicPr>
              <p:blipFill>
                <a:blip r:embed="rId6"/>
                <a:stretch>
                  <a:fillRect/>
                </a:stretch>
              </p:blipFill>
              <p:spPr>
                <a:xfrm rot="20414560">
                  <a:off x="6294592" y="383994"/>
                  <a:ext cx="706973" cy="598542"/>
                </a:xfrm>
                <a:prstGeom prst="rect">
                  <a:avLst/>
                </a:prstGeom>
              </p:spPr>
            </p:pic>
          </p:grpSp>
          <p:pic>
            <p:nvPicPr>
              <p:cNvPr id="49" name="图片 48">
                <a:extLst>
                  <a:ext uri="{FF2B5EF4-FFF2-40B4-BE49-F238E27FC236}">
                    <a16:creationId xmlns:a16="http://schemas.microsoft.com/office/drawing/2014/main" id="{54EA4F40-9EB8-43C3-AD3F-611EBF96CA3D}"/>
                  </a:ext>
                </a:extLst>
              </p:cNvPr>
              <p:cNvPicPr>
                <a:picLocks noChangeAspect="1"/>
              </p:cNvPicPr>
              <p:nvPr/>
            </p:nvPicPr>
            <p:blipFill>
              <a:blip r:embed="rId6"/>
              <a:stretch>
                <a:fillRect/>
              </a:stretch>
            </p:blipFill>
            <p:spPr>
              <a:xfrm rot="20414560">
                <a:off x="4411355" y="1708631"/>
                <a:ext cx="469055" cy="397114"/>
              </a:xfrm>
              <a:prstGeom prst="rect">
                <a:avLst/>
              </a:prstGeom>
            </p:spPr>
          </p:pic>
        </p:grpSp>
      </p:grpSp>
      <p:sp>
        <p:nvSpPr>
          <p:cNvPr id="78" name="矩形 77">
            <a:extLst>
              <a:ext uri="{FF2B5EF4-FFF2-40B4-BE49-F238E27FC236}">
                <a16:creationId xmlns:a16="http://schemas.microsoft.com/office/drawing/2014/main" id="{0E4850FF-C24D-476B-9A57-DFF0D9B0A76A}"/>
              </a:ext>
            </a:extLst>
          </p:cNvPr>
          <p:cNvSpPr/>
          <p:nvPr/>
        </p:nvSpPr>
        <p:spPr>
          <a:xfrm>
            <a:off x="4885391" y="0"/>
            <a:ext cx="2406036" cy="6858000"/>
          </a:xfrm>
          <a:prstGeom prst="rect">
            <a:avLst/>
          </a:prstGeom>
          <a:solidFill>
            <a:srgbClr val="F3F4ED"/>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0" name="图片 79">
            <a:extLst>
              <a:ext uri="{FF2B5EF4-FFF2-40B4-BE49-F238E27FC236}">
                <a16:creationId xmlns:a16="http://schemas.microsoft.com/office/drawing/2014/main" id="{E8D2D9B7-25F6-4ED7-891D-838EA57F6132}"/>
              </a:ext>
            </a:extLst>
          </p:cNvPr>
          <p:cNvPicPr>
            <a:picLocks noChangeAspect="1"/>
          </p:cNvPicPr>
          <p:nvPr/>
        </p:nvPicPr>
        <p:blipFill rotWithShape="1">
          <a:blip r:embed="rId3"/>
          <a:srcRect r="66270"/>
          <a:stretch/>
        </p:blipFill>
        <p:spPr>
          <a:xfrm rot="15300000">
            <a:off x="4626979" y="502921"/>
            <a:ext cx="392571" cy="956565"/>
          </a:xfrm>
          <a:prstGeom prst="rect">
            <a:avLst/>
          </a:prstGeom>
          <a:effectLst>
            <a:outerShdw blurRad="50800" dist="38100" dir="5400000" algn="t" rotWithShape="0">
              <a:prstClr val="black">
                <a:alpha val="40000"/>
              </a:prstClr>
            </a:outerShdw>
          </a:effectLst>
        </p:spPr>
      </p:pic>
      <p:pic>
        <p:nvPicPr>
          <p:cNvPr id="51" name="图片 50">
            <a:extLst>
              <a:ext uri="{FF2B5EF4-FFF2-40B4-BE49-F238E27FC236}">
                <a16:creationId xmlns:a16="http://schemas.microsoft.com/office/drawing/2014/main" id="{0516B57C-BEC9-4F18-AB7A-6775C5E1A14F}"/>
              </a:ext>
            </a:extLst>
          </p:cNvPr>
          <p:cNvPicPr>
            <a:picLocks noChangeAspect="1"/>
          </p:cNvPicPr>
          <p:nvPr/>
        </p:nvPicPr>
        <p:blipFill>
          <a:blip r:embed="rId7"/>
          <a:stretch>
            <a:fillRect/>
          </a:stretch>
        </p:blipFill>
        <p:spPr>
          <a:xfrm rot="6775811">
            <a:off x="5160184" y="873822"/>
            <a:ext cx="298808" cy="504848"/>
          </a:xfrm>
          <a:prstGeom prst="rect">
            <a:avLst/>
          </a:prstGeom>
          <a:effectLst>
            <a:outerShdw blurRad="50800" dist="38100" dir="5400000" algn="t" rotWithShape="0">
              <a:prstClr val="black">
                <a:alpha val="40000"/>
              </a:prstClr>
            </a:outerShdw>
          </a:effectLst>
        </p:spPr>
      </p:pic>
      <p:grpSp>
        <p:nvGrpSpPr>
          <p:cNvPr id="35" name="组合 34">
            <a:extLst>
              <a:ext uri="{FF2B5EF4-FFF2-40B4-BE49-F238E27FC236}">
                <a16:creationId xmlns:a16="http://schemas.microsoft.com/office/drawing/2014/main" id="{7DB8CD2C-0D29-44F2-BADB-CC65DB84F735}"/>
              </a:ext>
            </a:extLst>
          </p:cNvPr>
          <p:cNvGrpSpPr/>
          <p:nvPr/>
        </p:nvGrpSpPr>
        <p:grpSpPr>
          <a:xfrm>
            <a:off x="4865513" y="2040359"/>
            <a:ext cx="2451934" cy="2777282"/>
            <a:chOff x="5403749" y="2119520"/>
            <a:chExt cx="2451934" cy="2777282"/>
          </a:xfrm>
          <a:noFill/>
        </p:grpSpPr>
        <p:sp>
          <p:nvSpPr>
            <p:cNvPr id="3" name="文本框 2">
              <a:extLst>
                <a:ext uri="{FF2B5EF4-FFF2-40B4-BE49-F238E27FC236}">
                  <a16:creationId xmlns:a16="http://schemas.microsoft.com/office/drawing/2014/main" id="{B7D77B93-FF75-4270-9BEF-2A8999AFFBC4}"/>
                </a:ext>
              </a:extLst>
            </p:cNvPr>
            <p:cNvSpPr txBox="1"/>
            <p:nvPr/>
          </p:nvSpPr>
          <p:spPr>
            <a:xfrm>
              <a:off x="5494722" y="2119520"/>
              <a:ext cx="2313454" cy="2646878"/>
            </a:xfrm>
            <a:prstGeom prst="rect">
              <a:avLst/>
            </a:prstGeom>
            <a:grpFill/>
            <a:effectLst>
              <a:outerShdw blurRad="50800" dist="38100" dir="5400000" algn="t" rotWithShape="0">
                <a:prstClr val="black">
                  <a:alpha val="40000"/>
                </a:prstClr>
              </a:outerShdw>
            </a:effectLst>
          </p:spPr>
          <p:txBody>
            <a:bodyPr wrap="none" rtlCol="0">
              <a:spAutoFit/>
            </a:bodyPr>
            <a:lstStyle/>
            <a:p>
              <a:r>
                <a:rPr lang="zh-CN" altLang="en-US" sz="16600" dirty="0">
                  <a:blipFill>
                    <a:blip r:embed="rId8"/>
                    <a:stretch>
                      <a:fillRect/>
                    </a:stretch>
                  </a:blipFill>
                  <a:latin typeface="宋体" panose="02010600030101010101" pitchFamily="2" charset="-122"/>
                  <a:ea typeface="宋体" panose="02010600030101010101" pitchFamily="2" charset="-122"/>
                  <a:cs typeface="+mn-ea"/>
                  <a:sym typeface="+mn-lt"/>
                </a:rPr>
                <a:t>壹</a:t>
              </a:r>
            </a:p>
          </p:txBody>
        </p:sp>
        <p:sp>
          <p:nvSpPr>
            <p:cNvPr id="33" name="半闭框 32">
              <a:extLst>
                <a:ext uri="{FF2B5EF4-FFF2-40B4-BE49-F238E27FC236}">
                  <a16:creationId xmlns:a16="http://schemas.microsoft.com/office/drawing/2014/main" id="{325CF974-4E27-4E6B-AB76-582EE45F755E}"/>
                </a:ext>
              </a:extLst>
            </p:cNvPr>
            <p:cNvSpPr/>
            <p:nvPr/>
          </p:nvSpPr>
          <p:spPr>
            <a:xfrm>
              <a:off x="5403749" y="2502575"/>
              <a:ext cx="349682" cy="921679"/>
            </a:xfrm>
            <a:prstGeom prst="halfFram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3B3734"/>
                </a:solidFill>
              </a:endParaRPr>
            </a:p>
          </p:txBody>
        </p:sp>
        <p:sp>
          <p:nvSpPr>
            <p:cNvPr id="34" name="半闭框 33">
              <a:extLst>
                <a:ext uri="{FF2B5EF4-FFF2-40B4-BE49-F238E27FC236}">
                  <a16:creationId xmlns:a16="http://schemas.microsoft.com/office/drawing/2014/main" id="{01552941-A56A-4D82-ACF9-0C42CF77416A}"/>
                </a:ext>
              </a:extLst>
            </p:cNvPr>
            <p:cNvSpPr/>
            <p:nvPr/>
          </p:nvSpPr>
          <p:spPr>
            <a:xfrm flipH="1" flipV="1">
              <a:off x="7506001" y="3975123"/>
              <a:ext cx="349682" cy="921679"/>
            </a:xfrm>
            <a:prstGeom prst="halfFram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3B3734"/>
                </a:solidFill>
              </a:endParaRPr>
            </a:p>
          </p:txBody>
        </p:sp>
      </p:grpSp>
      <p:pic>
        <p:nvPicPr>
          <p:cNvPr id="53" name="图片 52">
            <a:extLst>
              <a:ext uri="{FF2B5EF4-FFF2-40B4-BE49-F238E27FC236}">
                <a16:creationId xmlns:a16="http://schemas.microsoft.com/office/drawing/2014/main" id="{16662B79-2F5B-45CC-B39E-B663B9298CDA}"/>
              </a:ext>
            </a:extLst>
          </p:cNvPr>
          <p:cNvPicPr>
            <a:picLocks noChangeAspect="1"/>
          </p:cNvPicPr>
          <p:nvPr/>
        </p:nvPicPr>
        <p:blipFill>
          <a:blip r:embed="rId6"/>
          <a:stretch>
            <a:fillRect/>
          </a:stretch>
        </p:blipFill>
        <p:spPr>
          <a:xfrm rot="20414560">
            <a:off x="7184926" y="2832388"/>
            <a:ext cx="469055" cy="397114"/>
          </a:xfrm>
          <a:prstGeom prst="rect">
            <a:avLst/>
          </a:prstGeom>
          <a:effectLst>
            <a:outerShdw blurRad="50800" dist="38100" dir="5400000" algn="t" rotWithShape="0">
              <a:prstClr val="black">
                <a:alpha val="40000"/>
              </a:prstClr>
            </a:outerShdw>
          </a:effectLst>
        </p:spPr>
      </p:pic>
      <p:pic>
        <p:nvPicPr>
          <p:cNvPr id="74" name="图片 73">
            <a:extLst>
              <a:ext uri="{FF2B5EF4-FFF2-40B4-BE49-F238E27FC236}">
                <a16:creationId xmlns:a16="http://schemas.microsoft.com/office/drawing/2014/main" id="{9FB8B78E-4811-4D51-8334-5D223DF971BB}"/>
              </a:ext>
            </a:extLst>
          </p:cNvPr>
          <p:cNvPicPr>
            <a:picLocks noChangeAspect="1"/>
          </p:cNvPicPr>
          <p:nvPr/>
        </p:nvPicPr>
        <p:blipFill>
          <a:blip r:embed="rId6"/>
          <a:stretch>
            <a:fillRect/>
          </a:stretch>
        </p:blipFill>
        <p:spPr>
          <a:xfrm rot="20414560">
            <a:off x="4697346" y="596338"/>
            <a:ext cx="469055" cy="397114"/>
          </a:xfrm>
          <a:prstGeom prst="rect">
            <a:avLst/>
          </a:prstGeom>
          <a:effectLst>
            <a:outerShdw blurRad="50800" dist="38100" dir="5400000" algn="t" rotWithShape="0">
              <a:prstClr val="black">
                <a:alpha val="40000"/>
              </a:prstClr>
            </a:outerShdw>
          </a:effectLst>
        </p:spPr>
      </p:pic>
      <p:pic>
        <p:nvPicPr>
          <p:cNvPr id="81" name="图片 80">
            <a:extLst>
              <a:ext uri="{FF2B5EF4-FFF2-40B4-BE49-F238E27FC236}">
                <a16:creationId xmlns:a16="http://schemas.microsoft.com/office/drawing/2014/main" id="{040F02D3-8552-4D27-A729-A8D6CEA3A32B}"/>
              </a:ext>
            </a:extLst>
          </p:cNvPr>
          <p:cNvPicPr>
            <a:picLocks noChangeAspect="1"/>
          </p:cNvPicPr>
          <p:nvPr/>
        </p:nvPicPr>
        <p:blipFill>
          <a:blip r:embed="rId7"/>
          <a:stretch>
            <a:fillRect/>
          </a:stretch>
        </p:blipFill>
        <p:spPr>
          <a:xfrm>
            <a:off x="4654086" y="4632317"/>
            <a:ext cx="422853" cy="714427"/>
          </a:xfrm>
          <a:prstGeom prst="rect">
            <a:avLst/>
          </a:prstGeom>
          <a:effectLst>
            <a:outerShdw blurRad="50800" dist="38100" dir="5400000" algn="t" rotWithShape="0">
              <a:prstClr val="black">
                <a:alpha val="40000"/>
              </a:prstClr>
            </a:outerShdw>
          </a:effectLst>
        </p:spPr>
      </p:pic>
      <p:sp>
        <p:nvSpPr>
          <p:cNvPr id="2" name="TextBox 1">
            <a:extLst>
              <a:ext uri="{FF2B5EF4-FFF2-40B4-BE49-F238E27FC236}">
                <a16:creationId xmlns:a16="http://schemas.microsoft.com/office/drawing/2014/main" id="{261EEF32-03FC-431C-A08B-EA2BFFEF6EBE}"/>
              </a:ext>
            </a:extLst>
          </p:cNvPr>
          <p:cNvSpPr txBox="1"/>
          <p:nvPr/>
        </p:nvSpPr>
        <p:spPr>
          <a:xfrm>
            <a:off x="467360" y="2816525"/>
            <a:ext cx="3109355" cy="646331"/>
          </a:xfrm>
          <a:prstGeom prst="rect">
            <a:avLst/>
          </a:prstGeom>
          <a:noFill/>
        </p:spPr>
        <p:txBody>
          <a:bodyPr wrap="square" rtlCol="0">
            <a:spAutoFit/>
          </a:bodyPr>
          <a:lstStyle/>
          <a:p>
            <a:r>
              <a:rPr lang="en-US" sz="3600" dirty="0">
                <a:solidFill>
                  <a:srgbClr val="FFFF00"/>
                </a:solidFill>
                <a:latin typeface="Arrus-Black" panose="02020500000000000000" pitchFamily="18" charset="0"/>
                <a:ea typeface="Arrus-Black" panose="02020500000000000000" pitchFamily="18" charset="0"/>
                <a:cs typeface="Arrus-Black" panose="02020500000000000000" pitchFamily="18" charset="0"/>
              </a:rPr>
              <a:t>CHƯƠNG I</a:t>
            </a:r>
          </a:p>
        </p:txBody>
      </p:sp>
      <p:sp>
        <p:nvSpPr>
          <p:cNvPr id="4" name="TextBox 3">
            <a:extLst>
              <a:ext uri="{FF2B5EF4-FFF2-40B4-BE49-F238E27FC236}">
                <a16:creationId xmlns:a16="http://schemas.microsoft.com/office/drawing/2014/main" id="{452238D1-DF52-4DDD-B80D-8C82E9B26889}"/>
              </a:ext>
            </a:extLst>
          </p:cNvPr>
          <p:cNvSpPr txBox="1"/>
          <p:nvPr/>
        </p:nvSpPr>
        <p:spPr>
          <a:xfrm>
            <a:off x="8304558" y="2076173"/>
            <a:ext cx="3208260" cy="1938992"/>
          </a:xfrm>
          <a:prstGeom prst="rect">
            <a:avLst/>
          </a:prstGeom>
          <a:noFill/>
        </p:spPr>
        <p:txBody>
          <a:bodyPr wrap="square" rtlCol="0">
            <a:spAutoFit/>
          </a:bodyPr>
          <a:lstStyle/>
          <a:p>
            <a:pPr algn="ctr"/>
            <a:r>
              <a:rPr lang="en-US" sz="6000" dirty="0">
                <a:solidFill>
                  <a:srgbClr val="FFFF00"/>
                </a:solidFill>
                <a:latin typeface="Arrus-Black" panose="02020500000000000000" pitchFamily="18" charset="0"/>
                <a:ea typeface="Arrus-Black" panose="02020500000000000000" pitchFamily="18" charset="0"/>
                <a:cs typeface="Arrus-Black" panose="02020500000000000000" pitchFamily="18" charset="0"/>
              </a:rPr>
              <a:t>ESTE LIPIT </a:t>
            </a:r>
          </a:p>
        </p:txBody>
      </p:sp>
    </p:spTree>
    <p:extLst>
      <p:ext uri="{BB962C8B-B14F-4D97-AF65-F5344CB8AC3E}">
        <p14:creationId xmlns:p14="http://schemas.microsoft.com/office/powerpoint/2010/main" val="80738377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78"/>
                                        </p:tgtEl>
                                        <p:attrNameLst>
                                          <p:attrName>style.visibility</p:attrName>
                                        </p:attrNameLst>
                                      </p:cBhvr>
                                      <p:to>
                                        <p:strVal val="visible"/>
                                      </p:to>
                                    </p:set>
                                    <p:anim calcmode="lin" valueType="num">
                                      <p:cBhvr additive="base">
                                        <p:cTn id="7" dur="500" fill="hold"/>
                                        <p:tgtEl>
                                          <p:spTgt spid="78"/>
                                        </p:tgtEl>
                                        <p:attrNameLst>
                                          <p:attrName>ppt_x</p:attrName>
                                        </p:attrNameLst>
                                      </p:cBhvr>
                                      <p:tavLst>
                                        <p:tav tm="0">
                                          <p:val>
                                            <p:strVal val="#ppt_x"/>
                                          </p:val>
                                        </p:tav>
                                        <p:tav tm="100000">
                                          <p:val>
                                            <p:strVal val="#ppt_x"/>
                                          </p:val>
                                        </p:tav>
                                      </p:tavLst>
                                    </p:anim>
                                    <p:anim calcmode="lin" valueType="num">
                                      <p:cBhvr additive="base">
                                        <p:cTn id="8" dur="500" fill="hold"/>
                                        <p:tgtEl>
                                          <p:spTgt spid="78"/>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35"/>
                                        </p:tgtEl>
                                        <p:attrNameLst>
                                          <p:attrName>style.visibility</p:attrName>
                                        </p:attrNameLst>
                                      </p:cBhvr>
                                      <p:to>
                                        <p:strVal val="visible"/>
                                      </p:to>
                                    </p:set>
                                    <p:anim calcmode="lin" valueType="num">
                                      <p:cBhvr>
                                        <p:cTn id="12" dur="500" fill="hold"/>
                                        <p:tgtEl>
                                          <p:spTgt spid="35"/>
                                        </p:tgtEl>
                                        <p:attrNameLst>
                                          <p:attrName>ppt_w</p:attrName>
                                        </p:attrNameLst>
                                      </p:cBhvr>
                                      <p:tavLst>
                                        <p:tav tm="0">
                                          <p:val>
                                            <p:fltVal val="0"/>
                                          </p:val>
                                        </p:tav>
                                        <p:tav tm="100000">
                                          <p:val>
                                            <p:strVal val="#ppt_w"/>
                                          </p:val>
                                        </p:tav>
                                      </p:tavLst>
                                    </p:anim>
                                    <p:anim calcmode="lin" valueType="num">
                                      <p:cBhvr>
                                        <p:cTn id="13" dur="500" fill="hold"/>
                                        <p:tgtEl>
                                          <p:spTgt spid="35"/>
                                        </p:tgtEl>
                                        <p:attrNameLst>
                                          <p:attrName>ppt_h</p:attrName>
                                        </p:attrNameLst>
                                      </p:cBhvr>
                                      <p:tavLst>
                                        <p:tav tm="0">
                                          <p:val>
                                            <p:fltVal val="0"/>
                                          </p:val>
                                        </p:tav>
                                        <p:tav tm="100000">
                                          <p:val>
                                            <p:strVal val="#ppt_h"/>
                                          </p:val>
                                        </p:tav>
                                      </p:tavLst>
                                    </p:anim>
                                    <p:animEffect transition="in" filter="fade">
                                      <p:cBhvr>
                                        <p:cTn id="1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4ECAA8-ACBA-478A-9BD2-64F07472C6AC}"/>
              </a:ext>
            </a:extLst>
          </p:cNvPr>
          <p:cNvSpPr txBox="1"/>
          <p:nvPr/>
        </p:nvSpPr>
        <p:spPr>
          <a:xfrm>
            <a:off x="295013" y="5346316"/>
            <a:ext cx="11601973" cy="1323439"/>
          </a:xfrm>
          <a:prstGeom prst="rect">
            <a:avLst/>
          </a:prstGeom>
          <a:blipFill>
            <a:blip r:embed="rId2">
              <a:duotone>
                <a:srgbClr val="D34817">
                  <a:tint val="30000"/>
                  <a:satMod val="300000"/>
                </a:srgbClr>
                <a:srgbClr val="D34817">
                  <a:tint val="40000"/>
                  <a:satMod val="200000"/>
                </a:srgbClr>
              </a:duotone>
            </a:blip>
            <a:tile tx="0" ty="0" sx="70000" sy="70000" flip="none" algn="ctr"/>
          </a:blipFill>
          <a:ln w="9525" cap="flat" cmpd="sng" algn="ctr">
            <a:solidFill>
              <a:srgbClr val="D34817">
                <a:shade val="60000"/>
                <a:satMod val="110000"/>
              </a:srgbClr>
            </a:solidFill>
            <a:prstDash val="solid"/>
          </a:ln>
          <a:effectLst>
            <a:outerShdw blurRad="38100" dist="25400" dir="5400000" algn="t" rotWithShape="0">
              <a:srgbClr val="000000">
                <a:alpha val="50000"/>
              </a:srgbClr>
            </a:outerShdw>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err="1">
                <a:ln>
                  <a:noFill/>
                </a:ln>
                <a:effectLst/>
                <a:uLnTx/>
                <a:uFillTx/>
                <a:latin typeface="Times New Roman" panose="02020603050405020304" pitchFamily="18" charset="0"/>
                <a:ea typeface="+mn-ea"/>
                <a:cs typeface="Times New Roman" panose="02020603050405020304" pitchFamily="18" charset="0"/>
              </a:rPr>
              <a:t>Gợi</a:t>
            </a:r>
            <a:r>
              <a:rPr kumimoji="0" lang="en-US" sz="2000" b="0" i="0" u="none" strike="noStrike" kern="0" cap="none" spc="0" normalizeH="0" baseline="0" noProof="0" dirty="0">
                <a:ln>
                  <a:noFill/>
                </a:ln>
                <a:effectLst/>
                <a:uLnTx/>
                <a:uFillTx/>
                <a:latin typeface="Times New Roman" panose="02020603050405020304" pitchFamily="18" charset="0"/>
                <a:ea typeface="+mn-ea"/>
                <a:cs typeface="Times New Roman" panose="02020603050405020304" pitchFamily="18" charset="0"/>
              </a:rPr>
              <a:t> ý:      CO</a:t>
            </a:r>
            <a:r>
              <a:rPr kumimoji="0" lang="en-US" sz="2000" b="0" i="0" u="none" strike="noStrike" kern="0" cap="none" spc="0" normalizeH="0" baseline="-25000" noProof="0" dirty="0">
                <a:ln>
                  <a:noFill/>
                </a:ln>
                <a:effectLst/>
                <a:uLnTx/>
                <a:uFillTx/>
                <a:latin typeface="Times New Roman" panose="02020603050405020304" pitchFamily="18" charset="0"/>
                <a:ea typeface="+mn-ea"/>
                <a:cs typeface="Times New Roman" panose="02020603050405020304" pitchFamily="18" charset="0"/>
              </a:rPr>
              <a:t>2</a:t>
            </a:r>
            <a:r>
              <a:rPr kumimoji="0" lang="en-US" sz="2000" b="0" i="0" u="none" strike="noStrike" kern="0" cap="none" spc="0" normalizeH="0" baseline="0" noProof="0" dirty="0">
                <a:ln>
                  <a:noFill/>
                </a:ln>
                <a:effectLst/>
                <a:uLnTx/>
                <a:uFillTx/>
                <a:latin typeface="Times New Roman" panose="02020603050405020304" pitchFamily="18" charset="0"/>
                <a:ea typeface="+mn-ea"/>
                <a:cs typeface="Times New Roman" panose="02020603050405020304" pitchFamily="18" charset="0"/>
              </a:rPr>
              <a:t> + Ca(OH)</a:t>
            </a:r>
            <a:r>
              <a:rPr kumimoji="0" lang="en-US" sz="2000" b="0" i="0" u="none" strike="noStrike" kern="0" cap="none" spc="0" normalizeH="0" baseline="-25000" noProof="0" dirty="0">
                <a:ln>
                  <a:noFill/>
                </a:ln>
                <a:effectLst/>
                <a:uLnTx/>
                <a:uFillTx/>
                <a:latin typeface="Times New Roman" panose="02020603050405020304" pitchFamily="18" charset="0"/>
                <a:ea typeface="+mn-ea"/>
                <a:cs typeface="Times New Roman" panose="02020603050405020304" pitchFamily="18" charset="0"/>
              </a:rPr>
              <a:t>2  </a:t>
            </a:r>
            <a:r>
              <a:rPr kumimoji="0" lang="en-US" sz="2000" b="0" i="0" u="none" strike="noStrike" kern="0" cap="none" spc="0" normalizeH="0" baseline="0" noProof="0" dirty="0">
                <a:ln>
                  <a:noFill/>
                </a:ln>
                <a:effectLst/>
                <a:uLnTx/>
                <a:uFillTx/>
                <a:latin typeface="Times New Roman" panose="02020603050405020304" pitchFamily="18" charset="0"/>
                <a:ea typeface="+mn-ea"/>
                <a:cs typeface="Times New Roman" panose="02020603050405020304" pitchFamily="18" charset="0"/>
              </a:rPr>
              <a:t> </a:t>
            </a:r>
            <a:r>
              <a:rPr kumimoji="0" lang="en-US" sz="2000" b="0" i="0" u="none" strike="noStrike" kern="0" cap="none" spc="0" normalizeH="0" baseline="0" noProof="0" dirty="0">
                <a:ln>
                  <a:noFill/>
                </a:ln>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 CaCO</a:t>
            </a:r>
            <a:r>
              <a:rPr kumimoji="0" lang="en-US" sz="2000" b="0" i="0" u="none" strike="noStrike" kern="0" cap="none" spc="0" normalizeH="0" baseline="-25000" noProof="0" dirty="0">
                <a:ln>
                  <a:noFill/>
                </a:ln>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3</a:t>
            </a:r>
            <a:r>
              <a:rPr kumimoji="0" lang="en-US" sz="2000" b="0" i="0" u="none" strike="noStrike" kern="0" cap="none" spc="0" normalizeH="0" baseline="0" noProof="0" dirty="0">
                <a:ln>
                  <a:noFill/>
                </a:ln>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 + H</a:t>
            </a:r>
            <a:r>
              <a:rPr kumimoji="0" lang="en-US" sz="2000" b="0" i="0" u="none" strike="noStrike" kern="0" cap="none" spc="0" normalizeH="0" baseline="-25000" noProof="0" dirty="0">
                <a:ln>
                  <a:noFill/>
                </a:ln>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2</a:t>
            </a:r>
            <a:r>
              <a:rPr kumimoji="0" lang="en-US" sz="2000" b="0" i="0" u="none" strike="noStrike" kern="0" cap="none" spc="0" normalizeH="0" baseline="0" noProof="0" dirty="0">
                <a:ln>
                  <a:noFill/>
                </a:ln>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              2CO</a:t>
            </a:r>
            <a:r>
              <a:rPr kumimoji="0" lang="en-US" sz="2000" b="0" i="0" u="none" strike="noStrike" kern="0" cap="none" spc="0" normalizeH="0" baseline="-25000" noProof="0" dirty="0">
                <a:ln>
                  <a:noFill/>
                </a:ln>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2</a:t>
            </a:r>
            <a:r>
              <a:rPr kumimoji="0" lang="en-US" sz="2000" b="0" i="0" u="none" strike="noStrike" kern="0" cap="none" spc="0" normalizeH="0" baseline="0" noProof="0" dirty="0">
                <a:ln>
                  <a:noFill/>
                </a:ln>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 + Ca(OH)</a:t>
            </a:r>
            <a:r>
              <a:rPr kumimoji="0" lang="en-US" sz="2000" b="0" i="0" u="none" strike="noStrike" kern="0" cap="none" spc="0" normalizeH="0" baseline="-25000" noProof="0" dirty="0">
                <a:ln>
                  <a:noFill/>
                </a:ln>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2 </a:t>
            </a:r>
            <a:r>
              <a:rPr kumimoji="0" lang="en-US" sz="2000" b="0" i="0" u="none" strike="noStrike" kern="0" cap="none" spc="0" normalizeH="0" baseline="0" noProof="0" dirty="0">
                <a:ln>
                  <a:noFill/>
                </a:ln>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  Ca(HCO</a:t>
            </a:r>
            <a:r>
              <a:rPr kumimoji="0" lang="en-US" sz="2000" b="0" i="0" u="none" strike="noStrike" kern="0" cap="none" spc="0" normalizeH="0" baseline="-25000" noProof="0" dirty="0">
                <a:ln>
                  <a:noFill/>
                </a:ln>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3</a:t>
            </a:r>
            <a:r>
              <a:rPr kumimoji="0" lang="en-US" sz="2000" b="0" i="0" u="none" strike="noStrike" kern="0" cap="none" spc="0" normalizeH="0" baseline="0" noProof="0" dirty="0">
                <a:ln>
                  <a:noFill/>
                </a:ln>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a:t>
            </a:r>
            <a:r>
              <a:rPr kumimoji="0" lang="en-US" sz="2000" b="0" i="0" u="none" strike="noStrike" kern="0" cap="none" spc="0" normalizeH="0" baseline="-25000" noProof="0" dirty="0">
                <a:ln>
                  <a:noFill/>
                </a:ln>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2</a:t>
            </a:r>
            <a:endParaRPr kumimoji="0" lang="en-US" sz="2000" b="0" i="0" u="none" strike="noStrike" kern="0" cap="none" spc="0" normalizeH="0" baseline="0" noProof="0" dirty="0">
              <a:ln>
                <a:noFill/>
              </a:ln>
              <a:effectLst/>
              <a:uLnTx/>
              <a:uFillTx/>
              <a:latin typeface="Times New Roman" panose="02020603050405020304" pitchFamily="18" charset="0"/>
              <a:ea typeface="+mn-ea"/>
              <a:cs typeface="Times New Roman" panose="02020603050405020304"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Times New Roman" panose="02020603050405020304" pitchFamily="18" charset="0"/>
                <a:ea typeface="+mn-ea"/>
                <a:cs typeface="Times New Roman" panose="02020603050405020304" pitchFamily="18" charset="0"/>
              </a:rPr>
              <a:t>BTKL: mCO</a:t>
            </a:r>
            <a:r>
              <a:rPr kumimoji="0" lang="en-US" sz="2000" b="0" i="0" u="none" strike="noStrike" kern="0" cap="none" spc="0" normalizeH="0" baseline="-25000" noProof="0" dirty="0">
                <a:ln>
                  <a:noFill/>
                </a:ln>
                <a:effectLst/>
                <a:uLnTx/>
                <a:uFillTx/>
                <a:latin typeface="Times New Roman" panose="02020603050405020304" pitchFamily="18" charset="0"/>
                <a:ea typeface="+mn-ea"/>
                <a:cs typeface="Times New Roman" panose="02020603050405020304" pitchFamily="18" charset="0"/>
              </a:rPr>
              <a:t>2</a:t>
            </a:r>
            <a:r>
              <a:rPr kumimoji="0" lang="en-US" sz="2000" b="0" i="0" u="none" strike="noStrike" kern="0" cap="none" spc="0" normalizeH="0" baseline="0" noProof="0" dirty="0">
                <a:ln>
                  <a:noFill/>
                </a:ln>
                <a:effectLst/>
                <a:uLnTx/>
                <a:uFillTx/>
                <a:latin typeface="Times New Roman" panose="02020603050405020304" pitchFamily="18" charset="0"/>
                <a:ea typeface="+mn-ea"/>
                <a:cs typeface="Times New Roman" panose="02020603050405020304" pitchFamily="18" charset="0"/>
              </a:rPr>
              <a:t> + </a:t>
            </a:r>
            <a:r>
              <a:rPr kumimoji="0" lang="en-US" sz="2000" b="0" i="0" u="none" strike="noStrike" kern="0" cap="none" spc="0" normalizeH="0" baseline="0" noProof="0" dirty="0" err="1">
                <a:ln>
                  <a:noFill/>
                </a:ln>
                <a:effectLst/>
                <a:uLnTx/>
                <a:uFillTx/>
                <a:latin typeface="Times New Roman" panose="02020603050405020304" pitchFamily="18" charset="0"/>
                <a:ea typeface="+mn-ea"/>
                <a:cs typeface="Times New Roman" panose="02020603050405020304" pitchFamily="18" charset="0"/>
              </a:rPr>
              <a:t>mdd</a:t>
            </a:r>
            <a:r>
              <a:rPr kumimoji="0" lang="en-US" sz="2000" b="0" i="0" u="none" strike="noStrike" kern="0" cap="none" spc="0" normalizeH="0" baseline="0" noProof="0" dirty="0">
                <a:ln>
                  <a:noFill/>
                </a:ln>
                <a:effectLst/>
                <a:uLnTx/>
                <a:uFillTx/>
                <a:latin typeface="Times New Roman" panose="02020603050405020304" pitchFamily="18" charset="0"/>
                <a:ea typeface="+mn-ea"/>
                <a:cs typeface="Times New Roman" panose="02020603050405020304" pitchFamily="18" charset="0"/>
              </a:rPr>
              <a:t> Ca(OH)</a:t>
            </a:r>
            <a:r>
              <a:rPr kumimoji="0" lang="en-US" sz="2000" b="0" i="0" u="none" strike="noStrike" kern="0" cap="none" spc="0" normalizeH="0" baseline="-25000" noProof="0" dirty="0">
                <a:ln>
                  <a:noFill/>
                </a:ln>
                <a:effectLst/>
                <a:uLnTx/>
                <a:uFillTx/>
                <a:latin typeface="Times New Roman" panose="02020603050405020304" pitchFamily="18" charset="0"/>
                <a:ea typeface="+mn-ea"/>
                <a:cs typeface="Times New Roman" panose="02020603050405020304" pitchFamily="18" charset="0"/>
              </a:rPr>
              <a:t>2</a:t>
            </a:r>
            <a:r>
              <a:rPr kumimoji="0" lang="en-US" sz="2000" b="0" i="0" u="none" strike="noStrike" kern="0" cap="none" spc="0" normalizeH="0" baseline="0" noProof="0" dirty="0">
                <a:ln>
                  <a:noFill/>
                </a:ln>
                <a:effectLst/>
                <a:uLnTx/>
                <a:uFillTx/>
                <a:latin typeface="Times New Roman" panose="02020603050405020304" pitchFamily="18" charset="0"/>
                <a:ea typeface="+mn-ea"/>
                <a:cs typeface="Times New Roman" panose="02020603050405020304" pitchFamily="18" charset="0"/>
              </a:rPr>
              <a:t> = mCaCO</a:t>
            </a:r>
            <a:r>
              <a:rPr kumimoji="0" lang="en-US" sz="2000" b="0" i="0" u="none" strike="noStrike" kern="0" cap="none" spc="0" normalizeH="0" baseline="-25000" noProof="0" dirty="0">
                <a:ln>
                  <a:noFill/>
                </a:ln>
                <a:effectLst/>
                <a:uLnTx/>
                <a:uFillTx/>
                <a:latin typeface="Times New Roman" panose="02020603050405020304" pitchFamily="18" charset="0"/>
                <a:ea typeface="+mn-ea"/>
                <a:cs typeface="Times New Roman" panose="02020603050405020304" pitchFamily="18" charset="0"/>
              </a:rPr>
              <a:t>3</a:t>
            </a:r>
            <a:r>
              <a:rPr kumimoji="0" lang="en-US" sz="2000" b="0" i="0" u="none" strike="noStrike" kern="0" cap="none" spc="0" normalizeH="0" baseline="0" noProof="0" dirty="0">
                <a:ln>
                  <a:noFill/>
                </a:ln>
                <a:effectLst/>
                <a:uLnTx/>
                <a:uFillTx/>
                <a:latin typeface="Times New Roman" panose="02020603050405020304" pitchFamily="18" charset="0"/>
                <a:ea typeface="+mn-ea"/>
                <a:cs typeface="Times New Roman" panose="02020603050405020304" pitchFamily="18" charset="0"/>
              </a:rPr>
              <a:t> + </a:t>
            </a:r>
            <a:r>
              <a:rPr kumimoji="0" lang="en-US" sz="2000" b="0" i="0" u="none" strike="noStrike" kern="0" cap="none" spc="0" normalizeH="0" baseline="0" noProof="0" dirty="0" err="1">
                <a:ln>
                  <a:noFill/>
                </a:ln>
                <a:effectLst/>
                <a:uLnTx/>
                <a:uFillTx/>
                <a:latin typeface="Times New Roman" panose="02020603050405020304" pitchFamily="18" charset="0"/>
                <a:ea typeface="+mn-ea"/>
                <a:cs typeface="Times New Roman" panose="02020603050405020304" pitchFamily="18" charset="0"/>
              </a:rPr>
              <a:t>mdd</a:t>
            </a:r>
            <a:r>
              <a:rPr kumimoji="0" lang="en-US" sz="2000" b="0" i="0" u="none" strike="noStrike" kern="0" cap="none" spc="0" normalizeH="0" baseline="0" noProof="0" dirty="0">
                <a:ln>
                  <a:noFill/>
                </a:ln>
                <a:effectLst/>
                <a:uLnTx/>
                <a:uFillTx/>
                <a:latin typeface="Times New Roman" panose="02020603050405020304" pitchFamily="18" charset="0"/>
                <a:ea typeface="+mn-ea"/>
                <a:cs typeface="Times New Roman" panose="02020603050405020304" pitchFamily="18" charset="0"/>
              </a:rPr>
              <a:t> Ca(HCO</a:t>
            </a:r>
            <a:r>
              <a:rPr kumimoji="0" lang="en-US" sz="2000" b="0" i="0" u="none" strike="noStrike" kern="0" cap="none" spc="0" normalizeH="0" baseline="-25000" noProof="0" dirty="0">
                <a:ln>
                  <a:noFill/>
                </a:ln>
                <a:effectLst/>
                <a:uLnTx/>
                <a:uFillTx/>
                <a:latin typeface="Times New Roman" panose="02020603050405020304" pitchFamily="18" charset="0"/>
                <a:ea typeface="+mn-ea"/>
                <a:cs typeface="Times New Roman" panose="02020603050405020304" pitchFamily="18" charset="0"/>
              </a:rPr>
              <a:t>3</a:t>
            </a:r>
            <a:r>
              <a:rPr kumimoji="0" lang="en-US" sz="2000" b="0" i="0" u="none" strike="noStrike" kern="0" cap="none" spc="0" normalizeH="0" baseline="0" noProof="0" dirty="0">
                <a:ln>
                  <a:noFill/>
                </a:ln>
                <a:effectLst/>
                <a:uLnTx/>
                <a:uFillTx/>
                <a:latin typeface="Times New Roman" panose="02020603050405020304" pitchFamily="18" charset="0"/>
                <a:ea typeface="+mn-ea"/>
                <a:cs typeface="Times New Roman" panose="02020603050405020304" pitchFamily="18" charset="0"/>
              </a:rPr>
              <a:t>)</a:t>
            </a:r>
            <a:r>
              <a:rPr kumimoji="0" lang="en-US" sz="2000" b="0" i="0" u="none" strike="noStrike" kern="0" cap="none" spc="0" normalizeH="0" baseline="-25000" noProof="0" dirty="0">
                <a:ln>
                  <a:noFill/>
                </a:ln>
                <a:effectLst/>
                <a:uLnTx/>
                <a:uFillTx/>
                <a:latin typeface="Times New Roman" panose="02020603050405020304" pitchFamily="18" charset="0"/>
                <a:ea typeface="+mn-ea"/>
                <a:cs typeface="Times New Roman" panose="02020603050405020304" pitchFamily="18" charset="0"/>
              </a:rPr>
              <a:t>2</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25000" noProof="0" dirty="0">
                <a:ln>
                  <a:noFill/>
                </a:ln>
                <a:effectLst/>
                <a:uLnTx/>
                <a:uFillTx/>
                <a:latin typeface="Times New Roman" panose="02020603050405020304" pitchFamily="18" charset="0"/>
                <a:ea typeface="+mn-ea"/>
                <a:cs typeface="Times New Roman" panose="02020603050405020304" pitchFamily="18" charset="0"/>
              </a:rPr>
              <a:t>                               </a:t>
            </a:r>
            <a:r>
              <a:rPr kumimoji="0" lang="en-US" sz="2000" b="0" i="0" u="none" strike="noStrike" kern="0" cap="none" spc="0" normalizeH="0" baseline="0" noProof="0" dirty="0">
                <a:ln>
                  <a:noFill/>
                </a:ln>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 </a:t>
            </a:r>
            <a:r>
              <a:rPr kumimoji="0" lang="en-US" sz="2000" b="1" i="1" u="none" strike="noStrike" kern="0" cap="none" spc="0" normalizeH="0" baseline="0" noProof="0" dirty="0" err="1">
                <a:ln>
                  <a:noFill/>
                </a:ln>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mdd</a:t>
            </a:r>
            <a:r>
              <a:rPr kumimoji="0" lang="en-US" sz="2000" b="1" i="1" u="none" strike="noStrike" kern="0" cap="none" spc="0" normalizeH="0" baseline="0" noProof="0" dirty="0">
                <a:ln>
                  <a:noFill/>
                </a:ln>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 </a:t>
            </a:r>
            <a:r>
              <a:rPr kumimoji="0" lang="en-US" sz="2000" b="1" i="1" u="none" strike="noStrike" kern="0" cap="none" spc="0" normalizeH="0" baseline="0" noProof="0" dirty="0" err="1">
                <a:ln>
                  <a:noFill/>
                </a:ln>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giảm</a:t>
            </a:r>
            <a:r>
              <a:rPr kumimoji="0" lang="en-US" sz="2000" b="1" i="1" u="none" strike="noStrike" kern="0" cap="none" spc="0" normalizeH="0" baseline="0" noProof="0" dirty="0">
                <a:ln>
                  <a:noFill/>
                </a:ln>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 = </a:t>
            </a:r>
            <a:r>
              <a:rPr kumimoji="0" lang="en-US" sz="2000" b="1" i="1" u="none" strike="noStrike" kern="0" cap="none" spc="0" normalizeH="0" baseline="0" noProof="0" dirty="0" err="1">
                <a:ln>
                  <a:noFill/>
                </a:ln>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mdd</a:t>
            </a:r>
            <a:r>
              <a:rPr kumimoji="0" lang="en-US" sz="2000" b="1" i="1" u="none" strike="noStrike" kern="0" cap="none" spc="0" normalizeH="0" baseline="0" noProof="0" dirty="0">
                <a:ln>
                  <a:noFill/>
                </a:ln>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 Ca(OH)</a:t>
            </a:r>
            <a:r>
              <a:rPr kumimoji="0" lang="en-US" sz="2000" b="1" i="1" u="none" strike="noStrike" kern="0" cap="none" spc="0" normalizeH="0" baseline="-25000" noProof="0" dirty="0">
                <a:ln>
                  <a:noFill/>
                </a:ln>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2</a:t>
            </a:r>
            <a:r>
              <a:rPr kumimoji="0" lang="en-US" sz="2000" b="1" i="1" u="none" strike="noStrike" kern="0" cap="none" spc="0" normalizeH="0" baseline="0" noProof="0" dirty="0">
                <a:ln>
                  <a:noFill/>
                </a:ln>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 – </a:t>
            </a:r>
            <a:r>
              <a:rPr kumimoji="0" lang="en-US" sz="2000" b="1" i="1" u="none" strike="noStrike" kern="0" cap="none" spc="0" normalizeH="0" baseline="0" noProof="0" dirty="0" err="1">
                <a:ln>
                  <a:noFill/>
                </a:ln>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mdd</a:t>
            </a:r>
            <a:r>
              <a:rPr kumimoji="0" lang="en-US" sz="2000" b="1" i="1" u="none" strike="noStrike" kern="0" cap="none" spc="0" normalizeH="0" baseline="0" noProof="0" dirty="0">
                <a:ln>
                  <a:noFill/>
                </a:ln>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 Ca(HCO</a:t>
            </a:r>
            <a:r>
              <a:rPr kumimoji="0" lang="en-US" sz="2000" b="1" i="1" u="none" strike="noStrike" kern="0" cap="none" spc="0" normalizeH="0" baseline="-25000" noProof="0" dirty="0">
                <a:ln>
                  <a:noFill/>
                </a:ln>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3</a:t>
            </a:r>
            <a:r>
              <a:rPr kumimoji="0" lang="en-US" sz="2000" b="1" i="1" u="none" strike="noStrike" kern="0" cap="none" spc="0" normalizeH="0" baseline="0" noProof="0" dirty="0">
                <a:ln>
                  <a:noFill/>
                </a:ln>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a:t>
            </a:r>
            <a:r>
              <a:rPr kumimoji="0" lang="en-US" sz="2000" b="1" i="1" u="none" strike="noStrike" kern="0" cap="none" spc="0" normalizeH="0" baseline="-25000" noProof="0" dirty="0">
                <a:ln>
                  <a:noFill/>
                </a:ln>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2</a:t>
            </a:r>
            <a:r>
              <a:rPr kumimoji="0" lang="en-US" sz="2000" b="1" i="1" u="none" strike="noStrike" kern="0" cap="none" spc="0" normalizeH="0" baseline="0" noProof="0" dirty="0">
                <a:ln>
                  <a:noFill/>
                </a:ln>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 = mCaCO</a:t>
            </a:r>
            <a:r>
              <a:rPr kumimoji="0" lang="en-US" sz="2000" b="1" i="1" u="none" strike="noStrike" kern="0" cap="none" spc="0" normalizeH="0" baseline="-25000" noProof="0" dirty="0">
                <a:ln>
                  <a:noFill/>
                </a:ln>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3</a:t>
            </a:r>
            <a:r>
              <a:rPr kumimoji="0" lang="en-US" sz="2000" b="1" i="1" u="none" strike="noStrike" kern="0" cap="none" spc="0" normalizeH="0" baseline="0" noProof="0" dirty="0">
                <a:ln>
                  <a:noFill/>
                </a:ln>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 – mCO</a:t>
            </a:r>
            <a:r>
              <a:rPr kumimoji="0" lang="en-US" sz="2000" b="1" i="1" u="none" strike="noStrike" kern="0" cap="none" spc="0" normalizeH="0" baseline="-25000" noProof="0" dirty="0">
                <a:ln>
                  <a:noFill/>
                </a:ln>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2</a:t>
            </a:r>
            <a:endParaRPr kumimoji="0" lang="en-US" sz="2000" b="1" i="1" u="none" strike="noStrike" kern="0" cap="none" spc="0" normalizeH="0" baseline="0" noProof="0" dirty="0">
              <a:ln>
                <a:noFill/>
              </a:ln>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3" name="TextBox 2">
            <a:extLst>
              <a:ext uri="{FF2B5EF4-FFF2-40B4-BE49-F238E27FC236}">
                <a16:creationId xmlns:a16="http://schemas.microsoft.com/office/drawing/2014/main" id="{8EE510B1-58E0-4DBA-AF66-B676631F496B}"/>
              </a:ext>
            </a:extLst>
          </p:cNvPr>
          <p:cNvSpPr txBox="1"/>
          <p:nvPr/>
        </p:nvSpPr>
        <p:spPr>
          <a:xfrm>
            <a:off x="172721" y="595835"/>
            <a:ext cx="11866874" cy="1015663"/>
          </a:xfrm>
          <a:prstGeom prst="rect">
            <a:avLst/>
          </a:prstGeom>
          <a:noFill/>
        </p:spPr>
        <p:txBody>
          <a:bodyPr wrap="square" rtlCol="0">
            <a:spAutoFit/>
          </a:bodyPr>
          <a:lstStyle/>
          <a:p>
            <a:pPr algn="just" defTabSz="914400">
              <a:buSzPts val="1100"/>
              <a:tabLst>
                <a:tab pos="342900" algn="l"/>
                <a:tab pos="540385" algn="l"/>
                <a:tab pos="1710690" algn="l"/>
              </a:tabLst>
            </a:pPr>
            <a:r>
              <a:rPr lang="en-US" sz="20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Câu</a:t>
            </a:r>
            <a:r>
              <a:rPr lang="en-US" sz="2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13: </a:t>
            </a:r>
            <a:r>
              <a:rPr lang="nl-NL" sz="2000" dirty="0">
                <a:solidFill>
                  <a:schemeClr val="bg1"/>
                </a:solidFill>
                <a:latin typeface="Times New Roman" panose="02020603050405020304" pitchFamily="18" charset="0"/>
                <a:ea typeface="Times New Roman" panose="02020603050405020304" pitchFamily="18" charset="0"/>
              </a:rPr>
              <a:t>Tráng bạc hoàn toàn </a:t>
            </a:r>
            <a:r>
              <a:rPr lang="nl-NL" sz="2000" b="1" i="1" dirty="0">
                <a:solidFill>
                  <a:schemeClr val="bg1"/>
                </a:solidFill>
                <a:latin typeface="Times New Roman" panose="02020603050405020304" pitchFamily="18" charset="0"/>
                <a:ea typeface="Times New Roman" panose="02020603050405020304" pitchFamily="18" charset="0"/>
              </a:rPr>
              <a:t>m</a:t>
            </a:r>
            <a:r>
              <a:rPr lang="nl-NL" sz="2000" dirty="0">
                <a:solidFill>
                  <a:schemeClr val="bg1"/>
                </a:solidFill>
                <a:latin typeface="Times New Roman" panose="02020603050405020304" pitchFamily="18" charset="0"/>
                <a:ea typeface="Times New Roman" panose="02020603050405020304" pitchFamily="18" charset="0"/>
              </a:rPr>
              <a:t> gam glucozơ thu được 86,4 gam Ag. Nếu lên men hoàn toàn </a:t>
            </a:r>
            <a:r>
              <a:rPr lang="nl-NL" sz="2000" b="1" i="1" dirty="0">
                <a:solidFill>
                  <a:schemeClr val="bg1"/>
                </a:solidFill>
                <a:latin typeface="Times New Roman" panose="02020603050405020304" pitchFamily="18" charset="0"/>
                <a:ea typeface="Times New Roman" panose="02020603050405020304" pitchFamily="18" charset="0"/>
              </a:rPr>
              <a:t>m</a:t>
            </a:r>
            <a:r>
              <a:rPr lang="nl-NL" sz="2000" dirty="0">
                <a:solidFill>
                  <a:schemeClr val="bg1"/>
                </a:solidFill>
                <a:latin typeface="Times New Roman" panose="02020603050405020304" pitchFamily="18" charset="0"/>
                <a:ea typeface="Times New Roman" panose="02020603050405020304" pitchFamily="18" charset="0"/>
              </a:rPr>
              <a:t> gam  glucozơ rồi cho khí CO</a:t>
            </a:r>
            <a:r>
              <a:rPr lang="nl-NL" sz="2000" baseline="-25000" dirty="0">
                <a:solidFill>
                  <a:schemeClr val="bg1"/>
                </a:solidFill>
                <a:latin typeface="Times New Roman" panose="02020603050405020304" pitchFamily="18" charset="0"/>
                <a:ea typeface="Times New Roman" panose="02020603050405020304" pitchFamily="18" charset="0"/>
              </a:rPr>
              <a:t>2 </a:t>
            </a:r>
            <a:r>
              <a:rPr lang="nl-NL" sz="2000" dirty="0">
                <a:solidFill>
                  <a:schemeClr val="bg1"/>
                </a:solidFill>
                <a:latin typeface="Times New Roman" panose="02020603050405020304" pitchFamily="18" charset="0"/>
                <a:ea typeface="Times New Roman" panose="02020603050405020304" pitchFamily="18" charset="0"/>
              </a:rPr>
              <a:t>thu được hấp thụ vào nước vôi trong dư thì lượng kết tủa thu được là                   </a:t>
            </a:r>
            <a:endParaRPr lang="en-US" sz="2000" dirty="0">
              <a:solidFill>
                <a:schemeClr val="bg1"/>
              </a:solidFill>
              <a:latin typeface="Times New Roman" panose="02020603050405020304" pitchFamily="18" charset="0"/>
              <a:ea typeface="Times New Roman" panose="02020603050405020304" pitchFamily="18" charset="0"/>
            </a:endParaRPr>
          </a:p>
          <a:p>
            <a:pPr algn="just" defTabSz="914400">
              <a:tabLst>
                <a:tab pos="342900" algn="l"/>
                <a:tab pos="540385" algn="l"/>
                <a:tab pos="1710690" algn="l"/>
              </a:tabLst>
            </a:pPr>
            <a:r>
              <a:rPr lang="nl-NL" sz="2000" b="1" dirty="0">
                <a:solidFill>
                  <a:schemeClr val="bg1"/>
                </a:solidFill>
                <a:latin typeface="Times New Roman" panose="02020603050405020304" pitchFamily="18" charset="0"/>
                <a:ea typeface="Times New Roman" panose="02020603050405020304" pitchFamily="18" charset="0"/>
              </a:rPr>
              <a:t>A. </a:t>
            </a:r>
            <a:r>
              <a:rPr lang="nl-NL" sz="2000" dirty="0">
                <a:solidFill>
                  <a:schemeClr val="bg1"/>
                </a:solidFill>
                <a:latin typeface="Times New Roman" panose="02020603050405020304" pitchFamily="18" charset="0"/>
                <a:ea typeface="Times New Roman" panose="02020603050405020304" pitchFamily="18" charset="0"/>
              </a:rPr>
              <a:t>60g.			</a:t>
            </a:r>
            <a:r>
              <a:rPr lang="nl-NL" sz="2000" b="1" dirty="0">
                <a:solidFill>
                  <a:schemeClr val="bg1"/>
                </a:solidFill>
                <a:latin typeface="Times New Roman" panose="02020603050405020304" pitchFamily="18" charset="0"/>
                <a:ea typeface="Times New Roman" panose="02020603050405020304" pitchFamily="18" charset="0"/>
              </a:rPr>
              <a:t>B. </a:t>
            </a:r>
            <a:r>
              <a:rPr lang="nl-NL" sz="2000" dirty="0">
                <a:solidFill>
                  <a:schemeClr val="bg1"/>
                </a:solidFill>
                <a:latin typeface="Times New Roman" panose="02020603050405020304" pitchFamily="18" charset="0"/>
                <a:ea typeface="Times New Roman" panose="02020603050405020304" pitchFamily="18" charset="0"/>
              </a:rPr>
              <a:t>20g.			</a:t>
            </a:r>
            <a:r>
              <a:rPr lang="nl-NL" sz="2000" b="1" dirty="0">
                <a:solidFill>
                  <a:schemeClr val="bg1"/>
                </a:solidFill>
                <a:latin typeface="Times New Roman" panose="02020603050405020304" pitchFamily="18" charset="0"/>
                <a:ea typeface="Times New Roman" panose="02020603050405020304" pitchFamily="18" charset="0"/>
              </a:rPr>
              <a:t>C. </a:t>
            </a:r>
            <a:r>
              <a:rPr lang="nl-NL" sz="2000" dirty="0">
                <a:solidFill>
                  <a:schemeClr val="bg1"/>
                </a:solidFill>
                <a:latin typeface="Times New Roman" panose="02020603050405020304" pitchFamily="18" charset="0"/>
                <a:ea typeface="Times New Roman" panose="02020603050405020304" pitchFamily="18" charset="0"/>
              </a:rPr>
              <a:t>40g.			</a:t>
            </a:r>
            <a:r>
              <a:rPr lang="nl-NL" sz="2000" b="1" dirty="0">
                <a:solidFill>
                  <a:schemeClr val="bg1"/>
                </a:solidFill>
                <a:latin typeface="Times New Roman" panose="02020603050405020304" pitchFamily="18" charset="0"/>
                <a:ea typeface="Times New Roman" panose="02020603050405020304" pitchFamily="18" charset="0"/>
              </a:rPr>
              <a:t>D. </a:t>
            </a:r>
            <a:r>
              <a:rPr lang="nl-NL" sz="2000" dirty="0">
                <a:solidFill>
                  <a:schemeClr val="bg1"/>
                </a:solidFill>
                <a:latin typeface="Times New Roman" panose="02020603050405020304" pitchFamily="18" charset="0"/>
                <a:ea typeface="Times New Roman" panose="02020603050405020304" pitchFamily="18" charset="0"/>
              </a:rPr>
              <a:t>80g.</a:t>
            </a:r>
            <a:r>
              <a:rPr lang="en-US" sz="2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p:txBody>
      </p:sp>
      <p:sp>
        <p:nvSpPr>
          <p:cNvPr id="4" name="TextBox 3">
            <a:extLst>
              <a:ext uri="{FF2B5EF4-FFF2-40B4-BE49-F238E27FC236}">
                <a16:creationId xmlns:a16="http://schemas.microsoft.com/office/drawing/2014/main" id="{1130BE7B-5E2D-4586-B8C8-066D8255D05C}"/>
              </a:ext>
            </a:extLst>
          </p:cNvPr>
          <p:cNvSpPr txBox="1"/>
          <p:nvPr/>
        </p:nvSpPr>
        <p:spPr>
          <a:xfrm>
            <a:off x="92283" y="1611498"/>
            <a:ext cx="12007436" cy="1054135"/>
          </a:xfrm>
          <a:prstGeom prst="rect">
            <a:avLst/>
          </a:prstGeom>
          <a:noFill/>
        </p:spPr>
        <p:txBody>
          <a:bodyPr wrap="square" rtlCol="0">
            <a:spAutoFit/>
          </a:bodyPr>
          <a:lstStyle/>
          <a:p>
            <a:pPr algn="just" defTabSz="914400">
              <a:buSzPts val="1100"/>
              <a:tabLst>
                <a:tab pos="342900" algn="l"/>
                <a:tab pos="540385" algn="l"/>
                <a:tab pos="1710690" algn="l"/>
              </a:tabLst>
            </a:pPr>
            <a:r>
              <a:rPr lang="en-US" sz="20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Câu</a:t>
            </a:r>
            <a:r>
              <a:rPr lang="en-US" sz="2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14: </a:t>
            </a:r>
            <a:r>
              <a:rPr lang="en-US" sz="2000" dirty="0" err="1">
                <a:solidFill>
                  <a:schemeClr val="bg1"/>
                </a:solidFill>
                <a:latin typeface="Times New Roman" panose="02020603050405020304" pitchFamily="18" charset="0"/>
                <a:ea typeface="Times New Roman" panose="02020603050405020304" pitchFamily="18" charset="0"/>
              </a:rPr>
              <a:t>Đốt</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cháy</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hoàn</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toàn</a:t>
            </a:r>
            <a:r>
              <a:rPr lang="en-US" sz="2000" dirty="0">
                <a:solidFill>
                  <a:schemeClr val="bg1"/>
                </a:solidFill>
                <a:latin typeface="Times New Roman" panose="02020603050405020304" pitchFamily="18" charset="0"/>
                <a:ea typeface="Times New Roman" panose="02020603050405020304" pitchFamily="18" charset="0"/>
              </a:rPr>
              <a:t> </a:t>
            </a:r>
            <a:r>
              <a:rPr lang="en-US" sz="2000" b="1" i="1" dirty="0">
                <a:solidFill>
                  <a:schemeClr val="bg1"/>
                </a:solidFill>
                <a:latin typeface="Times New Roman" panose="02020603050405020304" pitchFamily="18" charset="0"/>
                <a:ea typeface="Times New Roman" panose="02020603050405020304" pitchFamily="18" charset="0"/>
              </a:rPr>
              <a:t>m</a:t>
            </a:r>
            <a:r>
              <a:rPr lang="en-US" sz="2000" dirty="0">
                <a:solidFill>
                  <a:schemeClr val="bg1"/>
                </a:solidFill>
                <a:latin typeface="Times New Roman" panose="02020603050405020304" pitchFamily="18" charset="0"/>
                <a:ea typeface="Times New Roman" panose="02020603050405020304" pitchFamily="18" charset="0"/>
              </a:rPr>
              <a:t> gam </a:t>
            </a:r>
            <a:r>
              <a:rPr lang="en-US" sz="2000" dirty="0" err="1">
                <a:solidFill>
                  <a:schemeClr val="bg1"/>
                </a:solidFill>
                <a:latin typeface="Times New Roman" panose="02020603050405020304" pitchFamily="18" charset="0"/>
                <a:ea typeface="Times New Roman" panose="02020603050405020304" pitchFamily="18" charset="0"/>
              </a:rPr>
              <a:t>hỗn</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hợp</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gồm</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xenlulozơ</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tinh</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bột</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glucozơ</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và</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sacarozơ</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cần</a:t>
            </a:r>
            <a:r>
              <a:rPr lang="en-US" sz="2000" dirty="0">
                <a:solidFill>
                  <a:schemeClr val="bg1"/>
                </a:solidFill>
                <a:latin typeface="Times New Roman" panose="02020603050405020304" pitchFamily="18" charset="0"/>
                <a:ea typeface="Times New Roman" panose="02020603050405020304" pitchFamily="18" charset="0"/>
              </a:rPr>
              <a:t> 1,26 </a:t>
            </a:r>
            <a:r>
              <a:rPr lang="en-US" sz="2000" dirty="0" err="1">
                <a:solidFill>
                  <a:schemeClr val="bg1"/>
                </a:solidFill>
                <a:latin typeface="Times New Roman" panose="02020603050405020304" pitchFamily="18" charset="0"/>
                <a:ea typeface="Times New Roman" panose="02020603050405020304" pitchFamily="18" charset="0"/>
              </a:rPr>
              <a:t>lít</a:t>
            </a:r>
            <a:r>
              <a:rPr lang="en-US" sz="2000" dirty="0">
                <a:solidFill>
                  <a:schemeClr val="bg1"/>
                </a:solidFill>
                <a:latin typeface="Times New Roman" panose="02020603050405020304" pitchFamily="18" charset="0"/>
                <a:ea typeface="Times New Roman" panose="02020603050405020304" pitchFamily="18" charset="0"/>
              </a:rPr>
              <a:t> O</a:t>
            </a:r>
            <a:r>
              <a:rPr lang="en-US" sz="2000" baseline="-25000" dirty="0">
                <a:solidFill>
                  <a:schemeClr val="bg1"/>
                </a:solidFill>
                <a:latin typeface="Times New Roman" panose="02020603050405020304" pitchFamily="18" charset="0"/>
                <a:ea typeface="Times New Roman" panose="02020603050405020304" pitchFamily="18" charset="0"/>
              </a:rPr>
              <a:t>2</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đktc</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thu</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được</a:t>
            </a:r>
            <a:r>
              <a:rPr lang="en-US" sz="2000" dirty="0">
                <a:solidFill>
                  <a:schemeClr val="bg1"/>
                </a:solidFill>
                <a:latin typeface="Times New Roman" panose="02020603050405020304" pitchFamily="18" charset="0"/>
                <a:ea typeface="Times New Roman" panose="02020603050405020304" pitchFamily="18" charset="0"/>
              </a:rPr>
              <a:t> 0,9 gam </a:t>
            </a:r>
            <a:r>
              <a:rPr lang="en-US" sz="2000" dirty="0" err="1">
                <a:solidFill>
                  <a:schemeClr val="bg1"/>
                </a:solidFill>
                <a:latin typeface="Times New Roman" panose="02020603050405020304" pitchFamily="18" charset="0"/>
                <a:ea typeface="Times New Roman" panose="02020603050405020304" pitchFamily="18" charset="0"/>
              </a:rPr>
              <a:t>nước</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Giá</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trị</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của</a:t>
            </a:r>
            <a:r>
              <a:rPr lang="en-US" sz="2000" dirty="0">
                <a:solidFill>
                  <a:schemeClr val="bg1"/>
                </a:solidFill>
                <a:latin typeface="Times New Roman" panose="02020603050405020304" pitchFamily="18" charset="0"/>
                <a:ea typeface="Times New Roman" panose="02020603050405020304" pitchFamily="18" charset="0"/>
              </a:rPr>
              <a:t> </a:t>
            </a:r>
            <a:r>
              <a:rPr lang="en-US" sz="2000" b="1" i="1" dirty="0">
                <a:solidFill>
                  <a:schemeClr val="bg1"/>
                </a:solidFill>
                <a:latin typeface="Times New Roman" panose="02020603050405020304" pitchFamily="18" charset="0"/>
                <a:ea typeface="Times New Roman" panose="02020603050405020304" pitchFamily="18" charset="0"/>
              </a:rPr>
              <a:t>m</a:t>
            </a:r>
            <a:r>
              <a:rPr lang="en-US" sz="2000" dirty="0">
                <a:solidFill>
                  <a:schemeClr val="bg1"/>
                </a:solidFill>
                <a:latin typeface="Times New Roman" panose="02020603050405020304" pitchFamily="18" charset="0"/>
                <a:ea typeface="Times New Roman" panose="02020603050405020304" pitchFamily="18" charset="0"/>
              </a:rPr>
              <a:t> </a:t>
            </a:r>
            <a:r>
              <a:rPr lang="en-US" sz="2000" dirty="0" err="1">
                <a:solidFill>
                  <a:schemeClr val="bg1"/>
                </a:solidFill>
                <a:latin typeface="Times New Roman" panose="02020603050405020304" pitchFamily="18" charset="0"/>
                <a:ea typeface="Times New Roman" panose="02020603050405020304" pitchFamily="18" charset="0"/>
              </a:rPr>
              <a:t>là</a:t>
            </a:r>
            <a:endParaRPr lang="en-US" sz="2000" dirty="0">
              <a:solidFill>
                <a:schemeClr val="bg1"/>
              </a:solidFill>
              <a:latin typeface="Times New Roman" panose="02020603050405020304" pitchFamily="18" charset="0"/>
              <a:ea typeface="Times New Roman" panose="02020603050405020304" pitchFamily="18" charset="0"/>
            </a:endParaRPr>
          </a:p>
          <a:p>
            <a:pPr algn="just" defTabSz="914400">
              <a:spcBef>
                <a:spcPts val="300"/>
              </a:spcBef>
              <a:tabLst>
                <a:tab pos="342900" algn="l"/>
                <a:tab pos="540385" algn="l"/>
                <a:tab pos="1710690" algn="l"/>
              </a:tabLst>
            </a:pPr>
            <a:r>
              <a:rPr lang="en-US" sz="2000" b="1" dirty="0">
                <a:solidFill>
                  <a:schemeClr val="bg1"/>
                </a:solidFill>
                <a:latin typeface="Times New Roman" panose="02020603050405020304" pitchFamily="18" charset="0"/>
                <a:ea typeface="Times New Roman" panose="02020603050405020304" pitchFamily="18" charset="0"/>
              </a:rPr>
              <a:t>A.</a:t>
            </a:r>
            <a:r>
              <a:rPr lang="en-US" sz="2000" dirty="0">
                <a:solidFill>
                  <a:schemeClr val="bg1"/>
                </a:solidFill>
                <a:latin typeface="Times New Roman" panose="02020603050405020304" pitchFamily="18" charset="0"/>
                <a:ea typeface="Times New Roman" panose="02020603050405020304" pitchFamily="18" charset="0"/>
              </a:rPr>
              <a:t> 1,53.			</a:t>
            </a:r>
            <a:r>
              <a:rPr lang="en-US" sz="2000" b="1" dirty="0">
                <a:solidFill>
                  <a:schemeClr val="bg1"/>
                </a:solidFill>
                <a:latin typeface="Times New Roman" panose="02020603050405020304" pitchFamily="18" charset="0"/>
                <a:ea typeface="Times New Roman" panose="02020603050405020304" pitchFamily="18" charset="0"/>
              </a:rPr>
              <a:t>B.</a:t>
            </a:r>
            <a:r>
              <a:rPr lang="en-US" sz="2000" dirty="0">
                <a:solidFill>
                  <a:schemeClr val="bg1"/>
                </a:solidFill>
                <a:latin typeface="Times New Roman" panose="02020603050405020304" pitchFamily="18" charset="0"/>
                <a:ea typeface="Times New Roman" panose="02020603050405020304" pitchFamily="18" charset="0"/>
              </a:rPr>
              <a:t> 2,625.		</a:t>
            </a:r>
            <a:r>
              <a:rPr lang="en-US" sz="2000" b="1" dirty="0">
                <a:solidFill>
                  <a:schemeClr val="bg1"/>
                </a:solidFill>
                <a:latin typeface="Times New Roman" panose="02020603050405020304" pitchFamily="18" charset="0"/>
                <a:ea typeface="Times New Roman" panose="02020603050405020304" pitchFamily="18" charset="0"/>
              </a:rPr>
              <a:t>C.</a:t>
            </a:r>
            <a:r>
              <a:rPr lang="en-US" sz="2000" dirty="0">
                <a:solidFill>
                  <a:schemeClr val="bg1"/>
                </a:solidFill>
                <a:latin typeface="Times New Roman" panose="02020603050405020304" pitchFamily="18" charset="0"/>
                <a:ea typeface="Times New Roman" panose="02020603050405020304" pitchFamily="18" charset="0"/>
              </a:rPr>
              <a:t> 1,575.		</a:t>
            </a:r>
            <a:r>
              <a:rPr lang="en-US" sz="2000" b="1" dirty="0">
                <a:solidFill>
                  <a:schemeClr val="bg1"/>
                </a:solidFill>
                <a:latin typeface="Times New Roman" panose="02020603050405020304" pitchFamily="18" charset="0"/>
                <a:ea typeface="Times New Roman" panose="02020603050405020304" pitchFamily="18" charset="0"/>
              </a:rPr>
              <a:t>D.</a:t>
            </a:r>
            <a:r>
              <a:rPr lang="en-US" sz="2000" dirty="0">
                <a:solidFill>
                  <a:schemeClr val="bg1"/>
                </a:solidFill>
                <a:latin typeface="Times New Roman" panose="02020603050405020304" pitchFamily="18" charset="0"/>
                <a:ea typeface="Times New Roman" panose="02020603050405020304" pitchFamily="18" charset="0"/>
              </a:rPr>
              <a:t> 3,01. </a:t>
            </a:r>
            <a:r>
              <a:rPr lang="en-US" sz="2000" b="1" dirty="0">
                <a:solidFill>
                  <a:schemeClr val="bg1"/>
                </a:solidFill>
                <a:latin typeface="Perpetua"/>
              </a:rPr>
              <a:t>                </a:t>
            </a:r>
            <a:endParaRPr lang="en-US" sz="2000" dirty="0">
              <a:solidFill>
                <a:schemeClr val="bg1"/>
              </a:solidFill>
              <a:latin typeface="Perpetua"/>
            </a:endParaRPr>
          </a:p>
        </p:txBody>
      </p:sp>
      <p:sp>
        <p:nvSpPr>
          <p:cNvPr id="5" name="Rectangle 2">
            <a:extLst>
              <a:ext uri="{FF2B5EF4-FFF2-40B4-BE49-F238E27FC236}">
                <a16:creationId xmlns:a16="http://schemas.microsoft.com/office/drawing/2014/main" id="{3BD8F108-0811-474B-A624-26012F4A098D}"/>
              </a:ext>
            </a:extLst>
          </p:cNvPr>
          <p:cNvSpPr>
            <a:spLocks noChangeArrowheads="1"/>
          </p:cNvSpPr>
          <p:nvPr/>
        </p:nvSpPr>
        <p:spPr bwMode="auto">
          <a:xfrm>
            <a:off x="92282" y="2714678"/>
            <a:ext cx="1200743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000" b="1" i="0" u="none" strike="noStrike" kern="0" cap="none" spc="0" normalizeH="0" baseline="0" noProof="0" dirty="0" err="1">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rPr>
              <a:t>Câu</a:t>
            </a:r>
            <a:r>
              <a:rPr kumimoji="0" lang="en-US" altLang="en-US" sz="2000" b="1" i="0" u="none" strike="noStrike" kern="0" cap="none" spc="0" normalizeH="0" baseline="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rPr>
              <a:t> 15:</a:t>
            </a:r>
            <a:r>
              <a:rPr kumimoji="0" lang="en-US" altLang="en-US" sz="2000" b="1" i="1" u="none" strike="noStrike" kern="0" cap="none" spc="0" normalizeH="0" baseline="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rPr>
              <a:t> </a:t>
            </a:r>
            <a:r>
              <a:rPr kumimoji="0" lang="en-US" altLang="en-US" sz="2000" b="1" i="1" u="none" strike="noStrike" kern="0" cap="none" spc="0" normalizeH="0" baseline="0" noProof="0" dirty="0" err="1">
                <a:ln>
                  <a:noFill/>
                </a:ln>
                <a:solidFill>
                  <a:schemeClr val="bg1"/>
                </a:solidFill>
                <a:effectLst/>
                <a:uLnTx/>
                <a:uFillTx/>
                <a:latin typeface="Times New Roman" panose="02020603050405020304" pitchFamily="18" charset="0"/>
              </a:rPr>
              <a:t>Bài</a:t>
            </a:r>
            <a:r>
              <a:rPr kumimoji="0" lang="en-US" altLang="en-US" sz="2000" b="1" i="1" u="none" strike="noStrike" kern="0" cap="none" spc="0" normalizeH="0" baseline="0" noProof="0" dirty="0">
                <a:ln>
                  <a:noFill/>
                </a:ln>
                <a:solidFill>
                  <a:schemeClr val="bg1"/>
                </a:solidFill>
                <a:effectLst/>
                <a:uLnTx/>
                <a:uFillTx/>
                <a:latin typeface="Times New Roman" panose="02020603050405020304" pitchFamily="18" charset="0"/>
              </a:rPr>
              <a:t> 4(Tr37): </a:t>
            </a:r>
            <a:r>
              <a:rPr kumimoji="0" lang="sv-SE" altLang="en-US" sz="2000" b="0" i="0" u="none" strike="noStrike" kern="0" cap="none" spc="0" normalizeH="0" baseline="0" noProof="0" dirty="0">
                <a:ln>
                  <a:noFill/>
                </a:ln>
                <a:solidFill>
                  <a:schemeClr val="bg1"/>
                </a:solidFill>
                <a:effectLst/>
                <a:uLnTx/>
                <a:uFillTx/>
                <a:latin typeface="Times New Roman" panose="02020603050405020304" pitchFamily="18" charset="0"/>
              </a:rPr>
              <a:t>Từ 1 tấn tinh bột chứa 20% tạp chất trơ có thể sản xuất được bao nhiêu kg glucozơ, nếu hiệu suất của quá trình sản xuất là 75%.</a:t>
            </a:r>
          </a:p>
          <a:p>
            <a:pPr marL="0" marR="0" lvl="0" indent="0" defTabSz="914400" eaLnBrk="1" fontAlgn="auto" latinLnBrk="0" hangingPunct="1">
              <a:lnSpc>
                <a:spcPct val="100000"/>
              </a:lnSpc>
              <a:spcBef>
                <a:spcPts val="0"/>
              </a:spcBef>
              <a:spcAft>
                <a:spcPts val="0"/>
              </a:spcAft>
              <a:buClrTx/>
              <a:buSzTx/>
              <a:buFontTx/>
              <a:buNone/>
              <a:tabLst/>
              <a:defRPr/>
            </a:pPr>
            <a:r>
              <a:rPr kumimoji="0" lang="sv-SE" altLang="en-US" sz="2000" b="1" i="0" u="none" strike="noStrike" kern="0" cap="none" spc="0" normalizeH="0" baseline="0" noProof="0" dirty="0">
                <a:ln>
                  <a:noFill/>
                </a:ln>
                <a:solidFill>
                  <a:schemeClr val="bg1"/>
                </a:solidFill>
                <a:effectLst/>
                <a:uLnTx/>
                <a:uFillTx/>
                <a:latin typeface="Times New Roman" panose="02020603050405020304" pitchFamily="18" charset="0"/>
              </a:rPr>
              <a:t>A.</a:t>
            </a:r>
            <a:r>
              <a:rPr kumimoji="0" lang="sv-SE" altLang="en-US" sz="2000" b="0" i="0" u="none" strike="noStrike" kern="0" cap="none" spc="0" normalizeH="0" baseline="0" noProof="0" dirty="0">
                <a:ln>
                  <a:noFill/>
                </a:ln>
                <a:solidFill>
                  <a:schemeClr val="bg1"/>
                </a:solidFill>
                <a:effectLst/>
                <a:uLnTx/>
                <a:uFillTx/>
                <a:latin typeface="Times New Roman" panose="02020603050405020304" pitchFamily="18" charset="0"/>
              </a:rPr>
              <a:t> 333,33.			</a:t>
            </a:r>
            <a:r>
              <a:rPr kumimoji="0" lang="sv-SE" altLang="en-US" sz="2000" b="1" i="0" u="none" strike="noStrike" kern="0" cap="none" spc="0" normalizeH="0" baseline="0" noProof="0" dirty="0">
                <a:ln>
                  <a:noFill/>
                </a:ln>
                <a:solidFill>
                  <a:schemeClr val="bg1"/>
                </a:solidFill>
                <a:effectLst/>
                <a:uLnTx/>
                <a:uFillTx/>
                <a:latin typeface="Times New Roman" panose="02020603050405020304" pitchFamily="18" charset="0"/>
              </a:rPr>
              <a:t>B.</a:t>
            </a:r>
            <a:r>
              <a:rPr kumimoji="0" lang="sv-SE" altLang="en-US" sz="2000" b="0" i="0" u="none" strike="noStrike" kern="0" cap="none" spc="0" normalizeH="0" baseline="0" noProof="0" dirty="0">
                <a:ln>
                  <a:noFill/>
                </a:ln>
                <a:solidFill>
                  <a:schemeClr val="bg1"/>
                </a:solidFill>
                <a:effectLst/>
                <a:uLnTx/>
                <a:uFillTx/>
                <a:latin typeface="Times New Roman" panose="02020603050405020304" pitchFamily="18" charset="0"/>
              </a:rPr>
              <a:t> 166,67.		</a:t>
            </a:r>
            <a:r>
              <a:rPr kumimoji="0" lang="sv-SE" altLang="en-US" sz="2000" b="1" i="0" u="none" strike="noStrike" kern="0" cap="none" spc="0" normalizeH="0" baseline="0" noProof="0" dirty="0">
                <a:ln>
                  <a:noFill/>
                </a:ln>
                <a:solidFill>
                  <a:schemeClr val="bg1"/>
                </a:solidFill>
                <a:effectLst/>
                <a:uLnTx/>
                <a:uFillTx/>
                <a:latin typeface="Times New Roman" panose="02020603050405020304" pitchFamily="18" charset="0"/>
              </a:rPr>
              <a:t>C. </a:t>
            </a:r>
            <a:r>
              <a:rPr kumimoji="0" lang="sv-SE" altLang="en-US" sz="2000" b="0" i="0" u="none" strike="noStrike" kern="0" cap="none" spc="0" normalizeH="0" baseline="0" noProof="0" dirty="0">
                <a:ln>
                  <a:noFill/>
                </a:ln>
                <a:solidFill>
                  <a:schemeClr val="bg1"/>
                </a:solidFill>
                <a:effectLst/>
                <a:uLnTx/>
                <a:uFillTx/>
                <a:latin typeface="Times New Roman" panose="02020603050405020304" pitchFamily="18" charset="0"/>
              </a:rPr>
              <a:t>666,67.			</a:t>
            </a:r>
            <a:r>
              <a:rPr kumimoji="0" lang="sv-SE" altLang="en-US" sz="2000" b="1" i="0" u="none" strike="noStrike" kern="0" cap="none" spc="0" normalizeH="0" baseline="0" noProof="0" dirty="0">
                <a:ln>
                  <a:noFill/>
                </a:ln>
                <a:solidFill>
                  <a:schemeClr val="bg1"/>
                </a:solidFill>
                <a:effectLst/>
                <a:uLnTx/>
                <a:uFillTx/>
                <a:latin typeface="Times New Roman" panose="02020603050405020304" pitchFamily="18" charset="0"/>
              </a:rPr>
              <a:t>D.</a:t>
            </a:r>
            <a:r>
              <a:rPr kumimoji="0" lang="sv-SE" altLang="en-US" sz="2000" b="0" i="0" u="none" strike="noStrike" kern="0" cap="none" spc="0" normalizeH="0" baseline="0" noProof="0" dirty="0">
                <a:ln>
                  <a:noFill/>
                </a:ln>
                <a:solidFill>
                  <a:schemeClr val="bg1"/>
                </a:solidFill>
                <a:effectLst/>
                <a:uLnTx/>
                <a:uFillTx/>
                <a:latin typeface="Times New Roman" panose="02020603050405020304" pitchFamily="18" charset="0"/>
              </a:rPr>
              <a:t> 1185,1.</a:t>
            </a:r>
            <a:endParaRPr kumimoji="0" lang="en-US" altLang="en-US" sz="2000" b="0" i="0" u="none" strike="noStrike" kern="0" cap="none" spc="0" normalizeH="0" baseline="0" noProof="0" dirty="0">
              <a:ln>
                <a:noFill/>
              </a:ln>
              <a:solidFill>
                <a:schemeClr val="bg1"/>
              </a:solidFill>
              <a:effectLst/>
              <a:uLnTx/>
              <a:uFillTx/>
              <a:latin typeface="Times New Roman" panose="02020603050405020304" pitchFamily="18" charset="0"/>
            </a:endParaRPr>
          </a:p>
        </p:txBody>
      </p:sp>
      <p:sp>
        <p:nvSpPr>
          <p:cNvPr id="6" name="TextBox 5">
            <a:extLst>
              <a:ext uri="{FF2B5EF4-FFF2-40B4-BE49-F238E27FC236}">
                <a16:creationId xmlns:a16="http://schemas.microsoft.com/office/drawing/2014/main" id="{12BDB640-57CE-480C-B1D0-A8EE4094718E}"/>
              </a:ext>
            </a:extLst>
          </p:cNvPr>
          <p:cNvSpPr txBox="1"/>
          <p:nvPr/>
        </p:nvSpPr>
        <p:spPr>
          <a:xfrm>
            <a:off x="172721" y="3730341"/>
            <a:ext cx="11810948" cy="1361911"/>
          </a:xfrm>
          <a:prstGeom prst="rect">
            <a:avLst/>
          </a:prstGeom>
          <a:noFill/>
        </p:spPr>
        <p:txBody>
          <a:bodyPr wrap="square" rtlCol="0">
            <a:spAutoFit/>
          </a:bodyPr>
          <a:lstStyle/>
          <a:p>
            <a:pPr algn="just" defTabSz="914400">
              <a:buSzPts val="1100"/>
              <a:tabLst>
                <a:tab pos="180340" algn="l"/>
                <a:tab pos="540385" algn="l"/>
                <a:tab pos="1620520" algn="l"/>
                <a:tab pos="1710690" algn="l"/>
                <a:tab pos="3150870" algn="l"/>
                <a:tab pos="4591050" algn="l"/>
              </a:tabLst>
            </a:pPr>
            <a:r>
              <a:rPr lang="en-US" sz="20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Câu</a:t>
            </a:r>
            <a:r>
              <a:rPr lang="en-US" sz="2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16: </a:t>
            </a:r>
            <a:r>
              <a:rPr lang="pt-BR" sz="2000" dirty="0">
                <a:solidFill>
                  <a:schemeClr val="bg1"/>
                </a:solidFill>
                <a:latin typeface="Times New Roman" panose="02020603050405020304" pitchFamily="18" charset="0"/>
                <a:ea typeface="Times New Roman" panose="02020603050405020304" pitchFamily="18" charset="0"/>
              </a:rPr>
              <a:t>Lên men </a:t>
            </a:r>
            <a:r>
              <a:rPr lang="pt-BR" sz="2000" b="1" i="1" dirty="0">
                <a:solidFill>
                  <a:schemeClr val="bg1"/>
                </a:solidFill>
                <a:latin typeface="Times New Roman" panose="02020603050405020304" pitchFamily="18" charset="0"/>
                <a:ea typeface="Times New Roman" panose="02020603050405020304" pitchFamily="18" charset="0"/>
              </a:rPr>
              <a:t>m</a:t>
            </a:r>
            <a:r>
              <a:rPr lang="pt-BR" sz="2000" dirty="0">
                <a:solidFill>
                  <a:schemeClr val="bg1"/>
                </a:solidFill>
                <a:latin typeface="Times New Roman" panose="02020603050405020304" pitchFamily="18" charset="0"/>
                <a:ea typeface="Times New Roman" panose="02020603050405020304" pitchFamily="18" charset="0"/>
              </a:rPr>
              <a:t> gam glucozơ với hiệu suất 90%, lượng khí CO</a:t>
            </a:r>
            <a:r>
              <a:rPr lang="pt-BR" sz="2000" baseline="-25000" dirty="0">
                <a:solidFill>
                  <a:schemeClr val="bg1"/>
                </a:solidFill>
                <a:latin typeface="Times New Roman" panose="02020603050405020304" pitchFamily="18" charset="0"/>
                <a:ea typeface="Times New Roman" panose="02020603050405020304" pitchFamily="18" charset="0"/>
              </a:rPr>
              <a:t>2</a:t>
            </a:r>
            <a:r>
              <a:rPr lang="pt-BR" sz="2000" dirty="0">
                <a:solidFill>
                  <a:schemeClr val="bg1"/>
                </a:solidFill>
                <a:latin typeface="Times New Roman" panose="02020603050405020304" pitchFamily="18" charset="0"/>
                <a:ea typeface="Times New Roman" panose="02020603050405020304" pitchFamily="18" charset="0"/>
              </a:rPr>
              <a:t> sinh ra hấp thụ hết vào dd nước vôi trong, thu được 10 gam kết tủa. Khối lượng dd sau phản ứng giảm 3,4 gam so với khối lượng dd nước vôi trong ban đầu. Giá trị của </a:t>
            </a:r>
            <a:r>
              <a:rPr lang="pt-BR" sz="2000" b="1" i="1" dirty="0">
                <a:solidFill>
                  <a:schemeClr val="bg1"/>
                </a:solidFill>
                <a:latin typeface="Times New Roman" panose="02020603050405020304" pitchFamily="18" charset="0"/>
                <a:ea typeface="Times New Roman" panose="02020603050405020304" pitchFamily="18" charset="0"/>
              </a:rPr>
              <a:t>m</a:t>
            </a:r>
            <a:r>
              <a:rPr lang="pt-BR" sz="2000" dirty="0">
                <a:solidFill>
                  <a:schemeClr val="bg1"/>
                </a:solidFill>
                <a:latin typeface="Times New Roman" panose="02020603050405020304" pitchFamily="18" charset="0"/>
                <a:ea typeface="Times New Roman" panose="02020603050405020304" pitchFamily="18" charset="0"/>
              </a:rPr>
              <a:t> là</a:t>
            </a:r>
            <a:endParaRPr lang="en-US" sz="2000" dirty="0">
              <a:solidFill>
                <a:schemeClr val="bg1"/>
              </a:solidFill>
              <a:latin typeface="Times New Roman" panose="02020603050405020304" pitchFamily="18" charset="0"/>
              <a:ea typeface="Times New Roman" panose="02020603050405020304" pitchFamily="18" charset="0"/>
            </a:endParaRPr>
          </a:p>
          <a:p>
            <a:pPr defTabSz="914400">
              <a:spcBef>
                <a:spcPts val="300"/>
              </a:spcBef>
              <a:tabLst>
                <a:tab pos="540385" algn="l"/>
                <a:tab pos="1710690" algn="l"/>
              </a:tabLst>
            </a:pPr>
            <a:r>
              <a:rPr lang="pt-BR" sz="2000" b="1" dirty="0">
                <a:solidFill>
                  <a:schemeClr val="bg1"/>
                </a:solidFill>
                <a:latin typeface="Times New Roman" panose="02020603050405020304" pitchFamily="18" charset="0"/>
                <a:ea typeface="Times New Roman" panose="02020603050405020304" pitchFamily="18" charset="0"/>
              </a:rPr>
              <a:t>A.</a:t>
            </a:r>
            <a:r>
              <a:rPr lang="pt-BR" sz="2000" dirty="0">
                <a:solidFill>
                  <a:schemeClr val="bg1"/>
                </a:solidFill>
                <a:latin typeface="Times New Roman" panose="02020603050405020304" pitchFamily="18" charset="0"/>
                <a:ea typeface="Times New Roman" panose="02020603050405020304" pitchFamily="18" charset="0"/>
              </a:rPr>
              <a:t> 13,5.			</a:t>
            </a:r>
            <a:r>
              <a:rPr lang="pt-BR" sz="2000" b="1" dirty="0">
                <a:solidFill>
                  <a:schemeClr val="bg1"/>
                </a:solidFill>
                <a:latin typeface="Times New Roman" panose="02020603050405020304" pitchFamily="18" charset="0"/>
                <a:ea typeface="Times New Roman" panose="02020603050405020304" pitchFamily="18" charset="0"/>
              </a:rPr>
              <a:t>B.</a:t>
            </a:r>
            <a:r>
              <a:rPr lang="pt-BR" sz="2000" dirty="0">
                <a:solidFill>
                  <a:schemeClr val="bg1"/>
                </a:solidFill>
                <a:latin typeface="Times New Roman" panose="02020603050405020304" pitchFamily="18" charset="0"/>
                <a:ea typeface="Times New Roman" panose="02020603050405020304" pitchFamily="18" charset="0"/>
              </a:rPr>
              <a:t> 30,0.			</a:t>
            </a:r>
            <a:r>
              <a:rPr lang="pt-BR" sz="2000" b="1" dirty="0">
                <a:solidFill>
                  <a:schemeClr val="bg1"/>
                </a:solidFill>
                <a:latin typeface="Times New Roman" panose="02020603050405020304" pitchFamily="18" charset="0"/>
                <a:ea typeface="Times New Roman" panose="02020603050405020304" pitchFamily="18" charset="0"/>
              </a:rPr>
              <a:t>C. </a:t>
            </a:r>
            <a:r>
              <a:rPr lang="pt-BR" sz="2000" dirty="0">
                <a:solidFill>
                  <a:schemeClr val="bg1"/>
                </a:solidFill>
                <a:latin typeface="Times New Roman" panose="02020603050405020304" pitchFamily="18" charset="0"/>
                <a:ea typeface="Times New Roman" panose="02020603050405020304" pitchFamily="18" charset="0"/>
              </a:rPr>
              <a:t>15,0.			</a:t>
            </a:r>
            <a:r>
              <a:rPr lang="pt-BR" sz="2000" b="1" dirty="0">
                <a:solidFill>
                  <a:schemeClr val="bg1"/>
                </a:solidFill>
                <a:latin typeface="Times New Roman" panose="02020603050405020304" pitchFamily="18" charset="0"/>
                <a:ea typeface="Times New Roman" panose="02020603050405020304" pitchFamily="18" charset="0"/>
              </a:rPr>
              <a:t>D.</a:t>
            </a:r>
            <a:r>
              <a:rPr lang="pt-BR" sz="2000" dirty="0">
                <a:solidFill>
                  <a:schemeClr val="bg1"/>
                </a:solidFill>
                <a:latin typeface="Times New Roman" panose="02020603050405020304" pitchFamily="18" charset="0"/>
                <a:ea typeface="Times New Roman" panose="02020603050405020304" pitchFamily="18" charset="0"/>
              </a:rPr>
              <a:t> 20,0.</a:t>
            </a:r>
            <a:r>
              <a:rPr lang="en-US" sz="2000" b="1" dirty="0">
                <a:solidFill>
                  <a:schemeClr val="bg1"/>
                </a:solidFill>
                <a:latin typeface="Perpetua"/>
              </a:rPr>
              <a:t>                 </a:t>
            </a:r>
            <a:endParaRPr lang="en-US" sz="2000" dirty="0">
              <a:solidFill>
                <a:schemeClr val="bg1"/>
              </a:solidFill>
              <a:latin typeface="Perpetua"/>
            </a:endParaRPr>
          </a:p>
        </p:txBody>
      </p:sp>
      <p:sp>
        <p:nvSpPr>
          <p:cNvPr id="8" name="Explosion: 8 Points 7">
            <a:extLst>
              <a:ext uri="{FF2B5EF4-FFF2-40B4-BE49-F238E27FC236}">
                <a16:creationId xmlns:a16="http://schemas.microsoft.com/office/drawing/2014/main" id="{EAF35ED3-5512-45C1-853B-C28D93CC036B}"/>
              </a:ext>
            </a:extLst>
          </p:cNvPr>
          <p:cNvSpPr/>
          <p:nvPr/>
        </p:nvSpPr>
        <p:spPr>
          <a:xfrm>
            <a:off x="8286205" y="1170416"/>
            <a:ext cx="467361" cy="416560"/>
          </a:xfrm>
          <a:prstGeom prst="irregularSeal1">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endParaRPr>
          </a:p>
        </p:txBody>
      </p:sp>
      <p:sp>
        <p:nvSpPr>
          <p:cNvPr id="9" name="Explosion: 8 Points 8">
            <a:extLst>
              <a:ext uri="{FF2B5EF4-FFF2-40B4-BE49-F238E27FC236}">
                <a16:creationId xmlns:a16="http://schemas.microsoft.com/office/drawing/2014/main" id="{73D04FC6-00B5-4C4D-B4F5-712E782747A1}"/>
              </a:ext>
            </a:extLst>
          </p:cNvPr>
          <p:cNvSpPr/>
          <p:nvPr/>
        </p:nvSpPr>
        <p:spPr>
          <a:xfrm>
            <a:off x="5466081" y="2273596"/>
            <a:ext cx="467361" cy="416560"/>
          </a:xfrm>
          <a:prstGeom prst="irregularSeal1">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endParaRPr>
          </a:p>
        </p:txBody>
      </p:sp>
      <p:sp>
        <p:nvSpPr>
          <p:cNvPr id="10" name="Explosion: 8 Points 9">
            <a:extLst>
              <a:ext uri="{FF2B5EF4-FFF2-40B4-BE49-F238E27FC236}">
                <a16:creationId xmlns:a16="http://schemas.microsoft.com/office/drawing/2014/main" id="{CE219E44-F691-4AFA-BA2C-1742B4D369F0}"/>
              </a:ext>
            </a:extLst>
          </p:cNvPr>
          <p:cNvSpPr/>
          <p:nvPr/>
        </p:nvSpPr>
        <p:spPr>
          <a:xfrm>
            <a:off x="6380480" y="3350647"/>
            <a:ext cx="467361" cy="416560"/>
          </a:xfrm>
          <a:prstGeom prst="irregularSeal1">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endParaRPr>
          </a:p>
        </p:txBody>
      </p:sp>
      <p:sp>
        <p:nvSpPr>
          <p:cNvPr id="11" name="Explosion: 8 Points 10">
            <a:extLst>
              <a:ext uri="{FF2B5EF4-FFF2-40B4-BE49-F238E27FC236}">
                <a16:creationId xmlns:a16="http://schemas.microsoft.com/office/drawing/2014/main" id="{9AE0CE27-501B-448B-A869-D1D2CFC513EB}"/>
              </a:ext>
            </a:extLst>
          </p:cNvPr>
          <p:cNvSpPr/>
          <p:nvPr/>
        </p:nvSpPr>
        <p:spPr>
          <a:xfrm>
            <a:off x="5496561" y="4641470"/>
            <a:ext cx="467361" cy="416560"/>
          </a:xfrm>
          <a:prstGeom prst="irregularSeal1">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endParaRPr>
          </a:p>
        </p:txBody>
      </p:sp>
      <p:sp>
        <p:nvSpPr>
          <p:cNvPr id="12" name="TextBox 11">
            <a:extLst>
              <a:ext uri="{FF2B5EF4-FFF2-40B4-BE49-F238E27FC236}">
                <a16:creationId xmlns:a16="http://schemas.microsoft.com/office/drawing/2014/main" id="{66DCCA1B-66F6-4C79-AACB-1834D66DB7A6}"/>
              </a:ext>
            </a:extLst>
          </p:cNvPr>
          <p:cNvSpPr txBox="1"/>
          <p:nvPr/>
        </p:nvSpPr>
        <p:spPr>
          <a:xfrm>
            <a:off x="0" y="-13463"/>
            <a:ext cx="3281680" cy="584775"/>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200" b="1" i="0" u="none" strike="noStrike" kern="1200" cap="none" spc="0" normalizeH="0" baseline="0" noProof="1">
                <a:ln>
                  <a:noFill/>
                </a:ln>
                <a:solidFill>
                  <a:srgbClr val="FF0000"/>
                </a:solidFill>
                <a:effectLst/>
                <a:highlight>
                  <a:srgbClr val="FFFF00"/>
                </a:highlight>
                <a:uLnTx/>
                <a:uFillTx/>
                <a:latin typeface="Times New Roman" panose="02020603050405020304" pitchFamily="18" charset="0"/>
                <a:ea typeface="+mn-ea"/>
                <a:cs typeface="Times New Roman" panose="02020603050405020304" pitchFamily="18" charset="0"/>
              </a:rPr>
              <a:t>B / LUYỆN TẬP </a:t>
            </a:r>
          </a:p>
        </p:txBody>
      </p:sp>
    </p:spTree>
    <p:extLst>
      <p:ext uri="{BB962C8B-B14F-4D97-AF65-F5344CB8AC3E}">
        <p14:creationId xmlns:p14="http://schemas.microsoft.com/office/powerpoint/2010/main" val="1569855875"/>
      </p:ext>
    </p:extLst>
  </p:cSld>
  <p:clrMapOvr>
    <a:masterClrMapping/>
  </p:clrMapOvr>
  <p:transition spd="slow" advClick="0" advTm="300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circle(in)">
                                      <p:cBhvr>
                                        <p:cTn id="11" dur="20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circle(in)">
                                      <p:cBhvr>
                                        <p:cTn id="20" dur="20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27" presetClass="entr" presetSubtype="0" fill="hold" grpId="0" nodeType="clickEffect">
                                  <p:stCondLst>
                                    <p:cond delay="0"/>
                                  </p:stCondLst>
                                  <p:iterate type="lt">
                                    <p:tmPct val="50000"/>
                                  </p:iterate>
                                  <p:childTnLst>
                                    <p:set>
                                      <p:cBhvr>
                                        <p:cTn id="24" dur="1" fill="hold">
                                          <p:stCondLst>
                                            <p:cond delay="0"/>
                                          </p:stCondLst>
                                        </p:cTn>
                                        <p:tgtEl>
                                          <p:spTgt spid="5"/>
                                        </p:tgtEl>
                                        <p:attrNameLst>
                                          <p:attrName>style.visibility</p:attrName>
                                        </p:attrNameLst>
                                      </p:cBhvr>
                                      <p:to>
                                        <p:strVal val="visible"/>
                                      </p:to>
                                    </p:set>
                                    <p:anim calcmode="discrete" valueType="clr">
                                      <p:cBhvr override="childStyle">
                                        <p:cTn id="25" dur="80"/>
                                        <p:tgtEl>
                                          <p:spTgt spid="5"/>
                                        </p:tgtEl>
                                        <p:attrNameLst>
                                          <p:attrName>style.color</p:attrName>
                                        </p:attrNameLst>
                                      </p:cBhvr>
                                      <p:tavLst>
                                        <p:tav tm="0">
                                          <p:val>
                                            <p:clrVal>
                                              <a:schemeClr val="accent2"/>
                                            </p:clrVal>
                                          </p:val>
                                        </p:tav>
                                        <p:tav tm="50000">
                                          <p:val>
                                            <p:clrVal>
                                              <a:schemeClr val="hlink"/>
                                            </p:clrVal>
                                          </p:val>
                                        </p:tav>
                                      </p:tavLst>
                                    </p:anim>
                                    <p:anim calcmode="discrete" valueType="clr">
                                      <p:cBhvr>
                                        <p:cTn id="26" dur="80"/>
                                        <p:tgtEl>
                                          <p:spTgt spid="5"/>
                                        </p:tgtEl>
                                        <p:attrNameLst>
                                          <p:attrName>fillcolor</p:attrName>
                                        </p:attrNameLst>
                                      </p:cBhvr>
                                      <p:tavLst>
                                        <p:tav tm="0">
                                          <p:val>
                                            <p:clrVal>
                                              <a:schemeClr val="accent2"/>
                                            </p:clrVal>
                                          </p:val>
                                        </p:tav>
                                        <p:tav tm="50000">
                                          <p:val>
                                            <p:clrVal>
                                              <a:schemeClr val="hlink"/>
                                            </p:clrVal>
                                          </p:val>
                                        </p:tav>
                                      </p:tavLst>
                                    </p:anim>
                                    <p:set>
                                      <p:cBhvr>
                                        <p:cTn id="27" dur="80"/>
                                        <p:tgtEl>
                                          <p:spTgt spid="5"/>
                                        </p:tgtEl>
                                        <p:attrNameLst>
                                          <p:attrName>fill.type</p:attrName>
                                        </p:attrNameLst>
                                      </p:cBhvr>
                                      <p:to>
                                        <p:strVal val="solid"/>
                                      </p:to>
                                    </p:se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circle(in)">
                                      <p:cBhvr>
                                        <p:cTn id="32" dur="20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6" presetClass="entr" presetSubtype="16"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circle(in)">
                                      <p:cBhvr>
                                        <p:cTn id="41" dur="2000"/>
                                        <p:tgtEl>
                                          <p:spTgt spid="11"/>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5" grpId="0"/>
      <p:bldP spid="6" grpId="0"/>
      <p:bldP spid="8" grpId="0" animBg="1"/>
      <p:bldP spid="9" grpId="0" animBg="1"/>
      <p:bldP spid="10" grpId="0" animBg="1"/>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5" name="图片 84">
            <a:extLst>
              <a:ext uri="{FF2B5EF4-FFF2-40B4-BE49-F238E27FC236}">
                <a16:creationId xmlns:a16="http://schemas.microsoft.com/office/drawing/2014/main" id="{512C9FE3-431A-4352-B000-5BB6939E2A23}"/>
              </a:ext>
            </a:extLst>
          </p:cNvPr>
          <p:cNvPicPr>
            <a:picLocks noChangeAspect="1"/>
          </p:cNvPicPr>
          <p:nvPr/>
        </p:nvPicPr>
        <p:blipFill>
          <a:blip r:embed="rId3"/>
          <a:stretch>
            <a:fillRect/>
          </a:stretch>
        </p:blipFill>
        <p:spPr>
          <a:xfrm rot="11700000" flipH="1">
            <a:off x="4575475" y="5277936"/>
            <a:ext cx="1306059" cy="1073431"/>
          </a:xfrm>
          <a:prstGeom prst="rect">
            <a:avLst/>
          </a:prstGeom>
          <a:effectLst>
            <a:outerShdw blurRad="50800" dist="38100" dir="5400000" algn="t" rotWithShape="0">
              <a:prstClr val="black">
                <a:alpha val="40000"/>
              </a:prstClr>
            </a:outerShdw>
          </a:effectLst>
        </p:spPr>
      </p:pic>
      <p:sp>
        <p:nvSpPr>
          <p:cNvPr id="84" name="矩形 83">
            <a:extLst>
              <a:ext uri="{FF2B5EF4-FFF2-40B4-BE49-F238E27FC236}">
                <a16:creationId xmlns:a16="http://schemas.microsoft.com/office/drawing/2014/main" id="{F098EAD2-38F9-43C2-84F3-0779341C2472}"/>
              </a:ext>
            </a:extLst>
          </p:cNvPr>
          <p:cNvSpPr/>
          <p:nvPr/>
        </p:nvSpPr>
        <p:spPr>
          <a:xfrm>
            <a:off x="4707949" y="0"/>
            <a:ext cx="2773813" cy="6858000"/>
          </a:xfrm>
          <a:prstGeom prst="rect">
            <a:avLst/>
          </a:prstGeom>
          <a:noFill/>
          <a:ln w="19050">
            <a:solidFill>
              <a:srgbClr val="3B3734"/>
            </a:solidFill>
            <a:prstDash val="sysDash"/>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3" name="图片 82">
            <a:extLst>
              <a:ext uri="{FF2B5EF4-FFF2-40B4-BE49-F238E27FC236}">
                <a16:creationId xmlns:a16="http://schemas.microsoft.com/office/drawing/2014/main" id="{B581B0BB-64B5-4343-BCE2-DAEFDECFE92E}"/>
              </a:ext>
            </a:extLst>
          </p:cNvPr>
          <p:cNvPicPr>
            <a:picLocks noChangeAspect="1"/>
          </p:cNvPicPr>
          <p:nvPr/>
        </p:nvPicPr>
        <p:blipFill>
          <a:blip r:embed="rId3"/>
          <a:stretch>
            <a:fillRect/>
          </a:stretch>
        </p:blipFill>
        <p:spPr>
          <a:xfrm rot="571428" flipH="1">
            <a:off x="6319843" y="1991255"/>
            <a:ext cx="1306059" cy="1073431"/>
          </a:xfrm>
          <a:prstGeom prst="rect">
            <a:avLst/>
          </a:prstGeom>
          <a:effectLst>
            <a:outerShdw blurRad="50800" dist="38100" dir="5400000" algn="t" rotWithShape="0">
              <a:prstClr val="black">
                <a:alpha val="40000"/>
              </a:prstClr>
            </a:outerShdw>
          </a:effectLst>
        </p:spPr>
      </p:pic>
      <p:grpSp>
        <p:nvGrpSpPr>
          <p:cNvPr id="54" name="组合 53">
            <a:extLst>
              <a:ext uri="{FF2B5EF4-FFF2-40B4-BE49-F238E27FC236}">
                <a16:creationId xmlns:a16="http://schemas.microsoft.com/office/drawing/2014/main" id="{6A362C57-7218-4F95-91CC-F68295B281A6}"/>
              </a:ext>
            </a:extLst>
          </p:cNvPr>
          <p:cNvGrpSpPr/>
          <p:nvPr/>
        </p:nvGrpSpPr>
        <p:grpSpPr>
          <a:xfrm rot="2814317">
            <a:off x="1640217" y="1780399"/>
            <a:ext cx="8550381" cy="3129386"/>
            <a:chOff x="6074267" y="650263"/>
            <a:chExt cx="8550381" cy="3129386"/>
          </a:xfrm>
          <a:effectLst>
            <a:outerShdw blurRad="50800" dist="38100" dir="5400000" algn="t" rotWithShape="0">
              <a:prstClr val="black">
                <a:alpha val="40000"/>
              </a:prstClr>
            </a:outerShdw>
          </a:effectLst>
        </p:grpSpPr>
        <p:grpSp>
          <p:nvGrpSpPr>
            <p:cNvPr id="8" name="组合 7">
              <a:extLst>
                <a:ext uri="{FF2B5EF4-FFF2-40B4-BE49-F238E27FC236}">
                  <a16:creationId xmlns:a16="http://schemas.microsoft.com/office/drawing/2014/main" id="{BBA140A2-FC40-4A03-8F61-D761CA4DDB65}"/>
                </a:ext>
              </a:extLst>
            </p:cNvPr>
            <p:cNvGrpSpPr/>
            <p:nvPr/>
          </p:nvGrpSpPr>
          <p:grpSpPr>
            <a:xfrm>
              <a:off x="9759351" y="973470"/>
              <a:ext cx="4865297" cy="2806179"/>
              <a:chOff x="7122624" y="3718582"/>
              <a:chExt cx="4865297" cy="2806179"/>
            </a:xfrm>
          </p:grpSpPr>
          <p:grpSp>
            <p:nvGrpSpPr>
              <p:cNvPr id="40" name="组合 39">
                <a:extLst>
                  <a:ext uri="{FF2B5EF4-FFF2-40B4-BE49-F238E27FC236}">
                    <a16:creationId xmlns:a16="http://schemas.microsoft.com/office/drawing/2014/main" id="{58BD4C40-F824-40E7-8585-8235B8BF3F4B}"/>
                  </a:ext>
                </a:extLst>
              </p:cNvPr>
              <p:cNvGrpSpPr/>
              <p:nvPr/>
            </p:nvGrpSpPr>
            <p:grpSpPr>
              <a:xfrm rot="10800000">
                <a:off x="7536791" y="3718582"/>
                <a:ext cx="4451130" cy="2806179"/>
                <a:chOff x="2550435" y="6102"/>
                <a:chExt cx="4451130" cy="2806179"/>
              </a:xfrm>
            </p:grpSpPr>
            <p:grpSp>
              <p:nvGrpSpPr>
                <p:cNvPr id="41" name="组合 40">
                  <a:extLst>
                    <a:ext uri="{FF2B5EF4-FFF2-40B4-BE49-F238E27FC236}">
                      <a16:creationId xmlns:a16="http://schemas.microsoft.com/office/drawing/2014/main" id="{9BFED0E3-3829-42D2-AD3A-0D197C7EA177}"/>
                    </a:ext>
                  </a:extLst>
                </p:cNvPr>
                <p:cNvGrpSpPr/>
                <p:nvPr/>
              </p:nvGrpSpPr>
              <p:grpSpPr>
                <a:xfrm rot="2004730">
                  <a:off x="2550435" y="6102"/>
                  <a:ext cx="4227215" cy="2806179"/>
                  <a:chOff x="2207435" y="-669026"/>
                  <a:chExt cx="6913333" cy="4589321"/>
                </a:xfrm>
              </p:grpSpPr>
              <p:grpSp>
                <p:nvGrpSpPr>
                  <p:cNvPr id="43" name="组合 42">
                    <a:extLst>
                      <a:ext uri="{FF2B5EF4-FFF2-40B4-BE49-F238E27FC236}">
                        <a16:creationId xmlns:a16="http://schemas.microsoft.com/office/drawing/2014/main" id="{AC335E3B-EACF-4996-9784-535852C7F2BF}"/>
                      </a:ext>
                    </a:extLst>
                  </p:cNvPr>
                  <p:cNvGrpSpPr/>
                  <p:nvPr/>
                </p:nvGrpSpPr>
                <p:grpSpPr>
                  <a:xfrm>
                    <a:off x="2207435" y="-669026"/>
                    <a:ext cx="6913333" cy="4589321"/>
                    <a:chOff x="-1522986" y="-191652"/>
                    <a:chExt cx="8783716" cy="5830949"/>
                  </a:xfrm>
                </p:grpSpPr>
                <p:pic>
                  <p:nvPicPr>
                    <p:cNvPr id="47" name="图片 46">
                      <a:extLst>
                        <a:ext uri="{FF2B5EF4-FFF2-40B4-BE49-F238E27FC236}">
                          <a16:creationId xmlns:a16="http://schemas.microsoft.com/office/drawing/2014/main" id="{F8EE6C84-6A0A-48D4-A536-CAC0B29310F8}"/>
                        </a:ext>
                      </a:extLst>
                    </p:cNvPr>
                    <p:cNvPicPr>
                      <a:picLocks noChangeAspect="1"/>
                    </p:cNvPicPr>
                    <p:nvPr/>
                  </p:nvPicPr>
                  <p:blipFill>
                    <a:blip r:embed="rId4"/>
                    <a:stretch>
                      <a:fillRect/>
                    </a:stretch>
                  </p:blipFill>
                  <p:spPr>
                    <a:xfrm rot="19161457">
                      <a:off x="2198244" y="-191652"/>
                      <a:ext cx="5062487" cy="3306241"/>
                    </a:xfrm>
                    <a:prstGeom prst="rect">
                      <a:avLst/>
                    </a:prstGeom>
                  </p:spPr>
                </p:pic>
                <p:pic>
                  <p:nvPicPr>
                    <p:cNvPr id="46" name="图片 45">
                      <a:extLst>
                        <a:ext uri="{FF2B5EF4-FFF2-40B4-BE49-F238E27FC236}">
                          <a16:creationId xmlns:a16="http://schemas.microsoft.com/office/drawing/2014/main" id="{B57BE557-BBCE-454C-9DCB-9F7F198692F1}"/>
                        </a:ext>
                      </a:extLst>
                    </p:cNvPr>
                    <p:cNvPicPr>
                      <a:picLocks noChangeAspect="1"/>
                    </p:cNvPicPr>
                    <p:nvPr/>
                  </p:nvPicPr>
                  <p:blipFill>
                    <a:blip r:embed="rId5"/>
                    <a:stretch>
                      <a:fillRect/>
                    </a:stretch>
                  </p:blipFill>
                  <p:spPr>
                    <a:xfrm>
                      <a:off x="-1522986" y="1343432"/>
                      <a:ext cx="4890496" cy="4295865"/>
                    </a:xfrm>
                    <a:prstGeom prst="rect">
                      <a:avLst/>
                    </a:prstGeom>
                  </p:spPr>
                </p:pic>
              </p:grpSp>
              <p:pic>
                <p:nvPicPr>
                  <p:cNvPr id="45" name="图片 44">
                    <a:extLst>
                      <a:ext uri="{FF2B5EF4-FFF2-40B4-BE49-F238E27FC236}">
                        <a16:creationId xmlns:a16="http://schemas.microsoft.com/office/drawing/2014/main" id="{25376918-2DD6-4481-8EF9-D938BC96BA61}"/>
                      </a:ext>
                    </a:extLst>
                  </p:cNvPr>
                  <p:cNvPicPr>
                    <a:picLocks noChangeAspect="1"/>
                  </p:cNvPicPr>
                  <p:nvPr/>
                </p:nvPicPr>
                <p:blipFill>
                  <a:blip r:embed="rId6"/>
                  <a:stretch>
                    <a:fillRect/>
                  </a:stretch>
                </p:blipFill>
                <p:spPr>
                  <a:xfrm>
                    <a:off x="5633005" y="2599245"/>
                    <a:ext cx="796723" cy="674527"/>
                  </a:xfrm>
                  <a:prstGeom prst="rect">
                    <a:avLst/>
                  </a:prstGeom>
                </p:spPr>
              </p:pic>
            </p:grpSp>
            <p:pic>
              <p:nvPicPr>
                <p:cNvPr id="42" name="图片 41">
                  <a:extLst>
                    <a:ext uri="{FF2B5EF4-FFF2-40B4-BE49-F238E27FC236}">
                      <a16:creationId xmlns:a16="http://schemas.microsoft.com/office/drawing/2014/main" id="{95153CCC-09D8-4411-83C4-E8FD512A4C5D}"/>
                    </a:ext>
                  </a:extLst>
                </p:cNvPr>
                <p:cNvPicPr>
                  <a:picLocks noChangeAspect="1"/>
                </p:cNvPicPr>
                <p:nvPr/>
              </p:nvPicPr>
              <p:blipFill>
                <a:blip r:embed="rId6"/>
                <a:stretch>
                  <a:fillRect/>
                </a:stretch>
              </p:blipFill>
              <p:spPr>
                <a:xfrm rot="20414560">
                  <a:off x="6294592" y="383994"/>
                  <a:ext cx="706973" cy="598542"/>
                </a:xfrm>
                <a:prstGeom prst="rect">
                  <a:avLst/>
                </a:prstGeom>
              </p:spPr>
            </p:pic>
          </p:grpSp>
          <p:pic>
            <p:nvPicPr>
              <p:cNvPr id="48" name="图片 47">
                <a:extLst>
                  <a:ext uri="{FF2B5EF4-FFF2-40B4-BE49-F238E27FC236}">
                    <a16:creationId xmlns:a16="http://schemas.microsoft.com/office/drawing/2014/main" id="{9D5945A0-9011-4105-94A3-30615084A931}"/>
                  </a:ext>
                </a:extLst>
              </p:cNvPr>
              <p:cNvPicPr>
                <a:picLocks noChangeAspect="1"/>
              </p:cNvPicPr>
              <p:nvPr/>
            </p:nvPicPr>
            <p:blipFill>
              <a:blip r:embed="rId6"/>
              <a:stretch>
                <a:fillRect/>
              </a:stretch>
            </p:blipFill>
            <p:spPr>
              <a:xfrm rot="20414560">
                <a:off x="7122624" y="5394538"/>
                <a:ext cx="469055" cy="473672"/>
              </a:xfrm>
              <a:prstGeom prst="rect">
                <a:avLst/>
              </a:prstGeom>
            </p:spPr>
          </p:pic>
        </p:grpSp>
        <p:grpSp>
          <p:nvGrpSpPr>
            <p:cNvPr id="7" name="组合 6">
              <a:extLst>
                <a:ext uri="{FF2B5EF4-FFF2-40B4-BE49-F238E27FC236}">
                  <a16:creationId xmlns:a16="http://schemas.microsoft.com/office/drawing/2014/main" id="{687B042A-9D0F-4132-9C4B-AE483A9DE1C3}"/>
                </a:ext>
              </a:extLst>
            </p:cNvPr>
            <p:cNvGrpSpPr/>
            <p:nvPr/>
          </p:nvGrpSpPr>
          <p:grpSpPr>
            <a:xfrm>
              <a:off x="6074267" y="650263"/>
              <a:ext cx="4909520" cy="2806179"/>
              <a:chOff x="-29110" y="1267470"/>
              <a:chExt cx="4909520" cy="2806179"/>
            </a:xfrm>
          </p:grpSpPr>
          <p:grpSp>
            <p:nvGrpSpPr>
              <p:cNvPr id="6" name="组合 5">
                <a:extLst>
                  <a:ext uri="{FF2B5EF4-FFF2-40B4-BE49-F238E27FC236}">
                    <a16:creationId xmlns:a16="http://schemas.microsoft.com/office/drawing/2014/main" id="{21A228B9-C3D3-492F-8DF9-78D13CCEDD28}"/>
                  </a:ext>
                </a:extLst>
              </p:cNvPr>
              <p:cNvGrpSpPr/>
              <p:nvPr/>
            </p:nvGrpSpPr>
            <p:grpSpPr>
              <a:xfrm>
                <a:off x="-29110" y="1267470"/>
                <a:ext cx="4451130" cy="2806179"/>
                <a:chOff x="2550435" y="6102"/>
                <a:chExt cx="4451130" cy="2806179"/>
              </a:xfrm>
            </p:grpSpPr>
            <p:grpSp>
              <p:nvGrpSpPr>
                <p:cNvPr id="5" name="组合 4">
                  <a:extLst>
                    <a:ext uri="{FF2B5EF4-FFF2-40B4-BE49-F238E27FC236}">
                      <a16:creationId xmlns:a16="http://schemas.microsoft.com/office/drawing/2014/main" id="{2CE38805-3B58-4654-8B7C-1FC6E4A15E6D}"/>
                    </a:ext>
                  </a:extLst>
                </p:cNvPr>
                <p:cNvGrpSpPr/>
                <p:nvPr/>
              </p:nvGrpSpPr>
              <p:grpSpPr>
                <a:xfrm rot="2004730">
                  <a:off x="2550435" y="6102"/>
                  <a:ext cx="4227215" cy="2806179"/>
                  <a:chOff x="2207435" y="-669026"/>
                  <a:chExt cx="6913333" cy="4589321"/>
                </a:xfrm>
              </p:grpSpPr>
              <p:grpSp>
                <p:nvGrpSpPr>
                  <p:cNvPr id="32" name="组合 31">
                    <a:extLst>
                      <a:ext uri="{FF2B5EF4-FFF2-40B4-BE49-F238E27FC236}">
                        <a16:creationId xmlns:a16="http://schemas.microsoft.com/office/drawing/2014/main" id="{A2C358F1-6FAA-4459-911B-B85C176620B8}"/>
                      </a:ext>
                    </a:extLst>
                  </p:cNvPr>
                  <p:cNvGrpSpPr/>
                  <p:nvPr/>
                </p:nvGrpSpPr>
                <p:grpSpPr>
                  <a:xfrm>
                    <a:off x="2207435" y="-669026"/>
                    <a:ext cx="6913333" cy="4589321"/>
                    <a:chOff x="-1522986" y="-191652"/>
                    <a:chExt cx="8783716" cy="5830949"/>
                  </a:xfrm>
                </p:grpSpPr>
                <p:pic>
                  <p:nvPicPr>
                    <p:cNvPr id="36" name="图片 35">
                      <a:extLst>
                        <a:ext uri="{FF2B5EF4-FFF2-40B4-BE49-F238E27FC236}">
                          <a16:creationId xmlns:a16="http://schemas.microsoft.com/office/drawing/2014/main" id="{B07BF2F7-9F64-484C-81A2-92E378B631F0}"/>
                        </a:ext>
                      </a:extLst>
                    </p:cNvPr>
                    <p:cNvPicPr>
                      <a:picLocks noChangeAspect="1"/>
                    </p:cNvPicPr>
                    <p:nvPr/>
                  </p:nvPicPr>
                  <p:blipFill>
                    <a:blip r:embed="rId5"/>
                    <a:stretch>
                      <a:fillRect/>
                    </a:stretch>
                  </p:blipFill>
                  <p:spPr>
                    <a:xfrm>
                      <a:off x="-1522986" y="1343432"/>
                      <a:ext cx="4890496" cy="4295865"/>
                    </a:xfrm>
                    <a:prstGeom prst="rect">
                      <a:avLst/>
                    </a:prstGeom>
                  </p:spPr>
                </p:pic>
                <p:pic>
                  <p:nvPicPr>
                    <p:cNvPr id="37" name="图片 36">
                      <a:extLst>
                        <a:ext uri="{FF2B5EF4-FFF2-40B4-BE49-F238E27FC236}">
                          <a16:creationId xmlns:a16="http://schemas.microsoft.com/office/drawing/2014/main" id="{A0CDBBA2-33BC-49FB-B620-84BCAD66B073}"/>
                        </a:ext>
                      </a:extLst>
                    </p:cNvPr>
                    <p:cNvPicPr>
                      <a:picLocks noChangeAspect="1"/>
                    </p:cNvPicPr>
                    <p:nvPr/>
                  </p:nvPicPr>
                  <p:blipFill>
                    <a:blip r:embed="rId4"/>
                    <a:stretch>
                      <a:fillRect/>
                    </a:stretch>
                  </p:blipFill>
                  <p:spPr>
                    <a:xfrm rot="19161457">
                      <a:off x="2198244" y="-191652"/>
                      <a:ext cx="5062487" cy="3306241"/>
                    </a:xfrm>
                    <a:prstGeom prst="rect">
                      <a:avLst/>
                    </a:prstGeom>
                  </p:spPr>
                </p:pic>
              </p:grpSp>
              <p:pic>
                <p:nvPicPr>
                  <p:cNvPr id="39" name="图片 38">
                    <a:extLst>
                      <a:ext uri="{FF2B5EF4-FFF2-40B4-BE49-F238E27FC236}">
                        <a16:creationId xmlns:a16="http://schemas.microsoft.com/office/drawing/2014/main" id="{77CCBC32-16DE-4F89-82DC-51F9E21948C6}"/>
                      </a:ext>
                    </a:extLst>
                  </p:cNvPr>
                  <p:cNvPicPr>
                    <a:picLocks noChangeAspect="1"/>
                  </p:cNvPicPr>
                  <p:nvPr/>
                </p:nvPicPr>
                <p:blipFill>
                  <a:blip r:embed="rId6"/>
                  <a:stretch>
                    <a:fillRect/>
                  </a:stretch>
                </p:blipFill>
                <p:spPr>
                  <a:xfrm>
                    <a:off x="5620645" y="2640574"/>
                    <a:ext cx="796723" cy="674527"/>
                  </a:xfrm>
                  <a:prstGeom prst="rect">
                    <a:avLst/>
                  </a:prstGeom>
                </p:spPr>
              </p:pic>
            </p:grpSp>
            <p:pic>
              <p:nvPicPr>
                <p:cNvPr id="29" name="图片 28">
                  <a:extLst>
                    <a:ext uri="{FF2B5EF4-FFF2-40B4-BE49-F238E27FC236}">
                      <a16:creationId xmlns:a16="http://schemas.microsoft.com/office/drawing/2014/main" id="{09434295-343E-4498-A07C-ACB9BEC05638}"/>
                    </a:ext>
                  </a:extLst>
                </p:cNvPr>
                <p:cNvPicPr>
                  <a:picLocks noChangeAspect="1"/>
                </p:cNvPicPr>
                <p:nvPr/>
              </p:nvPicPr>
              <p:blipFill>
                <a:blip r:embed="rId6"/>
                <a:stretch>
                  <a:fillRect/>
                </a:stretch>
              </p:blipFill>
              <p:spPr>
                <a:xfrm rot="20414560">
                  <a:off x="6294592" y="383994"/>
                  <a:ext cx="706973" cy="598542"/>
                </a:xfrm>
                <a:prstGeom prst="rect">
                  <a:avLst/>
                </a:prstGeom>
              </p:spPr>
            </p:pic>
          </p:grpSp>
          <p:pic>
            <p:nvPicPr>
              <p:cNvPr id="49" name="图片 48">
                <a:extLst>
                  <a:ext uri="{FF2B5EF4-FFF2-40B4-BE49-F238E27FC236}">
                    <a16:creationId xmlns:a16="http://schemas.microsoft.com/office/drawing/2014/main" id="{54EA4F40-9EB8-43C3-AD3F-611EBF96CA3D}"/>
                  </a:ext>
                </a:extLst>
              </p:cNvPr>
              <p:cNvPicPr>
                <a:picLocks noChangeAspect="1"/>
              </p:cNvPicPr>
              <p:nvPr/>
            </p:nvPicPr>
            <p:blipFill>
              <a:blip r:embed="rId6"/>
              <a:stretch>
                <a:fillRect/>
              </a:stretch>
            </p:blipFill>
            <p:spPr>
              <a:xfrm rot="20414560">
                <a:off x="4411355" y="1708631"/>
                <a:ext cx="469055" cy="397114"/>
              </a:xfrm>
              <a:prstGeom prst="rect">
                <a:avLst/>
              </a:prstGeom>
            </p:spPr>
          </p:pic>
        </p:grpSp>
      </p:grpSp>
      <p:sp>
        <p:nvSpPr>
          <p:cNvPr id="78" name="矩形 77">
            <a:extLst>
              <a:ext uri="{FF2B5EF4-FFF2-40B4-BE49-F238E27FC236}">
                <a16:creationId xmlns:a16="http://schemas.microsoft.com/office/drawing/2014/main" id="{0E4850FF-C24D-476B-9A57-DFF0D9B0A76A}"/>
              </a:ext>
            </a:extLst>
          </p:cNvPr>
          <p:cNvSpPr/>
          <p:nvPr/>
        </p:nvSpPr>
        <p:spPr>
          <a:xfrm>
            <a:off x="4885391" y="0"/>
            <a:ext cx="2406036" cy="6858000"/>
          </a:xfrm>
          <a:prstGeom prst="rect">
            <a:avLst/>
          </a:prstGeom>
          <a:solidFill>
            <a:srgbClr val="F3F4ED"/>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0" name="图片 79">
            <a:extLst>
              <a:ext uri="{FF2B5EF4-FFF2-40B4-BE49-F238E27FC236}">
                <a16:creationId xmlns:a16="http://schemas.microsoft.com/office/drawing/2014/main" id="{E8D2D9B7-25F6-4ED7-891D-838EA57F6132}"/>
              </a:ext>
            </a:extLst>
          </p:cNvPr>
          <p:cNvPicPr>
            <a:picLocks noChangeAspect="1"/>
          </p:cNvPicPr>
          <p:nvPr/>
        </p:nvPicPr>
        <p:blipFill rotWithShape="1">
          <a:blip r:embed="rId3"/>
          <a:srcRect r="66270"/>
          <a:stretch/>
        </p:blipFill>
        <p:spPr>
          <a:xfrm rot="15300000">
            <a:off x="4626979" y="502921"/>
            <a:ext cx="392571" cy="956565"/>
          </a:xfrm>
          <a:prstGeom prst="rect">
            <a:avLst/>
          </a:prstGeom>
          <a:effectLst>
            <a:outerShdw blurRad="50800" dist="38100" dir="5400000" algn="t" rotWithShape="0">
              <a:prstClr val="black">
                <a:alpha val="40000"/>
              </a:prstClr>
            </a:outerShdw>
          </a:effectLst>
        </p:spPr>
      </p:pic>
      <p:pic>
        <p:nvPicPr>
          <p:cNvPr id="51" name="图片 50">
            <a:extLst>
              <a:ext uri="{FF2B5EF4-FFF2-40B4-BE49-F238E27FC236}">
                <a16:creationId xmlns:a16="http://schemas.microsoft.com/office/drawing/2014/main" id="{0516B57C-BEC9-4F18-AB7A-6775C5E1A14F}"/>
              </a:ext>
            </a:extLst>
          </p:cNvPr>
          <p:cNvPicPr>
            <a:picLocks noChangeAspect="1"/>
          </p:cNvPicPr>
          <p:nvPr/>
        </p:nvPicPr>
        <p:blipFill>
          <a:blip r:embed="rId7"/>
          <a:stretch>
            <a:fillRect/>
          </a:stretch>
        </p:blipFill>
        <p:spPr>
          <a:xfrm rot="6775811">
            <a:off x="5160184" y="873822"/>
            <a:ext cx="298808" cy="504848"/>
          </a:xfrm>
          <a:prstGeom prst="rect">
            <a:avLst/>
          </a:prstGeom>
          <a:effectLst>
            <a:outerShdw blurRad="50800" dist="38100" dir="5400000" algn="t" rotWithShape="0">
              <a:prstClr val="black">
                <a:alpha val="40000"/>
              </a:prstClr>
            </a:outerShdw>
          </a:effectLst>
        </p:spPr>
      </p:pic>
      <p:grpSp>
        <p:nvGrpSpPr>
          <p:cNvPr id="35" name="组合 34">
            <a:extLst>
              <a:ext uri="{FF2B5EF4-FFF2-40B4-BE49-F238E27FC236}">
                <a16:creationId xmlns:a16="http://schemas.microsoft.com/office/drawing/2014/main" id="{7DB8CD2C-0D29-44F2-BADB-CC65DB84F735}"/>
              </a:ext>
            </a:extLst>
          </p:cNvPr>
          <p:cNvGrpSpPr/>
          <p:nvPr/>
        </p:nvGrpSpPr>
        <p:grpSpPr>
          <a:xfrm>
            <a:off x="4865513" y="2040359"/>
            <a:ext cx="2451934" cy="2777282"/>
            <a:chOff x="5403749" y="2119520"/>
            <a:chExt cx="2451934" cy="2777282"/>
          </a:xfrm>
          <a:noFill/>
        </p:grpSpPr>
        <p:sp>
          <p:nvSpPr>
            <p:cNvPr id="3" name="文本框 2">
              <a:extLst>
                <a:ext uri="{FF2B5EF4-FFF2-40B4-BE49-F238E27FC236}">
                  <a16:creationId xmlns:a16="http://schemas.microsoft.com/office/drawing/2014/main" id="{B7D77B93-FF75-4270-9BEF-2A8999AFFBC4}"/>
                </a:ext>
              </a:extLst>
            </p:cNvPr>
            <p:cNvSpPr txBox="1"/>
            <p:nvPr/>
          </p:nvSpPr>
          <p:spPr>
            <a:xfrm>
              <a:off x="5494722" y="2119520"/>
              <a:ext cx="2313454" cy="2646878"/>
            </a:xfrm>
            <a:prstGeom prst="rect">
              <a:avLst/>
            </a:prstGeom>
            <a:grpFill/>
            <a:effectLst>
              <a:outerShdw blurRad="50800" dist="38100" dir="5400000" algn="t" rotWithShape="0">
                <a:prstClr val="black">
                  <a:alpha val="40000"/>
                </a:prstClr>
              </a:outerShdw>
            </a:effectLst>
          </p:spPr>
          <p:txBody>
            <a:bodyPr wrap="none" rtlCol="0">
              <a:spAutoFit/>
            </a:bodyPr>
            <a:lstStyle/>
            <a:p>
              <a:r>
                <a:rPr lang="zh-CN" altLang="en-US" sz="16600" dirty="0">
                  <a:blipFill>
                    <a:blip r:embed="rId8"/>
                    <a:stretch>
                      <a:fillRect/>
                    </a:stretch>
                  </a:blipFill>
                  <a:latin typeface="宋体" panose="02010600030101010101" pitchFamily="2" charset="-122"/>
                  <a:ea typeface="宋体" panose="02010600030101010101" pitchFamily="2" charset="-122"/>
                  <a:cs typeface="+mn-ea"/>
                  <a:sym typeface="+mn-lt"/>
                </a:rPr>
                <a:t>叁</a:t>
              </a:r>
            </a:p>
          </p:txBody>
        </p:sp>
        <p:sp>
          <p:nvSpPr>
            <p:cNvPr id="33" name="半闭框 32">
              <a:extLst>
                <a:ext uri="{FF2B5EF4-FFF2-40B4-BE49-F238E27FC236}">
                  <a16:creationId xmlns:a16="http://schemas.microsoft.com/office/drawing/2014/main" id="{325CF974-4E27-4E6B-AB76-582EE45F755E}"/>
                </a:ext>
              </a:extLst>
            </p:cNvPr>
            <p:cNvSpPr/>
            <p:nvPr/>
          </p:nvSpPr>
          <p:spPr>
            <a:xfrm>
              <a:off x="5403749" y="2502575"/>
              <a:ext cx="349682" cy="921679"/>
            </a:xfrm>
            <a:prstGeom prst="halfFram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3B3734"/>
                </a:solidFill>
              </a:endParaRPr>
            </a:p>
          </p:txBody>
        </p:sp>
        <p:sp>
          <p:nvSpPr>
            <p:cNvPr id="34" name="半闭框 33">
              <a:extLst>
                <a:ext uri="{FF2B5EF4-FFF2-40B4-BE49-F238E27FC236}">
                  <a16:creationId xmlns:a16="http://schemas.microsoft.com/office/drawing/2014/main" id="{01552941-A56A-4D82-ACF9-0C42CF77416A}"/>
                </a:ext>
              </a:extLst>
            </p:cNvPr>
            <p:cNvSpPr/>
            <p:nvPr/>
          </p:nvSpPr>
          <p:spPr>
            <a:xfrm flipH="1" flipV="1">
              <a:off x="7506001" y="3975123"/>
              <a:ext cx="349682" cy="921679"/>
            </a:xfrm>
            <a:prstGeom prst="halfFram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3B3734"/>
                </a:solidFill>
              </a:endParaRPr>
            </a:p>
          </p:txBody>
        </p:sp>
      </p:grpSp>
      <p:pic>
        <p:nvPicPr>
          <p:cNvPr id="19" name="图片 18">
            <a:extLst>
              <a:ext uri="{FF2B5EF4-FFF2-40B4-BE49-F238E27FC236}">
                <a16:creationId xmlns:a16="http://schemas.microsoft.com/office/drawing/2014/main" id="{5C0B2B2C-9095-4EE8-9EBC-06D389D7D340}"/>
              </a:ext>
            </a:extLst>
          </p:cNvPr>
          <p:cNvPicPr>
            <a:picLocks noChangeAspect="1"/>
          </p:cNvPicPr>
          <p:nvPr/>
        </p:nvPicPr>
        <p:blipFill>
          <a:blip r:embed="rId7"/>
          <a:stretch>
            <a:fillRect/>
          </a:stretch>
        </p:blipFill>
        <p:spPr>
          <a:xfrm rot="15679279">
            <a:off x="3923403" y="-3856051"/>
            <a:ext cx="404960" cy="684197"/>
          </a:xfrm>
          <a:prstGeom prst="rect">
            <a:avLst/>
          </a:prstGeom>
        </p:spPr>
      </p:pic>
      <p:pic>
        <p:nvPicPr>
          <p:cNvPr id="53" name="图片 52">
            <a:extLst>
              <a:ext uri="{FF2B5EF4-FFF2-40B4-BE49-F238E27FC236}">
                <a16:creationId xmlns:a16="http://schemas.microsoft.com/office/drawing/2014/main" id="{16662B79-2F5B-45CC-B39E-B663B9298CDA}"/>
              </a:ext>
            </a:extLst>
          </p:cNvPr>
          <p:cNvPicPr>
            <a:picLocks noChangeAspect="1"/>
          </p:cNvPicPr>
          <p:nvPr/>
        </p:nvPicPr>
        <p:blipFill>
          <a:blip r:embed="rId6"/>
          <a:stretch>
            <a:fillRect/>
          </a:stretch>
        </p:blipFill>
        <p:spPr>
          <a:xfrm rot="20414560">
            <a:off x="7184926" y="2832388"/>
            <a:ext cx="469055" cy="397114"/>
          </a:xfrm>
          <a:prstGeom prst="rect">
            <a:avLst/>
          </a:prstGeom>
          <a:effectLst>
            <a:outerShdw blurRad="50800" dist="38100" dir="5400000" algn="t" rotWithShape="0">
              <a:prstClr val="black">
                <a:alpha val="40000"/>
              </a:prstClr>
            </a:outerShdw>
          </a:effectLst>
        </p:spPr>
      </p:pic>
      <p:pic>
        <p:nvPicPr>
          <p:cNvPr id="74" name="图片 73">
            <a:extLst>
              <a:ext uri="{FF2B5EF4-FFF2-40B4-BE49-F238E27FC236}">
                <a16:creationId xmlns:a16="http://schemas.microsoft.com/office/drawing/2014/main" id="{9FB8B78E-4811-4D51-8334-5D223DF971BB}"/>
              </a:ext>
            </a:extLst>
          </p:cNvPr>
          <p:cNvPicPr>
            <a:picLocks noChangeAspect="1"/>
          </p:cNvPicPr>
          <p:nvPr/>
        </p:nvPicPr>
        <p:blipFill>
          <a:blip r:embed="rId6"/>
          <a:stretch>
            <a:fillRect/>
          </a:stretch>
        </p:blipFill>
        <p:spPr>
          <a:xfrm rot="20414560">
            <a:off x="4697346" y="596338"/>
            <a:ext cx="469055" cy="397114"/>
          </a:xfrm>
          <a:prstGeom prst="rect">
            <a:avLst/>
          </a:prstGeom>
          <a:effectLst>
            <a:outerShdw blurRad="50800" dist="38100" dir="5400000" algn="t" rotWithShape="0">
              <a:prstClr val="black">
                <a:alpha val="40000"/>
              </a:prstClr>
            </a:outerShdw>
          </a:effectLst>
        </p:spPr>
      </p:pic>
      <p:pic>
        <p:nvPicPr>
          <p:cNvPr id="81" name="图片 80">
            <a:extLst>
              <a:ext uri="{FF2B5EF4-FFF2-40B4-BE49-F238E27FC236}">
                <a16:creationId xmlns:a16="http://schemas.microsoft.com/office/drawing/2014/main" id="{040F02D3-8552-4D27-A729-A8D6CEA3A32B}"/>
              </a:ext>
            </a:extLst>
          </p:cNvPr>
          <p:cNvPicPr>
            <a:picLocks noChangeAspect="1"/>
          </p:cNvPicPr>
          <p:nvPr/>
        </p:nvPicPr>
        <p:blipFill>
          <a:blip r:embed="rId7"/>
          <a:stretch>
            <a:fillRect/>
          </a:stretch>
        </p:blipFill>
        <p:spPr>
          <a:xfrm>
            <a:off x="4654086" y="4632317"/>
            <a:ext cx="422853" cy="714427"/>
          </a:xfrm>
          <a:prstGeom prst="rect">
            <a:avLst/>
          </a:prstGeom>
          <a:effectLst>
            <a:outerShdw blurRad="50800" dist="38100" dir="5400000" algn="t" rotWithShape="0">
              <a:prstClr val="black">
                <a:alpha val="40000"/>
              </a:prstClr>
            </a:outerShdw>
          </a:effectLst>
        </p:spPr>
      </p:pic>
      <p:sp>
        <p:nvSpPr>
          <p:cNvPr id="38" name="TextBox 37">
            <a:extLst>
              <a:ext uri="{FF2B5EF4-FFF2-40B4-BE49-F238E27FC236}">
                <a16:creationId xmlns:a16="http://schemas.microsoft.com/office/drawing/2014/main" id="{00286B46-4C6E-4BB1-9A21-F747484C2C30}"/>
              </a:ext>
            </a:extLst>
          </p:cNvPr>
          <p:cNvSpPr txBox="1"/>
          <p:nvPr/>
        </p:nvSpPr>
        <p:spPr>
          <a:xfrm>
            <a:off x="467360" y="2816525"/>
            <a:ext cx="3843116" cy="646331"/>
          </a:xfrm>
          <a:prstGeom prst="rect">
            <a:avLst/>
          </a:prstGeom>
          <a:noFill/>
        </p:spPr>
        <p:txBody>
          <a:bodyPr wrap="square" rtlCol="0">
            <a:spAutoFit/>
          </a:bodyPr>
          <a:lstStyle/>
          <a:p>
            <a:r>
              <a:rPr lang="en-US" sz="3600" dirty="0">
                <a:solidFill>
                  <a:srgbClr val="FFFF00"/>
                </a:solidFill>
                <a:latin typeface="Arrus-Black" panose="02020500000000000000" pitchFamily="18" charset="0"/>
                <a:ea typeface="Arrus-Black" panose="02020500000000000000" pitchFamily="18" charset="0"/>
                <a:cs typeface="Arrus-Black" panose="02020500000000000000" pitchFamily="18" charset="0"/>
              </a:rPr>
              <a:t>CHƯƠNG III</a:t>
            </a:r>
          </a:p>
        </p:txBody>
      </p:sp>
      <p:sp>
        <p:nvSpPr>
          <p:cNvPr id="44" name="TextBox 43">
            <a:extLst>
              <a:ext uri="{FF2B5EF4-FFF2-40B4-BE49-F238E27FC236}">
                <a16:creationId xmlns:a16="http://schemas.microsoft.com/office/drawing/2014/main" id="{2878B5AF-CD9F-4044-9F97-F78910C21BA1}"/>
              </a:ext>
            </a:extLst>
          </p:cNvPr>
          <p:cNvSpPr txBox="1"/>
          <p:nvPr/>
        </p:nvSpPr>
        <p:spPr>
          <a:xfrm>
            <a:off x="7944016" y="1857852"/>
            <a:ext cx="4063309" cy="3785652"/>
          </a:xfrm>
          <a:prstGeom prst="rect">
            <a:avLst/>
          </a:prstGeom>
          <a:noFill/>
        </p:spPr>
        <p:txBody>
          <a:bodyPr wrap="square" rtlCol="0">
            <a:spAutoFit/>
          </a:bodyPr>
          <a:lstStyle/>
          <a:p>
            <a:pPr algn="ctr"/>
            <a:r>
              <a:rPr lang="en-US" sz="4800" dirty="0">
                <a:solidFill>
                  <a:srgbClr val="FFFF00"/>
                </a:solidFill>
                <a:latin typeface="Arrus-Black" panose="02020500000000000000" pitchFamily="18" charset="0"/>
                <a:ea typeface="Arrus-Black" panose="02020500000000000000" pitchFamily="18" charset="0"/>
                <a:cs typeface="Arrus-Black" panose="02020500000000000000" pitchFamily="18" charset="0"/>
              </a:rPr>
              <a:t>* AMIN 				 	*AMINO</a:t>
            </a:r>
          </a:p>
          <a:p>
            <a:pPr algn="ctr"/>
            <a:r>
              <a:rPr lang="en-US" sz="4800" dirty="0">
                <a:solidFill>
                  <a:srgbClr val="FFFF00"/>
                </a:solidFill>
                <a:latin typeface="Arrus-Black" panose="02020500000000000000" pitchFamily="18" charset="0"/>
                <a:ea typeface="Arrus-Black" panose="02020500000000000000" pitchFamily="18" charset="0"/>
                <a:cs typeface="Arrus-Black" panose="02020500000000000000" pitchFamily="18" charset="0"/>
              </a:rPr>
              <a:t>          AXIT</a:t>
            </a:r>
          </a:p>
          <a:p>
            <a:pPr algn="ctr"/>
            <a:r>
              <a:rPr lang="en-US" sz="4800" dirty="0">
                <a:solidFill>
                  <a:srgbClr val="FFFF00"/>
                </a:solidFill>
                <a:latin typeface="Arrus-Black" panose="02020500000000000000" pitchFamily="18" charset="0"/>
                <a:ea typeface="Arrus-Black" panose="02020500000000000000" pitchFamily="18" charset="0"/>
                <a:cs typeface="Arrus-Black" panose="02020500000000000000" pitchFamily="18" charset="0"/>
              </a:rPr>
              <a:t>* PEPTIT</a:t>
            </a:r>
          </a:p>
          <a:p>
            <a:pPr algn="ctr"/>
            <a:r>
              <a:rPr lang="en-US" sz="4800" dirty="0">
                <a:solidFill>
                  <a:srgbClr val="FFFF00"/>
                </a:solidFill>
                <a:latin typeface="Arrus-Black" panose="02020500000000000000" pitchFamily="18" charset="0"/>
                <a:ea typeface="Arrus-Black" panose="02020500000000000000" pitchFamily="18" charset="0"/>
                <a:cs typeface="Arrus-Black" panose="02020500000000000000" pitchFamily="18" charset="0"/>
              </a:rPr>
              <a:t>* PROTEIN </a:t>
            </a:r>
          </a:p>
        </p:txBody>
      </p:sp>
    </p:spTree>
    <p:extLst>
      <p:ext uri="{BB962C8B-B14F-4D97-AF65-F5344CB8AC3E}">
        <p14:creationId xmlns:p14="http://schemas.microsoft.com/office/powerpoint/2010/main" val="114150933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78"/>
                                        </p:tgtEl>
                                        <p:attrNameLst>
                                          <p:attrName>style.visibility</p:attrName>
                                        </p:attrNameLst>
                                      </p:cBhvr>
                                      <p:to>
                                        <p:strVal val="visible"/>
                                      </p:to>
                                    </p:set>
                                    <p:anim calcmode="lin" valueType="num">
                                      <p:cBhvr additive="base">
                                        <p:cTn id="7" dur="500" fill="hold"/>
                                        <p:tgtEl>
                                          <p:spTgt spid="78"/>
                                        </p:tgtEl>
                                        <p:attrNameLst>
                                          <p:attrName>ppt_x</p:attrName>
                                        </p:attrNameLst>
                                      </p:cBhvr>
                                      <p:tavLst>
                                        <p:tav tm="0">
                                          <p:val>
                                            <p:strVal val="#ppt_x"/>
                                          </p:val>
                                        </p:tav>
                                        <p:tav tm="100000">
                                          <p:val>
                                            <p:strVal val="#ppt_x"/>
                                          </p:val>
                                        </p:tav>
                                      </p:tavLst>
                                    </p:anim>
                                    <p:anim calcmode="lin" valueType="num">
                                      <p:cBhvr additive="base">
                                        <p:cTn id="8" dur="500" fill="hold"/>
                                        <p:tgtEl>
                                          <p:spTgt spid="78"/>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35"/>
                                        </p:tgtEl>
                                        <p:attrNameLst>
                                          <p:attrName>style.visibility</p:attrName>
                                        </p:attrNameLst>
                                      </p:cBhvr>
                                      <p:to>
                                        <p:strVal val="visible"/>
                                      </p:to>
                                    </p:set>
                                    <p:anim calcmode="lin" valueType="num">
                                      <p:cBhvr>
                                        <p:cTn id="12" dur="500" fill="hold"/>
                                        <p:tgtEl>
                                          <p:spTgt spid="35"/>
                                        </p:tgtEl>
                                        <p:attrNameLst>
                                          <p:attrName>ppt_w</p:attrName>
                                        </p:attrNameLst>
                                      </p:cBhvr>
                                      <p:tavLst>
                                        <p:tav tm="0">
                                          <p:val>
                                            <p:fltVal val="0"/>
                                          </p:val>
                                        </p:tav>
                                        <p:tav tm="100000">
                                          <p:val>
                                            <p:strVal val="#ppt_w"/>
                                          </p:val>
                                        </p:tav>
                                      </p:tavLst>
                                    </p:anim>
                                    <p:anim calcmode="lin" valueType="num">
                                      <p:cBhvr>
                                        <p:cTn id="13" dur="500" fill="hold"/>
                                        <p:tgtEl>
                                          <p:spTgt spid="35"/>
                                        </p:tgtEl>
                                        <p:attrNameLst>
                                          <p:attrName>ppt_h</p:attrName>
                                        </p:attrNameLst>
                                      </p:cBhvr>
                                      <p:tavLst>
                                        <p:tav tm="0">
                                          <p:val>
                                            <p:fltVal val="0"/>
                                          </p:val>
                                        </p:tav>
                                        <p:tav tm="100000">
                                          <p:val>
                                            <p:strVal val="#ppt_h"/>
                                          </p:val>
                                        </p:tav>
                                      </p:tavLst>
                                    </p:anim>
                                    <p:animEffect transition="in" filter="fade">
                                      <p:cBhvr>
                                        <p:cTn id="1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A4FE020-773E-4BED-A4BD-4F9F59CF5998}"/>
              </a:ext>
            </a:extLst>
          </p:cNvPr>
          <p:cNvGrpSpPr/>
          <p:nvPr/>
        </p:nvGrpSpPr>
        <p:grpSpPr>
          <a:xfrm>
            <a:off x="10883348" y="0"/>
            <a:ext cx="665921" cy="1848678"/>
            <a:chOff x="10883348" y="0"/>
            <a:chExt cx="665921" cy="1848678"/>
          </a:xfrm>
        </p:grpSpPr>
        <p:sp>
          <p:nvSpPr>
            <p:cNvPr id="3" name="矩形 2">
              <a:extLst>
                <a:ext uri="{FF2B5EF4-FFF2-40B4-BE49-F238E27FC236}">
                  <a16:creationId xmlns:a16="http://schemas.microsoft.com/office/drawing/2014/main" id="{71BD9890-1454-4AF1-99BC-2482D757EB5F}"/>
                </a:ext>
              </a:extLst>
            </p:cNvPr>
            <p:cNvSpPr/>
            <p:nvPr/>
          </p:nvSpPr>
          <p:spPr>
            <a:xfrm>
              <a:off x="10883348" y="0"/>
              <a:ext cx="665921" cy="1848678"/>
            </a:xfrm>
            <a:prstGeom prst="rect">
              <a:avLst/>
            </a:prstGeom>
            <a:solidFill>
              <a:srgbClr val="F3F4ED"/>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A8E9B557-C0F5-4DC8-BECE-D25CAA46796E}"/>
                </a:ext>
              </a:extLst>
            </p:cNvPr>
            <p:cNvSpPr txBox="1"/>
            <p:nvPr/>
          </p:nvSpPr>
          <p:spPr>
            <a:xfrm>
              <a:off x="10970086" y="270957"/>
              <a:ext cx="492443" cy="1426031"/>
            </a:xfrm>
            <a:prstGeom prst="rect">
              <a:avLst/>
            </a:prstGeom>
            <a:noFill/>
          </p:spPr>
          <p:txBody>
            <a:bodyPr vert="eaVert" wrap="none" rtlCol="0">
              <a:spAutoFit/>
            </a:bodyPr>
            <a:lstStyle/>
            <a:p>
              <a:r>
                <a:rPr lang="zh-CN" altLang="en-US" sz="2000" spc="600" dirty="0">
                  <a:solidFill>
                    <a:srgbClr val="3B3734"/>
                  </a:solidFill>
                  <a:latin typeface="宋体" panose="02010600030101010101" pitchFamily="2" charset="-122"/>
                  <a:ea typeface="宋体" panose="02010600030101010101" pitchFamily="2" charset="-122"/>
                </a:rPr>
                <a:t>标题文字</a:t>
              </a:r>
            </a:p>
          </p:txBody>
        </p:sp>
      </p:grpSp>
      <p:sp>
        <p:nvSpPr>
          <p:cNvPr id="28" name="Text Box 6">
            <a:extLst>
              <a:ext uri="{FF2B5EF4-FFF2-40B4-BE49-F238E27FC236}">
                <a16:creationId xmlns:a16="http://schemas.microsoft.com/office/drawing/2014/main" id="{0BF5C271-54B1-4090-8051-09578FE59E6E}"/>
              </a:ext>
            </a:extLst>
          </p:cNvPr>
          <p:cNvSpPr txBox="1">
            <a:spLocks noChangeArrowheads="1"/>
          </p:cNvSpPr>
          <p:nvPr/>
        </p:nvSpPr>
        <p:spPr bwMode="auto">
          <a:xfrm>
            <a:off x="152022" y="41302"/>
            <a:ext cx="7620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rgbClr val="376092"/>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rgbClr val="376092"/>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rgbClr val="376092"/>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eaLnBrk="0" fontAlgn="base" hangingPunct="0">
              <a:spcBef>
                <a:spcPts val="1000"/>
              </a:spcBef>
              <a:spcAft>
                <a:spcPct val="0"/>
              </a:spcAft>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eaLnBrk="0" fontAlgn="base" hangingPunct="0">
              <a:spcBef>
                <a:spcPts val="1000"/>
              </a:spcBef>
              <a:spcAft>
                <a:spcPct val="0"/>
              </a:spcAft>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eaLnBrk="0" fontAlgn="base" hangingPunct="0">
              <a:spcBef>
                <a:spcPts val="1000"/>
              </a:spcBef>
              <a:spcAft>
                <a:spcPct val="0"/>
              </a:spcAft>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eaLnBrk="0" fontAlgn="base" hangingPunct="0">
              <a:spcBef>
                <a:spcPts val="1000"/>
              </a:spcBef>
              <a:spcAft>
                <a:spcPct val="0"/>
              </a:spcAft>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fontAlgn="base">
              <a:spcBef>
                <a:spcPct val="50000"/>
              </a:spcBef>
              <a:spcAft>
                <a:spcPct val="0"/>
              </a:spcAft>
              <a:buClrTx/>
              <a:buSzTx/>
              <a:buFontTx/>
              <a:buNone/>
            </a:pPr>
            <a:r>
              <a:rPr lang="nl-NL" altLang="en-US" sz="3200" b="1" dirty="0">
                <a:solidFill>
                  <a:srgbClr val="FFFF00"/>
                </a:solidFill>
                <a:latin typeface="Times New Roman" panose="02020603050405020304" pitchFamily="18" charset="0"/>
              </a:rPr>
              <a:t>I. </a:t>
            </a:r>
            <a:r>
              <a:rPr lang="nl-NL" altLang="en-US" sz="3200" b="1" u="sng" dirty="0">
                <a:solidFill>
                  <a:srgbClr val="FFFF00"/>
                </a:solidFill>
                <a:latin typeface="Times New Roman" panose="02020603050405020304" pitchFamily="18" charset="0"/>
              </a:rPr>
              <a:t>KIẾN THỨC CẦN NHỚ</a:t>
            </a:r>
            <a:endParaRPr lang="en-US" altLang="en-US" sz="3200" b="1" u="sng" dirty="0">
              <a:solidFill>
                <a:srgbClr val="FFFF00"/>
              </a:solidFill>
              <a:latin typeface="Times New Roman" panose="02020603050405020304" pitchFamily="18" charset="0"/>
            </a:endParaRPr>
          </a:p>
        </p:txBody>
      </p:sp>
      <p:sp>
        <p:nvSpPr>
          <p:cNvPr id="29" name="Text Box 7">
            <a:extLst>
              <a:ext uri="{FF2B5EF4-FFF2-40B4-BE49-F238E27FC236}">
                <a16:creationId xmlns:a16="http://schemas.microsoft.com/office/drawing/2014/main" id="{E61685E2-3DF8-4103-B1F6-2D543660B074}"/>
              </a:ext>
            </a:extLst>
          </p:cNvPr>
          <p:cNvSpPr txBox="1">
            <a:spLocks noChangeArrowheads="1"/>
          </p:cNvSpPr>
          <p:nvPr/>
        </p:nvSpPr>
        <p:spPr bwMode="auto">
          <a:xfrm>
            <a:off x="729471" y="634620"/>
            <a:ext cx="5791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rgbClr val="376092"/>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rgbClr val="376092"/>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rgbClr val="376092"/>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eaLnBrk="0" fontAlgn="base" hangingPunct="0">
              <a:spcBef>
                <a:spcPts val="1000"/>
              </a:spcBef>
              <a:spcAft>
                <a:spcPct val="0"/>
              </a:spcAft>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eaLnBrk="0" fontAlgn="base" hangingPunct="0">
              <a:spcBef>
                <a:spcPts val="1000"/>
              </a:spcBef>
              <a:spcAft>
                <a:spcPct val="0"/>
              </a:spcAft>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eaLnBrk="0" fontAlgn="base" hangingPunct="0">
              <a:spcBef>
                <a:spcPts val="1000"/>
              </a:spcBef>
              <a:spcAft>
                <a:spcPct val="0"/>
              </a:spcAft>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eaLnBrk="0" fontAlgn="base" hangingPunct="0">
              <a:spcBef>
                <a:spcPts val="1000"/>
              </a:spcBef>
              <a:spcAft>
                <a:spcPct val="0"/>
              </a:spcAft>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fontAlgn="base">
              <a:spcBef>
                <a:spcPct val="50000"/>
              </a:spcBef>
              <a:spcAft>
                <a:spcPct val="0"/>
              </a:spcAft>
              <a:buClrTx/>
              <a:buSzTx/>
              <a:buFontTx/>
              <a:buNone/>
            </a:pPr>
            <a:r>
              <a:rPr lang="nl-NL" altLang="en-US" sz="3200" b="1" dirty="0">
                <a:solidFill>
                  <a:srgbClr val="FFFF00"/>
                </a:solidFill>
                <a:latin typeface="Times New Roman" panose="02020603050405020304" pitchFamily="18" charset="0"/>
              </a:rPr>
              <a:t>1/</a:t>
            </a:r>
            <a:r>
              <a:rPr lang="nl-NL" altLang="en-US" sz="3200" b="1" u="sng" dirty="0">
                <a:solidFill>
                  <a:srgbClr val="FFFF00"/>
                </a:solidFill>
                <a:latin typeface="Times New Roman" panose="02020603050405020304" pitchFamily="18" charset="0"/>
              </a:rPr>
              <a:t>Cấu tạo phân tử</a:t>
            </a:r>
            <a:endParaRPr lang="en-US" altLang="en-US" sz="3200" b="1" u="sng" dirty="0">
              <a:solidFill>
                <a:srgbClr val="FFFF00"/>
              </a:solidFill>
              <a:latin typeface="Times New Roman" panose="02020603050405020304" pitchFamily="18" charset="0"/>
            </a:endParaRPr>
          </a:p>
        </p:txBody>
      </p:sp>
      <p:graphicFrame>
        <p:nvGraphicFramePr>
          <p:cNvPr id="30" name="Group 60">
            <a:extLst>
              <a:ext uri="{FF2B5EF4-FFF2-40B4-BE49-F238E27FC236}">
                <a16:creationId xmlns:a16="http://schemas.microsoft.com/office/drawing/2014/main" id="{9E73F49C-5E3D-4328-A7E8-A23295815A97}"/>
              </a:ext>
            </a:extLst>
          </p:cNvPr>
          <p:cNvGraphicFramePr>
            <a:graphicFrameLocks noGrp="1"/>
          </p:cNvGraphicFramePr>
          <p:nvPr>
            <p:extLst>
              <p:ext uri="{D42A27DB-BD31-4B8C-83A1-F6EECF244321}">
                <p14:modId xmlns:p14="http://schemas.microsoft.com/office/powerpoint/2010/main" val="512592198"/>
              </p:ext>
            </p:extLst>
          </p:nvPr>
        </p:nvGraphicFramePr>
        <p:xfrm>
          <a:off x="863599" y="1432118"/>
          <a:ext cx="10932161" cy="2171723"/>
        </p:xfrm>
        <a:graphic>
          <a:graphicData uri="http://schemas.openxmlformats.org/drawingml/2006/table">
            <a:tbl>
              <a:tblPr/>
              <a:tblGrid>
                <a:gridCol w="1088490">
                  <a:extLst>
                    <a:ext uri="{9D8B030D-6E8A-4147-A177-3AD203B41FA5}">
                      <a16:colId xmlns:a16="http://schemas.microsoft.com/office/drawing/2014/main" val="20000"/>
                    </a:ext>
                  </a:extLst>
                </a:gridCol>
                <a:gridCol w="3331111">
                  <a:extLst>
                    <a:ext uri="{9D8B030D-6E8A-4147-A177-3AD203B41FA5}">
                      <a16:colId xmlns:a16="http://schemas.microsoft.com/office/drawing/2014/main" val="20001"/>
                    </a:ext>
                  </a:extLst>
                </a:gridCol>
                <a:gridCol w="2570480">
                  <a:extLst>
                    <a:ext uri="{9D8B030D-6E8A-4147-A177-3AD203B41FA5}">
                      <a16:colId xmlns:a16="http://schemas.microsoft.com/office/drawing/2014/main" val="20002"/>
                    </a:ext>
                  </a:extLst>
                </a:gridCol>
                <a:gridCol w="3942080">
                  <a:extLst>
                    <a:ext uri="{9D8B030D-6E8A-4147-A177-3AD203B41FA5}">
                      <a16:colId xmlns:a16="http://schemas.microsoft.com/office/drawing/2014/main" val="20003"/>
                    </a:ext>
                  </a:extLst>
                </a:gridCol>
              </a:tblGrid>
              <a:tr h="1030089">
                <a:tc>
                  <a:txBody>
                    <a:bodyPr/>
                    <a:lstStyle>
                      <a:lvl1pPr marL="0" algn="l" defTabSz="914400" rtl="0" eaLnBrk="1" latinLnBrk="0" hangingPunct="1">
                        <a:spcBef>
                          <a:spcPct val="20000"/>
                        </a:spcBef>
                        <a:defRPr sz="2800" kern="1200">
                          <a:solidFill>
                            <a:schemeClr val="tx1"/>
                          </a:solidFill>
                          <a:latin typeface="Arial" panose="020B0604020202020204" pitchFamily="34" charset="0"/>
                        </a:defRPr>
                      </a:lvl1pPr>
                      <a:lvl2pPr marL="457200" algn="l" defTabSz="914400" rtl="0" eaLnBrk="1" latinLnBrk="0" hangingPunct="1">
                        <a:spcBef>
                          <a:spcPct val="20000"/>
                        </a:spcBef>
                        <a:defRPr sz="2400" kern="1200">
                          <a:solidFill>
                            <a:schemeClr val="tx1"/>
                          </a:solidFill>
                          <a:latin typeface="Arial" panose="020B0604020202020204" pitchFamily="34" charset="0"/>
                        </a:defRPr>
                      </a:lvl2pPr>
                      <a:lvl3pPr marL="914400" algn="l" defTabSz="914400" rtl="0" eaLnBrk="1" latinLnBrk="0" hangingPunct="1">
                        <a:spcBef>
                          <a:spcPct val="20000"/>
                        </a:spcBef>
                        <a:defRPr sz="2000" kern="1200">
                          <a:solidFill>
                            <a:schemeClr val="tx1"/>
                          </a:solidFill>
                          <a:latin typeface="Arial" panose="020B0604020202020204" pitchFamily="34" charset="0"/>
                        </a:defRPr>
                      </a:lvl3pPr>
                      <a:lvl4pPr marL="1371600" algn="l" defTabSz="914400" rtl="0" eaLnBrk="1" latinLnBrk="0" hangingPunct="1">
                        <a:spcBef>
                          <a:spcPct val="20000"/>
                        </a:spcBef>
                        <a:defRPr sz="1800" kern="1200">
                          <a:solidFill>
                            <a:schemeClr val="tx1"/>
                          </a:solidFill>
                          <a:latin typeface="Arial" panose="020B0604020202020204" pitchFamily="34" charset="0"/>
                        </a:defRPr>
                      </a:lvl4pPr>
                      <a:lvl5pPr marL="1828800" algn="l" defTabSz="914400" rtl="0" eaLnBrk="1" latinLnBrk="0" hangingPunct="1">
                        <a:spcBef>
                          <a:spcPct val="20000"/>
                        </a:spcBef>
                        <a:defRPr sz="1800" kern="1200">
                          <a:solidFill>
                            <a:schemeClr val="tx1"/>
                          </a:solidFill>
                          <a:latin typeface="Arial" panose="020B0604020202020204" pitchFamily="34" charset="0"/>
                        </a:defRPr>
                      </a:lvl5pPr>
                      <a:lvl6pPr marL="22860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6pPr>
                      <a:lvl7pPr marL="27432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7pPr>
                      <a:lvl8pPr marL="32004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8pPr>
                      <a:lvl9pPr marL="36576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chemeClr val="bg1"/>
                          </a:solidFill>
                          <a:effectLst/>
                          <a:latin typeface="Times New Roman" panose="02020603050405020304" pitchFamily="18" charset="0"/>
                        </a:rPr>
                        <a:t> Tác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chemeClr val="bg1"/>
                          </a:solidFill>
                          <a:effectLst/>
                          <a:latin typeface="Times New Roman" panose="02020603050405020304" pitchFamily="18" charset="0"/>
                        </a:rPr>
                        <a:t>nhân </a:t>
                      </a:r>
                    </a:p>
                  </a:txBody>
                  <a:tcPr marT="45664" marB="45664"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800" kern="1200">
                          <a:solidFill>
                            <a:schemeClr val="tx1"/>
                          </a:solidFill>
                          <a:latin typeface="Arial" panose="020B0604020202020204" pitchFamily="34" charset="0"/>
                        </a:defRPr>
                      </a:lvl1pPr>
                      <a:lvl2pPr marL="457200" algn="l" defTabSz="914400" rtl="0" eaLnBrk="1" latinLnBrk="0" hangingPunct="1">
                        <a:spcBef>
                          <a:spcPct val="20000"/>
                        </a:spcBef>
                        <a:defRPr sz="2400" kern="1200">
                          <a:solidFill>
                            <a:schemeClr val="tx1"/>
                          </a:solidFill>
                          <a:latin typeface="Arial" panose="020B0604020202020204" pitchFamily="34" charset="0"/>
                        </a:defRPr>
                      </a:lvl2pPr>
                      <a:lvl3pPr marL="914400" algn="l" defTabSz="914400" rtl="0" eaLnBrk="1" latinLnBrk="0" hangingPunct="1">
                        <a:spcBef>
                          <a:spcPct val="20000"/>
                        </a:spcBef>
                        <a:defRPr sz="2000" kern="1200">
                          <a:solidFill>
                            <a:schemeClr val="tx1"/>
                          </a:solidFill>
                          <a:latin typeface="Arial" panose="020B0604020202020204" pitchFamily="34" charset="0"/>
                        </a:defRPr>
                      </a:lvl3pPr>
                      <a:lvl4pPr marL="1371600" algn="l" defTabSz="914400" rtl="0" eaLnBrk="1" latinLnBrk="0" hangingPunct="1">
                        <a:spcBef>
                          <a:spcPct val="20000"/>
                        </a:spcBef>
                        <a:defRPr sz="1800" kern="1200">
                          <a:solidFill>
                            <a:schemeClr val="tx1"/>
                          </a:solidFill>
                          <a:latin typeface="Arial" panose="020B0604020202020204" pitchFamily="34" charset="0"/>
                        </a:defRPr>
                      </a:lvl4pPr>
                      <a:lvl5pPr marL="1828800" algn="l" defTabSz="914400" rtl="0" eaLnBrk="1" latinLnBrk="0" hangingPunct="1">
                        <a:spcBef>
                          <a:spcPct val="20000"/>
                        </a:spcBef>
                        <a:defRPr sz="1800" kern="1200">
                          <a:solidFill>
                            <a:schemeClr val="tx1"/>
                          </a:solidFill>
                          <a:latin typeface="Arial" panose="020B0604020202020204" pitchFamily="34" charset="0"/>
                        </a:defRPr>
                      </a:lvl5pPr>
                      <a:lvl6pPr marL="22860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6pPr>
                      <a:lvl7pPr marL="27432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7pPr>
                      <a:lvl8pPr marL="32004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8pPr>
                      <a:lvl9pPr marL="36576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dirty="0">
                          <a:ln>
                            <a:noFill/>
                          </a:ln>
                          <a:solidFill>
                            <a:schemeClr val="bg1"/>
                          </a:solidFill>
                          <a:effectLst/>
                          <a:latin typeface="Times New Roman" panose="02020603050405020304" pitchFamily="18" charset="0"/>
                        </a:rPr>
                        <a:t>Amin </a:t>
                      </a:r>
                      <a:r>
                        <a:rPr kumimoji="0" lang="en-US" altLang="en-US" sz="2800" b="1" i="0" u="none" strike="noStrike" cap="none" normalizeH="0" baseline="0" dirty="0" err="1">
                          <a:ln>
                            <a:noFill/>
                          </a:ln>
                          <a:solidFill>
                            <a:schemeClr val="bg1"/>
                          </a:solidFill>
                          <a:effectLst/>
                          <a:latin typeface="Times New Roman" panose="02020603050405020304" pitchFamily="18" charset="0"/>
                        </a:rPr>
                        <a:t>bậc</a:t>
                      </a:r>
                      <a:r>
                        <a:rPr kumimoji="0" lang="en-US" altLang="en-US" sz="2800" b="1" i="0" u="none" strike="noStrike" cap="none" normalizeH="0" baseline="0" dirty="0">
                          <a:ln>
                            <a:noFill/>
                          </a:ln>
                          <a:solidFill>
                            <a:schemeClr val="bg1"/>
                          </a:solidFill>
                          <a:effectLst/>
                          <a:latin typeface="Times New Roman" panose="02020603050405020304" pitchFamily="18" charset="0"/>
                        </a:rPr>
                        <a:t> I</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dirty="0">
                          <a:ln>
                            <a:noFill/>
                          </a:ln>
                          <a:solidFill>
                            <a:schemeClr val="bg1"/>
                          </a:solidFill>
                          <a:effectLst/>
                          <a:latin typeface="Times New Roman" panose="02020603050405020304" pitchFamily="18" charset="0"/>
                        </a:rPr>
                        <a:t> Amin           </a:t>
                      </a:r>
                      <a:r>
                        <a:rPr kumimoji="0" lang="en-US" altLang="en-US" sz="2800" b="1" i="0" u="none" strike="noStrike" cap="none" normalizeH="0" baseline="0" dirty="0" err="1">
                          <a:ln>
                            <a:noFill/>
                          </a:ln>
                          <a:solidFill>
                            <a:schemeClr val="bg1"/>
                          </a:solidFill>
                          <a:effectLst/>
                          <a:latin typeface="Times New Roman" panose="02020603050405020304" pitchFamily="18" charset="0"/>
                        </a:rPr>
                        <a:t>Anilin</a:t>
                      </a:r>
                      <a:endParaRPr kumimoji="0" lang="en-US" altLang="en-US" sz="2800" b="1" i="0" u="none" strike="noStrike" cap="none" normalizeH="0" baseline="0" dirty="0">
                        <a:ln>
                          <a:noFill/>
                        </a:ln>
                        <a:solidFill>
                          <a:schemeClr val="bg1"/>
                        </a:solidFill>
                        <a:effectLst/>
                        <a:latin typeface="Times New Roman" panose="02020603050405020304" pitchFamily="18" charset="0"/>
                      </a:endParaRPr>
                    </a:p>
                  </a:txBody>
                  <a:tcPr marT="45664" marB="45664"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800" kern="1200">
                          <a:solidFill>
                            <a:schemeClr val="tx1"/>
                          </a:solidFill>
                          <a:latin typeface="Arial" panose="020B0604020202020204" pitchFamily="34" charset="0"/>
                        </a:defRPr>
                      </a:lvl1pPr>
                      <a:lvl2pPr marL="457200" algn="l" defTabSz="914400" rtl="0" eaLnBrk="1" latinLnBrk="0" hangingPunct="1">
                        <a:spcBef>
                          <a:spcPct val="20000"/>
                        </a:spcBef>
                        <a:defRPr sz="2400" kern="1200">
                          <a:solidFill>
                            <a:schemeClr val="tx1"/>
                          </a:solidFill>
                          <a:latin typeface="Arial" panose="020B0604020202020204" pitchFamily="34" charset="0"/>
                        </a:defRPr>
                      </a:lvl2pPr>
                      <a:lvl3pPr marL="914400" algn="l" defTabSz="914400" rtl="0" eaLnBrk="1" latinLnBrk="0" hangingPunct="1">
                        <a:spcBef>
                          <a:spcPct val="20000"/>
                        </a:spcBef>
                        <a:defRPr sz="2000" kern="1200">
                          <a:solidFill>
                            <a:schemeClr val="tx1"/>
                          </a:solidFill>
                          <a:latin typeface="Arial" panose="020B0604020202020204" pitchFamily="34" charset="0"/>
                        </a:defRPr>
                      </a:lvl3pPr>
                      <a:lvl4pPr marL="1371600" algn="l" defTabSz="914400" rtl="0" eaLnBrk="1" latinLnBrk="0" hangingPunct="1">
                        <a:spcBef>
                          <a:spcPct val="20000"/>
                        </a:spcBef>
                        <a:defRPr sz="1800" kern="1200">
                          <a:solidFill>
                            <a:schemeClr val="tx1"/>
                          </a:solidFill>
                          <a:latin typeface="Arial" panose="020B0604020202020204" pitchFamily="34" charset="0"/>
                        </a:defRPr>
                      </a:lvl4pPr>
                      <a:lvl5pPr marL="1828800" algn="l" defTabSz="914400" rtl="0" eaLnBrk="1" latinLnBrk="0" hangingPunct="1">
                        <a:spcBef>
                          <a:spcPct val="20000"/>
                        </a:spcBef>
                        <a:defRPr sz="1800" kern="1200">
                          <a:solidFill>
                            <a:schemeClr val="tx1"/>
                          </a:solidFill>
                          <a:latin typeface="Arial" panose="020B0604020202020204" pitchFamily="34" charset="0"/>
                        </a:defRPr>
                      </a:lvl5pPr>
                      <a:lvl6pPr marL="22860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6pPr>
                      <a:lvl7pPr marL="27432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7pPr>
                      <a:lvl8pPr marL="32004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8pPr>
                      <a:lvl9pPr marL="36576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1" i="0" u="none" strike="noStrike" cap="none" normalizeH="0" baseline="0">
                        <a:ln>
                          <a:noFill/>
                        </a:ln>
                        <a:solidFill>
                          <a:schemeClr val="bg1"/>
                        </a:solidFill>
                        <a:effectLst/>
                        <a:latin typeface="Times New Roman" panose="02020603050405020304" pitchFamily="18" charset="0"/>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chemeClr val="bg1"/>
                          </a:solidFill>
                          <a:effectLst/>
                          <a:latin typeface="Times New Roman" panose="02020603050405020304" pitchFamily="18" charset="0"/>
                        </a:rPr>
                        <a:t>Amino axit </a:t>
                      </a:r>
                    </a:p>
                  </a:txBody>
                  <a:tcPr marT="45664" marB="45664"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800" kern="1200">
                          <a:solidFill>
                            <a:schemeClr val="tx1"/>
                          </a:solidFill>
                          <a:latin typeface="Arial" panose="020B0604020202020204" pitchFamily="34" charset="0"/>
                        </a:defRPr>
                      </a:lvl1pPr>
                      <a:lvl2pPr marL="457200" algn="l" defTabSz="914400" rtl="0" eaLnBrk="1" latinLnBrk="0" hangingPunct="1">
                        <a:spcBef>
                          <a:spcPct val="20000"/>
                        </a:spcBef>
                        <a:defRPr sz="2400" kern="1200">
                          <a:solidFill>
                            <a:schemeClr val="tx1"/>
                          </a:solidFill>
                          <a:latin typeface="Arial" panose="020B0604020202020204" pitchFamily="34" charset="0"/>
                        </a:defRPr>
                      </a:lvl2pPr>
                      <a:lvl3pPr marL="914400" algn="l" defTabSz="914400" rtl="0" eaLnBrk="1" latinLnBrk="0" hangingPunct="1">
                        <a:spcBef>
                          <a:spcPct val="20000"/>
                        </a:spcBef>
                        <a:defRPr sz="2000" kern="1200">
                          <a:solidFill>
                            <a:schemeClr val="tx1"/>
                          </a:solidFill>
                          <a:latin typeface="Arial" panose="020B0604020202020204" pitchFamily="34" charset="0"/>
                        </a:defRPr>
                      </a:lvl3pPr>
                      <a:lvl4pPr marL="1371600" algn="l" defTabSz="914400" rtl="0" eaLnBrk="1" latinLnBrk="0" hangingPunct="1">
                        <a:spcBef>
                          <a:spcPct val="20000"/>
                        </a:spcBef>
                        <a:defRPr sz="1800" kern="1200">
                          <a:solidFill>
                            <a:schemeClr val="tx1"/>
                          </a:solidFill>
                          <a:latin typeface="Arial" panose="020B0604020202020204" pitchFamily="34" charset="0"/>
                        </a:defRPr>
                      </a:lvl4pPr>
                      <a:lvl5pPr marL="1828800" algn="l" defTabSz="914400" rtl="0" eaLnBrk="1" latinLnBrk="0" hangingPunct="1">
                        <a:spcBef>
                          <a:spcPct val="20000"/>
                        </a:spcBef>
                        <a:defRPr sz="1800" kern="1200">
                          <a:solidFill>
                            <a:schemeClr val="tx1"/>
                          </a:solidFill>
                          <a:latin typeface="Arial" panose="020B0604020202020204" pitchFamily="34" charset="0"/>
                        </a:defRPr>
                      </a:lvl5pPr>
                      <a:lvl6pPr marL="22860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6pPr>
                      <a:lvl7pPr marL="27432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7pPr>
                      <a:lvl8pPr marL="32004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8pPr>
                      <a:lvl9pPr marL="36576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1" i="0" u="none" strike="noStrike" cap="none" normalizeH="0" baseline="0">
                        <a:ln>
                          <a:noFill/>
                        </a:ln>
                        <a:solidFill>
                          <a:schemeClr val="bg1"/>
                        </a:solidFill>
                        <a:effectLst/>
                        <a:latin typeface="Times New Roman" panose="02020603050405020304" pitchFamily="18" charset="0"/>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chemeClr val="bg1"/>
                          </a:solidFill>
                          <a:effectLst/>
                          <a:latin typeface="Times New Roman" panose="02020603050405020304" pitchFamily="18" charset="0"/>
                        </a:rPr>
                        <a:t>Protein</a:t>
                      </a:r>
                    </a:p>
                  </a:txBody>
                  <a:tcPr marT="45664" marB="45664"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41611">
                <a:tc>
                  <a:txBody>
                    <a:bodyPr/>
                    <a:lstStyle>
                      <a:lvl1pPr marL="0" algn="l" defTabSz="914400" rtl="0" eaLnBrk="1" latinLnBrk="0" hangingPunct="1">
                        <a:spcBef>
                          <a:spcPct val="20000"/>
                        </a:spcBef>
                        <a:defRPr sz="2800" kern="1200">
                          <a:solidFill>
                            <a:schemeClr val="tx1"/>
                          </a:solidFill>
                          <a:latin typeface="Arial" panose="020B0604020202020204" pitchFamily="34" charset="0"/>
                        </a:defRPr>
                      </a:lvl1pPr>
                      <a:lvl2pPr marL="457200" algn="l" defTabSz="914400" rtl="0" eaLnBrk="1" latinLnBrk="0" hangingPunct="1">
                        <a:spcBef>
                          <a:spcPct val="20000"/>
                        </a:spcBef>
                        <a:defRPr sz="2400" kern="1200">
                          <a:solidFill>
                            <a:schemeClr val="tx1"/>
                          </a:solidFill>
                          <a:latin typeface="Arial" panose="020B0604020202020204" pitchFamily="34" charset="0"/>
                        </a:defRPr>
                      </a:lvl2pPr>
                      <a:lvl3pPr marL="914400" algn="l" defTabSz="914400" rtl="0" eaLnBrk="1" latinLnBrk="0" hangingPunct="1">
                        <a:spcBef>
                          <a:spcPct val="20000"/>
                        </a:spcBef>
                        <a:defRPr sz="2000" kern="1200">
                          <a:solidFill>
                            <a:schemeClr val="tx1"/>
                          </a:solidFill>
                          <a:latin typeface="Arial" panose="020B0604020202020204" pitchFamily="34" charset="0"/>
                        </a:defRPr>
                      </a:lvl3pPr>
                      <a:lvl4pPr marL="1371600" algn="l" defTabSz="914400" rtl="0" eaLnBrk="1" latinLnBrk="0" hangingPunct="1">
                        <a:spcBef>
                          <a:spcPct val="20000"/>
                        </a:spcBef>
                        <a:defRPr sz="1800" kern="1200">
                          <a:solidFill>
                            <a:schemeClr val="tx1"/>
                          </a:solidFill>
                          <a:latin typeface="Arial" panose="020B0604020202020204" pitchFamily="34" charset="0"/>
                        </a:defRPr>
                      </a:lvl4pPr>
                      <a:lvl5pPr marL="1828800" algn="l" defTabSz="914400" rtl="0" eaLnBrk="1" latinLnBrk="0" hangingPunct="1">
                        <a:spcBef>
                          <a:spcPct val="20000"/>
                        </a:spcBef>
                        <a:defRPr sz="1800" kern="1200">
                          <a:solidFill>
                            <a:schemeClr val="tx1"/>
                          </a:solidFill>
                          <a:latin typeface="Arial" panose="020B0604020202020204" pitchFamily="34" charset="0"/>
                        </a:defRPr>
                      </a:lvl5pPr>
                      <a:lvl6pPr marL="22860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6pPr>
                      <a:lvl7pPr marL="27432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7pPr>
                      <a:lvl8pPr marL="32004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8pPr>
                      <a:lvl9pPr marL="36576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chemeClr val="bg1"/>
                          </a:solidFill>
                          <a:effectLst/>
                          <a:latin typeface="Times New Roman" panose="02020603050405020304" pitchFamily="18" charset="0"/>
                        </a:rPr>
                        <a:t>Cấu </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chemeClr val="bg1"/>
                          </a:solidFill>
                          <a:effectLst/>
                          <a:latin typeface="Times New Roman" panose="02020603050405020304" pitchFamily="18" charset="0"/>
                        </a:rPr>
                        <a:t>tạo</a:t>
                      </a:r>
                    </a:p>
                  </a:txBody>
                  <a:tcPr marT="45664" marB="45664"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800" kern="1200">
                          <a:solidFill>
                            <a:schemeClr val="tx1"/>
                          </a:solidFill>
                          <a:latin typeface="Arial" panose="020B0604020202020204" pitchFamily="34" charset="0"/>
                        </a:defRPr>
                      </a:lvl1pPr>
                      <a:lvl2pPr marL="457200" algn="l" defTabSz="914400" rtl="0" eaLnBrk="1" latinLnBrk="0" hangingPunct="1">
                        <a:spcBef>
                          <a:spcPct val="20000"/>
                        </a:spcBef>
                        <a:defRPr sz="2400" kern="1200">
                          <a:solidFill>
                            <a:schemeClr val="tx1"/>
                          </a:solidFill>
                          <a:latin typeface="Arial" panose="020B0604020202020204" pitchFamily="34" charset="0"/>
                        </a:defRPr>
                      </a:lvl2pPr>
                      <a:lvl3pPr marL="914400" algn="l" defTabSz="914400" rtl="0" eaLnBrk="1" latinLnBrk="0" hangingPunct="1">
                        <a:spcBef>
                          <a:spcPct val="20000"/>
                        </a:spcBef>
                        <a:defRPr sz="2000" kern="1200">
                          <a:solidFill>
                            <a:schemeClr val="tx1"/>
                          </a:solidFill>
                          <a:latin typeface="Arial" panose="020B0604020202020204" pitchFamily="34" charset="0"/>
                        </a:defRPr>
                      </a:lvl3pPr>
                      <a:lvl4pPr marL="1371600" algn="l" defTabSz="914400" rtl="0" eaLnBrk="1" latinLnBrk="0" hangingPunct="1">
                        <a:spcBef>
                          <a:spcPct val="20000"/>
                        </a:spcBef>
                        <a:defRPr sz="1800" kern="1200">
                          <a:solidFill>
                            <a:schemeClr val="tx1"/>
                          </a:solidFill>
                          <a:latin typeface="Arial" panose="020B0604020202020204" pitchFamily="34" charset="0"/>
                        </a:defRPr>
                      </a:lvl4pPr>
                      <a:lvl5pPr marL="1828800" algn="l" defTabSz="914400" rtl="0" eaLnBrk="1" latinLnBrk="0" hangingPunct="1">
                        <a:spcBef>
                          <a:spcPct val="20000"/>
                        </a:spcBef>
                        <a:defRPr sz="1800" kern="1200">
                          <a:solidFill>
                            <a:schemeClr val="tx1"/>
                          </a:solidFill>
                          <a:latin typeface="Arial" panose="020B0604020202020204" pitchFamily="34" charset="0"/>
                        </a:defRPr>
                      </a:lvl5pPr>
                      <a:lvl6pPr marL="22860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6pPr>
                      <a:lvl7pPr marL="27432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7pPr>
                      <a:lvl8pPr marL="32004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8pPr>
                      <a:lvl9pPr marL="36576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1" i="0" u="none" strike="noStrike" cap="none" normalizeH="0" baseline="0">
                        <a:ln>
                          <a:noFill/>
                        </a:ln>
                        <a:solidFill>
                          <a:schemeClr val="bg1"/>
                        </a:solidFill>
                        <a:effectLst/>
                        <a:latin typeface="Times New Roman" panose="02020603050405020304" pitchFamily="18" charset="0"/>
                      </a:endParaRPr>
                    </a:p>
                  </a:txBody>
                  <a:tcPr marT="45664" marB="45664"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800" kern="1200">
                          <a:solidFill>
                            <a:schemeClr val="tx1"/>
                          </a:solidFill>
                          <a:latin typeface="Arial" panose="020B0604020202020204" pitchFamily="34" charset="0"/>
                        </a:defRPr>
                      </a:lvl1pPr>
                      <a:lvl2pPr marL="457200" algn="l" defTabSz="914400" rtl="0" eaLnBrk="1" latinLnBrk="0" hangingPunct="1">
                        <a:spcBef>
                          <a:spcPct val="20000"/>
                        </a:spcBef>
                        <a:defRPr sz="2400" kern="1200">
                          <a:solidFill>
                            <a:schemeClr val="tx1"/>
                          </a:solidFill>
                          <a:latin typeface="Arial" panose="020B0604020202020204" pitchFamily="34" charset="0"/>
                        </a:defRPr>
                      </a:lvl2pPr>
                      <a:lvl3pPr marL="914400" algn="l" defTabSz="914400" rtl="0" eaLnBrk="1" latinLnBrk="0" hangingPunct="1">
                        <a:spcBef>
                          <a:spcPct val="20000"/>
                        </a:spcBef>
                        <a:defRPr sz="2000" kern="1200">
                          <a:solidFill>
                            <a:schemeClr val="tx1"/>
                          </a:solidFill>
                          <a:latin typeface="Arial" panose="020B0604020202020204" pitchFamily="34" charset="0"/>
                        </a:defRPr>
                      </a:lvl3pPr>
                      <a:lvl4pPr marL="1371600" algn="l" defTabSz="914400" rtl="0" eaLnBrk="1" latinLnBrk="0" hangingPunct="1">
                        <a:spcBef>
                          <a:spcPct val="20000"/>
                        </a:spcBef>
                        <a:defRPr sz="1800" kern="1200">
                          <a:solidFill>
                            <a:schemeClr val="tx1"/>
                          </a:solidFill>
                          <a:latin typeface="Arial" panose="020B0604020202020204" pitchFamily="34" charset="0"/>
                        </a:defRPr>
                      </a:lvl4pPr>
                      <a:lvl5pPr marL="1828800" algn="l" defTabSz="914400" rtl="0" eaLnBrk="1" latinLnBrk="0" hangingPunct="1">
                        <a:spcBef>
                          <a:spcPct val="20000"/>
                        </a:spcBef>
                        <a:defRPr sz="1800" kern="1200">
                          <a:solidFill>
                            <a:schemeClr val="tx1"/>
                          </a:solidFill>
                          <a:latin typeface="Arial" panose="020B0604020202020204" pitchFamily="34" charset="0"/>
                        </a:defRPr>
                      </a:lvl5pPr>
                      <a:lvl6pPr marL="22860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6pPr>
                      <a:lvl7pPr marL="27432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7pPr>
                      <a:lvl8pPr marL="32004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8pPr>
                      <a:lvl9pPr marL="36576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1" i="0" u="none" strike="noStrike" cap="none" normalizeH="0" baseline="0">
                        <a:ln>
                          <a:noFill/>
                        </a:ln>
                        <a:solidFill>
                          <a:schemeClr val="bg1"/>
                        </a:solidFill>
                        <a:effectLst/>
                        <a:latin typeface="Times New Roman" panose="02020603050405020304" pitchFamily="18" charset="0"/>
                      </a:endParaRPr>
                    </a:p>
                  </a:txBody>
                  <a:tcPr marT="45664" marB="45664"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800" kern="1200">
                          <a:solidFill>
                            <a:schemeClr val="tx1"/>
                          </a:solidFill>
                          <a:latin typeface="Arial" panose="020B0604020202020204" pitchFamily="34" charset="0"/>
                        </a:defRPr>
                      </a:lvl1pPr>
                      <a:lvl2pPr marL="457200" algn="l" defTabSz="914400" rtl="0" eaLnBrk="1" latinLnBrk="0" hangingPunct="1">
                        <a:spcBef>
                          <a:spcPct val="20000"/>
                        </a:spcBef>
                        <a:defRPr sz="2400" kern="1200">
                          <a:solidFill>
                            <a:schemeClr val="tx1"/>
                          </a:solidFill>
                          <a:latin typeface="Arial" panose="020B0604020202020204" pitchFamily="34" charset="0"/>
                        </a:defRPr>
                      </a:lvl2pPr>
                      <a:lvl3pPr marL="914400" algn="l" defTabSz="914400" rtl="0" eaLnBrk="1" latinLnBrk="0" hangingPunct="1">
                        <a:spcBef>
                          <a:spcPct val="20000"/>
                        </a:spcBef>
                        <a:defRPr sz="2000" kern="1200">
                          <a:solidFill>
                            <a:schemeClr val="tx1"/>
                          </a:solidFill>
                          <a:latin typeface="Arial" panose="020B0604020202020204" pitchFamily="34" charset="0"/>
                        </a:defRPr>
                      </a:lvl3pPr>
                      <a:lvl4pPr marL="1371600" algn="l" defTabSz="914400" rtl="0" eaLnBrk="1" latinLnBrk="0" hangingPunct="1">
                        <a:spcBef>
                          <a:spcPct val="20000"/>
                        </a:spcBef>
                        <a:defRPr sz="1800" kern="1200">
                          <a:solidFill>
                            <a:schemeClr val="tx1"/>
                          </a:solidFill>
                          <a:latin typeface="Arial" panose="020B0604020202020204" pitchFamily="34" charset="0"/>
                        </a:defRPr>
                      </a:lvl4pPr>
                      <a:lvl5pPr marL="1828800" algn="l" defTabSz="914400" rtl="0" eaLnBrk="1" latinLnBrk="0" hangingPunct="1">
                        <a:spcBef>
                          <a:spcPct val="20000"/>
                        </a:spcBef>
                        <a:defRPr sz="1800" kern="1200">
                          <a:solidFill>
                            <a:schemeClr val="tx1"/>
                          </a:solidFill>
                          <a:latin typeface="Arial" panose="020B0604020202020204" pitchFamily="34" charset="0"/>
                        </a:defRPr>
                      </a:lvl5pPr>
                      <a:lvl6pPr marL="22860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6pPr>
                      <a:lvl7pPr marL="27432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7pPr>
                      <a:lvl8pPr marL="32004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8pPr>
                      <a:lvl9pPr marL="36576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1" i="0" u="none" strike="noStrike" cap="none" normalizeH="0" baseline="0" dirty="0">
                        <a:ln>
                          <a:noFill/>
                        </a:ln>
                        <a:solidFill>
                          <a:schemeClr val="bg1"/>
                        </a:solidFill>
                        <a:effectLst/>
                        <a:latin typeface="Times New Roman" panose="02020603050405020304" pitchFamily="18" charset="0"/>
                      </a:endParaRPr>
                    </a:p>
                  </a:txBody>
                  <a:tcPr marT="45664" marB="45664"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1" name="Text Box 47">
            <a:extLst>
              <a:ext uri="{FF2B5EF4-FFF2-40B4-BE49-F238E27FC236}">
                <a16:creationId xmlns:a16="http://schemas.microsoft.com/office/drawing/2014/main" id="{7AD291DF-86D9-49A1-AE19-29D61D886414}"/>
              </a:ext>
            </a:extLst>
          </p:cNvPr>
          <p:cNvSpPr txBox="1">
            <a:spLocks noChangeArrowheads="1"/>
          </p:cNvSpPr>
          <p:nvPr/>
        </p:nvSpPr>
        <p:spPr bwMode="auto">
          <a:xfrm>
            <a:off x="2022257" y="2646176"/>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rgbClr val="376092"/>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rgbClr val="376092"/>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rgbClr val="376092"/>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eaLnBrk="0" fontAlgn="base" hangingPunct="0">
              <a:spcBef>
                <a:spcPts val="1000"/>
              </a:spcBef>
              <a:spcAft>
                <a:spcPct val="0"/>
              </a:spcAft>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eaLnBrk="0" fontAlgn="base" hangingPunct="0">
              <a:spcBef>
                <a:spcPts val="1000"/>
              </a:spcBef>
              <a:spcAft>
                <a:spcPct val="0"/>
              </a:spcAft>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eaLnBrk="0" fontAlgn="base" hangingPunct="0">
              <a:spcBef>
                <a:spcPts val="1000"/>
              </a:spcBef>
              <a:spcAft>
                <a:spcPct val="0"/>
              </a:spcAft>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eaLnBrk="0" fontAlgn="base" hangingPunct="0">
              <a:spcBef>
                <a:spcPts val="1000"/>
              </a:spcBef>
              <a:spcAft>
                <a:spcPct val="0"/>
              </a:spcAft>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en-US" sz="2400" b="1" i="0" u="none" strike="noStrike" kern="0" cap="none" spc="0" normalizeH="0" baseline="0" noProof="0" dirty="0">
                <a:ln>
                  <a:noFill/>
                </a:ln>
                <a:solidFill>
                  <a:srgbClr val="FFFF00"/>
                </a:solidFill>
                <a:effectLst/>
                <a:uLnTx/>
                <a:uFillTx/>
                <a:latin typeface="Trebuchet MS" panose="020B0603020202020204" pitchFamily="34" charset="0"/>
              </a:rPr>
              <a:t>R – NH</a:t>
            </a:r>
            <a:r>
              <a:rPr kumimoji="0" lang="en-US" altLang="en-US" sz="2400" b="1" i="0" u="none" strike="noStrike" kern="0" cap="none" spc="0" normalizeH="0" baseline="-25000" noProof="0" dirty="0">
                <a:ln>
                  <a:noFill/>
                </a:ln>
                <a:solidFill>
                  <a:srgbClr val="FFFF00"/>
                </a:solidFill>
                <a:effectLst/>
                <a:uLnTx/>
                <a:uFillTx/>
                <a:latin typeface="Trebuchet MS" panose="020B0603020202020204" pitchFamily="34" charset="0"/>
              </a:rPr>
              <a:t>2</a:t>
            </a:r>
            <a:endParaRPr kumimoji="0" lang="en-US" altLang="en-US" sz="2400" b="1" i="0" u="none" strike="noStrike" kern="0" cap="none" spc="0" normalizeH="0" baseline="0" noProof="0" dirty="0">
              <a:ln>
                <a:noFill/>
              </a:ln>
              <a:solidFill>
                <a:srgbClr val="FFFF00"/>
              </a:solidFill>
              <a:effectLst/>
              <a:uLnTx/>
              <a:uFillTx/>
              <a:latin typeface="Trebuchet MS" panose="020B0603020202020204" pitchFamily="34" charset="0"/>
            </a:endParaRPr>
          </a:p>
        </p:txBody>
      </p:sp>
      <p:grpSp>
        <p:nvGrpSpPr>
          <p:cNvPr id="32" name="Group 55">
            <a:extLst>
              <a:ext uri="{FF2B5EF4-FFF2-40B4-BE49-F238E27FC236}">
                <a16:creationId xmlns:a16="http://schemas.microsoft.com/office/drawing/2014/main" id="{1E0E49B2-3277-4E17-A060-CA2BC00BDA94}"/>
              </a:ext>
            </a:extLst>
          </p:cNvPr>
          <p:cNvGrpSpPr>
            <a:grpSpLocks/>
          </p:cNvGrpSpPr>
          <p:nvPr/>
        </p:nvGrpSpPr>
        <p:grpSpPr bwMode="auto">
          <a:xfrm>
            <a:off x="3932813" y="2673811"/>
            <a:ext cx="1722438" cy="457200"/>
            <a:chOff x="1488" y="3869"/>
            <a:chExt cx="1085" cy="288"/>
          </a:xfrm>
        </p:grpSpPr>
        <p:sp>
          <p:nvSpPr>
            <p:cNvPr id="33" name="AutoShape 51">
              <a:extLst>
                <a:ext uri="{FF2B5EF4-FFF2-40B4-BE49-F238E27FC236}">
                  <a16:creationId xmlns:a16="http://schemas.microsoft.com/office/drawing/2014/main" id="{293E7881-BC37-4525-91C5-4A4C09E7CA18}"/>
                </a:ext>
              </a:extLst>
            </p:cNvPr>
            <p:cNvSpPr>
              <a:spLocks noChangeArrowheads="1"/>
            </p:cNvSpPr>
            <p:nvPr/>
          </p:nvSpPr>
          <p:spPr bwMode="auto">
            <a:xfrm>
              <a:off x="1488" y="3936"/>
              <a:ext cx="240" cy="192"/>
            </a:xfrm>
            <a:prstGeom prst="flowChartPreparation">
              <a:avLst/>
            </a:prstGeom>
            <a:solidFill>
              <a:srgbClr val="FFFFCC"/>
            </a:solid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rgbClr val="376092"/>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rgbClr val="376092"/>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rgbClr val="376092"/>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eaLnBrk="0" fontAlgn="base" hangingPunct="0">
                <a:spcBef>
                  <a:spcPts val="1000"/>
                </a:spcBef>
                <a:spcAft>
                  <a:spcPct val="0"/>
                </a:spcAft>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eaLnBrk="0" fontAlgn="base" hangingPunct="0">
                <a:spcBef>
                  <a:spcPts val="1000"/>
                </a:spcBef>
                <a:spcAft>
                  <a:spcPct val="0"/>
                </a:spcAft>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eaLnBrk="0" fontAlgn="base" hangingPunct="0">
                <a:spcBef>
                  <a:spcPts val="1000"/>
                </a:spcBef>
                <a:spcAft>
                  <a:spcPct val="0"/>
                </a:spcAft>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eaLnBrk="0" fontAlgn="base" hangingPunct="0">
                <a:spcBef>
                  <a:spcPts val="1000"/>
                </a:spcBef>
                <a:spcAft>
                  <a:spcPct val="0"/>
                </a:spcAft>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FFFF00"/>
                </a:solidFill>
                <a:effectLst/>
                <a:uLnTx/>
                <a:uFillTx/>
                <a:latin typeface="Trebuchet MS" panose="020B0603020202020204" pitchFamily="34" charset="0"/>
              </a:endParaRPr>
            </a:p>
          </p:txBody>
        </p:sp>
        <p:sp>
          <p:nvSpPr>
            <p:cNvPr id="34" name="Oval 52">
              <a:extLst>
                <a:ext uri="{FF2B5EF4-FFF2-40B4-BE49-F238E27FC236}">
                  <a16:creationId xmlns:a16="http://schemas.microsoft.com/office/drawing/2014/main" id="{92A1E45A-548E-486D-A4FE-305D457AF722}"/>
                </a:ext>
              </a:extLst>
            </p:cNvPr>
            <p:cNvSpPr>
              <a:spLocks noChangeArrowheads="1"/>
            </p:cNvSpPr>
            <p:nvPr/>
          </p:nvSpPr>
          <p:spPr bwMode="auto">
            <a:xfrm>
              <a:off x="1536" y="3957"/>
              <a:ext cx="144" cy="144"/>
            </a:xfrm>
            <a:prstGeom prst="ellipse">
              <a:avLst/>
            </a:prstGeom>
            <a:solidFill>
              <a:srgbClr val="FFFFCC"/>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rgbClr val="376092"/>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rgbClr val="376092"/>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rgbClr val="376092"/>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eaLnBrk="0" fontAlgn="base" hangingPunct="0">
                <a:spcBef>
                  <a:spcPts val="1000"/>
                </a:spcBef>
                <a:spcAft>
                  <a:spcPct val="0"/>
                </a:spcAft>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eaLnBrk="0" fontAlgn="base" hangingPunct="0">
                <a:spcBef>
                  <a:spcPts val="1000"/>
                </a:spcBef>
                <a:spcAft>
                  <a:spcPct val="0"/>
                </a:spcAft>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eaLnBrk="0" fontAlgn="base" hangingPunct="0">
                <a:spcBef>
                  <a:spcPts val="1000"/>
                </a:spcBef>
                <a:spcAft>
                  <a:spcPct val="0"/>
                </a:spcAft>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eaLnBrk="0" fontAlgn="base" hangingPunct="0">
                <a:spcBef>
                  <a:spcPts val="1000"/>
                </a:spcBef>
                <a:spcAft>
                  <a:spcPct val="0"/>
                </a:spcAft>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FFFF00"/>
                </a:solidFill>
                <a:effectLst/>
                <a:uLnTx/>
                <a:uFillTx/>
                <a:latin typeface="Trebuchet MS" panose="020B0603020202020204" pitchFamily="34" charset="0"/>
              </a:endParaRPr>
            </a:p>
          </p:txBody>
        </p:sp>
        <p:sp>
          <p:nvSpPr>
            <p:cNvPr id="35" name="Line 53">
              <a:extLst>
                <a:ext uri="{FF2B5EF4-FFF2-40B4-BE49-F238E27FC236}">
                  <a16:creationId xmlns:a16="http://schemas.microsoft.com/office/drawing/2014/main" id="{D8BDFF6E-744D-4482-A533-33D29C302E5B}"/>
                </a:ext>
              </a:extLst>
            </p:cNvPr>
            <p:cNvSpPr>
              <a:spLocks noChangeShapeType="1"/>
            </p:cNvSpPr>
            <p:nvPr/>
          </p:nvSpPr>
          <p:spPr bwMode="auto">
            <a:xfrm>
              <a:off x="1728" y="4032"/>
              <a:ext cx="144"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00"/>
                </a:solidFill>
                <a:effectLst/>
                <a:uLnTx/>
                <a:uFillTx/>
                <a:latin typeface="Trebuchet MS" panose="020B0603020202020204" pitchFamily="34" charset="0"/>
              </a:endParaRPr>
            </a:p>
          </p:txBody>
        </p:sp>
        <p:sp>
          <p:nvSpPr>
            <p:cNvPr id="36" name="Text Box 54">
              <a:extLst>
                <a:ext uri="{FF2B5EF4-FFF2-40B4-BE49-F238E27FC236}">
                  <a16:creationId xmlns:a16="http://schemas.microsoft.com/office/drawing/2014/main" id="{7B62511A-AFF6-4E57-A1D7-010B6054FE6B}"/>
                </a:ext>
              </a:extLst>
            </p:cNvPr>
            <p:cNvSpPr txBox="1">
              <a:spLocks noChangeArrowheads="1"/>
            </p:cNvSpPr>
            <p:nvPr/>
          </p:nvSpPr>
          <p:spPr bwMode="auto">
            <a:xfrm>
              <a:off x="1805" y="3869"/>
              <a:ext cx="7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rgbClr val="376092"/>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rgbClr val="376092"/>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rgbClr val="376092"/>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eaLnBrk="0" fontAlgn="base" hangingPunct="0">
                <a:spcBef>
                  <a:spcPts val="1000"/>
                </a:spcBef>
                <a:spcAft>
                  <a:spcPct val="0"/>
                </a:spcAft>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eaLnBrk="0" fontAlgn="base" hangingPunct="0">
                <a:spcBef>
                  <a:spcPts val="1000"/>
                </a:spcBef>
                <a:spcAft>
                  <a:spcPct val="0"/>
                </a:spcAft>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eaLnBrk="0" fontAlgn="base" hangingPunct="0">
                <a:spcBef>
                  <a:spcPts val="1000"/>
                </a:spcBef>
                <a:spcAft>
                  <a:spcPct val="0"/>
                </a:spcAft>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eaLnBrk="0" fontAlgn="base" hangingPunct="0">
                <a:spcBef>
                  <a:spcPts val="1000"/>
                </a:spcBef>
                <a:spcAft>
                  <a:spcPct val="0"/>
                </a:spcAft>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en-US" sz="2400" b="1" i="0" u="none" strike="noStrike" kern="0" cap="none" spc="0" normalizeH="0" baseline="0" noProof="0" dirty="0">
                  <a:ln>
                    <a:noFill/>
                  </a:ln>
                  <a:solidFill>
                    <a:srgbClr val="FFFF00"/>
                  </a:solidFill>
                  <a:effectLst/>
                  <a:uLnTx/>
                  <a:uFillTx/>
                  <a:latin typeface="Times New Roman" panose="02020603050405020304" pitchFamily="18" charset="0"/>
                </a:rPr>
                <a:t>NH</a:t>
              </a:r>
              <a:r>
                <a:rPr kumimoji="0" lang="en-US" altLang="en-US" sz="2400" b="1" i="0" u="none" strike="noStrike" kern="0" cap="none" spc="0" normalizeH="0" baseline="-25000" noProof="0" dirty="0">
                  <a:ln>
                    <a:noFill/>
                  </a:ln>
                  <a:solidFill>
                    <a:srgbClr val="FFFF00"/>
                  </a:solidFill>
                  <a:effectLst/>
                  <a:uLnTx/>
                  <a:uFillTx/>
                  <a:latin typeface="Times New Roman" panose="02020603050405020304" pitchFamily="18" charset="0"/>
                </a:rPr>
                <a:t>2</a:t>
              </a:r>
              <a:endParaRPr kumimoji="0" lang="en-US" altLang="en-US" sz="2400" b="1" i="0" u="none" strike="noStrike" kern="0" cap="none" spc="0" normalizeH="0" baseline="0" noProof="0" dirty="0">
                <a:ln>
                  <a:noFill/>
                </a:ln>
                <a:solidFill>
                  <a:srgbClr val="FFFF00"/>
                </a:solidFill>
                <a:effectLst/>
                <a:uLnTx/>
                <a:uFillTx/>
                <a:latin typeface="Times New Roman" panose="02020603050405020304" pitchFamily="18" charset="0"/>
              </a:endParaRPr>
            </a:p>
          </p:txBody>
        </p:sp>
      </p:grpSp>
      <p:grpSp>
        <p:nvGrpSpPr>
          <p:cNvPr id="37" name="Group 58">
            <a:extLst>
              <a:ext uri="{FF2B5EF4-FFF2-40B4-BE49-F238E27FC236}">
                <a16:creationId xmlns:a16="http://schemas.microsoft.com/office/drawing/2014/main" id="{8D8EC07C-54F5-420E-9966-0E4C433CEB1C}"/>
              </a:ext>
            </a:extLst>
          </p:cNvPr>
          <p:cNvGrpSpPr>
            <a:grpSpLocks/>
          </p:cNvGrpSpPr>
          <p:nvPr/>
        </p:nvGrpSpPr>
        <p:grpSpPr bwMode="auto">
          <a:xfrm>
            <a:off x="5517455" y="2449951"/>
            <a:ext cx="2438400" cy="1016000"/>
            <a:chOff x="3909" y="1420"/>
            <a:chExt cx="1536" cy="640"/>
          </a:xfrm>
        </p:grpSpPr>
        <p:sp>
          <p:nvSpPr>
            <p:cNvPr id="38" name="Text Box 56">
              <a:extLst>
                <a:ext uri="{FF2B5EF4-FFF2-40B4-BE49-F238E27FC236}">
                  <a16:creationId xmlns:a16="http://schemas.microsoft.com/office/drawing/2014/main" id="{616E51FB-2B1C-4CBD-9AE1-9907B32F3ACF}"/>
                </a:ext>
              </a:extLst>
            </p:cNvPr>
            <p:cNvSpPr txBox="1">
              <a:spLocks noChangeArrowheads="1"/>
            </p:cNvSpPr>
            <p:nvPr/>
          </p:nvSpPr>
          <p:spPr bwMode="auto">
            <a:xfrm>
              <a:off x="3909" y="1420"/>
              <a:ext cx="1536" cy="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rgbClr val="376092"/>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rgbClr val="376092"/>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rgbClr val="376092"/>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eaLnBrk="0" fontAlgn="base" hangingPunct="0">
                <a:spcBef>
                  <a:spcPts val="1000"/>
                </a:spcBef>
                <a:spcAft>
                  <a:spcPct val="0"/>
                </a:spcAft>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eaLnBrk="0" fontAlgn="base" hangingPunct="0">
                <a:spcBef>
                  <a:spcPts val="1000"/>
                </a:spcBef>
                <a:spcAft>
                  <a:spcPct val="0"/>
                </a:spcAft>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eaLnBrk="0" fontAlgn="base" hangingPunct="0">
                <a:spcBef>
                  <a:spcPts val="1000"/>
                </a:spcBef>
                <a:spcAft>
                  <a:spcPct val="0"/>
                </a:spcAft>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eaLnBrk="0" fontAlgn="base" hangingPunct="0">
                <a:spcBef>
                  <a:spcPts val="1000"/>
                </a:spcBef>
                <a:spcAft>
                  <a:spcPct val="0"/>
                </a:spcAft>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fontAlgn="base">
                <a:spcBef>
                  <a:spcPct val="50000"/>
                </a:spcBef>
                <a:spcAft>
                  <a:spcPct val="0"/>
                </a:spcAft>
                <a:buClrTx/>
                <a:buSzTx/>
                <a:buFontTx/>
                <a:buNone/>
              </a:pPr>
              <a:r>
                <a:rPr lang="en-US" altLang="en-US" sz="2400" b="1" dirty="0">
                  <a:solidFill>
                    <a:srgbClr val="FFFF00"/>
                  </a:solidFill>
                  <a:latin typeface="Times New Roman" panose="02020603050405020304" pitchFamily="18" charset="0"/>
                </a:rPr>
                <a:t>H</a:t>
              </a:r>
              <a:r>
                <a:rPr lang="en-US" altLang="en-US" sz="2400" b="1" baseline="-25000" dirty="0">
                  <a:solidFill>
                    <a:srgbClr val="FFFF00"/>
                  </a:solidFill>
                  <a:latin typeface="Times New Roman" panose="02020603050405020304" pitchFamily="18" charset="0"/>
                </a:rPr>
                <a:t>2</a:t>
              </a:r>
              <a:r>
                <a:rPr lang="en-US" altLang="en-US" sz="2400" b="1" dirty="0">
                  <a:solidFill>
                    <a:srgbClr val="FFFF00"/>
                  </a:solidFill>
                  <a:latin typeface="Times New Roman" panose="02020603050405020304" pitchFamily="18" charset="0"/>
                </a:rPr>
                <a:t>N-CH-COOH </a:t>
              </a:r>
            </a:p>
            <a:p>
              <a:pPr fontAlgn="base">
                <a:spcBef>
                  <a:spcPct val="50000"/>
                </a:spcBef>
                <a:spcAft>
                  <a:spcPct val="0"/>
                </a:spcAft>
                <a:buClrTx/>
                <a:buSzTx/>
                <a:buFontTx/>
                <a:buNone/>
              </a:pPr>
              <a:r>
                <a:rPr lang="en-US" altLang="en-US" sz="2400" b="1" dirty="0">
                  <a:solidFill>
                    <a:srgbClr val="FFFF00"/>
                  </a:solidFill>
                  <a:latin typeface="Times New Roman" panose="02020603050405020304" pitchFamily="18" charset="0"/>
                </a:rPr>
                <a:t>         R         </a:t>
              </a:r>
            </a:p>
          </p:txBody>
        </p:sp>
        <p:sp>
          <p:nvSpPr>
            <p:cNvPr id="39" name="Line 57">
              <a:extLst>
                <a:ext uri="{FF2B5EF4-FFF2-40B4-BE49-F238E27FC236}">
                  <a16:creationId xmlns:a16="http://schemas.microsoft.com/office/drawing/2014/main" id="{C43EE3E6-2AE4-47D7-9A1A-D110BFBDDB4B}"/>
                </a:ext>
              </a:extLst>
            </p:cNvPr>
            <p:cNvSpPr>
              <a:spLocks noChangeShapeType="1"/>
            </p:cNvSpPr>
            <p:nvPr/>
          </p:nvSpPr>
          <p:spPr bwMode="auto">
            <a:xfrm>
              <a:off x="4480" y="1649"/>
              <a:ext cx="0" cy="144"/>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a:solidFill>
                  <a:prstClr val="black"/>
                </a:solidFill>
                <a:latin typeface="Trebuchet MS" panose="020B0603020202020204" pitchFamily="34" charset="0"/>
              </a:endParaRPr>
            </a:p>
          </p:txBody>
        </p:sp>
      </p:grpSp>
      <p:grpSp>
        <p:nvGrpSpPr>
          <p:cNvPr id="40" name="Group 64">
            <a:extLst>
              <a:ext uri="{FF2B5EF4-FFF2-40B4-BE49-F238E27FC236}">
                <a16:creationId xmlns:a16="http://schemas.microsoft.com/office/drawing/2014/main" id="{A600302B-AC06-4F72-A530-E4516A32525C}"/>
              </a:ext>
            </a:extLst>
          </p:cNvPr>
          <p:cNvGrpSpPr>
            <a:grpSpLocks/>
          </p:cNvGrpSpPr>
          <p:nvPr/>
        </p:nvGrpSpPr>
        <p:grpSpPr bwMode="auto">
          <a:xfrm>
            <a:off x="8013701" y="2531621"/>
            <a:ext cx="3581400" cy="854075"/>
            <a:chOff x="1114" y="3347"/>
            <a:chExt cx="2256" cy="538"/>
          </a:xfrm>
        </p:grpSpPr>
        <p:sp>
          <p:nvSpPr>
            <p:cNvPr id="41" name="Text Box 61">
              <a:extLst>
                <a:ext uri="{FF2B5EF4-FFF2-40B4-BE49-F238E27FC236}">
                  <a16:creationId xmlns:a16="http://schemas.microsoft.com/office/drawing/2014/main" id="{72252536-E132-4921-98B0-719D9160BC74}"/>
                </a:ext>
              </a:extLst>
            </p:cNvPr>
            <p:cNvSpPr txBox="1">
              <a:spLocks noChangeArrowheads="1"/>
            </p:cNvSpPr>
            <p:nvPr/>
          </p:nvSpPr>
          <p:spPr bwMode="auto">
            <a:xfrm>
              <a:off x="1114" y="3347"/>
              <a:ext cx="2256" cy="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rgbClr val="376092"/>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rgbClr val="376092"/>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rgbClr val="376092"/>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eaLnBrk="0" fontAlgn="base" hangingPunct="0">
                <a:spcBef>
                  <a:spcPts val="1000"/>
                </a:spcBef>
                <a:spcAft>
                  <a:spcPct val="0"/>
                </a:spcAft>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eaLnBrk="0" fontAlgn="base" hangingPunct="0">
                <a:spcBef>
                  <a:spcPts val="1000"/>
                </a:spcBef>
                <a:spcAft>
                  <a:spcPct val="0"/>
                </a:spcAft>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eaLnBrk="0" fontAlgn="base" hangingPunct="0">
                <a:spcBef>
                  <a:spcPts val="1000"/>
                </a:spcBef>
                <a:spcAft>
                  <a:spcPct val="0"/>
                </a:spcAft>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eaLnBrk="0" fontAlgn="base" hangingPunct="0">
                <a:spcBef>
                  <a:spcPts val="1000"/>
                </a:spcBef>
                <a:spcAft>
                  <a:spcPct val="0"/>
                </a:spcAft>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fontAlgn="base">
                <a:spcBef>
                  <a:spcPct val="50000"/>
                </a:spcBef>
                <a:spcAft>
                  <a:spcPct val="0"/>
                </a:spcAft>
                <a:buClrTx/>
                <a:buSzTx/>
                <a:buFontTx/>
                <a:buNone/>
              </a:pPr>
              <a:r>
                <a:rPr lang="en-US" altLang="en-US" sz="2000" b="1" dirty="0">
                  <a:solidFill>
                    <a:srgbClr val="FFFF00"/>
                  </a:solidFill>
                  <a:latin typeface="Times New Roman" panose="02020603050405020304" pitchFamily="18" charset="0"/>
                </a:rPr>
                <a:t>…NH-CH-CO-NH-CH-CO…</a:t>
              </a:r>
            </a:p>
            <a:p>
              <a:pPr fontAlgn="base">
                <a:spcBef>
                  <a:spcPct val="50000"/>
                </a:spcBef>
                <a:spcAft>
                  <a:spcPct val="0"/>
                </a:spcAft>
                <a:buClrTx/>
                <a:buSzTx/>
                <a:buFontTx/>
                <a:buNone/>
              </a:pPr>
              <a:r>
                <a:rPr lang="en-US" altLang="en-US" sz="2000" b="1" dirty="0">
                  <a:solidFill>
                    <a:srgbClr val="FFFF00"/>
                  </a:solidFill>
                  <a:latin typeface="Times New Roman" panose="02020603050405020304" pitchFamily="18" charset="0"/>
                </a:rPr>
                <a:t>           R                   </a:t>
              </a:r>
              <a:r>
                <a:rPr lang="en-US" altLang="en-US" sz="2000" b="1" dirty="0" err="1">
                  <a:solidFill>
                    <a:srgbClr val="FFFF00"/>
                  </a:solidFill>
                  <a:latin typeface="Times New Roman" panose="02020603050405020304" pitchFamily="18" charset="0"/>
                </a:rPr>
                <a:t>R</a:t>
              </a:r>
              <a:endParaRPr lang="en-US" altLang="en-US" sz="2000" b="1" dirty="0">
                <a:solidFill>
                  <a:srgbClr val="FFFF00"/>
                </a:solidFill>
                <a:latin typeface="Times New Roman" panose="02020603050405020304" pitchFamily="18" charset="0"/>
              </a:endParaRPr>
            </a:p>
          </p:txBody>
        </p:sp>
        <p:sp>
          <p:nvSpPr>
            <p:cNvPr id="42" name="Line 62">
              <a:extLst>
                <a:ext uri="{FF2B5EF4-FFF2-40B4-BE49-F238E27FC236}">
                  <a16:creationId xmlns:a16="http://schemas.microsoft.com/office/drawing/2014/main" id="{BCDA896D-1CB6-4ADF-8DB7-B90E320A6ED1}"/>
                </a:ext>
              </a:extLst>
            </p:cNvPr>
            <p:cNvSpPr>
              <a:spLocks noChangeShapeType="1"/>
            </p:cNvSpPr>
            <p:nvPr/>
          </p:nvSpPr>
          <p:spPr bwMode="auto">
            <a:xfrm>
              <a:off x="1584" y="3571"/>
              <a:ext cx="0" cy="144"/>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a:solidFill>
                  <a:prstClr val="black"/>
                </a:solidFill>
                <a:latin typeface="Trebuchet MS" panose="020B0603020202020204" pitchFamily="34" charset="0"/>
              </a:endParaRPr>
            </a:p>
          </p:txBody>
        </p:sp>
        <p:sp>
          <p:nvSpPr>
            <p:cNvPr id="43" name="Line 63">
              <a:extLst>
                <a:ext uri="{FF2B5EF4-FFF2-40B4-BE49-F238E27FC236}">
                  <a16:creationId xmlns:a16="http://schemas.microsoft.com/office/drawing/2014/main" id="{38AF7541-CC1B-40AA-8E28-7DB97E4A30AE}"/>
                </a:ext>
              </a:extLst>
            </p:cNvPr>
            <p:cNvSpPr>
              <a:spLocks noChangeShapeType="1"/>
            </p:cNvSpPr>
            <p:nvPr/>
          </p:nvSpPr>
          <p:spPr bwMode="auto">
            <a:xfrm>
              <a:off x="2496" y="3544"/>
              <a:ext cx="0" cy="144"/>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a:solidFill>
                  <a:prstClr val="black"/>
                </a:solidFill>
                <a:latin typeface="Trebuchet MS" panose="020B0603020202020204" pitchFamily="34" charset="0"/>
              </a:endParaRPr>
            </a:p>
          </p:txBody>
        </p:sp>
      </p:grpSp>
      <p:sp>
        <p:nvSpPr>
          <p:cNvPr id="44" name="Text Box 65">
            <a:extLst>
              <a:ext uri="{FF2B5EF4-FFF2-40B4-BE49-F238E27FC236}">
                <a16:creationId xmlns:a16="http://schemas.microsoft.com/office/drawing/2014/main" id="{84A889E6-D49A-4670-99D2-BD2EC481341E}"/>
              </a:ext>
            </a:extLst>
          </p:cNvPr>
          <p:cNvSpPr txBox="1">
            <a:spLocks noChangeArrowheads="1"/>
          </p:cNvSpPr>
          <p:nvPr/>
        </p:nvSpPr>
        <p:spPr bwMode="auto">
          <a:xfrm>
            <a:off x="535447" y="3862604"/>
            <a:ext cx="10932157" cy="2443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ts val="1000"/>
              </a:spcBef>
              <a:buClr>
                <a:srgbClr val="376092"/>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rgbClr val="376092"/>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rgbClr val="376092"/>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eaLnBrk="0" fontAlgn="base" hangingPunct="0">
              <a:spcBef>
                <a:spcPts val="1000"/>
              </a:spcBef>
              <a:spcAft>
                <a:spcPct val="0"/>
              </a:spcAft>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eaLnBrk="0" fontAlgn="base" hangingPunct="0">
              <a:spcBef>
                <a:spcPts val="1000"/>
              </a:spcBef>
              <a:spcAft>
                <a:spcPct val="0"/>
              </a:spcAft>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eaLnBrk="0" fontAlgn="base" hangingPunct="0">
              <a:spcBef>
                <a:spcPts val="1000"/>
              </a:spcBef>
              <a:spcAft>
                <a:spcPct val="0"/>
              </a:spcAft>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eaLnBrk="0" fontAlgn="base" hangingPunct="0">
              <a:spcBef>
                <a:spcPts val="1000"/>
              </a:spcBef>
              <a:spcAft>
                <a:spcPct val="0"/>
              </a:spcAft>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fontAlgn="base">
              <a:spcBef>
                <a:spcPct val="50000"/>
              </a:spcBef>
              <a:spcAft>
                <a:spcPct val="0"/>
              </a:spcAft>
              <a:buClrTx/>
              <a:buSzTx/>
              <a:buFontTx/>
              <a:buNone/>
            </a:pPr>
            <a:r>
              <a:rPr lang="en-US" altLang="en-US" sz="2800" b="1" u="sng" dirty="0">
                <a:solidFill>
                  <a:schemeClr val="bg1"/>
                </a:solidFill>
                <a:latin typeface="Times New Roman" panose="02020603050405020304" pitchFamily="18" charset="0"/>
              </a:rPr>
              <a:t>KẾT LUẬN</a:t>
            </a:r>
            <a:r>
              <a:rPr lang="en-US" altLang="en-US" sz="2800" b="1" dirty="0">
                <a:solidFill>
                  <a:schemeClr val="bg1"/>
                </a:solidFill>
                <a:latin typeface="Times New Roman" panose="02020603050405020304" pitchFamily="18" charset="0"/>
              </a:rPr>
              <a:t>:</a:t>
            </a:r>
          </a:p>
          <a:p>
            <a:pPr fontAlgn="base">
              <a:spcBef>
                <a:spcPct val="50000"/>
              </a:spcBef>
              <a:spcAft>
                <a:spcPct val="0"/>
              </a:spcAft>
              <a:buClrTx/>
              <a:buSzTx/>
              <a:buFontTx/>
              <a:buNone/>
            </a:pPr>
            <a:r>
              <a:rPr lang="en-US" altLang="en-US" sz="2800" b="1" dirty="0">
                <a:solidFill>
                  <a:schemeClr val="bg1"/>
                </a:solidFill>
                <a:latin typeface="Times New Roman" panose="02020603050405020304" pitchFamily="18" charset="0"/>
              </a:rPr>
              <a:t>- </a:t>
            </a:r>
            <a:r>
              <a:rPr lang="en-US" altLang="en-US" sz="2800" b="1" dirty="0" err="1">
                <a:solidFill>
                  <a:schemeClr val="bg1"/>
                </a:solidFill>
                <a:latin typeface="Times New Roman" panose="02020603050405020304" pitchFamily="18" charset="0"/>
              </a:rPr>
              <a:t>Nhóm</a:t>
            </a:r>
            <a:r>
              <a:rPr lang="en-US" altLang="en-US" sz="2800" b="1" dirty="0">
                <a:solidFill>
                  <a:schemeClr val="bg1"/>
                </a:solidFill>
                <a:latin typeface="Times New Roman" panose="02020603050405020304" pitchFamily="18" charset="0"/>
              </a:rPr>
              <a:t> </a:t>
            </a:r>
            <a:r>
              <a:rPr lang="en-US" altLang="en-US" sz="2800" b="1" dirty="0" err="1">
                <a:solidFill>
                  <a:schemeClr val="bg1"/>
                </a:solidFill>
                <a:latin typeface="Times New Roman" panose="02020603050405020304" pitchFamily="18" charset="0"/>
              </a:rPr>
              <a:t>chức</a:t>
            </a:r>
            <a:r>
              <a:rPr lang="en-US" altLang="en-US" sz="2800" b="1" dirty="0">
                <a:solidFill>
                  <a:schemeClr val="bg1"/>
                </a:solidFill>
                <a:latin typeface="Times New Roman" panose="02020603050405020304" pitchFamily="18" charset="0"/>
              </a:rPr>
              <a:t> </a:t>
            </a:r>
            <a:r>
              <a:rPr lang="en-US" altLang="en-US" sz="2800" b="1" dirty="0" err="1">
                <a:solidFill>
                  <a:schemeClr val="bg1"/>
                </a:solidFill>
                <a:latin typeface="Times New Roman" panose="02020603050405020304" pitchFamily="18" charset="0"/>
              </a:rPr>
              <a:t>đặc</a:t>
            </a:r>
            <a:r>
              <a:rPr lang="en-US" altLang="en-US" sz="2800" b="1" dirty="0">
                <a:solidFill>
                  <a:schemeClr val="bg1"/>
                </a:solidFill>
                <a:latin typeface="Times New Roman" panose="02020603050405020304" pitchFamily="18" charset="0"/>
              </a:rPr>
              <a:t> </a:t>
            </a:r>
            <a:r>
              <a:rPr lang="en-US" altLang="en-US" sz="2800" b="1" dirty="0" err="1">
                <a:solidFill>
                  <a:schemeClr val="bg1"/>
                </a:solidFill>
                <a:latin typeface="Times New Roman" panose="02020603050405020304" pitchFamily="18" charset="0"/>
              </a:rPr>
              <a:t>trưng</a:t>
            </a:r>
            <a:r>
              <a:rPr lang="en-US" altLang="en-US" sz="2800" b="1" dirty="0">
                <a:solidFill>
                  <a:schemeClr val="bg1"/>
                </a:solidFill>
                <a:latin typeface="Times New Roman" panose="02020603050405020304" pitchFamily="18" charset="0"/>
              </a:rPr>
              <a:t> </a:t>
            </a:r>
            <a:r>
              <a:rPr lang="en-US" altLang="en-US" sz="2800" b="1" dirty="0" err="1">
                <a:solidFill>
                  <a:schemeClr val="bg1"/>
                </a:solidFill>
                <a:latin typeface="Times New Roman" panose="02020603050405020304" pitchFamily="18" charset="0"/>
              </a:rPr>
              <a:t>của</a:t>
            </a:r>
            <a:r>
              <a:rPr lang="en-US" altLang="en-US" sz="2800" b="1" dirty="0">
                <a:solidFill>
                  <a:schemeClr val="bg1"/>
                </a:solidFill>
                <a:latin typeface="Times New Roman" panose="02020603050405020304" pitchFamily="18" charset="0"/>
              </a:rPr>
              <a:t> amin </a:t>
            </a:r>
            <a:r>
              <a:rPr lang="en-US" altLang="en-US" sz="2800" b="1" dirty="0" err="1">
                <a:solidFill>
                  <a:schemeClr val="bg1"/>
                </a:solidFill>
                <a:latin typeface="Times New Roman" panose="02020603050405020304" pitchFamily="18" charset="0"/>
              </a:rPr>
              <a:t>là</a:t>
            </a:r>
            <a:r>
              <a:rPr lang="en-US" altLang="en-US" sz="2800" b="1" dirty="0">
                <a:solidFill>
                  <a:schemeClr val="bg1"/>
                </a:solidFill>
                <a:latin typeface="Times New Roman" panose="02020603050405020304" pitchFamily="18" charset="0"/>
              </a:rPr>
              <a:t> </a:t>
            </a:r>
            <a:r>
              <a:rPr lang="en-US" altLang="en-US" sz="2800" b="1" dirty="0">
                <a:solidFill>
                  <a:srgbClr val="FFFF00"/>
                </a:solidFill>
                <a:latin typeface="Times New Roman" panose="02020603050405020304" pitchFamily="18" charset="0"/>
              </a:rPr>
              <a:t>NH</a:t>
            </a:r>
            <a:r>
              <a:rPr lang="en-US" altLang="en-US" sz="2800" b="1" baseline="-25000" dirty="0">
                <a:solidFill>
                  <a:srgbClr val="FFFF00"/>
                </a:solidFill>
                <a:latin typeface="Times New Roman" panose="02020603050405020304" pitchFamily="18" charset="0"/>
              </a:rPr>
              <a:t>2</a:t>
            </a:r>
            <a:r>
              <a:rPr lang="en-US" altLang="en-US" sz="2800" b="1" dirty="0">
                <a:solidFill>
                  <a:srgbClr val="FFFF00"/>
                </a:solidFill>
                <a:latin typeface="Times New Roman" panose="02020603050405020304" pitchFamily="18" charset="0"/>
              </a:rPr>
              <a:t> </a:t>
            </a:r>
            <a:r>
              <a:rPr lang="en-US" altLang="en-US" sz="2800" b="1" dirty="0">
                <a:solidFill>
                  <a:srgbClr val="E61F19"/>
                </a:solidFill>
                <a:latin typeface="Times New Roman" panose="02020603050405020304" pitchFamily="18" charset="0"/>
              </a:rPr>
              <a:t>(</a:t>
            </a:r>
            <a:r>
              <a:rPr lang="en-US" altLang="en-US" sz="2800" b="1" dirty="0" err="1">
                <a:solidFill>
                  <a:srgbClr val="E61F19"/>
                </a:solidFill>
                <a:latin typeface="Times New Roman" panose="02020603050405020304" pitchFamily="18" charset="0"/>
              </a:rPr>
              <a:t>Tính</a:t>
            </a:r>
            <a:r>
              <a:rPr lang="en-US" altLang="en-US" sz="2800" b="1" dirty="0">
                <a:solidFill>
                  <a:srgbClr val="E61F19"/>
                </a:solidFill>
                <a:latin typeface="Times New Roman" panose="02020603050405020304" pitchFamily="18" charset="0"/>
              </a:rPr>
              <a:t> Baz )</a:t>
            </a:r>
          </a:p>
          <a:p>
            <a:pPr fontAlgn="base">
              <a:spcBef>
                <a:spcPct val="50000"/>
              </a:spcBef>
              <a:spcAft>
                <a:spcPct val="0"/>
              </a:spcAft>
              <a:buClrTx/>
              <a:buSzTx/>
              <a:buFontTx/>
              <a:buChar char="-"/>
            </a:pPr>
            <a:r>
              <a:rPr lang="en-US" altLang="en-US" sz="2800" b="1" dirty="0">
                <a:solidFill>
                  <a:schemeClr val="bg1"/>
                </a:solidFill>
                <a:latin typeface="Times New Roman" panose="02020603050405020304" pitchFamily="18" charset="0"/>
              </a:rPr>
              <a:t> </a:t>
            </a:r>
            <a:r>
              <a:rPr lang="en-US" altLang="en-US" sz="2800" b="1" dirty="0" err="1">
                <a:solidFill>
                  <a:schemeClr val="bg1"/>
                </a:solidFill>
                <a:latin typeface="Times New Roman" panose="02020603050405020304" pitchFamily="18" charset="0"/>
              </a:rPr>
              <a:t>Nhóm</a:t>
            </a:r>
            <a:r>
              <a:rPr lang="en-US" altLang="en-US" sz="2800" b="1" dirty="0">
                <a:solidFill>
                  <a:schemeClr val="bg1"/>
                </a:solidFill>
                <a:latin typeface="Times New Roman" panose="02020603050405020304" pitchFamily="18" charset="0"/>
              </a:rPr>
              <a:t> </a:t>
            </a:r>
            <a:r>
              <a:rPr lang="en-US" altLang="en-US" sz="2800" b="1" dirty="0" err="1">
                <a:solidFill>
                  <a:schemeClr val="bg1"/>
                </a:solidFill>
                <a:latin typeface="Times New Roman" panose="02020603050405020304" pitchFamily="18" charset="0"/>
              </a:rPr>
              <a:t>chức</a:t>
            </a:r>
            <a:r>
              <a:rPr lang="en-US" altLang="en-US" sz="2800" b="1" dirty="0">
                <a:solidFill>
                  <a:schemeClr val="bg1"/>
                </a:solidFill>
                <a:latin typeface="Times New Roman" panose="02020603050405020304" pitchFamily="18" charset="0"/>
              </a:rPr>
              <a:t> </a:t>
            </a:r>
            <a:r>
              <a:rPr lang="en-US" altLang="en-US" sz="2800" b="1" dirty="0" err="1">
                <a:solidFill>
                  <a:schemeClr val="bg1"/>
                </a:solidFill>
                <a:latin typeface="Times New Roman" panose="02020603050405020304" pitchFamily="18" charset="0"/>
              </a:rPr>
              <a:t>đặc</a:t>
            </a:r>
            <a:r>
              <a:rPr lang="en-US" altLang="en-US" sz="2800" b="1" dirty="0">
                <a:solidFill>
                  <a:schemeClr val="bg1"/>
                </a:solidFill>
                <a:latin typeface="Times New Roman" panose="02020603050405020304" pitchFamily="18" charset="0"/>
              </a:rPr>
              <a:t> </a:t>
            </a:r>
            <a:r>
              <a:rPr lang="en-US" altLang="en-US" sz="2800" b="1" dirty="0" err="1">
                <a:solidFill>
                  <a:schemeClr val="bg1"/>
                </a:solidFill>
                <a:latin typeface="Times New Roman" panose="02020603050405020304" pitchFamily="18" charset="0"/>
              </a:rPr>
              <a:t>trưng</a:t>
            </a:r>
            <a:r>
              <a:rPr lang="en-US" altLang="en-US" sz="2800" b="1" dirty="0">
                <a:solidFill>
                  <a:schemeClr val="bg1"/>
                </a:solidFill>
                <a:latin typeface="Times New Roman" panose="02020603050405020304" pitchFamily="18" charset="0"/>
              </a:rPr>
              <a:t> </a:t>
            </a:r>
            <a:r>
              <a:rPr lang="en-US" altLang="en-US" sz="2800" b="1" dirty="0" err="1">
                <a:solidFill>
                  <a:schemeClr val="bg1"/>
                </a:solidFill>
                <a:latin typeface="Times New Roman" panose="02020603050405020304" pitchFamily="18" charset="0"/>
              </a:rPr>
              <a:t>của</a:t>
            </a:r>
            <a:r>
              <a:rPr lang="en-US" altLang="en-US" sz="2800" b="1" dirty="0">
                <a:solidFill>
                  <a:schemeClr val="bg1"/>
                </a:solidFill>
                <a:latin typeface="Times New Roman" panose="02020603050405020304" pitchFamily="18" charset="0"/>
              </a:rPr>
              <a:t> amino </a:t>
            </a:r>
            <a:r>
              <a:rPr lang="en-US" altLang="en-US" sz="2800" b="1" dirty="0" err="1">
                <a:solidFill>
                  <a:schemeClr val="bg1"/>
                </a:solidFill>
                <a:latin typeface="Times New Roman" panose="02020603050405020304" pitchFamily="18" charset="0"/>
              </a:rPr>
              <a:t>axit</a:t>
            </a:r>
            <a:r>
              <a:rPr lang="en-US" altLang="en-US" sz="2800" b="1" dirty="0">
                <a:solidFill>
                  <a:schemeClr val="bg1"/>
                </a:solidFill>
                <a:latin typeface="Times New Roman" panose="02020603050405020304" pitchFamily="18" charset="0"/>
              </a:rPr>
              <a:t> </a:t>
            </a:r>
            <a:r>
              <a:rPr lang="en-US" altLang="en-US" sz="2800" b="1" dirty="0" err="1">
                <a:solidFill>
                  <a:schemeClr val="bg1"/>
                </a:solidFill>
                <a:latin typeface="Times New Roman" panose="02020603050405020304" pitchFamily="18" charset="0"/>
              </a:rPr>
              <a:t>là</a:t>
            </a:r>
            <a:r>
              <a:rPr lang="en-US" altLang="en-US" sz="2800" b="1" dirty="0">
                <a:solidFill>
                  <a:schemeClr val="bg1"/>
                </a:solidFill>
                <a:latin typeface="Times New Roman" panose="02020603050405020304" pitchFamily="18" charset="0"/>
              </a:rPr>
              <a:t> </a:t>
            </a:r>
            <a:r>
              <a:rPr lang="en-US" altLang="en-US" sz="2800" b="1" dirty="0">
                <a:solidFill>
                  <a:srgbClr val="FFFF00"/>
                </a:solidFill>
                <a:latin typeface="Times New Roman" panose="02020603050405020304" pitchFamily="18" charset="0"/>
              </a:rPr>
              <a:t>NH</a:t>
            </a:r>
            <a:r>
              <a:rPr lang="en-US" altLang="en-US" sz="2800" b="1" baseline="-25000" dirty="0">
                <a:solidFill>
                  <a:srgbClr val="FFFF00"/>
                </a:solidFill>
                <a:latin typeface="Times New Roman" panose="02020603050405020304" pitchFamily="18" charset="0"/>
              </a:rPr>
              <a:t>2</a:t>
            </a:r>
            <a:r>
              <a:rPr lang="en-US" altLang="en-US" sz="2800" b="1" dirty="0">
                <a:solidFill>
                  <a:schemeClr val="bg1"/>
                </a:solidFill>
                <a:latin typeface="Times New Roman" panose="02020603050405020304" pitchFamily="18" charset="0"/>
              </a:rPr>
              <a:t> </a:t>
            </a:r>
            <a:r>
              <a:rPr lang="en-US" altLang="en-US" sz="2800" b="1" dirty="0" err="1">
                <a:solidFill>
                  <a:schemeClr val="bg1"/>
                </a:solidFill>
                <a:latin typeface="Times New Roman" panose="02020603050405020304" pitchFamily="18" charset="0"/>
              </a:rPr>
              <a:t>và</a:t>
            </a:r>
            <a:r>
              <a:rPr lang="en-US" altLang="en-US" sz="2800" b="1" dirty="0">
                <a:solidFill>
                  <a:schemeClr val="bg1"/>
                </a:solidFill>
                <a:latin typeface="Times New Roman" panose="02020603050405020304" pitchFamily="18" charset="0"/>
              </a:rPr>
              <a:t> </a:t>
            </a:r>
            <a:r>
              <a:rPr lang="en-US" altLang="en-US" sz="2800" b="1" dirty="0">
                <a:solidFill>
                  <a:srgbClr val="FFFF00"/>
                </a:solidFill>
                <a:latin typeface="Times New Roman" panose="02020603050405020304" pitchFamily="18" charset="0"/>
              </a:rPr>
              <a:t>COOH </a:t>
            </a:r>
            <a:r>
              <a:rPr lang="en-US" altLang="en-US" sz="2800" b="1" dirty="0">
                <a:solidFill>
                  <a:srgbClr val="FF0000"/>
                </a:solidFill>
                <a:latin typeface="Times New Roman" panose="02020603050405020304" pitchFamily="18" charset="0"/>
              </a:rPr>
              <a:t>(</a:t>
            </a:r>
            <a:r>
              <a:rPr lang="en-US" altLang="en-US" sz="2800" b="1" dirty="0" err="1">
                <a:solidFill>
                  <a:srgbClr val="FF0000"/>
                </a:solidFill>
                <a:latin typeface="Times New Roman" panose="02020603050405020304" pitchFamily="18" charset="0"/>
              </a:rPr>
              <a:t>Lưỡng</a:t>
            </a:r>
            <a:r>
              <a:rPr lang="en-US" altLang="en-US" sz="2800" b="1" dirty="0">
                <a:solidFill>
                  <a:srgbClr val="FF0000"/>
                </a:solidFill>
                <a:latin typeface="Times New Roman" panose="02020603050405020304" pitchFamily="18" charset="0"/>
              </a:rPr>
              <a:t> </a:t>
            </a:r>
            <a:r>
              <a:rPr lang="en-US" altLang="en-US" sz="2800" b="1" dirty="0" err="1">
                <a:solidFill>
                  <a:srgbClr val="FF0000"/>
                </a:solidFill>
                <a:latin typeface="Times New Roman" panose="02020603050405020304" pitchFamily="18" charset="0"/>
              </a:rPr>
              <a:t>tính</a:t>
            </a:r>
            <a:r>
              <a:rPr lang="en-US" altLang="en-US" sz="2800" b="1" dirty="0">
                <a:solidFill>
                  <a:srgbClr val="FF0000"/>
                </a:solidFill>
                <a:latin typeface="Times New Roman" panose="02020603050405020304" pitchFamily="18" charset="0"/>
              </a:rPr>
              <a:t> )</a:t>
            </a:r>
          </a:p>
          <a:p>
            <a:pPr fontAlgn="base">
              <a:spcBef>
                <a:spcPct val="50000"/>
              </a:spcBef>
              <a:spcAft>
                <a:spcPct val="0"/>
              </a:spcAft>
              <a:buClrTx/>
              <a:buSzTx/>
              <a:buFontTx/>
              <a:buNone/>
            </a:pPr>
            <a:r>
              <a:rPr lang="en-US" altLang="en-US" sz="2800" b="1" dirty="0">
                <a:solidFill>
                  <a:schemeClr val="bg1"/>
                </a:solidFill>
                <a:latin typeface="Times New Roman" panose="02020603050405020304" pitchFamily="18" charset="0"/>
              </a:rPr>
              <a:t>- </a:t>
            </a:r>
            <a:r>
              <a:rPr lang="en-US" altLang="en-US" sz="2800" b="1" dirty="0" err="1">
                <a:solidFill>
                  <a:schemeClr val="bg1"/>
                </a:solidFill>
                <a:latin typeface="Times New Roman" panose="02020603050405020304" pitchFamily="18" charset="0"/>
              </a:rPr>
              <a:t>Nhóm</a:t>
            </a:r>
            <a:r>
              <a:rPr lang="en-US" altLang="en-US" sz="2800" b="1" dirty="0">
                <a:solidFill>
                  <a:schemeClr val="bg1"/>
                </a:solidFill>
                <a:latin typeface="Times New Roman" panose="02020603050405020304" pitchFamily="18" charset="0"/>
              </a:rPr>
              <a:t> </a:t>
            </a:r>
            <a:r>
              <a:rPr lang="en-US" altLang="en-US" sz="2800" b="1" dirty="0" err="1">
                <a:solidFill>
                  <a:schemeClr val="bg1"/>
                </a:solidFill>
                <a:latin typeface="Times New Roman" panose="02020603050405020304" pitchFamily="18" charset="0"/>
              </a:rPr>
              <a:t>chức</a:t>
            </a:r>
            <a:r>
              <a:rPr lang="en-US" altLang="en-US" sz="2800" b="1" dirty="0">
                <a:solidFill>
                  <a:schemeClr val="bg1"/>
                </a:solidFill>
                <a:latin typeface="Times New Roman" panose="02020603050405020304" pitchFamily="18" charset="0"/>
              </a:rPr>
              <a:t> </a:t>
            </a:r>
            <a:r>
              <a:rPr lang="en-US" altLang="en-US" sz="2800" b="1" dirty="0" err="1">
                <a:solidFill>
                  <a:schemeClr val="bg1"/>
                </a:solidFill>
                <a:latin typeface="Times New Roman" panose="02020603050405020304" pitchFamily="18" charset="0"/>
              </a:rPr>
              <a:t>đặc</a:t>
            </a:r>
            <a:r>
              <a:rPr lang="en-US" altLang="en-US" sz="2800" b="1" dirty="0">
                <a:solidFill>
                  <a:schemeClr val="bg1"/>
                </a:solidFill>
                <a:latin typeface="Times New Roman" panose="02020603050405020304" pitchFamily="18" charset="0"/>
              </a:rPr>
              <a:t> </a:t>
            </a:r>
            <a:r>
              <a:rPr lang="en-US" altLang="en-US" sz="2800" b="1" dirty="0" err="1">
                <a:solidFill>
                  <a:schemeClr val="bg1"/>
                </a:solidFill>
                <a:latin typeface="Times New Roman" panose="02020603050405020304" pitchFamily="18" charset="0"/>
              </a:rPr>
              <a:t>trưng</a:t>
            </a:r>
            <a:r>
              <a:rPr lang="en-US" altLang="en-US" sz="2800" b="1" dirty="0">
                <a:solidFill>
                  <a:schemeClr val="bg1"/>
                </a:solidFill>
                <a:latin typeface="Times New Roman" panose="02020603050405020304" pitchFamily="18" charset="0"/>
              </a:rPr>
              <a:t> </a:t>
            </a:r>
            <a:r>
              <a:rPr lang="en-US" altLang="en-US" sz="2800" b="1" dirty="0" err="1">
                <a:solidFill>
                  <a:schemeClr val="bg1"/>
                </a:solidFill>
                <a:latin typeface="Times New Roman" panose="02020603050405020304" pitchFamily="18" charset="0"/>
              </a:rPr>
              <a:t>của</a:t>
            </a:r>
            <a:r>
              <a:rPr lang="en-US" altLang="en-US" sz="2800" b="1" dirty="0">
                <a:solidFill>
                  <a:schemeClr val="bg1"/>
                </a:solidFill>
                <a:latin typeface="Times New Roman" panose="02020603050405020304" pitchFamily="18" charset="0"/>
              </a:rPr>
              <a:t> protein </a:t>
            </a:r>
            <a:r>
              <a:rPr lang="en-US" altLang="en-US" sz="2800" b="1" dirty="0" err="1">
                <a:solidFill>
                  <a:schemeClr val="bg1"/>
                </a:solidFill>
                <a:latin typeface="Times New Roman" panose="02020603050405020304" pitchFamily="18" charset="0"/>
              </a:rPr>
              <a:t>là</a:t>
            </a:r>
            <a:r>
              <a:rPr lang="en-US" altLang="en-US" sz="2800" b="1" dirty="0">
                <a:solidFill>
                  <a:schemeClr val="bg1"/>
                </a:solidFill>
                <a:latin typeface="Times New Roman" panose="02020603050405020304" pitchFamily="18" charset="0"/>
              </a:rPr>
              <a:t> </a:t>
            </a:r>
            <a:r>
              <a:rPr lang="en-US" altLang="en-US" sz="2800" b="1" dirty="0">
                <a:solidFill>
                  <a:srgbClr val="FFFF00"/>
                </a:solidFill>
                <a:latin typeface="Times New Roman" panose="02020603050405020304" pitchFamily="18" charset="0"/>
              </a:rPr>
              <a:t>CO-NH</a:t>
            </a:r>
            <a:r>
              <a:rPr lang="en-US" altLang="en-US" sz="2800" b="1" dirty="0">
                <a:solidFill>
                  <a:schemeClr val="bg1"/>
                </a:solidFill>
                <a:latin typeface="Times New Roman" panose="02020603050405020304" pitchFamily="18" charset="0"/>
              </a:rPr>
              <a:t>  </a:t>
            </a:r>
            <a:r>
              <a:rPr lang="en-US" altLang="en-US" sz="2800" b="1" dirty="0">
                <a:solidFill>
                  <a:srgbClr val="FF0000"/>
                </a:solidFill>
                <a:latin typeface="Times New Roman" panose="02020603050405020304" pitchFamily="18" charset="0"/>
              </a:rPr>
              <a:t>(</a:t>
            </a:r>
            <a:r>
              <a:rPr lang="en-US" altLang="en-US" sz="2800" b="1" dirty="0" err="1">
                <a:solidFill>
                  <a:srgbClr val="FF0000"/>
                </a:solidFill>
                <a:latin typeface="Times New Roman" panose="02020603050405020304" pitchFamily="18" charset="0"/>
              </a:rPr>
              <a:t>Thủy</a:t>
            </a:r>
            <a:r>
              <a:rPr lang="en-US" altLang="en-US" sz="2800" b="1" dirty="0">
                <a:solidFill>
                  <a:srgbClr val="FF0000"/>
                </a:solidFill>
                <a:latin typeface="Times New Roman" panose="02020603050405020304" pitchFamily="18" charset="0"/>
              </a:rPr>
              <a:t> </a:t>
            </a:r>
            <a:r>
              <a:rPr lang="en-US" altLang="en-US" sz="2800" b="1" dirty="0" err="1">
                <a:solidFill>
                  <a:srgbClr val="FF0000"/>
                </a:solidFill>
                <a:latin typeface="Times New Roman" panose="02020603050405020304" pitchFamily="18" charset="0"/>
              </a:rPr>
              <a:t>phân</a:t>
            </a:r>
            <a:r>
              <a:rPr lang="en-US" altLang="en-US" sz="2800" b="1" dirty="0">
                <a:solidFill>
                  <a:srgbClr val="FF0000"/>
                </a:solidFill>
                <a:latin typeface="Times New Roman" panose="02020603050405020304" pitchFamily="18" charset="0"/>
              </a:rPr>
              <a:t> )</a:t>
            </a:r>
          </a:p>
        </p:txBody>
      </p:sp>
      <p:sp>
        <p:nvSpPr>
          <p:cNvPr id="45" name="Line 44">
            <a:extLst>
              <a:ext uri="{FF2B5EF4-FFF2-40B4-BE49-F238E27FC236}">
                <a16:creationId xmlns:a16="http://schemas.microsoft.com/office/drawing/2014/main" id="{9B1470F4-E9DB-41B1-9D4A-EF8FD50BA4C5}"/>
              </a:ext>
            </a:extLst>
          </p:cNvPr>
          <p:cNvSpPr>
            <a:spLocks noChangeShapeType="1"/>
          </p:cNvSpPr>
          <p:nvPr/>
        </p:nvSpPr>
        <p:spPr bwMode="auto">
          <a:xfrm>
            <a:off x="2289984" y="1927441"/>
            <a:ext cx="2505075" cy="0"/>
          </a:xfrm>
          <a:prstGeom prst="line">
            <a:avLst/>
          </a:prstGeom>
          <a:noFill/>
          <a:ln w="952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rebuchet MS" panose="020B0603020202020204" pitchFamily="34" charset="0"/>
            </a:endParaRPr>
          </a:p>
        </p:txBody>
      </p:sp>
      <p:sp>
        <p:nvSpPr>
          <p:cNvPr id="46" name="Line 45">
            <a:extLst>
              <a:ext uri="{FF2B5EF4-FFF2-40B4-BE49-F238E27FC236}">
                <a16:creationId xmlns:a16="http://schemas.microsoft.com/office/drawing/2014/main" id="{52D634C3-D7A1-403A-AB22-AD6D1B85D90F}"/>
              </a:ext>
            </a:extLst>
          </p:cNvPr>
          <p:cNvSpPr>
            <a:spLocks noChangeShapeType="1"/>
          </p:cNvSpPr>
          <p:nvPr/>
        </p:nvSpPr>
        <p:spPr bwMode="auto">
          <a:xfrm>
            <a:off x="3625071" y="1927441"/>
            <a:ext cx="0" cy="1676400"/>
          </a:xfrm>
          <a:prstGeom prst="line">
            <a:avLst/>
          </a:prstGeom>
          <a:noFill/>
          <a:ln w="952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rebuchet MS" panose="020B0603020202020204" pitchFamily="34" charset="0"/>
            </a:endParaRPr>
          </a:p>
        </p:txBody>
      </p:sp>
    </p:spTree>
    <p:extLst>
      <p:ext uri="{BB962C8B-B14F-4D97-AF65-F5344CB8AC3E}">
        <p14:creationId xmlns:p14="http://schemas.microsoft.com/office/powerpoint/2010/main" val="379218975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checkerboard(across)">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checkerboard(across)">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checkerboard(across)">
                                      <p:cBhvr>
                                        <p:cTn id="17" dur="500"/>
                                        <p:tgtEl>
                                          <p:spTgt spid="31"/>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checkerboard(across)">
                                      <p:cBhvr>
                                        <p:cTn id="22" dur="5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checkerboard(across)">
                                      <p:cBhvr>
                                        <p:cTn id="27" dur="500"/>
                                        <p:tgtEl>
                                          <p:spTgt spid="37"/>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checkerboard(across)">
                                      <p:cBhvr>
                                        <p:cTn id="32" dur="500"/>
                                        <p:tgtEl>
                                          <p:spTgt spid="40"/>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44">
                                            <p:txEl>
                                              <p:pRg st="0" end="0"/>
                                            </p:txEl>
                                          </p:spTgt>
                                        </p:tgtEl>
                                        <p:attrNameLst>
                                          <p:attrName>style.visibility</p:attrName>
                                        </p:attrNameLst>
                                      </p:cBhvr>
                                      <p:to>
                                        <p:strVal val="visible"/>
                                      </p:to>
                                    </p:set>
                                    <p:animEffect transition="in" filter="checkerboard(across)">
                                      <p:cBhvr>
                                        <p:cTn id="37" dur="500"/>
                                        <p:tgtEl>
                                          <p:spTgt spid="44">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44">
                                            <p:txEl>
                                              <p:pRg st="1" end="1"/>
                                            </p:txEl>
                                          </p:spTgt>
                                        </p:tgtEl>
                                        <p:attrNameLst>
                                          <p:attrName>style.visibility</p:attrName>
                                        </p:attrNameLst>
                                      </p:cBhvr>
                                      <p:to>
                                        <p:strVal val="visible"/>
                                      </p:to>
                                    </p:set>
                                    <p:animEffect transition="in" filter="checkerboard(across)">
                                      <p:cBhvr>
                                        <p:cTn id="42" dur="500"/>
                                        <p:tgtEl>
                                          <p:spTgt spid="44">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44">
                                            <p:txEl>
                                              <p:pRg st="2" end="2"/>
                                            </p:txEl>
                                          </p:spTgt>
                                        </p:tgtEl>
                                        <p:attrNameLst>
                                          <p:attrName>style.visibility</p:attrName>
                                        </p:attrNameLst>
                                      </p:cBhvr>
                                      <p:to>
                                        <p:strVal val="visible"/>
                                      </p:to>
                                    </p:set>
                                    <p:animEffect transition="in" filter="checkerboard(across)">
                                      <p:cBhvr>
                                        <p:cTn id="47" dur="500"/>
                                        <p:tgtEl>
                                          <p:spTgt spid="44">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nodeType="clickEffect">
                                  <p:stCondLst>
                                    <p:cond delay="0"/>
                                  </p:stCondLst>
                                  <p:childTnLst>
                                    <p:set>
                                      <p:cBhvr>
                                        <p:cTn id="51" dur="1" fill="hold">
                                          <p:stCondLst>
                                            <p:cond delay="0"/>
                                          </p:stCondLst>
                                        </p:cTn>
                                        <p:tgtEl>
                                          <p:spTgt spid="44">
                                            <p:txEl>
                                              <p:pRg st="3" end="3"/>
                                            </p:txEl>
                                          </p:spTgt>
                                        </p:tgtEl>
                                        <p:attrNameLst>
                                          <p:attrName>style.visibility</p:attrName>
                                        </p:attrNameLst>
                                      </p:cBhvr>
                                      <p:to>
                                        <p:strVal val="visible"/>
                                      </p:to>
                                    </p:set>
                                    <p:animEffect transition="in" filter="checkerboard(across)">
                                      <p:cBhvr>
                                        <p:cTn id="52" dur="500"/>
                                        <p:tgtEl>
                                          <p:spTgt spid="44">
                                            <p:txEl>
                                              <p:pRg st="3" end="3"/>
                                            </p:txEl>
                                          </p:spTgt>
                                        </p:tgtEl>
                                      </p:cBhvr>
                                    </p:animEffect>
                                  </p:childTnLst>
                                </p:cTn>
                              </p:par>
                              <p:par>
                                <p:cTn id="53" presetID="5" presetClass="entr" presetSubtype="10" fill="hold" nodeType="withEffect">
                                  <p:stCondLst>
                                    <p:cond delay="0"/>
                                  </p:stCondLst>
                                  <p:childTnLst>
                                    <p:set>
                                      <p:cBhvr>
                                        <p:cTn id="54" dur="1" fill="hold">
                                          <p:stCondLst>
                                            <p:cond delay="0"/>
                                          </p:stCondLst>
                                        </p:cTn>
                                        <p:tgtEl>
                                          <p:spTgt spid="46"/>
                                        </p:tgtEl>
                                        <p:attrNameLst>
                                          <p:attrName>style.visibility</p:attrName>
                                        </p:attrNameLst>
                                      </p:cBhvr>
                                      <p:to>
                                        <p:strVal val="visible"/>
                                      </p:to>
                                    </p:set>
                                    <p:animEffect transition="in" filter="checkerboard(across)">
                                      <p:cBhvr>
                                        <p:cTn id="55" dur="500"/>
                                        <p:tgtEl>
                                          <p:spTgt spid="46"/>
                                        </p:tgtEl>
                                      </p:cBhvr>
                                    </p:animEffect>
                                  </p:childTnLst>
                                </p:cTn>
                              </p:par>
                              <p:par>
                                <p:cTn id="56" presetID="5" presetClass="entr" presetSubtype="10" fill="hold" nodeType="withEffect">
                                  <p:stCondLst>
                                    <p:cond delay="0"/>
                                  </p:stCondLst>
                                  <p:childTnLst>
                                    <p:set>
                                      <p:cBhvr>
                                        <p:cTn id="57" dur="1" fill="hold">
                                          <p:stCondLst>
                                            <p:cond delay="0"/>
                                          </p:stCondLst>
                                        </p:cTn>
                                        <p:tgtEl>
                                          <p:spTgt spid="45"/>
                                        </p:tgtEl>
                                        <p:attrNameLst>
                                          <p:attrName>style.visibility</p:attrName>
                                        </p:attrNameLst>
                                      </p:cBhvr>
                                      <p:to>
                                        <p:strVal val="visible"/>
                                      </p:to>
                                    </p:set>
                                    <p:animEffect transition="in" filter="checkerboard(across)">
                                      <p:cBhvr>
                                        <p:cTn id="58"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A4FE020-773E-4BED-A4BD-4F9F59CF5998}"/>
              </a:ext>
            </a:extLst>
          </p:cNvPr>
          <p:cNvGrpSpPr/>
          <p:nvPr/>
        </p:nvGrpSpPr>
        <p:grpSpPr>
          <a:xfrm>
            <a:off x="10883348" y="0"/>
            <a:ext cx="665921" cy="1848678"/>
            <a:chOff x="10883348" y="0"/>
            <a:chExt cx="665921" cy="1848678"/>
          </a:xfrm>
        </p:grpSpPr>
        <p:sp>
          <p:nvSpPr>
            <p:cNvPr id="3" name="矩形 2">
              <a:extLst>
                <a:ext uri="{FF2B5EF4-FFF2-40B4-BE49-F238E27FC236}">
                  <a16:creationId xmlns:a16="http://schemas.microsoft.com/office/drawing/2014/main" id="{71BD9890-1454-4AF1-99BC-2482D757EB5F}"/>
                </a:ext>
              </a:extLst>
            </p:cNvPr>
            <p:cNvSpPr/>
            <p:nvPr/>
          </p:nvSpPr>
          <p:spPr>
            <a:xfrm>
              <a:off x="10883348" y="0"/>
              <a:ext cx="665921" cy="1848678"/>
            </a:xfrm>
            <a:prstGeom prst="rect">
              <a:avLst/>
            </a:prstGeom>
            <a:solidFill>
              <a:srgbClr val="F3F4ED"/>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A8E9B557-C0F5-4DC8-BECE-D25CAA46796E}"/>
                </a:ext>
              </a:extLst>
            </p:cNvPr>
            <p:cNvSpPr txBox="1"/>
            <p:nvPr/>
          </p:nvSpPr>
          <p:spPr>
            <a:xfrm>
              <a:off x="10970086" y="270957"/>
              <a:ext cx="492443" cy="1426031"/>
            </a:xfrm>
            <a:prstGeom prst="rect">
              <a:avLst/>
            </a:prstGeom>
            <a:noFill/>
          </p:spPr>
          <p:txBody>
            <a:bodyPr vert="eaVert" wrap="none" rtlCol="0">
              <a:spAutoFit/>
            </a:bodyPr>
            <a:lstStyle/>
            <a:p>
              <a:r>
                <a:rPr lang="zh-CN" altLang="en-US" sz="2000" spc="600" dirty="0">
                  <a:solidFill>
                    <a:srgbClr val="3B3734"/>
                  </a:solidFill>
                  <a:latin typeface="宋体" panose="02010600030101010101" pitchFamily="2" charset="-122"/>
                  <a:ea typeface="宋体" panose="02010600030101010101" pitchFamily="2" charset="-122"/>
                </a:rPr>
                <a:t>标题文字</a:t>
              </a:r>
            </a:p>
          </p:txBody>
        </p:sp>
      </p:grpSp>
      <p:sp>
        <p:nvSpPr>
          <p:cNvPr id="58" name="Text Box 71">
            <a:extLst>
              <a:ext uri="{FF2B5EF4-FFF2-40B4-BE49-F238E27FC236}">
                <a16:creationId xmlns:a16="http://schemas.microsoft.com/office/drawing/2014/main" id="{3367B60A-E1FB-495F-91C3-2FBF1EC85D28}"/>
              </a:ext>
            </a:extLst>
          </p:cNvPr>
          <p:cNvSpPr txBox="1">
            <a:spLocks noChangeArrowheads="1"/>
          </p:cNvSpPr>
          <p:nvPr/>
        </p:nvSpPr>
        <p:spPr bwMode="auto">
          <a:xfrm>
            <a:off x="5277722" y="174351"/>
            <a:ext cx="3962401"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rgbClr val="376092"/>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rgbClr val="376092"/>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rgbClr val="376092"/>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eaLnBrk="0" fontAlgn="base" hangingPunct="0">
              <a:spcBef>
                <a:spcPts val="1000"/>
              </a:spcBef>
              <a:spcAft>
                <a:spcPct val="0"/>
              </a:spcAft>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eaLnBrk="0" fontAlgn="base" hangingPunct="0">
              <a:spcBef>
                <a:spcPts val="1000"/>
              </a:spcBef>
              <a:spcAft>
                <a:spcPct val="0"/>
              </a:spcAft>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eaLnBrk="0" fontAlgn="base" hangingPunct="0">
              <a:spcBef>
                <a:spcPts val="1000"/>
              </a:spcBef>
              <a:spcAft>
                <a:spcPct val="0"/>
              </a:spcAft>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eaLnBrk="0" fontAlgn="base" hangingPunct="0">
              <a:spcBef>
                <a:spcPts val="1000"/>
              </a:spcBef>
              <a:spcAft>
                <a:spcPct val="0"/>
              </a:spcAft>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fontAlgn="base">
              <a:spcBef>
                <a:spcPct val="50000"/>
              </a:spcBef>
              <a:spcAft>
                <a:spcPct val="0"/>
              </a:spcAft>
              <a:buClrTx/>
              <a:buSzTx/>
              <a:buFontTx/>
              <a:buNone/>
            </a:pPr>
            <a:r>
              <a:rPr lang="nl-NL" altLang="en-US" sz="3200" b="1" dirty="0">
                <a:solidFill>
                  <a:srgbClr val="FFFF00"/>
                </a:solidFill>
                <a:latin typeface="Times New Roman" panose="02020603050405020304" pitchFamily="18" charset="0"/>
              </a:rPr>
              <a:t>2/</a:t>
            </a:r>
            <a:r>
              <a:rPr lang="nl-NL" altLang="en-US" sz="3200" b="1" u="sng" dirty="0">
                <a:solidFill>
                  <a:srgbClr val="FFFF00"/>
                </a:solidFill>
                <a:latin typeface="Times New Roman" panose="02020603050405020304" pitchFamily="18" charset="0"/>
              </a:rPr>
              <a:t>Tính chất hoá học</a:t>
            </a:r>
            <a:r>
              <a:rPr lang="nl-NL" altLang="en-US" sz="3200" dirty="0">
                <a:solidFill>
                  <a:srgbClr val="FFFF00"/>
                </a:solidFill>
                <a:latin typeface="Times New Roman" panose="02020603050405020304" pitchFamily="18" charset="0"/>
              </a:rPr>
              <a:t> </a:t>
            </a:r>
            <a:endParaRPr lang="en-US" altLang="en-US" sz="3200" dirty="0">
              <a:solidFill>
                <a:srgbClr val="FFFF00"/>
              </a:solidFill>
              <a:latin typeface="Times New Roman" panose="02020603050405020304" pitchFamily="18" charset="0"/>
            </a:endParaRPr>
          </a:p>
        </p:txBody>
      </p:sp>
      <p:graphicFrame>
        <p:nvGraphicFramePr>
          <p:cNvPr id="59" name="Group 70">
            <a:extLst>
              <a:ext uri="{FF2B5EF4-FFF2-40B4-BE49-F238E27FC236}">
                <a16:creationId xmlns:a16="http://schemas.microsoft.com/office/drawing/2014/main" id="{B93FEF0D-80D3-4BE6-8E4A-FA3D175F8FA1}"/>
              </a:ext>
            </a:extLst>
          </p:cNvPr>
          <p:cNvGraphicFramePr>
            <a:graphicFrameLocks noGrp="1"/>
          </p:cNvGraphicFramePr>
          <p:nvPr>
            <p:extLst>
              <p:ext uri="{D42A27DB-BD31-4B8C-83A1-F6EECF244321}">
                <p14:modId xmlns:p14="http://schemas.microsoft.com/office/powerpoint/2010/main" val="3698649501"/>
              </p:ext>
            </p:extLst>
          </p:nvPr>
        </p:nvGraphicFramePr>
        <p:xfrm>
          <a:off x="431800" y="822959"/>
          <a:ext cx="11328399" cy="5910185"/>
        </p:xfrm>
        <a:graphic>
          <a:graphicData uri="http://schemas.openxmlformats.org/drawingml/2006/table">
            <a:tbl>
              <a:tblPr/>
              <a:tblGrid>
                <a:gridCol w="2346960">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gridCol w="2128520">
                  <a:extLst>
                    <a:ext uri="{9D8B030D-6E8A-4147-A177-3AD203B41FA5}">
                      <a16:colId xmlns:a16="http://schemas.microsoft.com/office/drawing/2014/main" val="20002"/>
                    </a:ext>
                  </a:extLst>
                </a:gridCol>
                <a:gridCol w="2326640">
                  <a:extLst>
                    <a:ext uri="{9D8B030D-6E8A-4147-A177-3AD203B41FA5}">
                      <a16:colId xmlns:a16="http://schemas.microsoft.com/office/drawing/2014/main" val="20003"/>
                    </a:ext>
                  </a:extLst>
                </a:gridCol>
                <a:gridCol w="2545079">
                  <a:extLst>
                    <a:ext uri="{9D8B030D-6E8A-4147-A177-3AD203B41FA5}">
                      <a16:colId xmlns:a16="http://schemas.microsoft.com/office/drawing/2014/main" val="20004"/>
                    </a:ext>
                  </a:extLst>
                </a:gridCol>
              </a:tblGrid>
              <a:tr h="736081">
                <a:tc>
                  <a:txBody>
                    <a:bodyPr/>
                    <a:lstStyle>
                      <a:lvl1pPr marL="342900" indent="-342900" algn="l" defTabSz="914400" rtl="0" eaLnBrk="1" latinLnBrk="0" hangingPunct="1">
                        <a:spcBef>
                          <a:spcPct val="20000"/>
                        </a:spcBef>
                        <a:defRPr sz="2800" kern="1200">
                          <a:solidFill>
                            <a:schemeClr val="tx1"/>
                          </a:solidFill>
                          <a:latin typeface="Arial" panose="020B0604020202020204" pitchFamily="34" charset="0"/>
                        </a:defRPr>
                      </a:lvl1pPr>
                      <a:lvl2pPr marL="742950" indent="-285750" algn="l" defTabSz="914400" rtl="0" eaLnBrk="1" latinLnBrk="0" hangingPunct="1">
                        <a:spcBef>
                          <a:spcPct val="20000"/>
                        </a:spcBef>
                        <a:defRPr sz="2400" kern="1200">
                          <a:solidFill>
                            <a:schemeClr val="tx1"/>
                          </a:solidFill>
                          <a:latin typeface="Arial" panose="020B0604020202020204" pitchFamily="34" charset="0"/>
                        </a:defRPr>
                      </a:lvl2pPr>
                      <a:lvl3pPr marL="1143000" indent="-228600" algn="l" defTabSz="914400" rtl="0" eaLnBrk="1" latinLnBrk="0" hangingPunct="1">
                        <a:spcBef>
                          <a:spcPct val="20000"/>
                        </a:spcBef>
                        <a:defRPr sz="2000" kern="1200">
                          <a:solidFill>
                            <a:schemeClr val="tx1"/>
                          </a:solidFill>
                          <a:latin typeface="Arial" panose="020B0604020202020204" pitchFamily="34" charset="0"/>
                        </a:defRPr>
                      </a:lvl3pPr>
                      <a:lvl4pPr marL="1600200" indent="-228600" algn="l" defTabSz="914400" rtl="0" eaLnBrk="1" latinLnBrk="0" hangingPunct="1">
                        <a:spcBef>
                          <a:spcPct val="20000"/>
                        </a:spcBef>
                        <a:defRPr sz="1800" kern="1200">
                          <a:solidFill>
                            <a:schemeClr val="tx1"/>
                          </a:solidFill>
                          <a:latin typeface="Arial" panose="020B0604020202020204" pitchFamily="34" charset="0"/>
                        </a:defRPr>
                      </a:lvl4pPr>
                      <a:lvl5pPr marL="2057400" indent="-228600" algn="l" defTabSz="914400" rtl="0" eaLnBrk="1" latinLnBrk="0" hangingPunct="1">
                        <a:spcBef>
                          <a:spcPct val="20000"/>
                        </a:spcBef>
                        <a:defRPr sz="1800" kern="1200">
                          <a:solidFill>
                            <a:schemeClr val="tx1"/>
                          </a:solidFill>
                          <a:latin typeface="Arial" panose="020B0604020202020204" pitchFamily="34" charset="0"/>
                        </a:defRPr>
                      </a:lvl5pPr>
                      <a:lvl6pPr marL="2514600" indent="-2286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6pPr>
                      <a:lvl7pPr marL="2971800" indent="-2286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7pPr>
                      <a:lvl8pPr marL="3429000" indent="-2286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8pPr>
                      <a:lvl9pPr marL="3886200" indent="-2286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Chất</a:t>
                      </a:r>
                      <a:endParaRPr kumimoji="0" lang="en-US" altLang="en-US" sz="2400" b="1" i="0" u="none" strike="noStrike" cap="none" normalizeH="0" baseline="0" dirty="0">
                        <a:ln>
                          <a:noFill/>
                        </a:ln>
                        <a:solidFill>
                          <a:schemeClr val="bg1"/>
                        </a:solidFill>
                        <a:effectLst/>
                        <a:latin typeface="Times New Roman" panose="02020603050405020304" pitchFamily="18"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defTabSz="914400" rtl="0" eaLnBrk="1" latinLnBrk="0" hangingPunct="1">
                        <a:spcBef>
                          <a:spcPct val="20000"/>
                        </a:spcBef>
                        <a:defRPr sz="2800" kern="1200">
                          <a:solidFill>
                            <a:schemeClr val="tx1"/>
                          </a:solidFill>
                          <a:latin typeface="Arial" panose="020B0604020202020204" pitchFamily="34" charset="0"/>
                        </a:defRPr>
                      </a:lvl1pPr>
                      <a:lvl2pPr marL="742950" indent="-285750" algn="l" defTabSz="914400" rtl="0" eaLnBrk="1" latinLnBrk="0" hangingPunct="1">
                        <a:spcBef>
                          <a:spcPct val="20000"/>
                        </a:spcBef>
                        <a:defRPr sz="2400" kern="1200">
                          <a:solidFill>
                            <a:schemeClr val="tx1"/>
                          </a:solidFill>
                          <a:latin typeface="Arial" panose="020B0604020202020204" pitchFamily="34" charset="0"/>
                        </a:defRPr>
                      </a:lvl2pPr>
                      <a:lvl3pPr marL="1143000" indent="-228600" algn="l" defTabSz="914400" rtl="0" eaLnBrk="1" latinLnBrk="0" hangingPunct="1">
                        <a:spcBef>
                          <a:spcPct val="20000"/>
                        </a:spcBef>
                        <a:defRPr sz="2000" kern="1200">
                          <a:solidFill>
                            <a:schemeClr val="tx1"/>
                          </a:solidFill>
                          <a:latin typeface="Arial" panose="020B0604020202020204" pitchFamily="34" charset="0"/>
                        </a:defRPr>
                      </a:lvl3pPr>
                      <a:lvl4pPr marL="1600200" indent="-228600" algn="l" defTabSz="914400" rtl="0" eaLnBrk="1" latinLnBrk="0" hangingPunct="1">
                        <a:spcBef>
                          <a:spcPct val="20000"/>
                        </a:spcBef>
                        <a:defRPr sz="1800" kern="1200">
                          <a:solidFill>
                            <a:schemeClr val="tx1"/>
                          </a:solidFill>
                          <a:latin typeface="Arial" panose="020B0604020202020204" pitchFamily="34" charset="0"/>
                        </a:defRPr>
                      </a:lvl4pPr>
                      <a:lvl5pPr marL="2057400" indent="-228600" algn="l" defTabSz="914400" rtl="0" eaLnBrk="1" latinLnBrk="0" hangingPunct="1">
                        <a:spcBef>
                          <a:spcPct val="20000"/>
                        </a:spcBef>
                        <a:defRPr sz="1800" kern="1200">
                          <a:solidFill>
                            <a:schemeClr val="tx1"/>
                          </a:solidFill>
                          <a:latin typeface="Arial" panose="020B0604020202020204" pitchFamily="34" charset="0"/>
                        </a:defRPr>
                      </a:lvl5pPr>
                      <a:lvl6pPr marL="2514600" indent="-2286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6pPr>
                      <a:lvl7pPr marL="2971800" indent="-2286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7pPr>
                      <a:lvl8pPr marL="3429000" indent="-2286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8pPr>
                      <a:lvl9pPr marL="3886200" indent="-2286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a:ln>
                            <a:noFill/>
                          </a:ln>
                          <a:solidFill>
                            <a:schemeClr val="bg1"/>
                          </a:solidFill>
                          <a:effectLst/>
                          <a:latin typeface="Times New Roman" panose="02020603050405020304" pitchFamily="18" charset="0"/>
                          <a:cs typeface="Times New Roman" panose="02020603050405020304" pitchFamily="18" charset="0"/>
                        </a:rPr>
                        <a:t>Amin bậc I</a:t>
                      </a:r>
                      <a:endParaRPr kumimoji="0" lang="en-US" altLang="en-US" sz="2400" b="1" i="0" u="none" strike="noStrike" cap="none" normalizeH="0" baseline="0">
                        <a:ln>
                          <a:noFill/>
                        </a:ln>
                        <a:solidFill>
                          <a:schemeClr val="bg1"/>
                        </a:solidFill>
                        <a:effectLst/>
                        <a:latin typeface="Times New Roman" panose="02020603050405020304" pitchFamily="18"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defTabSz="914400" rtl="0" eaLnBrk="1" latinLnBrk="0" hangingPunct="1">
                        <a:spcBef>
                          <a:spcPct val="20000"/>
                        </a:spcBef>
                        <a:defRPr sz="2800" kern="1200">
                          <a:solidFill>
                            <a:schemeClr val="tx1"/>
                          </a:solidFill>
                          <a:latin typeface="Arial" panose="020B0604020202020204" pitchFamily="34" charset="0"/>
                        </a:defRPr>
                      </a:lvl1pPr>
                      <a:lvl2pPr marL="742950" indent="-285750" algn="l" defTabSz="914400" rtl="0" eaLnBrk="1" latinLnBrk="0" hangingPunct="1">
                        <a:spcBef>
                          <a:spcPct val="20000"/>
                        </a:spcBef>
                        <a:defRPr sz="2400" kern="1200">
                          <a:solidFill>
                            <a:schemeClr val="tx1"/>
                          </a:solidFill>
                          <a:latin typeface="Arial" panose="020B0604020202020204" pitchFamily="34" charset="0"/>
                        </a:defRPr>
                      </a:lvl2pPr>
                      <a:lvl3pPr marL="1143000" indent="-228600" algn="l" defTabSz="914400" rtl="0" eaLnBrk="1" latinLnBrk="0" hangingPunct="1">
                        <a:spcBef>
                          <a:spcPct val="20000"/>
                        </a:spcBef>
                        <a:defRPr sz="2000" kern="1200">
                          <a:solidFill>
                            <a:schemeClr val="tx1"/>
                          </a:solidFill>
                          <a:latin typeface="Arial" panose="020B0604020202020204" pitchFamily="34" charset="0"/>
                        </a:defRPr>
                      </a:lvl3pPr>
                      <a:lvl4pPr marL="1600200" indent="-228600" algn="l" defTabSz="914400" rtl="0" eaLnBrk="1" latinLnBrk="0" hangingPunct="1">
                        <a:spcBef>
                          <a:spcPct val="20000"/>
                        </a:spcBef>
                        <a:defRPr sz="1800" kern="1200">
                          <a:solidFill>
                            <a:schemeClr val="tx1"/>
                          </a:solidFill>
                          <a:latin typeface="Arial" panose="020B0604020202020204" pitchFamily="34" charset="0"/>
                        </a:defRPr>
                      </a:lvl4pPr>
                      <a:lvl5pPr marL="2057400" indent="-228600" algn="l" defTabSz="914400" rtl="0" eaLnBrk="1" latinLnBrk="0" hangingPunct="1">
                        <a:spcBef>
                          <a:spcPct val="20000"/>
                        </a:spcBef>
                        <a:defRPr sz="1800" kern="1200">
                          <a:solidFill>
                            <a:schemeClr val="tx1"/>
                          </a:solidFill>
                          <a:latin typeface="Arial" panose="020B0604020202020204" pitchFamily="34" charset="0"/>
                        </a:defRPr>
                      </a:lvl5pPr>
                      <a:lvl6pPr marL="2514600" indent="-2286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6pPr>
                      <a:lvl7pPr marL="2971800" indent="-2286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7pPr>
                      <a:lvl8pPr marL="3429000" indent="-2286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8pPr>
                      <a:lvl9pPr marL="3886200" indent="-2286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a:ln>
                            <a:noFill/>
                          </a:ln>
                          <a:solidFill>
                            <a:schemeClr val="bg1"/>
                          </a:solidFill>
                          <a:effectLst/>
                          <a:latin typeface="Times New Roman" panose="02020603050405020304" pitchFamily="18" charset="0"/>
                          <a:cs typeface="Times New Roman" panose="02020603050405020304" pitchFamily="18" charset="0"/>
                        </a:rPr>
                        <a:t>Anilin</a:t>
                      </a:r>
                      <a:endParaRPr kumimoji="0" lang="en-US" altLang="en-US" sz="2400" b="1" i="0" u="none" strike="noStrike" cap="none" normalizeH="0" baseline="0">
                        <a:ln>
                          <a:noFill/>
                        </a:ln>
                        <a:solidFill>
                          <a:schemeClr val="bg1"/>
                        </a:solidFill>
                        <a:effectLst/>
                        <a:latin typeface="Times New Roman" panose="02020603050405020304" pitchFamily="18"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defTabSz="914400" rtl="0" eaLnBrk="1" latinLnBrk="0" hangingPunct="1">
                        <a:spcBef>
                          <a:spcPct val="20000"/>
                        </a:spcBef>
                        <a:defRPr sz="2800" kern="1200">
                          <a:solidFill>
                            <a:schemeClr val="tx1"/>
                          </a:solidFill>
                          <a:latin typeface="Arial" panose="020B0604020202020204" pitchFamily="34" charset="0"/>
                        </a:defRPr>
                      </a:lvl1pPr>
                      <a:lvl2pPr marL="742950" indent="-285750" algn="l" defTabSz="914400" rtl="0" eaLnBrk="1" latinLnBrk="0" hangingPunct="1">
                        <a:spcBef>
                          <a:spcPct val="20000"/>
                        </a:spcBef>
                        <a:defRPr sz="2400" kern="1200">
                          <a:solidFill>
                            <a:schemeClr val="tx1"/>
                          </a:solidFill>
                          <a:latin typeface="Arial" panose="020B0604020202020204" pitchFamily="34" charset="0"/>
                        </a:defRPr>
                      </a:lvl2pPr>
                      <a:lvl3pPr marL="1143000" indent="-228600" algn="l" defTabSz="914400" rtl="0" eaLnBrk="1" latinLnBrk="0" hangingPunct="1">
                        <a:spcBef>
                          <a:spcPct val="20000"/>
                        </a:spcBef>
                        <a:defRPr sz="2000" kern="1200">
                          <a:solidFill>
                            <a:schemeClr val="tx1"/>
                          </a:solidFill>
                          <a:latin typeface="Arial" panose="020B0604020202020204" pitchFamily="34" charset="0"/>
                        </a:defRPr>
                      </a:lvl3pPr>
                      <a:lvl4pPr marL="1600200" indent="-228600" algn="l" defTabSz="914400" rtl="0" eaLnBrk="1" latinLnBrk="0" hangingPunct="1">
                        <a:spcBef>
                          <a:spcPct val="20000"/>
                        </a:spcBef>
                        <a:defRPr sz="1800" kern="1200">
                          <a:solidFill>
                            <a:schemeClr val="tx1"/>
                          </a:solidFill>
                          <a:latin typeface="Arial" panose="020B0604020202020204" pitchFamily="34" charset="0"/>
                        </a:defRPr>
                      </a:lvl4pPr>
                      <a:lvl5pPr marL="2057400" indent="-228600" algn="l" defTabSz="914400" rtl="0" eaLnBrk="1" latinLnBrk="0" hangingPunct="1">
                        <a:spcBef>
                          <a:spcPct val="20000"/>
                        </a:spcBef>
                        <a:defRPr sz="1800" kern="1200">
                          <a:solidFill>
                            <a:schemeClr val="tx1"/>
                          </a:solidFill>
                          <a:latin typeface="Arial" panose="020B0604020202020204" pitchFamily="34" charset="0"/>
                        </a:defRPr>
                      </a:lvl5pPr>
                      <a:lvl6pPr marL="2514600" indent="-2286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6pPr>
                      <a:lvl7pPr marL="2971800" indent="-2286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7pPr>
                      <a:lvl8pPr marL="3429000" indent="-2286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8pPr>
                      <a:lvl9pPr marL="3886200" indent="-2286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a:ln>
                            <a:noFill/>
                          </a:ln>
                          <a:solidFill>
                            <a:schemeClr val="bg1"/>
                          </a:solidFill>
                          <a:effectLst/>
                          <a:latin typeface="Times New Roman" panose="02020603050405020304" pitchFamily="18" charset="0"/>
                          <a:cs typeface="Times New Roman" panose="02020603050405020304" pitchFamily="18" charset="0"/>
                        </a:rPr>
                        <a:t>Amino axit</a:t>
                      </a:r>
                      <a:endParaRPr kumimoji="0" lang="en-US" altLang="en-US" sz="2400" b="1" i="0" u="none" strike="noStrike" cap="none" normalizeH="0" baseline="0">
                        <a:ln>
                          <a:noFill/>
                        </a:ln>
                        <a:solidFill>
                          <a:schemeClr val="bg1"/>
                        </a:solidFill>
                        <a:effectLst/>
                        <a:latin typeface="Times New Roman" panose="02020603050405020304" pitchFamily="18"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defTabSz="914400" rtl="0" eaLnBrk="1" latinLnBrk="0" hangingPunct="1">
                        <a:spcBef>
                          <a:spcPct val="20000"/>
                        </a:spcBef>
                        <a:defRPr sz="2800" kern="1200">
                          <a:solidFill>
                            <a:schemeClr val="tx1"/>
                          </a:solidFill>
                          <a:latin typeface="Arial" panose="020B0604020202020204" pitchFamily="34" charset="0"/>
                        </a:defRPr>
                      </a:lvl1pPr>
                      <a:lvl2pPr marL="742950" indent="-285750" algn="l" defTabSz="914400" rtl="0" eaLnBrk="1" latinLnBrk="0" hangingPunct="1">
                        <a:spcBef>
                          <a:spcPct val="20000"/>
                        </a:spcBef>
                        <a:defRPr sz="2400" kern="1200">
                          <a:solidFill>
                            <a:schemeClr val="tx1"/>
                          </a:solidFill>
                          <a:latin typeface="Arial" panose="020B0604020202020204" pitchFamily="34" charset="0"/>
                        </a:defRPr>
                      </a:lvl2pPr>
                      <a:lvl3pPr marL="1143000" indent="-228600" algn="l" defTabSz="914400" rtl="0" eaLnBrk="1" latinLnBrk="0" hangingPunct="1">
                        <a:spcBef>
                          <a:spcPct val="20000"/>
                        </a:spcBef>
                        <a:defRPr sz="2000" kern="1200">
                          <a:solidFill>
                            <a:schemeClr val="tx1"/>
                          </a:solidFill>
                          <a:latin typeface="Arial" panose="020B0604020202020204" pitchFamily="34" charset="0"/>
                        </a:defRPr>
                      </a:lvl3pPr>
                      <a:lvl4pPr marL="1600200" indent="-228600" algn="l" defTabSz="914400" rtl="0" eaLnBrk="1" latinLnBrk="0" hangingPunct="1">
                        <a:spcBef>
                          <a:spcPct val="20000"/>
                        </a:spcBef>
                        <a:defRPr sz="1800" kern="1200">
                          <a:solidFill>
                            <a:schemeClr val="tx1"/>
                          </a:solidFill>
                          <a:latin typeface="Arial" panose="020B0604020202020204" pitchFamily="34" charset="0"/>
                        </a:defRPr>
                      </a:lvl4pPr>
                      <a:lvl5pPr marL="2057400" indent="-228600" algn="l" defTabSz="914400" rtl="0" eaLnBrk="1" latinLnBrk="0" hangingPunct="1">
                        <a:spcBef>
                          <a:spcPct val="20000"/>
                        </a:spcBef>
                        <a:defRPr sz="1800" kern="1200">
                          <a:solidFill>
                            <a:schemeClr val="tx1"/>
                          </a:solidFill>
                          <a:latin typeface="Arial" panose="020B0604020202020204" pitchFamily="34" charset="0"/>
                        </a:defRPr>
                      </a:lvl5pPr>
                      <a:lvl6pPr marL="2514600" indent="-2286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6pPr>
                      <a:lvl7pPr marL="2971800" indent="-2286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7pPr>
                      <a:lvl8pPr marL="3429000" indent="-2286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8pPr>
                      <a:lvl9pPr marL="3886200" indent="-2286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a:ln>
                            <a:noFill/>
                          </a:ln>
                          <a:solidFill>
                            <a:schemeClr val="bg1"/>
                          </a:solidFill>
                          <a:effectLst/>
                          <a:latin typeface="Times New Roman" panose="02020603050405020304" pitchFamily="18" charset="0"/>
                          <a:cs typeface="Times New Roman" panose="02020603050405020304" pitchFamily="18" charset="0"/>
                        </a:rPr>
                        <a:t>Protein</a:t>
                      </a:r>
                      <a:endParaRPr kumimoji="0" lang="en-US" altLang="en-US" sz="2400" b="1" i="0" u="none" strike="noStrike" cap="none" normalizeH="0" baseline="0">
                        <a:ln>
                          <a:noFill/>
                        </a:ln>
                        <a:solidFill>
                          <a:schemeClr val="bg1"/>
                        </a:solidFill>
                        <a:effectLst/>
                        <a:latin typeface="Times New Roman" panose="02020603050405020304" pitchFamily="18"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10411">
                <a:tc>
                  <a:txBody>
                    <a:bodyPr/>
                    <a:lstStyle>
                      <a:lvl1pPr marL="0" algn="l" defTabSz="914400" rtl="0" eaLnBrk="1" latinLnBrk="0" hangingPunct="1">
                        <a:spcBef>
                          <a:spcPct val="20000"/>
                        </a:spcBef>
                        <a:defRPr sz="2800" kern="1200">
                          <a:solidFill>
                            <a:schemeClr val="tx1"/>
                          </a:solidFill>
                          <a:latin typeface="Arial" panose="020B0604020202020204" pitchFamily="34" charset="0"/>
                        </a:defRPr>
                      </a:lvl1pPr>
                      <a:lvl2pPr marL="742950" indent="-285750" algn="l" defTabSz="914400" rtl="0" eaLnBrk="1" latinLnBrk="0" hangingPunct="1">
                        <a:spcBef>
                          <a:spcPct val="20000"/>
                        </a:spcBef>
                        <a:defRPr sz="2400" kern="1200">
                          <a:solidFill>
                            <a:schemeClr val="tx1"/>
                          </a:solidFill>
                          <a:latin typeface="Arial" panose="020B0604020202020204" pitchFamily="34" charset="0"/>
                        </a:defRPr>
                      </a:lvl2pPr>
                      <a:lvl3pPr marL="1143000" indent="-228600" algn="l" defTabSz="914400" rtl="0" eaLnBrk="1" latinLnBrk="0" hangingPunct="1">
                        <a:spcBef>
                          <a:spcPct val="20000"/>
                        </a:spcBef>
                        <a:defRPr sz="2000" kern="1200">
                          <a:solidFill>
                            <a:schemeClr val="tx1"/>
                          </a:solidFill>
                          <a:latin typeface="Arial" panose="020B0604020202020204" pitchFamily="34" charset="0"/>
                        </a:defRPr>
                      </a:lvl3pPr>
                      <a:lvl4pPr marL="1600200" indent="-228600" algn="l" defTabSz="914400" rtl="0" eaLnBrk="1" latinLnBrk="0" hangingPunct="1">
                        <a:spcBef>
                          <a:spcPct val="20000"/>
                        </a:spcBef>
                        <a:defRPr sz="1800" kern="1200">
                          <a:solidFill>
                            <a:schemeClr val="tx1"/>
                          </a:solidFill>
                          <a:latin typeface="Arial" panose="020B0604020202020204" pitchFamily="34" charset="0"/>
                        </a:defRPr>
                      </a:lvl4pPr>
                      <a:lvl5pPr marL="2057400" indent="-228600" algn="l" defTabSz="914400" rtl="0" eaLnBrk="1" latinLnBrk="0" hangingPunct="1">
                        <a:spcBef>
                          <a:spcPct val="20000"/>
                        </a:spcBef>
                        <a:defRPr sz="1800" kern="1200">
                          <a:solidFill>
                            <a:schemeClr val="tx1"/>
                          </a:solidFill>
                          <a:latin typeface="Arial" panose="020B0604020202020204" pitchFamily="34" charset="0"/>
                        </a:defRPr>
                      </a:lvl5pPr>
                      <a:lvl6pPr marL="2514600" indent="-2286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6pPr>
                      <a:lvl7pPr marL="2971800" indent="-2286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7pPr>
                      <a:lvl8pPr marL="3429000" indent="-2286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8pPr>
                      <a:lvl9pPr marL="3886200" indent="-2286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HCl</a:t>
                      </a:r>
                      <a:endParaRPr kumimoji="0" lang="en-US" altLang="en-US" sz="2400" b="1" i="0" u="none" strike="noStrike" cap="none" normalizeH="0" baseline="0" dirty="0">
                        <a:ln>
                          <a:noFill/>
                        </a:ln>
                        <a:solidFill>
                          <a:schemeClr val="bg1"/>
                        </a:solidFill>
                        <a:effectLst/>
                        <a:latin typeface="Times New Roman" panose="02020603050405020304" pitchFamily="18"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800" kern="1200">
                          <a:solidFill>
                            <a:schemeClr val="tx1"/>
                          </a:solidFill>
                          <a:latin typeface="Arial" panose="020B0604020202020204" pitchFamily="34" charset="0"/>
                        </a:defRPr>
                      </a:lvl1pPr>
                      <a:lvl2pPr marL="457200" algn="l" defTabSz="914400" rtl="0" eaLnBrk="1" latinLnBrk="0" hangingPunct="1">
                        <a:spcBef>
                          <a:spcPct val="20000"/>
                        </a:spcBef>
                        <a:defRPr sz="2400" kern="1200">
                          <a:solidFill>
                            <a:schemeClr val="tx1"/>
                          </a:solidFill>
                          <a:latin typeface="Arial" panose="020B0604020202020204" pitchFamily="34" charset="0"/>
                        </a:defRPr>
                      </a:lvl2pPr>
                      <a:lvl3pPr marL="914400" algn="l" defTabSz="914400" rtl="0" eaLnBrk="1" latinLnBrk="0" hangingPunct="1">
                        <a:spcBef>
                          <a:spcPct val="20000"/>
                        </a:spcBef>
                        <a:defRPr sz="2000" kern="1200">
                          <a:solidFill>
                            <a:schemeClr val="tx1"/>
                          </a:solidFill>
                          <a:latin typeface="Arial" panose="020B0604020202020204" pitchFamily="34" charset="0"/>
                        </a:defRPr>
                      </a:lvl3pPr>
                      <a:lvl4pPr marL="1371600" algn="l" defTabSz="914400" rtl="0" eaLnBrk="1" latinLnBrk="0" hangingPunct="1">
                        <a:spcBef>
                          <a:spcPct val="20000"/>
                        </a:spcBef>
                        <a:defRPr sz="1800" kern="1200">
                          <a:solidFill>
                            <a:schemeClr val="tx1"/>
                          </a:solidFill>
                          <a:latin typeface="Arial" panose="020B0604020202020204" pitchFamily="34" charset="0"/>
                        </a:defRPr>
                      </a:lvl4pPr>
                      <a:lvl5pPr marL="1828800" algn="l" defTabSz="914400" rtl="0" eaLnBrk="1" latinLnBrk="0" hangingPunct="1">
                        <a:spcBef>
                          <a:spcPct val="20000"/>
                        </a:spcBef>
                        <a:defRPr sz="1800" kern="1200">
                          <a:solidFill>
                            <a:schemeClr val="tx1"/>
                          </a:solidFill>
                          <a:latin typeface="Arial" panose="020B0604020202020204" pitchFamily="34" charset="0"/>
                        </a:defRPr>
                      </a:lvl5pPr>
                      <a:lvl6pPr marL="22860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6pPr>
                      <a:lvl7pPr marL="27432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7pPr>
                      <a:lvl8pPr marL="32004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8pPr>
                      <a:lvl9pPr marL="36576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2400" b="1" i="0" u="none" strike="noStrike" cap="none" normalizeH="0" baseline="0">
                        <a:ln>
                          <a:noFill/>
                        </a:ln>
                        <a:solidFill>
                          <a:schemeClr val="bg1"/>
                        </a:solidFill>
                        <a:effectLst/>
                        <a:latin typeface="Times New Roman" panose="02020603050405020304" pitchFamily="18"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800" kern="1200">
                          <a:solidFill>
                            <a:schemeClr val="tx1"/>
                          </a:solidFill>
                          <a:latin typeface="Arial" panose="020B0604020202020204" pitchFamily="34" charset="0"/>
                        </a:defRPr>
                      </a:lvl1pPr>
                      <a:lvl2pPr marL="457200" algn="l" defTabSz="914400" rtl="0" eaLnBrk="1" latinLnBrk="0" hangingPunct="1">
                        <a:spcBef>
                          <a:spcPct val="20000"/>
                        </a:spcBef>
                        <a:defRPr sz="2400" kern="1200">
                          <a:solidFill>
                            <a:schemeClr val="tx1"/>
                          </a:solidFill>
                          <a:latin typeface="Arial" panose="020B0604020202020204" pitchFamily="34" charset="0"/>
                        </a:defRPr>
                      </a:lvl2pPr>
                      <a:lvl3pPr marL="914400" algn="l" defTabSz="914400" rtl="0" eaLnBrk="1" latinLnBrk="0" hangingPunct="1">
                        <a:spcBef>
                          <a:spcPct val="20000"/>
                        </a:spcBef>
                        <a:defRPr sz="2000" kern="1200">
                          <a:solidFill>
                            <a:schemeClr val="tx1"/>
                          </a:solidFill>
                          <a:latin typeface="Arial" panose="020B0604020202020204" pitchFamily="34" charset="0"/>
                        </a:defRPr>
                      </a:lvl3pPr>
                      <a:lvl4pPr marL="1371600" algn="l" defTabSz="914400" rtl="0" eaLnBrk="1" latinLnBrk="0" hangingPunct="1">
                        <a:spcBef>
                          <a:spcPct val="20000"/>
                        </a:spcBef>
                        <a:defRPr sz="1800" kern="1200">
                          <a:solidFill>
                            <a:schemeClr val="tx1"/>
                          </a:solidFill>
                          <a:latin typeface="Arial" panose="020B0604020202020204" pitchFamily="34" charset="0"/>
                        </a:defRPr>
                      </a:lvl4pPr>
                      <a:lvl5pPr marL="1828800" algn="l" defTabSz="914400" rtl="0" eaLnBrk="1" latinLnBrk="0" hangingPunct="1">
                        <a:spcBef>
                          <a:spcPct val="20000"/>
                        </a:spcBef>
                        <a:defRPr sz="1800" kern="1200">
                          <a:solidFill>
                            <a:schemeClr val="tx1"/>
                          </a:solidFill>
                          <a:latin typeface="Arial" panose="020B0604020202020204" pitchFamily="34" charset="0"/>
                        </a:defRPr>
                      </a:lvl5pPr>
                      <a:lvl6pPr marL="22860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6pPr>
                      <a:lvl7pPr marL="27432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7pPr>
                      <a:lvl8pPr marL="32004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8pPr>
                      <a:lvl9pPr marL="36576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dirty="0">
                        <a:ln>
                          <a:noFill/>
                        </a:ln>
                        <a:solidFill>
                          <a:schemeClr val="bg1"/>
                        </a:solidFill>
                        <a:effectLst/>
                        <a:latin typeface="Times New Roman" panose="02020603050405020304" pitchFamily="18"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800" kern="1200">
                          <a:solidFill>
                            <a:schemeClr val="tx1"/>
                          </a:solidFill>
                          <a:latin typeface="Arial" panose="020B0604020202020204" pitchFamily="34" charset="0"/>
                        </a:defRPr>
                      </a:lvl1pPr>
                      <a:lvl2pPr marL="457200" algn="l" defTabSz="914400" rtl="0" eaLnBrk="1" latinLnBrk="0" hangingPunct="1">
                        <a:spcBef>
                          <a:spcPct val="20000"/>
                        </a:spcBef>
                        <a:defRPr sz="2400" kern="1200">
                          <a:solidFill>
                            <a:schemeClr val="tx1"/>
                          </a:solidFill>
                          <a:latin typeface="Arial" panose="020B0604020202020204" pitchFamily="34" charset="0"/>
                        </a:defRPr>
                      </a:lvl2pPr>
                      <a:lvl3pPr marL="914400" algn="l" defTabSz="914400" rtl="0" eaLnBrk="1" latinLnBrk="0" hangingPunct="1">
                        <a:spcBef>
                          <a:spcPct val="20000"/>
                        </a:spcBef>
                        <a:defRPr sz="2000" kern="1200">
                          <a:solidFill>
                            <a:schemeClr val="tx1"/>
                          </a:solidFill>
                          <a:latin typeface="Arial" panose="020B0604020202020204" pitchFamily="34" charset="0"/>
                        </a:defRPr>
                      </a:lvl3pPr>
                      <a:lvl4pPr marL="1371600" algn="l" defTabSz="914400" rtl="0" eaLnBrk="1" latinLnBrk="0" hangingPunct="1">
                        <a:spcBef>
                          <a:spcPct val="20000"/>
                        </a:spcBef>
                        <a:defRPr sz="1800" kern="1200">
                          <a:solidFill>
                            <a:schemeClr val="tx1"/>
                          </a:solidFill>
                          <a:latin typeface="Arial" panose="020B0604020202020204" pitchFamily="34" charset="0"/>
                        </a:defRPr>
                      </a:lvl4pPr>
                      <a:lvl5pPr marL="1828800" algn="l" defTabSz="914400" rtl="0" eaLnBrk="1" latinLnBrk="0" hangingPunct="1">
                        <a:spcBef>
                          <a:spcPct val="20000"/>
                        </a:spcBef>
                        <a:defRPr sz="1800" kern="1200">
                          <a:solidFill>
                            <a:schemeClr val="tx1"/>
                          </a:solidFill>
                          <a:latin typeface="Arial" panose="020B0604020202020204" pitchFamily="34" charset="0"/>
                        </a:defRPr>
                      </a:lvl5pPr>
                      <a:lvl6pPr marL="22860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6pPr>
                      <a:lvl7pPr marL="27432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7pPr>
                      <a:lvl8pPr marL="32004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8pPr>
                      <a:lvl9pPr marL="36576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a:ln>
                          <a:noFill/>
                        </a:ln>
                        <a:solidFill>
                          <a:schemeClr val="bg1"/>
                        </a:solidFill>
                        <a:effectLst/>
                        <a:latin typeface="Times New Roman" panose="02020603050405020304" pitchFamily="18"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800" kern="1200">
                          <a:solidFill>
                            <a:schemeClr val="tx1"/>
                          </a:solidFill>
                          <a:latin typeface="Arial" panose="020B0604020202020204" pitchFamily="34" charset="0"/>
                        </a:defRPr>
                      </a:lvl1pPr>
                      <a:lvl2pPr marL="457200" algn="l" defTabSz="914400" rtl="0" eaLnBrk="1" latinLnBrk="0" hangingPunct="1">
                        <a:spcBef>
                          <a:spcPct val="20000"/>
                        </a:spcBef>
                        <a:defRPr sz="2400" kern="1200">
                          <a:solidFill>
                            <a:schemeClr val="tx1"/>
                          </a:solidFill>
                          <a:latin typeface="Arial" panose="020B0604020202020204" pitchFamily="34" charset="0"/>
                        </a:defRPr>
                      </a:lvl2pPr>
                      <a:lvl3pPr marL="914400" algn="l" defTabSz="914400" rtl="0" eaLnBrk="1" latinLnBrk="0" hangingPunct="1">
                        <a:spcBef>
                          <a:spcPct val="20000"/>
                        </a:spcBef>
                        <a:defRPr sz="2000" kern="1200">
                          <a:solidFill>
                            <a:schemeClr val="tx1"/>
                          </a:solidFill>
                          <a:latin typeface="Arial" panose="020B0604020202020204" pitchFamily="34" charset="0"/>
                        </a:defRPr>
                      </a:lvl3pPr>
                      <a:lvl4pPr marL="1371600" algn="l" defTabSz="914400" rtl="0" eaLnBrk="1" latinLnBrk="0" hangingPunct="1">
                        <a:spcBef>
                          <a:spcPct val="20000"/>
                        </a:spcBef>
                        <a:defRPr sz="1800" kern="1200">
                          <a:solidFill>
                            <a:schemeClr val="tx1"/>
                          </a:solidFill>
                          <a:latin typeface="Arial" panose="020B0604020202020204" pitchFamily="34" charset="0"/>
                        </a:defRPr>
                      </a:lvl4pPr>
                      <a:lvl5pPr marL="1828800" algn="l" defTabSz="914400" rtl="0" eaLnBrk="1" latinLnBrk="0" hangingPunct="1">
                        <a:spcBef>
                          <a:spcPct val="20000"/>
                        </a:spcBef>
                        <a:defRPr sz="1800" kern="1200">
                          <a:solidFill>
                            <a:schemeClr val="tx1"/>
                          </a:solidFill>
                          <a:latin typeface="Arial" panose="020B0604020202020204" pitchFamily="34" charset="0"/>
                        </a:defRPr>
                      </a:lvl5pPr>
                      <a:lvl6pPr marL="22860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6pPr>
                      <a:lvl7pPr marL="27432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7pPr>
                      <a:lvl8pPr marL="32004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8pPr>
                      <a:lvl9pPr marL="36576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a:ln>
                          <a:noFill/>
                        </a:ln>
                        <a:solidFill>
                          <a:schemeClr val="bg1"/>
                        </a:solidFill>
                        <a:effectLst/>
                        <a:latin typeface="Times New Roman" panose="02020603050405020304" pitchFamily="18"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160112">
                <a:tc>
                  <a:txBody>
                    <a:bodyPr/>
                    <a:lstStyle>
                      <a:lvl1pPr marL="0" algn="l" defTabSz="914400" rtl="0" eaLnBrk="1" latinLnBrk="0" hangingPunct="1">
                        <a:spcBef>
                          <a:spcPct val="20000"/>
                        </a:spcBef>
                        <a:defRPr sz="2800" kern="1200">
                          <a:solidFill>
                            <a:schemeClr val="tx1"/>
                          </a:solidFill>
                          <a:latin typeface="Arial" panose="020B0604020202020204" pitchFamily="34" charset="0"/>
                        </a:defRPr>
                      </a:lvl1pPr>
                      <a:lvl2pPr marL="742950" indent="-285750" algn="l" defTabSz="914400" rtl="0" eaLnBrk="1" latinLnBrk="0" hangingPunct="1">
                        <a:spcBef>
                          <a:spcPct val="20000"/>
                        </a:spcBef>
                        <a:defRPr sz="2400" kern="1200">
                          <a:solidFill>
                            <a:schemeClr val="tx1"/>
                          </a:solidFill>
                          <a:latin typeface="Arial" panose="020B0604020202020204" pitchFamily="34" charset="0"/>
                        </a:defRPr>
                      </a:lvl2pPr>
                      <a:lvl3pPr marL="1143000" indent="-228600" algn="l" defTabSz="914400" rtl="0" eaLnBrk="1" latinLnBrk="0" hangingPunct="1">
                        <a:spcBef>
                          <a:spcPct val="20000"/>
                        </a:spcBef>
                        <a:defRPr sz="2000" kern="1200">
                          <a:solidFill>
                            <a:schemeClr val="tx1"/>
                          </a:solidFill>
                          <a:latin typeface="Arial" panose="020B0604020202020204" pitchFamily="34" charset="0"/>
                        </a:defRPr>
                      </a:lvl3pPr>
                      <a:lvl4pPr marL="1600200" indent="-228600" algn="l" defTabSz="914400" rtl="0" eaLnBrk="1" latinLnBrk="0" hangingPunct="1">
                        <a:spcBef>
                          <a:spcPct val="20000"/>
                        </a:spcBef>
                        <a:defRPr sz="1800" kern="1200">
                          <a:solidFill>
                            <a:schemeClr val="tx1"/>
                          </a:solidFill>
                          <a:latin typeface="Arial" panose="020B0604020202020204" pitchFamily="34" charset="0"/>
                        </a:defRPr>
                      </a:lvl4pPr>
                      <a:lvl5pPr marL="2057400" indent="-228600" algn="l" defTabSz="914400" rtl="0" eaLnBrk="1" latinLnBrk="0" hangingPunct="1">
                        <a:spcBef>
                          <a:spcPct val="20000"/>
                        </a:spcBef>
                        <a:defRPr sz="1800" kern="1200">
                          <a:solidFill>
                            <a:schemeClr val="tx1"/>
                          </a:solidFill>
                          <a:latin typeface="Arial" panose="020B0604020202020204" pitchFamily="34" charset="0"/>
                        </a:defRPr>
                      </a:lvl5pPr>
                      <a:lvl6pPr marL="2514600" indent="-2286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6pPr>
                      <a:lvl7pPr marL="2971800" indent="-2286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7pPr>
                      <a:lvl8pPr marL="3429000" indent="-2286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8pPr>
                      <a:lvl9pPr marL="3886200" indent="-2286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400" b="1" i="0" u="none" strike="noStrike" cap="none" normalizeH="0" baseline="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a:ln>
                            <a:noFill/>
                          </a:ln>
                          <a:solidFill>
                            <a:schemeClr val="bg1"/>
                          </a:solidFill>
                          <a:effectLst/>
                          <a:latin typeface="Times New Roman" panose="02020603050405020304" pitchFamily="18" charset="0"/>
                          <a:cs typeface="Times New Roman" panose="02020603050405020304" pitchFamily="18" charset="0"/>
                        </a:rPr>
                        <a:t>NaOH</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400" b="1" i="0" u="none" strike="noStrike" cap="none" normalizeH="0" baseline="0">
                        <a:ln>
                          <a:noFill/>
                        </a:ln>
                        <a:solidFill>
                          <a:schemeClr val="bg1"/>
                        </a:solidFill>
                        <a:effectLst/>
                        <a:latin typeface="Times New Roman" panose="02020603050405020304" pitchFamily="18" charset="0"/>
                        <a:cs typeface="Times New Roman" panose="02020603050405020304" pitchFamily="18"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800" kern="1200">
                          <a:solidFill>
                            <a:schemeClr val="tx1"/>
                          </a:solidFill>
                          <a:latin typeface="Arial" panose="020B0604020202020204" pitchFamily="34" charset="0"/>
                        </a:defRPr>
                      </a:lvl1pPr>
                      <a:lvl2pPr marL="457200" algn="l" defTabSz="914400" rtl="0" eaLnBrk="1" latinLnBrk="0" hangingPunct="1">
                        <a:spcBef>
                          <a:spcPct val="20000"/>
                        </a:spcBef>
                        <a:defRPr sz="2400" kern="1200">
                          <a:solidFill>
                            <a:schemeClr val="tx1"/>
                          </a:solidFill>
                          <a:latin typeface="Arial" panose="020B0604020202020204" pitchFamily="34" charset="0"/>
                        </a:defRPr>
                      </a:lvl2pPr>
                      <a:lvl3pPr marL="914400" algn="l" defTabSz="914400" rtl="0" eaLnBrk="1" latinLnBrk="0" hangingPunct="1">
                        <a:spcBef>
                          <a:spcPct val="20000"/>
                        </a:spcBef>
                        <a:defRPr sz="2000" kern="1200">
                          <a:solidFill>
                            <a:schemeClr val="tx1"/>
                          </a:solidFill>
                          <a:latin typeface="Arial" panose="020B0604020202020204" pitchFamily="34" charset="0"/>
                        </a:defRPr>
                      </a:lvl3pPr>
                      <a:lvl4pPr marL="1371600" algn="l" defTabSz="914400" rtl="0" eaLnBrk="1" latinLnBrk="0" hangingPunct="1">
                        <a:spcBef>
                          <a:spcPct val="20000"/>
                        </a:spcBef>
                        <a:defRPr sz="1800" kern="1200">
                          <a:solidFill>
                            <a:schemeClr val="tx1"/>
                          </a:solidFill>
                          <a:latin typeface="Arial" panose="020B0604020202020204" pitchFamily="34" charset="0"/>
                        </a:defRPr>
                      </a:lvl4pPr>
                      <a:lvl5pPr marL="1828800" algn="l" defTabSz="914400" rtl="0" eaLnBrk="1" latinLnBrk="0" hangingPunct="1">
                        <a:spcBef>
                          <a:spcPct val="20000"/>
                        </a:spcBef>
                        <a:defRPr sz="1800" kern="1200">
                          <a:solidFill>
                            <a:schemeClr val="tx1"/>
                          </a:solidFill>
                          <a:latin typeface="Arial" panose="020B0604020202020204" pitchFamily="34" charset="0"/>
                        </a:defRPr>
                      </a:lvl5pPr>
                      <a:lvl6pPr marL="22860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6pPr>
                      <a:lvl7pPr marL="27432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7pPr>
                      <a:lvl8pPr marL="32004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8pPr>
                      <a:lvl9pPr marL="36576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dirty="0">
                        <a:ln>
                          <a:noFill/>
                        </a:ln>
                        <a:solidFill>
                          <a:schemeClr val="bg1"/>
                        </a:solidFill>
                        <a:effectLst/>
                        <a:latin typeface="Times New Roman" panose="02020603050405020304" pitchFamily="18"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800" kern="1200">
                          <a:solidFill>
                            <a:schemeClr val="tx1"/>
                          </a:solidFill>
                          <a:latin typeface="Arial" panose="020B0604020202020204" pitchFamily="34" charset="0"/>
                        </a:defRPr>
                      </a:lvl1pPr>
                      <a:lvl2pPr marL="457200" algn="l" defTabSz="914400" rtl="0" eaLnBrk="1" latinLnBrk="0" hangingPunct="1">
                        <a:spcBef>
                          <a:spcPct val="20000"/>
                        </a:spcBef>
                        <a:defRPr sz="2400" kern="1200">
                          <a:solidFill>
                            <a:schemeClr val="tx1"/>
                          </a:solidFill>
                          <a:latin typeface="Arial" panose="020B0604020202020204" pitchFamily="34" charset="0"/>
                        </a:defRPr>
                      </a:lvl2pPr>
                      <a:lvl3pPr marL="914400" algn="l" defTabSz="914400" rtl="0" eaLnBrk="1" latinLnBrk="0" hangingPunct="1">
                        <a:spcBef>
                          <a:spcPct val="20000"/>
                        </a:spcBef>
                        <a:defRPr sz="2000" kern="1200">
                          <a:solidFill>
                            <a:schemeClr val="tx1"/>
                          </a:solidFill>
                          <a:latin typeface="Arial" panose="020B0604020202020204" pitchFamily="34" charset="0"/>
                        </a:defRPr>
                      </a:lvl3pPr>
                      <a:lvl4pPr marL="1371600" algn="l" defTabSz="914400" rtl="0" eaLnBrk="1" latinLnBrk="0" hangingPunct="1">
                        <a:spcBef>
                          <a:spcPct val="20000"/>
                        </a:spcBef>
                        <a:defRPr sz="1800" kern="1200">
                          <a:solidFill>
                            <a:schemeClr val="tx1"/>
                          </a:solidFill>
                          <a:latin typeface="Arial" panose="020B0604020202020204" pitchFamily="34" charset="0"/>
                        </a:defRPr>
                      </a:lvl4pPr>
                      <a:lvl5pPr marL="1828800" algn="l" defTabSz="914400" rtl="0" eaLnBrk="1" latinLnBrk="0" hangingPunct="1">
                        <a:spcBef>
                          <a:spcPct val="20000"/>
                        </a:spcBef>
                        <a:defRPr sz="1800" kern="1200">
                          <a:solidFill>
                            <a:schemeClr val="tx1"/>
                          </a:solidFill>
                          <a:latin typeface="Arial" panose="020B0604020202020204" pitchFamily="34" charset="0"/>
                        </a:defRPr>
                      </a:lvl5pPr>
                      <a:lvl6pPr marL="22860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6pPr>
                      <a:lvl7pPr marL="27432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7pPr>
                      <a:lvl8pPr marL="32004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8pPr>
                      <a:lvl9pPr marL="36576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dirty="0">
                        <a:ln>
                          <a:noFill/>
                        </a:ln>
                        <a:solidFill>
                          <a:schemeClr val="bg1"/>
                        </a:solidFill>
                        <a:effectLst/>
                        <a:latin typeface="Times New Roman" panose="02020603050405020304" pitchFamily="18"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800" kern="1200">
                          <a:solidFill>
                            <a:schemeClr val="tx1"/>
                          </a:solidFill>
                          <a:latin typeface="Arial" panose="020B0604020202020204" pitchFamily="34" charset="0"/>
                        </a:defRPr>
                      </a:lvl1pPr>
                      <a:lvl2pPr marL="457200" algn="l" defTabSz="914400" rtl="0" eaLnBrk="1" latinLnBrk="0" hangingPunct="1">
                        <a:spcBef>
                          <a:spcPct val="20000"/>
                        </a:spcBef>
                        <a:defRPr sz="2400" kern="1200">
                          <a:solidFill>
                            <a:schemeClr val="tx1"/>
                          </a:solidFill>
                          <a:latin typeface="Arial" panose="020B0604020202020204" pitchFamily="34" charset="0"/>
                        </a:defRPr>
                      </a:lvl2pPr>
                      <a:lvl3pPr marL="914400" algn="l" defTabSz="914400" rtl="0" eaLnBrk="1" latinLnBrk="0" hangingPunct="1">
                        <a:spcBef>
                          <a:spcPct val="20000"/>
                        </a:spcBef>
                        <a:defRPr sz="2000" kern="1200">
                          <a:solidFill>
                            <a:schemeClr val="tx1"/>
                          </a:solidFill>
                          <a:latin typeface="Arial" panose="020B0604020202020204" pitchFamily="34" charset="0"/>
                        </a:defRPr>
                      </a:lvl3pPr>
                      <a:lvl4pPr marL="1371600" algn="l" defTabSz="914400" rtl="0" eaLnBrk="1" latinLnBrk="0" hangingPunct="1">
                        <a:spcBef>
                          <a:spcPct val="20000"/>
                        </a:spcBef>
                        <a:defRPr sz="1800" kern="1200">
                          <a:solidFill>
                            <a:schemeClr val="tx1"/>
                          </a:solidFill>
                          <a:latin typeface="Arial" panose="020B0604020202020204" pitchFamily="34" charset="0"/>
                        </a:defRPr>
                      </a:lvl4pPr>
                      <a:lvl5pPr marL="1828800" algn="l" defTabSz="914400" rtl="0" eaLnBrk="1" latinLnBrk="0" hangingPunct="1">
                        <a:spcBef>
                          <a:spcPct val="20000"/>
                        </a:spcBef>
                        <a:defRPr sz="1800" kern="1200">
                          <a:solidFill>
                            <a:schemeClr val="tx1"/>
                          </a:solidFill>
                          <a:latin typeface="Arial" panose="020B0604020202020204" pitchFamily="34" charset="0"/>
                        </a:defRPr>
                      </a:lvl5pPr>
                      <a:lvl6pPr marL="22860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6pPr>
                      <a:lvl7pPr marL="27432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7pPr>
                      <a:lvl8pPr marL="32004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8pPr>
                      <a:lvl9pPr marL="36576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a:ln>
                          <a:noFill/>
                        </a:ln>
                        <a:solidFill>
                          <a:schemeClr val="bg1"/>
                        </a:solidFill>
                        <a:effectLst/>
                        <a:latin typeface="Times New Roman" panose="02020603050405020304" pitchFamily="18"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800" kern="1200">
                          <a:solidFill>
                            <a:schemeClr val="tx1"/>
                          </a:solidFill>
                          <a:latin typeface="Arial" panose="020B0604020202020204" pitchFamily="34" charset="0"/>
                        </a:defRPr>
                      </a:lvl1pPr>
                      <a:lvl2pPr marL="457200" algn="l" defTabSz="914400" rtl="0" eaLnBrk="1" latinLnBrk="0" hangingPunct="1">
                        <a:spcBef>
                          <a:spcPct val="20000"/>
                        </a:spcBef>
                        <a:defRPr sz="2400" kern="1200">
                          <a:solidFill>
                            <a:schemeClr val="tx1"/>
                          </a:solidFill>
                          <a:latin typeface="Arial" panose="020B0604020202020204" pitchFamily="34" charset="0"/>
                        </a:defRPr>
                      </a:lvl2pPr>
                      <a:lvl3pPr marL="914400" algn="l" defTabSz="914400" rtl="0" eaLnBrk="1" latinLnBrk="0" hangingPunct="1">
                        <a:spcBef>
                          <a:spcPct val="20000"/>
                        </a:spcBef>
                        <a:defRPr sz="2000" kern="1200">
                          <a:solidFill>
                            <a:schemeClr val="tx1"/>
                          </a:solidFill>
                          <a:latin typeface="Arial" panose="020B0604020202020204" pitchFamily="34" charset="0"/>
                        </a:defRPr>
                      </a:lvl3pPr>
                      <a:lvl4pPr marL="1371600" algn="l" defTabSz="914400" rtl="0" eaLnBrk="1" latinLnBrk="0" hangingPunct="1">
                        <a:spcBef>
                          <a:spcPct val="20000"/>
                        </a:spcBef>
                        <a:defRPr sz="1800" kern="1200">
                          <a:solidFill>
                            <a:schemeClr val="tx1"/>
                          </a:solidFill>
                          <a:latin typeface="Arial" panose="020B0604020202020204" pitchFamily="34" charset="0"/>
                        </a:defRPr>
                      </a:lvl4pPr>
                      <a:lvl5pPr marL="1828800" algn="l" defTabSz="914400" rtl="0" eaLnBrk="1" latinLnBrk="0" hangingPunct="1">
                        <a:spcBef>
                          <a:spcPct val="20000"/>
                        </a:spcBef>
                        <a:defRPr sz="1800" kern="1200">
                          <a:solidFill>
                            <a:schemeClr val="tx1"/>
                          </a:solidFill>
                          <a:latin typeface="Arial" panose="020B0604020202020204" pitchFamily="34" charset="0"/>
                        </a:defRPr>
                      </a:lvl5pPr>
                      <a:lvl6pPr marL="22860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6pPr>
                      <a:lvl7pPr marL="27432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7pPr>
                      <a:lvl8pPr marL="32004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8pPr>
                      <a:lvl9pPr marL="36576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dirty="0">
                        <a:ln>
                          <a:noFill/>
                        </a:ln>
                        <a:solidFill>
                          <a:schemeClr val="bg1"/>
                        </a:solidFill>
                        <a:effectLst/>
                        <a:latin typeface="Times New Roman" panose="02020603050405020304" pitchFamily="18"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81818">
                <a:tc>
                  <a:txBody>
                    <a:bodyPr/>
                    <a:lstStyle>
                      <a:lvl1pPr marL="0" algn="l" defTabSz="914400" rtl="0" eaLnBrk="1" latinLnBrk="0" hangingPunct="1">
                        <a:spcBef>
                          <a:spcPct val="20000"/>
                        </a:spcBef>
                        <a:defRPr sz="2800" kern="1200">
                          <a:solidFill>
                            <a:schemeClr val="tx1"/>
                          </a:solidFill>
                          <a:latin typeface="Arial" panose="020B0604020202020204" pitchFamily="34" charset="0"/>
                        </a:defRPr>
                      </a:lvl1pPr>
                      <a:lvl2pPr marL="742950" indent="-285750" algn="l" defTabSz="914400" rtl="0" eaLnBrk="1" latinLnBrk="0" hangingPunct="1">
                        <a:spcBef>
                          <a:spcPct val="20000"/>
                        </a:spcBef>
                        <a:defRPr sz="2400" kern="1200">
                          <a:solidFill>
                            <a:schemeClr val="tx1"/>
                          </a:solidFill>
                          <a:latin typeface="Arial" panose="020B0604020202020204" pitchFamily="34" charset="0"/>
                        </a:defRPr>
                      </a:lvl2pPr>
                      <a:lvl3pPr marL="1143000" indent="-228600" algn="l" defTabSz="914400" rtl="0" eaLnBrk="1" latinLnBrk="0" hangingPunct="1">
                        <a:spcBef>
                          <a:spcPct val="20000"/>
                        </a:spcBef>
                        <a:defRPr sz="2000" kern="1200">
                          <a:solidFill>
                            <a:schemeClr val="tx1"/>
                          </a:solidFill>
                          <a:latin typeface="Arial" panose="020B0604020202020204" pitchFamily="34" charset="0"/>
                        </a:defRPr>
                      </a:lvl3pPr>
                      <a:lvl4pPr marL="1600200" indent="-228600" algn="l" defTabSz="914400" rtl="0" eaLnBrk="1" latinLnBrk="0" hangingPunct="1">
                        <a:spcBef>
                          <a:spcPct val="20000"/>
                        </a:spcBef>
                        <a:defRPr sz="1800" kern="1200">
                          <a:solidFill>
                            <a:schemeClr val="tx1"/>
                          </a:solidFill>
                          <a:latin typeface="Arial" panose="020B0604020202020204" pitchFamily="34" charset="0"/>
                        </a:defRPr>
                      </a:lvl4pPr>
                      <a:lvl5pPr marL="2057400" indent="-228600" algn="l" defTabSz="914400" rtl="0" eaLnBrk="1" latinLnBrk="0" hangingPunct="1">
                        <a:spcBef>
                          <a:spcPct val="20000"/>
                        </a:spcBef>
                        <a:defRPr sz="1800" kern="1200">
                          <a:solidFill>
                            <a:schemeClr val="tx1"/>
                          </a:solidFill>
                          <a:latin typeface="Arial" panose="020B0604020202020204" pitchFamily="34" charset="0"/>
                        </a:defRPr>
                      </a:lvl5pPr>
                      <a:lvl6pPr marL="2514600" indent="-2286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6pPr>
                      <a:lvl7pPr marL="2971800" indent="-2286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7pPr>
                      <a:lvl8pPr marL="3429000" indent="-2286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8pPr>
                      <a:lvl9pPr marL="3886200" indent="-2286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a:ln>
                            <a:noFill/>
                          </a:ln>
                          <a:solidFill>
                            <a:schemeClr val="bg1"/>
                          </a:solidFill>
                          <a:effectLst/>
                          <a:latin typeface="Times New Roman" panose="02020603050405020304" pitchFamily="18" charset="0"/>
                          <a:cs typeface="Times New Roman" panose="02020603050405020304" pitchFamily="18" charset="0"/>
                        </a:rPr>
                        <a:t>R</a:t>
                      </a:r>
                      <a:r>
                        <a:rPr kumimoji="0" lang="en-US" altLang="en-US" sz="2400" b="1" i="0" u="none" strike="noStrike" cap="none" normalizeH="0" baseline="30000">
                          <a:ln>
                            <a:noFill/>
                          </a:ln>
                          <a:solidFill>
                            <a:schemeClr val="bg1"/>
                          </a:solidFill>
                          <a:effectLst/>
                          <a:latin typeface="Times New Roman" panose="02020603050405020304" pitchFamily="18" charset="0"/>
                          <a:cs typeface="Times New Roman" panose="02020603050405020304" pitchFamily="18" charset="0"/>
                        </a:rPr>
                        <a:t>’</a:t>
                      </a:r>
                      <a:r>
                        <a:rPr kumimoji="0" lang="en-US" altLang="en-US" sz="2400" b="1" i="0" u="none" strike="noStrike" cap="none" normalizeH="0" baseline="0">
                          <a:ln>
                            <a:noFill/>
                          </a:ln>
                          <a:solidFill>
                            <a:schemeClr val="bg1"/>
                          </a:solidFill>
                          <a:effectLst/>
                          <a:latin typeface="Times New Roman" panose="02020603050405020304" pitchFamily="18" charset="0"/>
                          <a:cs typeface="Times New Roman" panose="02020603050405020304" pitchFamily="18" charset="0"/>
                        </a:rPr>
                        <a:t>OH/HCl khí</a:t>
                      </a:r>
                      <a:endParaRPr kumimoji="0" lang="en-US" altLang="en-US" sz="2400" b="1" i="0" u="none" strike="noStrike" cap="none" normalizeH="0" baseline="0">
                        <a:ln>
                          <a:noFill/>
                        </a:ln>
                        <a:solidFill>
                          <a:schemeClr val="bg1"/>
                        </a:solidFill>
                        <a:effectLst/>
                        <a:latin typeface="Times New Roman" panose="02020603050405020304" pitchFamily="18"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800" kern="1200">
                          <a:solidFill>
                            <a:schemeClr val="tx1"/>
                          </a:solidFill>
                          <a:latin typeface="Arial" panose="020B0604020202020204" pitchFamily="34" charset="0"/>
                        </a:defRPr>
                      </a:lvl1pPr>
                      <a:lvl2pPr marL="457200" algn="l" defTabSz="914400" rtl="0" eaLnBrk="1" latinLnBrk="0" hangingPunct="1">
                        <a:spcBef>
                          <a:spcPct val="20000"/>
                        </a:spcBef>
                        <a:defRPr sz="2400" kern="1200">
                          <a:solidFill>
                            <a:schemeClr val="tx1"/>
                          </a:solidFill>
                          <a:latin typeface="Arial" panose="020B0604020202020204" pitchFamily="34" charset="0"/>
                        </a:defRPr>
                      </a:lvl2pPr>
                      <a:lvl3pPr marL="914400" algn="l" defTabSz="914400" rtl="0" eaLnBrk="1" latinLnBrk="0" hangingPunct="1">
                        <a:spcBef>
                          <a:spcPct val="20000"/>
                        </a:spcBef>
                        <a:defRPr sz="2000" kern="1200">
                          <a:solidFill>
                            <a:schemeClr val="tx1"/>
                          </a:solidFill>
                          <a:latin typeface="Arial" panose="020B0604020202020204" pitchFamily="34" charset="0"/>
                        </a:defRPr>
                      </a:lvl3pPr>
                      <a:lvl4pPr marL="1371600" algn="l" defTabSz="914400" rtl="0" eaLnBrk="1" latinLnBrk="0" hangingPunct="1">
                        <a:spcBef>
                          <a:spcPct val="20000"/>
                        </a:spcBef>
                        <a:defRPr sz="1800" kern="1200">
                          <a:solidFill>
                            <a:schemeClr val="tx1"/>
                          </a:solidFill>
                          <a:latin typeface="Arial" panose="020B0604020202020204" pitchFamily="34" charset="0"/>
                        </a:defRPr>
                      </a:lvl4pPr>
                      <a:lvl5pPr marL="1828800" algn="l" defTabSz="914400" rtl="0" eaLnBrk="1" latinLnBrk="0" hangingPunct="1">
                        <a:spcBef>
                          <a:spcPct val="20000"/>
                        </a:spcBef>
                        <a:defRPr sz="1800" kern="1200">
                          <a:solidFill>
                            <a:schemeClr val="tx1"/>
                          </a:solidFill>
                          <a:latin typeface="Arial" panose="020B0604020202020204" pitchFamily="34" charset="0"/>
                        </a:defRPr>
                      </a:lvl5pPr>
                      <a:lvl6pPr marL="22860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6pPr>
                      <a:lvl7pPr marL="27432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7pPr>
                      <a:lvl8pPr marL="32004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8pPr>
                      <a:lvl9pPr marL="36576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a:ln>
                          <a:noFill/>
                        </a:ln>
                        <a:solidFill>
                          <a:schemeClr val="bg1"/>
                        </a:solidFill>
                        <a:effectLst/>
                        <a:latin typeface="Times New Roman" panose="02020603050405020304" pitchFamily="18"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800" kern="1200">
                          <a:solidFill>
                            <a:schemeClr val="tx1"/>
                          </a:solidFill>
                          <a:latin typeface="Arial" panose="020B0604020202020204" pitchFamily="34" charset="0"/>
                        </a:defRPr>
                      </a:lvl1pPr>
                      <a:lvl2pPr marL="457200" algn="l" defTabSz="914400" rtl="0" eaLnBrk="1" latinLnBrk="0" hangingPunct="1">
                        <a:spcBef>
                          <a:spcPct val="20000"/>
                        </a:spcBef>
                        <a:defRPr sz="2400" kern="1200">
                          <a:solidFill>
                            <a:schemeClr val="tx1"/>
                          </a:solidFill>
                          <a:latin typeface="Arial" panose="020B0604020202020204" pitchFamily="34" charset="0"/>
                        </a:defRPr>
                      </a:lvl2pPr>
                      <a:lvl3pPr marL="914400" algn="l" defTabSz="914400" rtl="0" eaLnBrk="1" latinLnBrk="0" hangingPunct="1">
                        <a:spcBef>
                          <a:spcPct val="20000"/>
                        </a:spcBef>
                        <a:defRPr sz="2000" kern="1200">
                          <a:solidFill>
                            <a:schemeClr val="tx1"/>
                          </a:solidFill>
                          <a:latin typeface="Arial" panose="020B0604020202020204" pitchFamily="34" charset="0"/>
                        </a:defRPr>
                      </a:lvl3pPr>
                      <a:lvl4pPr marL="1371600" algn="l" defTabSz="914400" rtl="0" eaLnBrk="1" latinLnBrk="0" hangingPunct="1">
                        <a:spcBef>
                          <a:spcPct val="20000"/>
                        </a:spcBef>
                        <a:defRPr sz="1800" kern="1200">
                          <a:solidFill>
                            <a:schemeClr val="tx1"/>
                          </a:solidFill>
                          <a:latin typeface="Arial" panose="020B0604020202020204" pitchFamily="34" charset="0"/>
                        </a:defRPr>
                      </a:lvl4pPr>
                      <a:lvl5pPr marL="1828800" algn="l" defTabSz="914400" rtl="0" eaLnBrk="1" latinLnBrk="0" hangingPunct="1">
                        <a:spcBef>
                          <a:spcPct val="20000"/>
                        </a:spcBef>
                        <a:defRPr sz="1800" kern="1200">
                          <a:solidFill>
                            <a:schemeClr val="tx1"/>
                          </a:solidFill>
                          <a:latin typeface="Arial" panose="020B0604020202020204" pitchFamily="34" charset="0"/>
                        </a:defRPr>
                      </a:lvl5pPr>
                      <a:lvl6pPr marL="22860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6pPr>
                      <a:lvl7pPr marL="27432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7pPr>
                      <a:lvl8pPr marL="32004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8pPr>
                      <a:lvl9pPr marL="36576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a:ln>
                          <a:noFill/>
                        </a:ln>
                        <a:solidFill>
                          <a:schemeClr val="bg1"/>
                        </a:solidFill>
                        <a:effectLst/>
                        <a:latin typeface="Times New Roman" panose="02020603050405020304" pitchFamily="18"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800" kern="1200">
                          <a:solidFill>
                            <a:schemeClr val="tx1"/>
                          </a:solidFill>
                          <a:latin typeface="Arial" panose="020B0604020202020204" pitchFamily="34" charset="0"/>
                        </a:defRPr>
                      </a:lvl1pPr>
                      <a:lvl2pPr marL="457200" algn="l" defTabSz="914400" rtl="0" eaLnBrk="1" latinLnBrk="0" hangingPunct="1">
                        <a:spcBef>
                          <a:spcPct val="20000"/>
                        </a:spcBef>
                        <a:defRPr sz="2400" kern="1200">
                          <a:solidFill>
                            <a:schemeClr val="tx1"/>
                          </a:solidFill>
                          <a:latin typeface="Arial" panose="020B0604020202020204" pitchFamily="34" charset="0"/>
                        </a:defRPr>
                      </a:lvl2pPr>
                      <a:lvl3pPr marL="914400" algn="l" defTabSz="914400" rtl="0" eaLnBrk="1" latinLnBrk="0" hangingPunct="1">
                        <a:spcBef>
                          <a:spcPct val="20000"/>
                        </a:spcBef>
                        <a:defRPr sz="2000" kern="1200">
                          <a:solidFill>
                            <a:schemeClr val="tx1"/>
                          </a:solidFill>
                          <a:latin typeface="Arial" panose="020B0604020202020204" pitchFamily="34" charset="0"/>
                        </a:defRPr>
                      </a:lvl3pPr>
                      <a:lvl4pPr marL="1371600" algn="l" defTabSz="914400" rtl="0" eaLnBrk="1" latinLnBrk="0" hangingPunct="1">
                        <a:spcBef>
                          <a:spcPct val="20000"/>
                        </a:spcBef>
                        <a:defRPr sz="1800" kern="1200">
                          <a:solidFill>
                            <a:schemeClr val="tx1"/>
                          </a:solidFill>
                          <a:latin typeface="Arial" panose="020B0604020202020204" pitchFamily="34" charset="0"/>
                        </a:defRPr>
                      </a:lvl4pPr>
                      <a:lvl5pPr marL="1828800" algn="l" defTabSz="914400" rtl="0" eaLnBrk="1" latinLnBrk="0" hangingPunct="1">
                        <a:spcBef>
                          <a:spcPct val="20000"/>
                        </a:spcBef>
                        <a:defRPr sz="1800" kern="1200">
                          <a:solidFill>
                            <a:schemeClr val="tx1"/>
                          </a:solidFill>
                          <a:latin typeface="Arial" panose="020B0604020202020204" pitchFamily="34" charset="0"/>
                        </a:defRPr>
                      </a:lvl5pPr>
                      <a:lvl6pPr marL="22860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6pPr>
                      <a:lvl7pPr marL="27432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7pPr>
                      <a:lvl8pPr marL="32004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8pPr>
                      <a:lvl9pPr marL="36576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dirty="0">
                        <a:ln>
                          <a:noFill/>
                        </a:ln>
                        <a:solidFill>
                          <a:schemeClr val="bg1"/>
                        </a:solidFill>
                        <a:effectLst/>
                        <a:latin typeface="Times New Roman" panose="02020603050405020304" pitchFamily="18"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800" kern="1200">
                          <a:solidFill>
                            <a:schemeClr val="tx1"/>
                          </a:solidFill>
                          <a:latin typeface="Arial" panose="020B0604020202020204" pitchFamily="34" charset="0"/>
                        </a:defRPr>
                      </a:lvl1pPr>
                      <a:lvl2pPr marL="457200" algn="l" defTabSz="914400" rtl="0" eaLnBrk="1" latinLnBrk="0" hangingPunct="1">
                        <a:spcBef>
                          <a:spcPct val="20000"/>
                        </a:spcBef>
                        <a:defRPr sz="2400" kern="1200">
                          <a:solidFill>
                            <a:schemeClr val="tx1"/>
                          </a:solidFill>
                          <a:latin typeface="Arial" panose="020B0604020202020204" pitchFamily="34" charset="0"/>
                        </a:defRPr>
                      </a:lvl2pPr>
                      <a:lvl3pPr marL="914400" algn="l" defTabSz="914400" rtl="0" eaLnBrk="1" latinLnBrk="0" hangingPunct="1">
                        <a:spcBef>
                          <a:spcPct val="20000"/>
                        </a:spcBef>
                        <a:defRPr sz="2000" kern="1200">
                          <a:solidFill>
                            <a:schemeClr val="tx1"/>
                          </a:solidFill>
                          <a:latin typeface="Arial" panose="020B0604020202020204" pitchFamily="34" charset="0"/>
                        </a:defRPr>
                      </a:lvl3pPr>
                      <a:lvl4pPr marL="1371600" algn="l" defTabSz="914400" rtl="0" eaLnBrk="1" latinLnBrk="0" hangingPunct="1">
                        <a:spcBef>
                          <a:spcPct val="20000"/>
                        </a:spcBef>
                        <a:defRPr sz="1800" kern="1200">
                          <a:solidFill>
                            <a:schemeClr val="tx1"/>
                          </a:solidFill>
                          <a:latin typeface="Arial" panose="020B0604020202020204" pitchFamily="34" charset="0"/>
                        </a:defRPr>
                      </a:lvl4pPr>
                      <a:lvl5pPr marL="1828800" algn="l" defTabSz="914400" rtl="0" eaLnBrk="1" latinLnBrk="0" hangingPunct="1">
                        <a:spcBef>
                          <a:spcPct val="20000"/>
                        </a:spcBef>
                        <a:defRPr sz="1800" kern="1200">
                          <a:solidFill>
                            <a:schemeClr val="tx1"/>
                          </a:solidFill>
                          <a:latin typeface="Arial" panose="020B0604020202020204" pitchFamily="34" charset="0"/>
                        </a:defRPr>
                      </a:lvl5pPr>
                      <a:lvl6pPr marL="22860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6pPr>
                      <a:lvl7pPr marL="27432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7pPr>
                      <a:lvl8pPr marL="32004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8pPr>
                      <a:lvl9pPr marL="36576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dirty="0">
                        <a:ln>
                          <a:noFill/>
                        </a:ln>
                        <a:solidFill>
                          <a:schemeClr val="bg1"/>
                        </a:solidFill>
                        <a:effectLst/>
                        <a:latin typeface="Times New Roman" panose="02020603050405020304" pitchFamily="18"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47277">
                <a:tc>
                  <a:txBody>
                    <a:bodyPr/>
                    <a:lstStyle>
                      <a:lvl1pPr marL="342900" indent="-342900" algn="l" defTabSz="914400" rtl="0" eaLnBrk="1" latinLnBrk="0" hangingPunct="1">
                        <a:spcBef>
                          <a:spcPct val="20000"/>
                        </a:spcBef>
                        <a:defRPr sz="2800" kern="1200">
                          <a:solidFill>
                            <a:schemeClr val="tx1"/>
                          </a:solidFill>
                          <a:latin typeface="Arial" panose="020B0604020202020204" pitchFamily="34" charset="0"/>
                        </a:defRPr>
                      </a:lvl1pPr>
                      <a:lvl2pPr marL="742950" indent="-285750" algn="l" defTabSz="914400" rtl="0" eaLnBrk="1" latinLnBrk="0" hangingPunct="1">
                        <a:spcBef>
                          <a:spcPct val="20000"/>
                        </a:spcBef>
                        <a:defRPr sz="2400" kern="1200">
                          <a:solidFill>
                            <a:schemeClr val="tx1"/>
                          </a:solidFill>
                          <a:latin typeface="Arial" panose="020B0604020202020204" pitchFamily="34" charset="0"/>
                        </a:defRPr>
                      </a:lvl2pPr>
                      <a:lvl3pPr marL="1143000" indent="-228600" algn="l" defTabSz="914400" rtl="0" eaLnBrk="1" latinLnBrk="0" hangingPunct="1">
                        <a:spcBef>
                          <a:spcPct val="20000"/>
                        </a:spcBef>
                        <a:defRPr sz="2000" kern="1200">
                          <a:solidFill>
                            <a:schemeClr val="tx1"/>
                          </a:solidFill>
                          <a:latin typeface="Arial" panose="020B0604020202020204" pitchFamily="34" charset="0"/>
                        </a:defRPr>
                      </a:lvl3pPr>
                      <a:lvl4pPr marL="1600200" indent="-228600" algn="l" defTabSz="914400" rtl="0" eaLnBrk="1" latinLnBrk="0" hangingPunct="1">
                        <a:spcBef>
                          <a:spcPct val="20000"/>
                        </a:spcBef>
                        <a:defRPr sz="1800" kern="1200">
                          <a:solidFill>
                            <a:schemeClr val="tx1"/>
                          </a:solidFill>
                          <a:latin typeface="Arial" panose="020B0604020202020204" pitchFamily="34" charset="0"/>
                        </a:defRPr>
                      </a:lvl4pPr>
                      <a:lvl5pPr marL="2057400" indent="-228600" algn="l" defTabSz="914400" rtl="0" eaLnBrk="1" latinLnBrk="0" hangingPunct="1">
                        <a:spcBef>
                          <a:spcPct val="20000"/>
                        </a:spcBef>
                        <a:defRPr sz="1800" kern="1200">
                          <a:solidFill>
                            <a:schemeClr val="tx1"/>
                          </a:solidFill>
                          <a:latin typeface="Arial" panose="020B0604020202020204" pitchFamily="34" charset="0"/>
                        </a:defRPr>
                      </a:lvl5pPr>
                      <a:lvl6pPr marL="2514600" indent="-2286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6pPr>
                      <a:lvl7pPr marL="2971800" indent="-2286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7pPr>
                      <a:lvl8pPr marL="3429000" indent="-2286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8pPr>
                      <a:lvl9pPr marL="3886200" indent="-2286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a:ln>
                            <a:noFill/>
                          </a:ln>
                          <a:solidFill>
                            <a:schemeClr val="bg1"/>
                          </a:solidFill>
                          <a:effectLst/>
                          <a:latin typeface="Times New Roman" panose="02020603050405020304" pitchFamily="18" charset="0"/>
                          <a:cs typeface="Times New Roman" panose="02020603050405020304" pitchFamily="18" charset="0"/>
                        </a:rPr>
                        <a:t>Br</a:t>
                      </a:r>
                      <a:r>
                        <a:rPr kumimoji="0" lang="en-US" altLang="en-US" sz="2400" b="1" i="0" u="none" strike="noStrike" cap="none" normalizeH="0" baseline="-30000">
                          <a:ln>
                            <a:noFill/>
                          </a:ln>
                          <a:solidFill>
                            <a:schemeClr val="bg1"/>
                          </a:solidFill>
                          <a:effectLst/>
                          <a:latin typeface="Times New Roman" panose="02020603050405020304" pitchFamily="18" charset="0"/>
                          <a:cs typeface="Times New Roman" panose="02020603050405020304" pitchFamily="18" charset="0"/>
                        </a:rPr>
                        <a:t>2</a:t>
                      </a:r>
                      <a:r>
                        <a:rPr kumimoji="0" lang="en-US" altLang="en-US" sz="2400" b="1" i="0" u="none" strike="noStrike" cap="none" normalizeH="0" baseline="0">
                          <a:ln>
                            <a:noFill/>
                          </a:ln>
                          <a:solidFill>
                            <a:schemeClr val="bg1"/>
                          </a:solidFill>
                          <a:effectLst/>
                          <a:latin typeface="Times New Roman" panose="02020603050405020304" pitchFamily="18" charset="0"/>
                          <a:cs typeface="Times New Roman" panose="02020603050405020304" pitchFamily="18" charset="0"/>
                        </a:rPr>
                        <a:t>(dung dịch)</a:t>
                      </a:r>
                      <a:endParaRPr kumimoji="0" lang="en-US" altLang="en-US" sz="2400" b="1" i="0" u="none" strike="noStrike" cap="none" normalizeH="0" baseline="0">
                        <a:ln>
                          <a:noFill/>
                        </a:ln>
                        <a:solidFill>
                          <a:schemeClr val="bg1"/>
                        </a:solidFill>
                        <a:effectLst/>
                        <a:latin typeface="Times New Roman" panose="02020603050405020304" pitchFamily="18"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800" kern="1200">
                          <a:solidFill>
                            <a:schemeClr val="tx1"/>
                          </a:solidFill>
                          <a:latin typeface="Arial" panose="020B0604020202020204" pitchFamily="34" charset="0"/>
                        </a:defRPr>
                      </a:lvl1pPr>
                      <a:lvl2pPr marL="457200" algn="l" defTabSz="914400" rtl="0" eaLnBrk="1" latinLnBrk="0" hangingPunct="1">
                        <a:spcBef>
                          <a:spcPct val="20000"/>
                        </a:spcBef>
                        <a:defRPr sz="2400" kern="1200">
                          <a:solidFill>
                            <a:schemeClr val="tx1"/>
                          </a:solidFill>
                          <a:latin typeface="Arial" panose="020B0604020202020204" pitchFamily="34" charset="0"/>
                        </a:defRPr>
                      </a:lvl2pPr>
                      <a:lvl3pPr marL="914400" algn="l" defTabSz="914400" rtl="0" eaLnBrk="1" latinLnBrk="0" hangingPunct="1">
                        <a:spcBef>
                          <a:spcPct val="20000"/>
                        </a:spcBef>
                        <a:defRPr sz="2000" kern="1200">
                          <a:solidFill>
                            <a:schemeClr val="tx1"/>
                          </a:solidFill>
                          <a:latin typeface="Arial" panose="020B0604020202020204" pitchFamily="34" charset="0"/>
                        </a:defRPr>
                      </a:lvl3pPr>
                      <a:lvl4pPr marL="1371600" algn="l" defTabSz="914400" rtl="0" eaLnBrk="1" latinLnBrk="0" hangingPunct="1">
                        <a:spcBef>
                          <a:spcPct val="20000"/>
                        </a:spcBef>
                        <a:defRPr sz="1800" kern="1200">
                          <a:solidFill>
                            <a:schemeClr val="tx1"/>
                          </a:solidFill>
                          <a:latin typeface="Arial" panose="020B0604020202020204" pitchFamily="34" charset="0"/>
                        </a:defRPr>
                      </a:lvl4pPr>
                      <a:lvl5pPr marL="1828800" algn="l" defTabSz="914400" rtl="0" eaLnBrk="1" latinLnBrk="0" hangingPunct="1">
                        <a:spcBef>
                          <a:spcPct val="20000"/>
                        </a:spcBef>
                        <a:defRPr sz="1800" kern="1200">
                          <a:solidFill>
                            <a:schemeClr val="tx1"/>
                          </a:solidFill>
                          <a:latin typeface="Arial" panose="020B0604020202020204" pitchFamily="34" charset="0"/>
                        </a:defRPr>
                      </a:lvl5pPr>
                      <a:lvl6pPr marL="22860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6pPr>
                      <a:lvl7pPr marL="27432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7pPr>
                      <a:lvl8pPr marL="32004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8pPr>
                      <a:lvl9pPr marL="36576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a:ln>
                          <a:noFill/>
                        </a:ln>
                        <a:solidFill>
                          <a:schemeClr val="bg1"/>
                        </a:solidFill>
                        <a:effectLst/>
                        <a:latin typeface="Times New Roman" panose="02020603050405020304" pitchFamily="18"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800" kern="1200">
                          <a:solidFill>
                            <a:schemeClr val="tx1"/>
                          </a:solidFill>
                          <a:latin typeface="Arial" panose="020B0604020202020204" pitchFamily="34" charset="0"/>
                        </a:defRPr>
                      </a:lvl1pPr>
                      <a:lvl2pPr marL="457200" algn="l" defTabSz="914400" rtl="0" eaLnBrk="1" latinLnBrk="0" hangingPunct="1">
                        <a:spcBef>
                          <a:spcPct val="20000"/>
                        </a:spcBef>
                        <a:defRPr sz="2400" kern="1200">
                          <a:solidFill>
                            <a:schemeClr val="tx1"/>
                          </a:solidFill>
                          <a:latin typeface="Arial" panose="020B0604020202020204" pitchFamily="34" charset="0"/>
                        </a:defRPr>
                      </a:lvl2pPr>
                      <a:lvl3pPr marL="914400" algn="l" defTabSz="914400" rtl="0" eaLnBrk="1" latinLnBrk="0" hangingPunct="1">
                        <a:spcBef>
                          <a:spcPct val="20000"/>
                        </a:spcBef>
                        <a:defRPr sz="2000" kern="1200">
                          <a:solidFill>
                            <a:schemeClr val="tx1"/>
                          </a:solidFill>
                          <a:latin typeface="Arial" panose="020B0604020202020204" pitchFamily="34" charset="0"/>
                        </a:defRPr>
                      </a:lvl3pPr>
                      <a:lvl4pPr marL="1371600" algn="l" defTabSz="914400" rtl="0" eaLnBrk="1" latinLnBrk="0" hangingPunct="1">
                        <a:spcBef>
                          <a:spcPct val="20000"/>
                        </a:spcBef>
                        <a:defRPr sz="1800" kern="1200">
                          <a:solidFill>
                            <a:schemeClr val="tx1"/>
                          </a:solidFill>
                          <a:latin typeface="Arial" panose="020B0604020202020204" pitchFamily="34" charset="0"/>
                        </a:defRPr>
                      </a:lvl4pPr>
                      <a:lvl5pPr marL="1828800" algn="l" defTabSz="914400" rtl="0" eaLnBrk="1" latinLnBrk="0" hangingPunct="1">
                        <a:spcBef>
                          <a:spcPct val="20000"/>
                        </a:spcBef>
                        <a:defRPr sz="1800" kern="1200">
                          <a:solidFill>
                            <a:schemeClr val="tx1"/>
                          </a:solidFill>
                          <a:latin typeface="Arial" panose="020B0604020202020204" pitchFamily="34" charset="0"/>
                        </a:defRPr>
                      </a:lvl5pPr>
                      <a:lvl6pPr marL="22860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6pPr>
                      <a:lvl7pPr marL="27432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7pPr>
                      <a:lvl8pPr marL="32004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8pPr>
                      <a:lvl9pPr marL="36576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a:ln>
                          <a:noFill/>
                        </a:ln>
                        <a:solidFill>
                          <a:schemeClr val="bg1"/>
                        </a:solidFill>
                        <a:effectLst/>
                        <a:latin typeface="Times New Roman" panose="02020603050405020304" pitchFamily="18"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800" kern="1200">
                          <a:solidFill>
                            <a:schemeClr val="tx1"/>
                          </a:solidFill>
                          <a:latin typeface="Arial" panose="020B0604020202020204" pitchFamily="34" charset="0"/>
                        </a:defRPr>
                      </a:lvl1pPr>
                      <a:lvl2pPr marL="457200" algn="l" defTabSz="914400" rtl="0" eaLnBrk="1" latinLnBrk="0" hangingPunct="1">
                        <a:spcBef>
                          <a:spcPct val="20000"/>
                        </a:spcBef>
                        <a:defRPr sz="2400" kern="1200">
                          <a:solidFill>
                            <a:schemeClr val="tx1"/>
                          </a:solidFill>
                          <a:latin typeface="Arial" panose="020B0604020202020204" pitchFamily="34" charset="0"/>
                        </a:defRPr>
                      </a:lvl2pPr>
                      <a:lvl3pPr marL="914400" algn="l" defTabSz="914400" rtl="0" eaLnBrk="1" latinLnBrk="0" hangingPunct="1">
                        <a:spcBef>
                          <a:spcPct val="20000"/>
                        </a:spcBef>
                        <a:defRPr sz="2000" kern="1200">
                          <a:solidFill>
                            <a:schemeClr val="tx1"/>
                          </a:solidFill>
                          <a:latin typeface="Arial" panose="020B0604020202020204" pitchFamily="34" charset="0"/>
                        </a:defRPr>
                      </a:lvl3pPr>
                      <a:lvl4pPr marL="1371600" algn="l" defTabSz="914400" rtl="0" eaLnBrk="1" latinLnBrk="0" hangingPunct="1">
                        <a:spcBef>
                          <a:spcPct val="20000"/>
                        </a:spcBef>
                        <a:defRPr sz="1800" kern="1200">
                          <a:solidFill>
                            <a:schemeClr val="tx1"/>
                          </a:solidFill>
                          <a:latin typeface="Arial" panose="020B0604020202020204" pitchFamily="34" charset="0"/>
                        </a:defRPr>
                      </a:lvl4pPr>
                      <a:lvl5pPr marL="1828800" algn="l" defTabSz="914400" rtl="0" eaLnBrk="1" latinLnBrk="0" hangingPunct="1">
                        <a:spcBef>
                          <a:spcPct val="20000"/>
                        </a:spcBef>
                        <a:defRPr sz="1800" kern="1200">
                          <a:solidFill>
                            <a:schemeClr val="tx1"/>
                          </a:solidFill>
                          <a:latin typeface="Arial" panose="020B0604020202020204" pitchFamily="34" charset="0"/>
                        </a:defRPr>
                      </a:lvl5pPr>
                      <a:lvl6pPr marL="22860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6pPr>
                      <a:lvl7pPr marL="27432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7pPr>
                      <a:lvl8pPr marL="32004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8pPr>
                      <a:lvl9pPr marL="36576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dirty="0">
                        <a:ln>
                          <a:noFill/>
                        </a:ln>
                        <a:solidFill>
                          <a:schemeClr val="bg1"/>
                        </a:solidFill>
                        <a:effectLst/>
                        <a:latin typeface="Times New Roman" panose="02020603050405020304" pitchFamily="18"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800" kern="1200">
                          <a:solidFill>
                            <a:schemeClr val="tx1"/>
                          </a:solidFill>
                          <a:latin typeface="Arial" panose="020B0604020202020204" pitchFamily="34" charset="0"/>
                        </a:defRPr>
                      </a:lvl1pPr>
                      <a:lvl2pPr marL="457200" algn="l" defTabSz="914400" rtl="0" eaLnBrk="1" latinLnBrk="0" hangingPunct="1">
                        <a:spcBef>
                          <a:spcPct val="20000"/>
                        </a:spcBef>
                        <a:defRPr sz="2400" kern="1200">
                          <a:solidFill>
                            <a:schemeClr val="tx1"/>
                          </a:solidFill>
                          <a:latin typeface="Arial" panose="020B0604020202020204" pitchFamily="34" charset="0"/>
                        </a:defRPr>
                      </a:lvl2pPr>
                      <a:lvl3pPr marL="914400" algn="l" defTabSz="914400" rtl="0" eaLnBrk="1" latinLnBrk="0" hangingPunct="1">
                        <a:spcBef>
                          <a:spcPct val="20000"/>
                        </a:spcBef>
                        <a:defRPr sz="2000" kern="1200">
                          <a:solidFill>
                            <a:schemeClr val="tx1"/>
                          </a:solidFill>
                          <a:latin typeface="Arial" panose="020B0604020202020204" pitchFamily="34" charset="0"/>
                        </a:defRPr>
                      </a:lvl3pPr>
                      <a:lvl4pPr marL="1371600" algn="l" defTabSz="914400" rtl="0" eaLnBrk="1" latinLnBrk="0" hangingPunct="1">
                        <a:spcBef>
                          <a:spcPct val="20000"/>
                        </a:spcBef>
                        <a:defRPr sz="1800" kern="1200">
                          <a:solidFill>
                            <a:schemeClr val="tx1"/>
                          </a:solidFill>
                          <a:latin typeface="Arial" panose="020B0604020202020204" pitchFamily="34" charset="0"/>
                        </a:defRPr>
                      </a:lvl4pPr>
                      <a:lvl5pPr marL="1828800" algn="l" defTabSz="914400" rtl="0" eaLnBrk="1" latinLnBrk="0" hangingPunct="1">
                        <a:spcBef>
                          <a:spcPct val="20000"/>
                        </a:spcBef>
                        <a:defRPr sz="1800" kern="1200">
                          <a:solidFill>
                            <a:schemeClr val="tx1"/>
                          </a:solidFill>
                          <a:latin typeface="Arial" panose="020B0604020202020204" pitchFamily="34" charset="0"/>
                        </a:defRPr>
                      </a:lvl5pPr>
                      <a:lvl6pPr marL="22860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6pPr>
                      <a:lvl7pPr marL="27432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7pPr>
                      <a:lvl8pPr marL="32004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8pPr>
                      <a:lvl9pPr marL="36576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a:ln>
                          <a:noFill/>
                        </a:ln>
                        <a:solidFill>
                          <a:schemeClr val="bg1"/>
                        </a:solidFill>
                        <a:effectLst/>
                        <a:latin typeface="Times New Roman" panose="02020603050405020304" pitchFamily="18"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803151">
                <a:tc>
                  <a:txBody>
                    <a:bodyPr/>
                    <a:lstStyle>
                      <a:lvl1pPr marL="0" algn="l" defTabSz="914400" rtl="0" eaLnBrk="1" latinLnBrk="0" hangingPunct="1">
                        <a:spcBef>
                          <a:spcPct val="20000"/>
                        </a:spcBef>
                        <a:defRPr sz="2800" kern="1200">
                          <a:solidFill>
                            <a:schemeClr val="tx1"/>
                          </a:solidFill>
                          <a:latin typeface="Arial" panose="020B0604020202020204" pitchFamily="34" charset="0"/>
                        </a:defRPr>
                      </a:lvl1pPr>
                      <a:lvl2pPr marL="742950" indent="-285750" algn="l" defTabSz="914400" rtl="0" eaLnBrk="1" latinLnBrk="0" hangingPunct="1">
                        <a:spcBef>
                          <a:spcPct val="20000"/>
                        </a:spcBef>
                        <a:defRPr sz="2400" kern="1200">
                          <a:solidFill>
                            <a:schemeClr val="tx1"/>
                          </a:solidFill>
                          <a:latin typeface="Arial" panose="020B0604020202020204" pitchFamily="34" charset="0"/>
                        </a:defRPr>
                      </a:lvl2pPr>
                      <a:lvl3pPr marL="1143000" indent="-228600" algn="l" defTabSz="914400" rtl="0" eaLnBrk="1" latinLnBrk="0" hangingPunct="1">
                        <a:spcBef>
                          <a:spcPct val="20000"/>
                        </a:spcBef>
                        <a:defRPr sz="2000" kern="1200">
                          <a:solidFill>
                            <a:schemeClr val="tx1"/>
                          </a:solidFill>
                          <a:latin typeface="Arial" panose="020B0604020202020204" pitchFamily="34" charset="0"/>
                        </a:defRPr>
                      </a:lvl3pPr>
                      <a:lvl4pPr marL="1600200" indent="-228600" algn="l" defTabSz="914400" rtl="0" eaLnBrk="1" latinLnBrk="0" hangingPunct="1">
                        <a:spcBef>
                          <a:spcPct val="20000"/>
                        </a:spcBef>
                        <a:defRPr sz="1800" kern="1200">
                          <a:solidFill>
                            <a:schemeClr val="tx1"/>
                          </a:solidFill>
                          <a:latin typeface="Arial" panose="020B0604020202020204" pitchFamily="34" charset="0"/>
                        </a:defRPr>
                      </a:lvl4pPr>
                      <a:lvl5pPr marL="2057400" indent="-228600" algn="l" defTabSz="914400" rtl="0" eaLnBrk="1" latinLnBrk="0" hangingPunct="1">
                        <a:spcBef>
                          <a:spcPct val="20000"/>
                        </a:spcBef>
                        <a:defRPr sz="1800" kern="1200">
                          <a:solidFill>
                            <a:schemeClr val="tx1"/>
                          </a:solidFill>
                          <a:latin typeface="Arial" panose="020B0604020202020204" pitchFamily="34" charset="0"/>
                        </a:defRPr>
                      </a:lvl5pPr>
                      <a:lvl6pPr marL="2514600" indent="-2286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6pPr>
                      <a:lvl7pPr marL="2971800" indent="-2286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7pPr>
                      <a:lvl8pPr marL="3429000" indent="-2286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8pPr>
                      <a:lvl9pPr marL="3886200" indent="-2286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Phản</a:t>
                      </a:r>
                      <a:r>
                        <a:rPr kumimoji="0" lang="en-US" altLang="en-US" sz="24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ứng</a:t>
                      </a:r>
                      <a:r>
                        <a:rPr kumimoji="0" lang="en-US" altLang="en-US" sz="24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màu</a:t>
                      </a:r>
                      <a:r>
                        <a:rPr kumimoji="0" lang="en-US" altLang="en-US" sz="24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biure</a:t>
                      </a:r>
                      <a:endParaRPr kumimoji="0" lang="en-US" altLang="en-US" sz="2400" b="1" i="0" u="none" strike="noStrike" cap="none" normalizeH="0" baseline="0" dirty="0">
                        <a:ln>
                          <a:noFill/>
                        </a:ln>
                        <a:solidFill>
                          <a:schemeClr val="bg1"/>
                        </a:solidFill>
                        <a:effectLst/>
                        <a:latin typeface="Times New Roman" panose="02020603050405020304" pitchFamily="18"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800" kern="1200">
                          <a:solidFill>
                            <a:schemeClr val="tx1"/>
                          </a:solidFill>
                          <a:latin typeface="Arial" panose="020B0604020202020204" pitchFamily="34" charset="0"/>
                        </a:defRPr>
                      </a:lvl1pPr>
                      <a:lvl2pPr marL="457200" algn="l" defTabSz="914400" rtl="0" eaLnBrk="1" latinLnBrk="0" hangingPunct="1">
                        <a:spcBef>
                          <a:spcPct val="20000"/>
                        </a:spcBef>
                        <a:defRPr sz="2400" kern="1200">
                          <a:solidFill>
                            <a:schemeClr val="tx1"/>
                          </a:solidFill>
                          <a:latin typeface="Arial" panose="020B0604020202020204" pitchFamily="34" charset="0"/>
                        </a:defRPr>
                      </a:lvl2pPr>
                      <a:lvl3pPr marL="914400" algn="l" defTabSz="914400" rtl="0" eaLnBrk="1" latinLnBrk="0" hangingPunct="1">
                        <a:spcBef>
                          <a:spcPct val="20000"/>
                        </a:spcBef>
                        <a:defRPr sz="2000" kern="1200">
                          <a:solidFill>
                            <a:schemeClr val="tx1"/>
                          </a:solidFill>
                          <a:latin typeface="Arial" panose="020B0604020202020204" pitchFamily="34" charset="0"/>
                        </a:defRPr>
                      </a:lvl3pPr>
                      <a:lvl4pPr marL="1371600" algn="l" defTabSz="914400" rtl="0" eaLnBrk="1" latinLnBrk="0" hangingPunct="1">
                        <a:spcBef>
                          <a:spcPct val="20000"/>
                        </a:spcBef>
                        <a:defRPr sz="1800" kern="1200">
                          <a:solidFill>
                            <a:schemeClr val="tx1"/>
                          </a:solidFill>
                          <a:latin typeface="Arial" panose="020B0604020202020204" pitchFamily="34" charset="0"/>
                        </a:defRPr>
                      </a:lvl4pPr>
                      <a:lvl5pPr marL="1828800" algn="l" defTabSz="914400" rtl="0" eaLnBrk="1" latinLnBrk="0" hangingPunct="1">
                        <a:spcBef>
                          <a:spcPct val="20000"/>
                        </a:spcBef>
                        <a:defRPr sz="1800" kern="1200">
                          <a:solidFill>
                            <a:schemeClr val="tx1"/>
                          </a:solidFill>
                          <a:latin typeface="Arial" panose="020B0604020202020204" pitchFamily="34" charset="0"/>
                        </a:defRPr>
                      </a:lvl5pPr>
                      <a:lvl6pPr marL="22860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6pPr>
                      <a:lvl7pPr marL="27432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7pPr>
                      <a:lvl8pPr marL="32004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8pPr>
                      <a:lvl9pPr marL="36576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dirty="0">
                        <a:ln>
                          <a:noFill/>
                        </a:ln>
                        <a:solidFill>
                          <a:schemeClr val="bg1"/>
                        </a:solidFill>
                        <a:effectLst/>
                        <a:latin typeface="Times New Roman" panose="02020603050405020304" pitchFamily="18"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800" kern="1200">
                          <a:solidFill>
                            <a:schemeClr val="tx1"/>
                          </a:solidFill>
                          <a:latin typeface="Arial" panose="020B0604020202020204" pitchFamily="34" charset="0"/>
                        </a:defRPr>
                      </a:lvl1pPr>
                      <a:lvl2pPr marL="457200" algn="l" defTabSz="914400" rtl="0" eaLnBrk="1" latinLnBrk="0" hangingPunct="1">
                        <a:spcBef>
                          <a:spcPct val="20000"/>
                        </a:spcBef>
                        <a:defRPr sz="2400" kern="1200">
                          <a:solidFill>
                            <a:schemeClr val="tx1"/>
                          </a:solidFill>
                          <a:latin typeface="Arial" panose="020B0604020202020204" pitchFamily="34" charset="0"/>
                        </a:defRPr>
                      </a:lvl2pPr>
                      <a:lvl3pPr marL="914400" algn="l" defTabSz="914400" rtl="0" eaLnBrk="1" latinLnBrk="0" hangingPunct="1">
                        <a:spcBef>
                          <a:spcPct val="20000"/>
                        </a:spcBef>
                        <a:defRPr sz="2000" kern="1200">
                          <a:solidFill>
                            <a:schemeClr val="tx1"/>
                          </a:solidFill>
                          <a:latin typeface="Arial" panose="020B0604020202020204" pitchFamily="34" charset="0"/>
                        </a:defRPr>
                      </a:lvl3pPr>
                      <a:lvl4pPr marL="1371600" algn="l" defTabSz="914400" rtl="0" eaLnBrk="1" latinLnBrk="0" hangingPunct="1">
                        <a:spcBef>
                          <a:spcPct val="20000"/>
                        </a:spcBef>
                        <a:defRPr sz="1800" kern="1200">
                          <a:solidFill>
                            <a:schemeClr val="tx1"/>
                          </a:solidFill>
                          <a:latin typeface="Arial" panose="020B0604020202020204" pitchFamily="34" charset="0"/>
                        </a:defRPr>
                      </a:lvl4pPr>
                      <a:lvl5pPr marL="1828800" algn="l" defTabSz="914400" rtl="0" eaLnBrk="1" latinLnBrk="0" hangingPunct="1">
                        <a:spcBef>
                          <a:spcPct val="20000"/>
                        </a:spcBef>
                        <a:defRPr sz="1800" kern="1200">
                          <a:solidFill>
                            <a:schemeClr val="tx1"/>
                          </a:solidFill>
                          <a:latin typeface="Arial" panose="020B0604020202020204" pitchFamily="34" charset="0"/>
                        </a:defRPr>
                      </a:lvl5pPr>
                      <a:lvl6pPr marL="22860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6pPr>
                      <a:lvl7pPr marL="27432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7pPr>
                      <a:lvl8pPr marL="32004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8pPr>
                      <a:lvl9pPr marL="36576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a:ln>
                          <a:noFill/>
                        </a:ln>
                        <a:solidFill>
                          <a:schemeClr val="bg1"/>
                        </a:solidFill>
                        <a:effectLst/>
                        <a:latin typeface="Times New Roman" panose="02020603050405020304" pitchFamily="18"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800" kern="1200">
                          <a:solidFill>
                            <a:schemeClr val="tx1"/>
                          </a:solidFill>
                          <a:latin typeface="Arial" panose="020B0604020202020204" pitchFamily="34" charset="0"/>
                        </a:defRPr>
                      </a:lvl1pPr>
                      <a:lvl2pPr marL="457200" algn="l" defTabSz="914400" rtl="0" eaLnBrk="1" latinLnBrk="0" hangingPunct="1">
                        <a:spcBef>
                          <a:spcPct val="20000"/>
                        </a:spcBef>
                        <a:defRPr sz="2400" kern="1200">
                          <a:solidFill>
                            <a:schemeClr val="tx1"/>
                          </a:solidFill>
                          <a:latin typeface="Arial" panose="020B0604020202020204" pitchFamily="34" charset="0"/>
                        </a:defRPr>
                      </a:lvl2pPr>
                      <a:lvl3pPr marL="914400" algn="l" defTabSz="914400" rtl="0" eaLnBrk="1" latinLnBrk="0" hangingPunct="1">
                        <a:spcBef>
                          <a:spcPct val="20000"/>
                        </a:spcBef>
                        <a:defRPr sz="2000" kern="1200">
                          <a:solidFill>
                            <a:schemeClr val="tx1"/>
                          </a:solidFill>
                          <a:latin typeface="Arial" panose="020B0604020202020204" pitchFamily="34" charset="0"/>
                        </a:defRPr>
                      </a:lvl3pPr>
                      <a:lvl4pPr marL="1371600" algn="l" defTabSz="914400" rtl="0" eaLnBrk="1" latinLnBrk="0" hangingPunct="1">
                        <a:spcBef>
                          <a:spcPct val="20000"/>
                        </a:spcBef>
                        <a:defRPr sz="1800" kern="1200">
                          <a:solidFill>
                            <a:schemeClr val="tx1"/>
                          </a:solidFill>
                          <a:latin typeface="Arial" panose="020B0604020202020204" pitchFamily="34" charset="0"/>
                        </a:defRPr>
                      </a:lvl4pPr>
                      <a:lvl5pPr marL="1828800" algn="l" defTabSz="914400" rtl="0" eaLnBrk="1" latinLnBrk="0" hangingPunct="1">
                        <a:spcBef>
                          <a:spcPct val="20000"/>
                        </a:spcBef>
                        <a:defRPr sz="1800" kern="1200">
                          <a:solidFill>
                            <a:schemeClr val="tx1"/>
                          </a:solidFill>
                          <a:latin typeface="Arial" panose="020B0604020202020204" pitchFamily="34" charset="0"/>
                        </a:defRPr>
                      </a:lvl5pPr>
                      <a:lvl6pPr marL="22860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6pPr>
                      <a:lvl7pPr marL="27432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7pPr>
                      <a:lvl8pPr marL="32004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8pPr>
                      <a:lvl9pPr marL="36576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a:ln>
                          <a:noFill/>
                        </a:ln>
                        <a:solidFill>
                          <a:schemeClr val="bg1"/>
                        </a:solidFill>
                        <a:effectLst/>
                        <a:latin typeface="Times New Roman" panose="02020603050405020304" pitchFamily="18"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800" kern="1200">
                          <a:solidFill>
                            <a:schemeClr val="tx1"/>
                          </a:solidFill>
                          <a:latin typeface="Arial" panose="020B0604020202020204" pitchFamily="34" charset="0"/>
                        </a:defRPr>
                      </a:lvl1pPr>
                      <a:lvl2pPr marL="457200" algn="l" defTabSz="914400" rtl="0" eaLnBrk="1" latinLnBrk="0" hangingPunct="1">
                        <a:spcBef>
                          <a:spcPct val="20000"/>
                        </a:spcBef>
                        <a:defRPr sz="2400" kern="1200">
                          <a:solidFill>
                            <a:schemeClr val="tx1"/>
                          </a:solidFill>
                          <a:latin typeface="Arial" panose="020B0604020202020204" pitchFamily="34" charset="0"/>
                        </a:defRPr>
                      </a:lvl2pPr>
                      <a:lvl3pPr marL="914400" algn="l" defTabSz="914400" rtl="0" eaLnBrk="1" latinLnBrk="0" hangingPunct="1">
                        <a:spcBef>
                          <a:spcPct val="20000"/>
                        </a:spcBef>
                        <a:defRPr sz="2000" kern="1200">
                          <a:solidFill>
                            <a:schemeClr val="tx1"/>
                          </a:solidFill>
                          <a:latin typeface="Arial" panose="020B0604020202020204" pitchFamily="34" charset="0"/>
                        </a:defRPr>
                      </a:lvl3pPr>
                      <a:lvl4pPr marL="1371600" algn="l" defTabSz="914400" rtl="0" eaLnBrk="1" latinLnBrk="0" hangingPunct="1">
                        <a:spcBef>
                          <a:spcPct val="20000"/>
                        </a:spcBef>
                        <a:defRPr sz="1800" kern="1200">
                          <a:solidFill>
                            <a:schemeClr val="tx1"/>
                          </a:solidFill>
                          <a:latin typeface="Arial" panose="020B0604020202020204" pitchFamily="34" charset="0"/>
                        </a:defRPr>
                      </a:lvl4pPr>
                      <a:lvl5pPr marL="1828800" algn="l" defTabSz="914400" rtl="0" eaLnBrk="1" latinLnBrk="0" hangingPunct="1">
                        <a:spcBef>
                          <a:spcPct val="20000"/>
                        </a:spcBef>
                        <a:defRPr sz="1800" kern="1200">
                          <a:solidFill>
                            <a:schemeClr val="tx1"/>
                          </a:solidFill>
                          <a:latin typeface="Arial" panose="020B0604020202020204" pitchFamily="34" charset="0"/>
                        </a:defRPr>
                      </a:lvl5pPr>
                      <a:lvl6pPr marL="22860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6pPr>
                      <a:lvl7pPr marL="27432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7pPr>
                      <a:lvl8pPr marL="32004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8pPr>
                      <a:lvl9pPr marL="36576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a:ln>
                          <a:noFill/>
                        </a:ln>
                        <a:solidFill>
                          <a:schemeClr val="bg1"/>
                        </a:solidFill>
                        <a:effectLst/>
                        <a:latin typeface="Times New Roman" panose="02020603050405020304" pitchFamily="18"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803151">
                <a:tc>
                  <a:txBody>
                    <a:bodyPr/>
                    <a:lstStyle>
                      <a:lvl1pPr marL="0" algn="l" defTabSz="914400" rtl="0" eaLnBrk="1" latinLnBrk="0" hangingPunct="1">
                        <a:spcBef>
                          <a:spcPct val="20000"/>
                        </a:spcBef>
                        <a:defRPr sz="2800" kern="1200">
                          <a:solidFill>
                            <a:schemeClr val="tx1"/>
                          </a:solidFill>
                          <a:latin typeface="Arial" panose="020B0604020202020204" pitchFamily="34" charset="0"/>
                        </a:defRPr>
                      </a:lvl1pPr>
                      <a:lvl2pPr marL="742950" indent="-285750" algn="l" defTabSz="914400" rtl="0" eaLnBrk="1" latinLnBrk="0" hangingPunct="1">
                        <a:spcBef>
                          <a:spcPct val="20000"/>
                        </a:spcBef>
                        <a:defRPr sz="2400" kern="1200">
                          <a:solidFill>
                            <a:schemeClr val="tx1"/>
                          </a:solidFill>
                          <a:latin typeface="Arial" panose="020B0604020202020204" pitchFamily="34" charset="0"/>
                        </a:defRPr>
                      </a:lvl2pPr>
                      <a:lvl3pPr marL="1143000" indent="-228600" algn="l" defTabSz="914400" rtl="0" eaLnBrk="1" latinLnBrk="0" hangingPunct="1">
                        <a:spcBef>
                          <a:spcPct val="20000"/>
                        </a:spcBef>
                        <a:defRPr sz="2000" kern="1200">
                          <a:solidFill>
                            <a:schemeClr val="tx1"/>
                          </a:solidFill>
                          <a:latin typeface="Arial" panose="020B0604020202020204" pitchFamily="34" charset="0"/>
                        </a:defRPr>
                      </a:lvl3pPr>
                      <a:lvl4pPr marL="1600200" indent="-228600" algn="l" defTabSz="914400" rtl="0" eaLnBrk="1" latinLnBrk="0" hangingPunct="1">
                        <a:spcBef>
                          <a:spcPct val="20000"/>
                        </a:spcBef>
                        <a:defRPr sz="1800" kern="1200">
                          <a:solidFill>
                            <a:schemeClr val="tx1"/>
                          </a:solidFill>
                          <a:latin typeface="Arial" panose="020B0604020202020204" pitchFamily="34" charset="0"/>
                        </a:defRPr>
                      </a:lvl4pPr>
                      <a:lvl5pPr marL="2057400" indent="-228600" algn="l" defTabSz="914400" rtl="0" eaLnBrk="1" latinLnBrk="0" hangingPunct="1">
                        <a:spcBef>
                          <a:spcPct val="20000"/>
                        </a:spcBef>
                        <a:defRPr sz="1800" kern="1200">
                          <a:solidFill>
                            <a:schemeClr val="tx1"/>
                          </a:solidFill>
                          <a:latin typeface="Arial" panose="020B0604020202020204" pitchFamily="34" charset="0"/>
                        </a:defRPr>
                      </a:lvl5pPr>
                      <a:lvl6pPr marL="2514600" indent="-2286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6pPr>
                      <a:lvl7pPr marL="2971800" indent="-2286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7pPr>
                      <a:lvl8pPr marL="3429000" indent="-2286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8pPr>
                      <a:lvl9pPr marL="3886200" indent="-2286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Phản</a:t>
                      </a:r>
                      <a:r>
                        <a:rPr kumimoji="0" lang="en-US" altLang="en-US" sz="24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ứng</a:t>
                      </a:r>
                      <a:r>
                        <a:rPr kumimoji="0" lang="en-US" altLang="en-US" sz="24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trùng</a:t>
                      </a:r>
                      <a:r>
                        <a:rPr kumimoji="0" lang="en-US" altLang="en-US" sz="24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ngưng</a:t>
                      </a:r>
                      <a:endParaRPr kumimoji="0" lang="en-US" altLang="en-US" sz="2400" b="1" i="0" u="none" strike="noStrike" cap="none" normalizeH="0" baseline="0" dirty="0">
                        <a:ln>
                          <a:noFill/>
                        </a:ln>
                        <a:solidFill>
                          <a:schemeClr val="bg1"/>
                        </a:solidFill>
                        <a:effectLst/>
                        <a:latin typeface="Times New Roman" panose="02020603050405020304" pitchFamily="18"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800" kern="1200">
                          <a:solidFill>
                            <a:schemeClr val="tx1"/>
                          </a:solidFill>
                          <a:latin typeface="Arial" panose="020B0604020202020204" pitchFamily="34" charset="0"/>
                        </a:defRPr>
                      </a:lvl1pPr>
                      <a:lvl2pPr marL="457200" algn="l" defTabSz="914400" rtl="0" eaLnBrk="1" latinLnBrk="0" hangingPunct="1">
                        <a:spcBef>
                          <a:spcPct val="20000"/>
                        </a:spcBef>
                        <a:defRPr sz="2400" kern="1200">
                          <a:solidFill>
                            <a:schemeClr val="tx1"/>
                          </a:solidFill>
                          <a:latin typeface="Arial" panose="020B0604020202020204" pitchFamily="34" charset="0"/>
                        </a:defRPr>
                      </a:lvl2pPr>
                      <a:lvl3pPr marL="914400" algn="l" defTabSz="914400" rtl="0" eaLnBrk="1" latinLnBrk="0" hangingPunct="1">
                        <a:spcBef>
                          <a:spcPct val="20000"/>
                        </a:spcBef>
                        <a:defRPr sz="2000" kern="1200">
                          <a:solidFill>
                            <a:schemeClr val="tx1"/>
                          </a:solidFill>
                          <a:latin typeface="Arial" panose="020B0604020202020204" pitchFamily="34" charset="0"/>
                        </a:defRPr>
                      </a:lvl3pPr>
                      <a:lvl4pPr marL="1371600" algn="l" defTabSz="914400" rtl="0" eaLnBrk="1" latinLnBrk="0" hangingPunct="1">
                        <a:spcBef>
                          <a:spcPct val="20000"/>
                        </a:spcBef>
                        <a:defRPr sz="1800" kern="1200">
                          <a:solidFill>
                            <a:schemeClr val="tx1"/>
                          </a:solidFill>
                          <a:latin typeface="Arial" panose="020B0604020202020204" pitchFamily="34" charset="0"/>
                        </a:defRPr>
                      </a:lvl4pPr>
                      <a:lvl5pPr marL="1828800" algn="l" defTabSz="914400" rtl="0" eaLnBrk="1" latinLnBrk="0" hangingPunct="1">
                        <a:spcBef>
                          <a:spcPct val="20000"/>
                        </a:spcBef>
                        <a:defRPr sz="1800" kern="1200">
                          <a:solidFill>
                            <a:schemeClr val="tx1"/>
                          </a:solidFill>
                          <a:latin typeface="Arial" panose="020B0604020202020204" pitchFamily="34" charset="0"/>
                        </a:defRPr>
                      </a:lvl5pPr>
                      <a:lvl6pPr marL="22860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6pPr>
                      <a:lvl7pPr marL="27432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7pPr>
                      <a:lvl8pPr marL="32004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8pPr>
                      <a:lvl9pPr marL="36576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a:ln>
                          <a:noFill/>
                        </a:ln>
                        <a:solidFill>
                          <a:schemeClr val="bg1"/>
                        </a:solidFill>
                        <a:effectLst/>
                        <a:latin typeface="Times New Roman" panose="02020603050405020304" pitchFamily="18"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800" kern="1200">
                          <a:solidFill>
                            <a:schemeClr val="tx1"/>
                          </a:solidFill>
                          <a:latin typeface="Arial" panose="020B0604020202020204" pitchFamily="34" charset="0"/>
                        </a:defRPr>
                      </a:lvl1pPr>
                      <a:lvl2pPr marL="457200" algn="l" defTabSz="914400" rtl="0" eaLnBrk="1" latinLnBrk="0" hangingPunct="1">
                        <a:spcBef>
                          <a:spcPct val="20000"/>
                        </a:spcBef>
                        <a:defRPr sz="2400" kern="1200">
                          <a:solidFill>
                            <a:schemeClr val="tx1"/>
                          </a:solidFill>
                          <a:latin typeface="Arial" panose="020B0604020202020204" pitchFamily="34" charset="0"/>
                        </a:defRPr>
                      </a:lvl2pPr>
                      <a:lvl3pPr marL="914400" algn="l" defTabSz="914400" rtl="0" eaLnBrk="1" latinLnBrk="0" hangingPunct="1">
                        <a:spcBef>
                          <a:spcPct val="20000"/>
                        </a:spcBef>
                        <a:defRPr sz="2000" kern="1200">
                          <a:solidFill>
                            <a:schemeClr val="tx1"/>
                          </a:solidFill>
                          <a:latin typeface="Arial" panose="020B0604020202020204" pitchFamily="34" charset="0"/>
                        </a:defRPr>
                      </a:lvl3pPr>
                      <a:lvl4pPr marL="1371600" algn="l" defTabSz="914400" rtl="0" eaLnBrk="1" latinLnBrk="0" hangingPunct="1">
                        <a:spcBef>
                          <a:spcPct val="20000"/>
                        </a:spcBef>
                        <a:defRPr sz="1800" kern="1200">
                          <a:solidFill>
                            <a:schemeClr val="tx1"/>
                          </a:solidFill>
                          <a:latin typeface="Arial" panose="020B0604020202020204" pitchFamily="34" charset="0"/>
                        </a:defRPr>
                      </a:lvl4pPr>
                      <a:lvl5pPr marL="1828800" algn="l" defTabSz="914400" rtl="0" eaLnBrk="1" latinLnBrk="0" hangingPunct="1">
                        <a:spcBef>
                          <a:spcPct val="20000"/>
                        </a:spcBef>
                        <a:defRPr sz="1800" kern="1200">
                          <a:solidFill>
                            <a:schemeClr val="tx1"/>
                          </a:solidFill>
                          <a:latin typeface="Arial" panose="020B0604020202020204" pitchFamily="34" charset="0"/>
                        </a:defRPr>
                      </a:lvl5pPr>
                      <a:lvl6pPr marL="22860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6pPr>
                      <a:lvl7pPr marL="27432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7pPr>
                      <a:lvl8pPr marL="32004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8pPr>
                      <a:lvl9pPr marL="36576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a:ln>
                          <a:noFill/>
                        </a:ln>
                        <a:solidFill>
                          <a:schemeClr val="bg1"/>
                        </a:solidFill>
                        <a:effectLst/>
                        <a:latin typeface="Times New Roman" panose="02020603050405020304" pitchFamily="18"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800" kern="1200">
                          <a:solidFill>
                            <a:schemeClr val="tx1"/>
                          </a:solidFill>
                          <a:latin typeface="Arial" panose="020B0604020202020204" pitchFamily="34" charset="0"/>
                        </a:defRPr>
                      </a:lvl1pPr>
                      <a:lvl2pPr marL="457200" algn="l" defTabSz="914400" rtl="0" eaLnBrk="1" latinLnBrk="0" hangingPunct="1">
                        <a:spcBef>
                          <a:spcPct val="20000"/>
                        </a:spcBef>
                        <a:defRPr sz="2400" kern="1200">
                          <a:solidFill>
                            <a:schemeClr val="tx1"/>
                          </a:solidFill>
                          <a:latin typeface="Arial" panose="020B0604020202020204" pitchFamily="34" charset="0"/>
                        </a:defRPr>
                      </a:lvl2pPr>
                      <a:lvl3pPr marL="914400" algn="l" defTabSz="914400" rtl="0" eaLnBrk="1" latinLnBrk="0" hangingPunct="1">
                        <a:spcBef>
                          <a:spcPct val="20000"/>
                        </a:spcBef>
                        <a:defRPr sz="2000" kern="1200">
                          <a:solidFill>
                            <a:schemeClr val="tx1"/>
                          </a:solidFill>
                          <a:latin typeface="Arial" panose="020B0604020202020204" pitchFamily="34" charset="0"/>
                        </a:defRPr>
                      </a:lvl3pPr>
                      <a:lvl4pPr marL="1371600" algn="l" defTabSz="914400" rtl="0" eaLnBrk="1" latinLnBrk="0" hangingPunct="1">
                        <a:spcBef>
                          <a:spcPct val="20000"/>
                        </a:spcBef>
                        <a:defRPr sz="1800" kern="1200">
                          <a:solidFill>
                            <a:schemeClr val="tx1"/>
                          </a:solidFill>
                          <a:latin typeface="Arial" panose="020B0604020202020204" pitchFamily="34" charset="0"/>
                        </a:defRPr>
                      </a:lvl4pPr>
                      <a:lvl5pPr marL="1828800" algn="l" defTabSz="914400" rtl="0" eaLnBrk="1" latinLnBrk="0" hangingPunct="1">
                        <a:spcBef>
                          <a:spcPct val="20000"/>
                        </a:spcBef>
                        <a:defRPr sz="1800" kern="1200">
                          <a:solidFill>
                            <a:schemeClr val="tx1"/>
                          </a:solidFill>
                          <a:latin typeface="Arial" panose="020B0604020202020204" pitchFamily="34" charset="0"/>
                        </a:defRPr>
                      </a:lvl5pPr>
                      <a:lvl6pPr marL="22860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6pPr>
                      <a:lvl7pPr marL="27432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7pPr>
                      <a:lvl8pPr marL="32004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8pPr>
                      <a:lvl9pPr marL="36576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a:ln>
                          <a:noFill/>
                        </a:ln>
                        <a:solidFill>
                          <a:schemeClr val="bg1"/>
                        </a:solidFill>
                        <a:effectLst/>
                        <a:latin typeface="Times New Roman" panose="02020603050405020304" pitchFamily="18"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800" kern="1200">
                          <a:solidFill>
                            <a:schemeClr val="tx1"/>
                          </a:solidFill>
                          <a:latin typeface="Arial" panose="020B0604020202020204" pitchFamily="34" charset="0"/>
                        </a:defRPr>
                      </a:lvl1pPr>
                      <a:lvl2pPr marL="457200" algn="l" defTabSz="914400" rtl="0" eaLnBrk="1" latinLnBrk="0" hangingPunct="1">
                        <a:spcBef>
                          <a:spcPct val="20000"/>
                        </a:spcBef>
                        <a:defRPr sz="2400" kern="1200">
                          <a:solidFill>
                            <a:schemeClr val="tx1"/>
                          </a:solidFill>
                          <a:latin typeface="Arial" panose="020B0604020202020204" pitchFamily="34" charset="0"/>
                        </a:defRPr>
                      </a:lvl2pPr>
                      <a:lvl3pPr marL="914400" algn="l" defTabSz="914400" rtl="0" eaLnBrk="1" latinLnBrk="0" hangingPunct="1">
                        <a:spcBef>
                          <a:spcPct val="20000"/>
                        </a:spcBef>
                        <a:defRPr sz="2000" kern="1200">
                          <a:solidFill>
                            <a:schemeClr val="tx1"/>
                          </a:solidFill>
                          <a:latin typeface="Arial" panose="020B0604020202020204" pitchFamily="34" charset="0"/>
                        </a:defRPr>
                      </a:lvl3pPr>
                      <a:lvl4pPr marL="1371600" algn="l" defTabSz="914400" rtl="0" eaLnBrk="1" latinLnBrk="0" hangingPunct="1">
                        <a:spcBef>
                          <a:spcPct val="20000"/>
                        </a:spcBef>
                        <a:defRPr sz="1800" kern="1200">
                          <a:solidFill>
                            <a:schemeClr val="tx1"/>
                          </a:solidFill>
                          <a:latin typeface="Arial" panose="020B0604020202020204" pitchFamily="34" charset="0"/>
                        </a:defRPr>
                      </a:lvl4pPr>
                      <a:lvl5pPr marL="1828800" algn="l" defTabSz="914400" rtl="0" eaLnBrk="1" latinLnBrk="0" hangingPunct="1">
                        <a:spcBef>
                          <a:spcPct val="20000"/>
                        </a:spcBef>
                        <a:defRPr sz="1800" kern="1200">
                          <a:solidFill>
                            <a:schemeClr val="tx1"/>
                          </a:solidFill>
                          <a:latin typeface="Arial" panose="020B0604020202020204" pitchFamily="34" charset="0"/>
                        </a:defRPr>
                      </a:lvl5pPr>
                      <a:lvl6pPr marL="22860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6pPr>
                      <a:lvl7pPr marL="27432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7pPr>
                      <a:lvl8pPr marL="32004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8pPr>
                      <a:lvl9pPr marL="3657600" algn="l" defTabSz="914400" rtl="0" eaLnBrk="1" fontAlgn="base" latinLnBrk="0" hangingPunct="1">
                        <a:spcBef>
                          <a:spcPct val="20000"/>
                        </a:spcBef>
                        <a:spcAft>
                          <a:spcPct val="0"/>
                        </a:spcAft>
                        <a:defRPr sz="1800" kern="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dirty="0">
                        <a:ln>
                          <a:noFill/>
                        </a:ln>
                        <a:solidFill>
                          <a:schemeClr val="bg1"/>
                        </a:solidFill>
                        <a:effectLst/>
                        <a:latin typeface="Times New Roman" panose="02020603050405020304" pitchFamily="18"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pSp>
        <p:nvGrpSpPr>
          <p:cNvPr id="60" name="Group 54">
            <a:extLst>
              <a:ext uri="{FF2B5EF4-FFF2-40B4-BE49-F238E27FC236}">
                <a16:creationId xmlns:a16="http://schemas.microsoft.com/office/drawing/2014/main" id="{895CF1C9-6DCD-410E-9A50-10F1571F4391}"/>
              </a:ext>
            </a:extLst>
          </p:cNvPr>
          <p:cNvGrpSpPr>
            <a:grpSpLocks/>
          </p:cNvGrpSpPr>
          <p:nvPr/>
        </p:nvGrpSpPr>
        <p:grpSpPr bwMode="auto">
          <a:xfrm>
            <a:off x="7339885" y="1637686"/>
            <a:ext cx="1585913" cy="779463"/>
            <a:chOff x="3725" y="1717"/>
            <a:chExt cx="999" cy="491"/>
          </a:xfrm>
        </p:grpSpPr>
        <p:sp>
          <p:nvSpPr>
            <p:cNvPr id="61" name="Text Box 55">
              <a:extLst>
                <a:ext uri="{FF2B5EF4-FFF2-40B4-BE49-F238E27FC236}">
                  <a16:creationId xmlns:a16="http://schemas.microsoft.com/office/drawing/2014/main" id="{3C37621D-D611-4D92-BC78-E72283560F63}"/>
                </a:ext>
              </a:extLst>
            </p:cNvPr>
            <p:cNvSpPr txBox="1">
              <a:spLocks noChangeArrowheads="1"/>
            </p:cNvSpPr>
            <p:nvPr/>
          </p:nvSpPr>
          <p:spPr bwMode="auto">
            <a:xfrm>
              <a:off x="3725" y="1717"/>
              <a:ext cx="999" cy="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rgbClr val="376092"/>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rgbClr val="376092"/>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rgbClr val="376092"/>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eaLnBrk="0" fontAlgn="base" hangingPunct="0">
                <a:spcBef>
                  <a:spcPts val="1000"/>
                </a:spcBef>
                <a:spcAft>
                  <a:spcPct val="0"/>
                </a:spcAft>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eaLnBrk="0" fontAlgn="base" hangingPunct="0">
                <a:spcBef>
                  <a:spcPts val="1000"/>
                </a:spcBef>
                <a:spcAft>
                  <a:spcPct val="0"/>
                </a:spcAft>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eaLnBrk="0" fontAlgn="base" hangingPunct="0">
                <a:spcBef>
                  <a:spcPts val="1000"/>
                </a:spcBef>
                <a:spcAft>
                  <a:spcPct val="0"/>
                </a:spcAft>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eaLnBrk="0" fontAlgn="base" hangingPunct="0">
                <a:spcBef>
                  <a:spcPts val="1000"/>
                </a:spcBef>
                <a:spcAft>
                  <a:spcPct val="0"/>
                </a:spcAft>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en-US" sz="1800" b="1" i="0" u="none" strike="noStrike" kern="0" cap="none" spc="0" normalizeH="0" baseline="0" noProof="0" dirty="0">
                  <a:ln>
                    <a:noFill/>
                  </a:ln>
                  <a:solidFill>
                    <a:srgbClr val="FFFF00"/>
                  </a:solidFill>
                  <a:effectLst/>
                  <a:uLnTx/>
                  <a:uFillTx/>
                  <a:latin typeface="Trebuchet MS" panose="020B0603020202020204" pitchFamily="34" charset="0"/>
                </a:rPr>
                <a:t>R-CH-COOH           </a:t>
              </a:r>
            </a:p>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en-US" sz="1800" b="1" i="0" u="none" strike="noStrike" kern="0" cap="none" spc="0" normalizeH="0" baseline="0" noProof="0" dirty="0">
                  <a:ln>
                    <a:noFill/>
                  </a:ln>
                  <a:solidFill>
                    <a:srgbClr val="FFFF00"/>
                  </a:solidFill>
                  <a:effectLst/>
                  <a:uLnTx/>
                  <a:uFillTx/>
                  <a:latin typeface="Trebuchet MS" panose="020B0603020202020204" pitchFamily="34" charset="0"/>
                </a:rPr>
                <a:t>    NH</a:t>
              </a:r>
              <a:r>
                <a:rPr kumimoji="0" lang="en-US" altLang="en-US" sz="1800" b="1" i="0" u="none" strike="noStrike" kern="0" cap="none" spc="0" normalizeH="0" baseline="-25000" noProof="0" dirty="0">
                  <a:ln>
                    <a:noFill/>
                  </a:ln>
                  <a:solidFill>
                    <a:srgbClr val="FFFF00"/>
                  </a:solidFill>
                  <a:effectLst/>
                  <a:uLnTx/>
                  <a:uFillTx/>
                  <a:latin typeface="Trebuchet MS" panose="020B0603020202020204" pitchFamily="34" charset="0"/>
                </a:rPr>
                <a:t>3</a:t>
              </a:r>
              <a:r>
                <a:rPr kumimoji="0" lang="en-US" altLang="en-US" sz="1800" b="1" i="0" u="none" strike="noStrike" kern="0" cap="none" spc="0" normalizeH="0" baseline="0" noProof="0" dirty="0">
                  <a:ln>
                    <a:noFill/>
                  </a:ln>
                  <a:solidFill>
                    <a:srgbClr val="FFFF00"/>
                  </a:solidFill>
                  <a:effectLst/>
                  <a:uLnTx/>
                  <a:uFillTx/>
                  <a:latin typeface="Trebuchet MS" panose="020B0603020202020204" pitchFamily="34" charset="0"/>
                </a:rPr>
                <a:t>Cl </a:t>
              </a:r>
            </a:p>
          </p:txBody>
        </p:sp>
        <p:sp>
          <p:nvSpPr>
            <p:cNvPr id="62" name="Line 56">
              <a:extLst>
                <a:ext uri="{FF2B5EF4-FFF2-40B4-BE49-F238E27FC236}">
                  <a16:creationId xmlns:a16="http://schemas.microsoft.com/office/drawing/2014/main" id="{4961AFC4-8A53-40FC-8476-AEECA87E84EB}"/>
                </a:ext>
              </a:extLst>
            </p:cNvPr>
            <p:cNvSpPr>
              <a:spLocks noChangeShapeType="1"/>
            </p:cNvSpPr>
            <p:nvPr/>
          </p:nvSpPr>
          <p:spPr bwMode="auto">
            <a:xfrm>
              <a:off x="4023" y="1887"/>
              <a:ext cx="0" cy="96"/>
            </a:xfrm>
            <a:prstGeom prst="line">
              <a:avLst/>
            </a:prstGeom>
            <a:noFill/>
            <a:ln w="2857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00"/>
                </a:solidFill>
                <a:effectLst/>
                <a:uLnTx/>
                <a:uFillTx/>
                <a:latin typeface="Trebuchet MS" panose="020B0603020202020204" pitchFamily="34" charset="0"/>
              </a:endParaRPr>
            </a:p>
          </p:txBody>
        </p:sp>
      </p:grpSp>
      <p:sp>
        <p:nvSpPr>
          <p:cNvPr id="63" name="Text Box 57">
            <a:extLst>
              <a:ext uri="{FF2B5EF4-FFF2-40B4-BE49-F238E27FC236}">
                <a16:creationId xmlns:a16="http://schemas.microsoft.com/office/drawing/2014/main" id="{21A366B2-1ABB-4DFE-9FFD-BA8DECDD3D03}"/>
              </a:ext>
            </a:extLst>
          </p:cNvPr>
          <p:cNvSpPr txBox="1">
            <a:spLocks noChangeArrowheads="1"/>
          </p:cNvSpPr>
          <p:nvPr/>
        </p:nvSpPr>
        <p:spPr bwMode="auto">
          <a:xfrm>
            <a:off x="2826170" y="1897930"/>
            <a:ext cx="13430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rgbClr val="376092"/>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rgbClr val="376092"/>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rgbClr val="376092"/>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eaLnBrk="0" fontAlgn="base" hangingPunct="0">
              <a:spcBef>
                <a:spcPts val="1000"/>
              </a:spcBef>
              <a:spcAft>
                <a:spcPct val="0"/>
              </a:spcAft>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eaLnBrk="0" fontAlgn="base" hangingPunct="0">
              <a:spcBef>
                <a:spcPts val="1000"/>
              </a:spcBef>
              <a:spcAft>
                <a:spcPct val="0"/>
              </a:spcAft>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eaLnBrk="0" fontAlgn="base" hangingPunct="0">
              <a:spcBef>
                <a:spcPts val="1000"/>
              </a:spcBef>
              <a:spcAft>
                <a:spcPct val="0"/>
              </a:spcAft>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eaLnBrk="0" fontAlgn="base" hangingPunct="0">
              <a:spcBef>
                <a:spcPts val="1000"/>
              </a:spcBef>
              <a:spcAft>
                <a:spcPct val="0"/>
              </a:spcAft>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en-US" altLang="en-US" sz="1800" b="1" i="0" u="none" strike="noStrike" kern="0" cap="none" spc="0" normalizeH="0" baseline="0" noProof="0" dirty="0">
                <a:ln>
                  <a:noFill/>
                </a:ln>
                <a:solidFill>
                  <a:srgbClr val="FFFF00"/>
                </a:solidFill>
                <a:effectLst/>
                <a:uLnTx/>
                <a:uFillTx/>
                <a:latin typeface="Trebuchet MS" panose="020B0603020202020204" pitchFamily="34" charset="0"/>
              </a:rPr>
              <a:t>R-NH</a:t>
            </a:r>
            <a:r>
              <a:rPr kumimoji="0" lang="en-US" altLang="en-US" sz="1800" b="1" i="0" u="none" strike="noStrike" kern="0" cap="none" spc="0" normalizeH="0" baseline="-25000" noProof="0" dirty="0">
                <a:ln>
                  <a:noFill/>
                </a:ln>
                <a:solidFill>
                  <a:srgbClr val="FFFF00"/>
                </a:solidFill>
                <a:effectLst/>
                <a:uLnTx/>
                <a:uFillTx/>
                <a:latin typeface="Trebuchet MS" panose="020B0603020202020204" pitchFamily="34" charset="0"/>
              </a:rPr>
              <a:t>3</a:t>
            </a:r>
            <a:r>
              <a:rPr kumimoji="0" lang="en-US" altLang="en-US" sz="1800" b="1" i="0" u="none" strike="noStrike" kern="0" cap="none" spc="0" normalizeH="0" baseline="0" noProof="0" dirty="0">
                <a:ln>
                  <a:noFill/>
                </a:ln>
                <a:solidFill>
                  <a:srgbClr val="FFFF00"/>
                </a:solidFill>
                <a:effectLst/>
                <a:uLnTx/>
                <a:uFillTx/>
                <a:latin typeface="Trebuchet MS" panose="020B0603020202020204" pitchFamily="34" charset="0"/>
              </a:rPr>
              <a:t>Cl</a:t>
            </a:r>
          </a:p>
        </p:txBody>
      </p:sp>
      <p:sp>
        <p:nvSpPr>
          <p:cNvPr id="64" name="Text Box 58">
            <a:extLst>
              <a:ext uri="{FF2B5EF4-FFF2-40B4-BE49-F238E27FC236}">
                <a16:creationId xmlns:a16="http://schemas.microsoft.com/office/drawing/2014/main" id="{598901B6-A57D-4B7D-8AEA-A08F546DE724}"/>
              </a:ext>
            </a:extLst>
          </p:cNvPr>
          <p:cNvSpPr txBox="1">
            <a:spLocks noChangeArrowheads="1"/>
          </p:cNvSpPr>
          <p:nvPr/>
        </p:nvSpPr>
        <p:spPr bwMode="auto">
          <a:xfrm>
            <a:off x="9820894" y="1522345"/>
            <a:ext cx="13954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rgbClr val="376092"/>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rgbClr val="376092"/>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rgbClr val="376092"/>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eaLnBrk="0" fontAlgn="base" hangingPunct="0">
              <a:spcBef>
                <a:spcPts val="1000"/>
              </a:spcBef>
              <a:spcAft>
                <a:spcPct val="0"/>
              </a:spcAft>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eaLnBrk="0" fontAlgn="base" hangingPunct="0">
              <a:spcBef>
                <a:spcPts val="1000"/>
              </a:spcBef>
              <a:spcAft>
                <a:spcPct val="0"/>
              </a:spcAft>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eaLnBrk="0" fontAlgn="base" hangingPunct="0">
              <a:spcBef>
                <a:spcPts val="1000"/>
              </a:spcBef>
              <a:spcAft>
                <a:spcPct val="0"/>
              </a:spcAft>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eaLnBrk="0" fontAlgn="base" hangingPunct="0">
              <a:spcBef>
                <a:spcPts val="1000"/>
              </a:spcBef>
              <a:spcAft>
                <a:spcPct val="0"/>
              </a:spcAft>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marL="0" marR="0" lvl="0" indent="0" defTabSz="914400" eaLnBrk="1" fontAlgn="base" latinLnBrk="0" hangingPunct="1">
              <a:lnSpc>
                <a:spcPct val="100000"/>
              </a:lnSpc>
              <a:spcBef>
                <a:spcPct val="20000"/>
              </a:spcBef>
              <a:spcAft>
                <a:spcPct val="0"/>
              </a:spcAft>
              <a:buClrTx/>
              <a:buSzTx/>
              <a:buFontTx/>
              <a:buNone/>
              <a:tabLst/>
              <a:defRPr/>
            </a:pPr>
            <a:r>
              <a:rPr kumimoji="0" lang="en-US" altLang="en-US" sz="1800" b="1" i="0" u="none" strike="noStrike" kern="0" cap="none" spc="0" normalizeH="0" baseline="0" noProof="0" dirty="0" err="1">
                <a:ln>
                  <a:noFill/>
                </a:ln>
                <a:solidFill>
                  <a:srgbClr val="FFFF00"/>
                </a:solidFill>
                <a:effectLst/>
                <a:uLnTx/>
                <a:uFillTx/>
                <a:latin typeface="Trebuchet MS" panose="020B0603020202020204" pitchFamily="34" charset="0"/>
              </a:rPr>
              <a:t>Thuỷ</a:t>
            </a:r>
            <a:r>
              <a:rPr kumimoji="0" lang="en-US" altLang="en-US" sz="1800" b="1" i="0" u="none" strike="noStrike" kern="0" cap="none" spc="0" normalizeH="0" baseline="0" noProof="0" dirty="0">
                <a:ln>
                  <a:noFill/>
                </a:ln>
                <a:solidFill>
                  <a:srgbClr val="FFFF00"/>
                </a:solidFill>
                <a:effectLst/>
                <a:uLnTx/>
                <a:uFillTx/>
                <a:latin typeface="Trebuchet MS" panose="020B0603020202020204" pitchFamily="34" charset="0"/>
              </a:rPr>
              <a:t> </a:t>
            </a:r>
            <a:r>
              <a:rPr kumimoji="0" lang="en-US" altLang="en-US" sz="1800" b="1" i="0" u="none" strike="noStrike" kern="0" cap="none" spc="0" normalizeH="0" baseline="0" noProof="0" dirty="0" err="1">
                <a:ln>
                  <a:noFill/>
                </a:ln>
                <a:solidFill>
                  <a:srgbClr val="FFFF00"/>
                </a:solidFill>
                <a:effectLst/>
                <a:uLnTx/>
                <a:uFillTx/>
                <a:latin typeface="Trebuchet MS" panose="020B0603020202020204" pitchFamily="34" charset="0"/>
              </a:rPr>
              <a:t>phân</a:t>
            </a:r>
            <a:endParaRPr kumimoji="0" lang="en-US" altLang="en-US" sz="1800" b="1" i="0" u="none" strike="noStrike" kern="0" cap="none" spc="0" normalizeH="0" baseline="0" noProof="0" dirty="0">
              <a:ln>
                <a:noFill/>
              </a:ln>
              <a:solidFill>
                <a:srgbClr val="FFFF00"/>
              </a:solidFill>
              <a:effectLst/>
              <a:uLnTx/>
              <a:uFillTx/>
              <a:latin typeface="Trebuchet MS" panose="020B0603020202020204" pitchFamily="34" charset="0"/>
            </a:endParaRPr>
          </a:p>
        </p:txBody>
      </p:sp>
      <p:sp>
        <p:nvSpPr>
          <p:cNvPr id="65" name="Text Box 59">
            <a:extLst>
              <a:ext uri="{FF2B5EF4-FFF2-40B4-BE49-F238E27FC236}">
                <a16:creationId xmlns:a16="http://schemas.microsoft.com/office/drawing/2014/main" id="{983903C2-5B7B-4C0B-8A4D-01447CA7D865}"/>
              </a:ext>
            </a:extLst>
          </p:cNvPr>
          <p:cNvSpPr txBox="1">
            <a:spLocks noChangeArrowheads="1"/>
          </p:cNvSpPr>
          <p:nvPr/>
        </p:nvSpPr>
        <p:spPr bwMode="auto">
          <a:xfrm>
            <a:off x="5047984" y="1964645"/>
            <a:ext cx="1371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rgbClr val="376092"/>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rgbClr val="376092"/>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rgbClr val="376092"/>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eaLnBrk="0" fontAlgn="base" hangingPunct="0">
              <a:spcBef>
                <a:spcPts val="1000"/>
              </a:spcBef>
              <a:spcAft>
                <a:spcPct val="0"/>
              </a:spcAft>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eaLnBrk="0" fontAlgn="base" hangingPunct="0">
              <a:spcBef>
                <a:spcPts val="1000"/>
              </a:spcBef>
              <a:spcAft>
                <a:spcPct val="0"/>
              </a:spcAft>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eaLnBrk="0" fontAlgn="base" hangingPunct="0">
              <a:spcBef>
                <a:spcPts val="1000"/>
              </a:spcBef>
              <a:spcAft>
                <a:spcPct val="0"/>
              </a:spcAft>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eaLnBrk="0" fontAlgn="base" hangingPunct="0">
              <a:spcBef>
                <a:spcPts val="1000"/>
              </a:spcBef>
              <a:spcAft>
                <a:spcPct val="0"/>
              </a:spcAft>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marL="0" marR="0" lvl="0" indent="0" defTabSz="914400" eaLnBrk="1" fontAlgn="base" latinLnBrk="0" hangingPunct="1">
              <a:lnSpc>
                <a:spcPct val="100000"/>
              </a:lnSpc>
              <a:spcBef>
                <a:spcPct val="20000"/>
              </a:spcBef>
              <a:spcAft>
                <a:spcPct val="0"/>
              </a:spcAft>
              <a:buClrTx/>
              <a:buSzTx/>
              <a:buFontTx/>
              <a:buNone/>
              <a:tabLst/>
              <a:defRPr/>
            </a:pPr>
            <a:r>
              <a:rPr kumimoji="0" lang="en-US" altLang="en-US" sz="1800" b="1" i="0" u="none" strike="noStrike" kern="0" cap="none" spc="0" normalizeH="0" baseline="0" noProof="0" dirty="0">
                <a:ln>
                  <a:noFill/>
                </a:ln>
                <a:solidFill>
                  <a:srgbClr val="FFFF00"/>
                </a:solidFill>
                <a:effectLst/>
                <a:uLnTx/>
                <a:uFillTx/>
                <a:latin typeface="Trebuchet MS" panose="020B0603020202020204" pitchFamily="34" charset="0"/>
              </a:rPr>
              <a:t>C</a:t>
            </a:r>
            <a:r>
              <a:rPr kumimoji="0" lang="en-US" altLang="en-US" sz="1800" b="1" i="0" u="none" strike="noStrike" kern="0" cap="none" spc="0" normalizeH="0" baseline="-25000" noProof="0" dirty="0">
                <a:ln>
                  <a:noFill/>
                </a:ln>
                <a:solidFill>
                  <a:srgbClr val="FFFF00"/>
                </a:solidFill>
                <a:effectLst/>
                <a:uLnTx/>
                <a:uFillTx/>
                <a:latin typeface="Trebuchet MS" panose="020B0603020202020204" pitchFamily="34" charset="0"/>
              </a:rPr>
              <a:t>6</a:t>
            </a:r>
            <a:r>
              <a:rPr kumimoji="0" lang="en-US" altLang="en-US" sz="1800" b="1" i="0" u="none" strike="noStrike" kern="0" cap="none" spc="0" normalizeH="0" baseline="0" noProof="0" dirty="0">
                <a:ln>
                  <a:noFill/>
                </a:ln>
                <a:solidFill>
                  <a:srgbClr val="FFFF00"/>
                </a:solidFill>
                <a:effectLst/>
                <a:uLnTx/>
                <a:uFillTx/>
                <a:latin typeface="Trebuchet MS" panose="020B0603020202020204" pitchFamily="34" charset="0"/>
              </a:rPr>
              <a:t>H</a:t>
            </a:r>
            <a:r>
              <a:rPr kumimoji="0" lang="en-US" altLang="en-US" sz="1800" b="1" i="0" u="none" strike="noStrike" kern="0" cap="none" spc="0" normalizeH="0" baseline="-25000" noProof="0" dirty="0">
                <a:ln>
                  <a:noFill/>
                </a:ln>
                <a:solidFill>
                  <a:srgbClr val="FFFF00"/>
                </a:solidFill>
                <a:effectLst/>
                <a:uLnTx/>
                <a:uFillTx/>
                <a:latin typeface="Trebuchet MS" panose="020B0603020202020204" pitchFamily="34" charset="0"/>
              </a:rPr>
              <a:t>5</a:t>
            </a:r>
            <a:r>
              <a:rPr kumimoji="0" lang="en-US" altLang="en-US" sz="1800" b="1" i="0" u="none" strike="noStrike" kern="0" cap="none" spc="0" normalizeH="0" baseline="0" noProof="0" dirty="0">
                <a:ln>
                  <a:noFill/>
                </a:ln>
                <a:solidFill>
                  <a:srgbClr val="FFFF00"/>
                </a:solidFill>
                <a:effectLst/>
                <a:uLnTx/>
                <a:uFillTx/>
                <a:latin typeface="Trebuchet MS" panose="020B0603020202020204" pitchFamily="34" charset="0"/>
              </a:rPr>
              <a:t>NH</a:t>
            </a:r>
            <a:r>
              <a:rPr kumimoji="0" lang="en-US" altLang="en-US" sz="1800" b="1" i="0" u="none" strike="noStrike" kern="0" cap="none" spc="0" normalizeH="0" baseline="-25000" noProof="0" dirty="0">
                <a:ln>
                  <a:noFill/>
                </a:ln>
                <a:solidFill>
                  <a:srgbClr val="FFFF00"/>
                </a:solidFill>
                <a:effectLst/>
                <a:uLnTx/>
                <a:uFillTx/>
                <a:latin typeface="Trebuchet MS" panose="020B0603020202020204" pitchFamily="34" charset="0"/>
              </a:rPr>
              <a:t>3</a:t>
            </a:r>
            <a:r>
              <a:rPr kumimoji="0" lang="en-US" altLang="en-US" sz="1800" b="1" i="0" u="none" strike="noStrike" kern="0" cap="none" spc="0" normalizeH="0" baseline="0" noProof="0" dirty="0">
                <a:ln>
                  <a:noFill/>
                </a:ln>
                <a:solidFill>
                  <a:srgbClr val="FFFF00"/>
                </a:solidFill>
                <a:effectLst/>
                <a:uLnTx/>
                <a:uFillTx/>
                <a:latin typeface="Trebuchet MS" panose="020B0603020202020204" pitchFamily="34" charset="0"/>
              </a:rPr>
              <a:t>Cl</a:t>
            </a:r>
          </a:p>
        </p:txBody>
      </p:sp>
      <p:grpSp>
        <p:nvGrpSpPr>
          <p:cNvPr id="66" name="Group 60">
            <a:extLst>
              <a:ext uri="{FF2B5EF4-FFF2-40B4-BE49-F238E27FC236}">
                <a16:creationId xmlns:a16="http://schemas.microsoft.com/office/drawing/2014/main" id="{8F1C2A62-94F6-49CD-B104-0EC7612FF84C}"/>
              </a:ext>
            </a:extLst>
          </p:cNvPr>
          <p:cNvGrpSpPr>
            <a:grpSpLocks/>
          </p:cNvGrpSpPr>
          <p:nvPr/>
        </p:nvGrpSpPr>
        <p:grpSpPr bwMode="auto">
          <a:xfrm>
            <a:off x="7258923" y="2702441"/>
            <a:ext cx="1666875" cy="779463"/>
            <a:chOff x="3688" y="2220"/>
            <a:chExt cx="1050" cy="491"/>
          </a:xfrm>
        </p:grpSpPr>
        <p:sp>
          <p:nvSpPr>
            <p:cNvPr id="67" name="Text Box 61">
              <a:extLst>
                <a:ext uri="{FF2B5EF4-FFF2-40B4-BE49-F238E27FC236}">
                  <a16:creationId xmlns:a16="http://schemas.microsoft.com/office/drawing/2014/main" id="{BB06DCC6-E87F-422E-891B-7548622669B3}"/>
                </a:ext>
              </a:extLst>
            </p:cNvPr>
            <p:cNvSpPr txBox="1">
              <a:spLocks noChangeArrowheads="1"/>
            </p:cNvSpPr>
            <p:nvPr/>
          </p:nvSpPr>
          <p:spPr bwMode="auto">
            <a:xfrm>
              <a:off x="3688" y="2220"/>
              <a:ext cx="1050" cy="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ts val="1000"/>
                </a:spcBef>
                <a:buClr>
                  <a:srgbClr val="376092"/>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rgbClr val="376092"/>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rgbClr val="376092"/>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eaLnBrk="0" fontAlgn="base" hangingPunct="0">
                <a:spcBef>
                  <a:spcPts val="1000"/>
                </a:spcBef>
                <a:spcAft>
                  <a:spcPct val="0"/>
                </a:spcAft>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eaLnBrk="0" fontAlgn="base" hangingPunct="0">
                <a:spcBef>
                  <a:spcPts val="1000"/>
                </a:spcBef>
                <a:spcAft>
                  <a:spcPct val="0"/>
                </a:spcAft>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eaLnBrk="0" fontAlgn="base" hangingPunct="0">
                <a:spcBef>
                  <a:spcPts val="1000"/>
                </a:spcBef>
                <a:spcAft>
                  <a:spcPct val="0"/>
                </a:spcAft>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eaLnBrk="0" fontAlgn="base" hangingPunct="0">
                <a:spcBef>
                  <a:spcPts val="1000"/>
                </a:spcBef>
                <a:spcAft>
                  <a:spcPct val="0"/>
                </a:spcAft>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en-US" sz="1800" b="1" i="0" u="none" strike="noStrike" kern="0" cap="none" spc="0" normalizeH="0" baseline="0" noProof="0" dirty="0">
                  <a:ln>
                    <a:noFill/>
                  </a:ln>
                  <a:solidFill>
                    <a:srgbClr val="FFFF00"/>
                  </a:solidFill>
                  <a:effectLst/>
                  <a:uLnTx/>
                  <a:uFillTx/>
                  <a:latin typeface="Trebuchet MS" panose="020B0603020202020204" pitchFamily="34" charset="0"/>
                </a:rPr>
                <a:t>R-CH-</a:t>
              </a:r>
              <a:r>
                <a:rPr kumimoji="0" lang="en-US" altLang="en-US" sz="1800" b="1" i="0" u="none" strike="noStrike" kern="0" cap="none" spc="0" normalizeH="0" baseline="0" noProof="0" dirty="0" err="1">
                  <a:ln>
                    <a:noFill/>
                  </a:ln>
                  <a:solidFill>
                    <a:srgbClr val="FFFF00"/>
                  </a:solidFill>
                  <a:effectLst/>
                  <a:uLnTx/>
                  <a:uFillTx/>
                  <a:latin typeface="Trebuchet MS" panose="020B0603020202020204" pitchFamily="34" charset="0"/>
                </a:rPr>
                <a:t>COONa</a:t>
              </a:r>
              <a:r>
                <a:rPr kumimoji="0" lang="en-US" altLang="en-US" sz="1800" b="1" i="0" u="none" strike="noStrike" kern="0" cap="none" spc="0" normalizeH="0" baseline="0" noProof="0" dirty="0">
                  <a:ln>
                    <a:noFill/>
                  </a:ln>
                  <a:solidFill>
                    <a:srgbClr val="FFFF00"/>
                  </a:solidFill>
                  <a:effectLst/>
                  <a:uLnTx/>
                  <a:uFillTx/>
                  <a:latin typeface="Trebuchet MS" panose="020B0603020202020204" pitchFamily="34" charset="0"/>
                </a:rPr>
                <a:t>           </a:t>
              </a:r>
            </a:p>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en-US" sz="1800" b="1" i="0" u="none" strike="noStrike" kern="0" cap="none" spc="0" normalizeH="0" baseline="0" noProof="0" dirty="0">
                  <a:ln>
                    <a:noFill/>
                  </a:ln>
                  <a:solidFill>
                    <a:srgbClr val="FFFF00"/>
                  </a:solidFill>
                  <a:effectLst/>
                  <a:uLnTx/>
                  <a:uFillTx/>
                  <a:latin typeface="Trebuchet MS" panose="020B0603020202020204" pitchFamily="34" charset="0"/>
                </a:rPr>
                <a:t>    NH</a:t>
              </a:r>
              <a:r>
                <a:rPr kumimoji="0" lang="en-US" altLang="en-US" sz="1800" b="1" i="0" u="none" strike="noStrike" kern="0" cap="none" spc="0" normalizeH="0" baseline="-25000" noProof="0" dirty="0">
                  <a:ln>
                    <a:noFill/>
                  </a:ln>
                  <a:solidFill>
                    <a:srgbClr val="FFFF00"/>
                  </a:solidFill>
                  <a:effectLst/>
                  <a:uLnTx/>
                  <a:uFillTx/>
                  <a:latin typeface="Trebuchet MS" panose="020B0603020202020204" pitchFamily="34" charset="0"/>
                </a:rPr>
                <a:t>2</a:t>
              </a:r>
              <a:r>
                <a:rPr kumimoji="0" lang="en-US" altLang="en-US" sz="1800" b="1" i="0" u="none" strike="noStrike" kern="0" cap="none" spc="0" normalizeH="0" baseline="0" noProof="0" dirty="0">
                  <a:ln>
                    <a:noFill/>
                  </a:ln>
                  <a:solidFill>
                    <a:srgbClr val="FFFF00"/>
                  </a:solidFill>
                  <a:effectLst/>
                  <a:uLnTx/>
                  <a:uFillTx/>
                  <a:latin typeface="Trebuchet MS" panose="020B0603020202020204" pitchFamily="34" charset="0"/>
                </a:rPr>
                <a:t> </a:t>
              </a:r>
            </a:p>
          </p:txBody>
        </p:sp>
        <p:sp>
          <p:nvSpPr>
            <p:cNvPr id="68" name="Line 62">
              <a:extLst>
                <a:ext uri="{FF2B5EF4-FFF2-40B4-BE49-F238E27FC236}">
                  <a16:creationId xmlns:a16="http://schemas.microsoft.com/office/drawing/2014/main" id="{DFEBF9D1-6A95-4651-9B50-2516127B735D}"/>
                </a:ext>
              </a:extLst>
            </p:cNvPr>
            <p:cNvSpPr>
              <a:spLocks noChangeShapeType="1"/>
            </p:cNvSpPr>
            <p:nvPr/>
          </p:nvSpPr>
          <p:spPr bwMode="auto">
            <a:xfrm>
              <a:off x="3980" y="2451"/>
              <a:ext cx="0" cy="96"/>
            </a:xfrm>
            <a:prstGeom prst="line">
              <a:avLst/>
            </a:prstGeom>
            <a:noFill/>
            <a:ln w="2857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00"/>
                </a:solidFill>
                <a:effectLst/>
                <a:uLnTx/>
                <a:uFillTx/>
                <a:latin typeface="Trebuchet MS" panose="020B0603020202020204" pitchFamily="34" charset="0"/>
              </a:endParaRPr>
            </a:p>
          </p:txBody>
        </p:sp>
      </p:grpSp>
      <p:sp>
        <p:nvSpPr>
          <p:cNvPr id="69" name="Text Box 63">
            <a:extLst>
              <a:ext uri="{FF2B5EF4-FFF2-40B4-BE49-F238E27FC236}">
                <a16:creationId xmlns:a16="http://schemas.microsoft.com/office/drawing/2014/main" id="{9515AAAF-7D6C-47D9-A7C6-D7CB8B0EF795}"/>
              </a:ext>
            </a:extLst>
          </p:cNvPr>
          <p:cNvSpPr txBox="1">
            <a:spLocks noChangeArrowheads="1"/>
          </p:cNvSpPr>
          <p:nvPr/>
        </p:nvSpPr>
        <p:spPr bwMode="auto">
          <a:xfrm>
            <a:off x="9876616" y="2619882"/>
            <a:ext cx="13453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ts val="1000"/>
              </a:spcBef>
              <a:buClr>
                <a:srgbClr val="376092"/>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rgbClr val="376092"/>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rgbClr val="376092"/>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eaLnBrk="0" fontAlgn="base" hangingPunct="0">
              <a:spcBef>
                <a:spcPts val="1000"/>
              </a:spcBef>
              <a:spcAft>
                <a:spcPct val="0"/>
              </a:spcAft>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eaLnBrk="0" fontAlgn="base" hangingPunct="0">
              <a:spcBef>
                <a:spcPts val="1000"/>
              </a:spcBef>
              <a:spcAft>
                <a:spcPct val="0"/>
              </a:spcAft>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eaLnBrk="0" fontAlgn="base" hangingPunct="0">
              <a:spcBef>
                <a:spcPts val="1000"/>
              </a:spcBef>
              <a:spcAft>
                <a:spcPct val="0"/>
              </a:spcAft>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eaLnBrk="0" fontAlgn="base" hangingPunct="0">
              <a:spcBef>
                <a:spcPts val="1000"/>
              </a:spcBef>
              <a:spcAft>
                <a:spcPct val="0"/>
              </a:spcAft>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marL="0" marR="0" lvl="0" indent="0" defTabSz="914400" eaLnBrk="1" fontAlgn="base" latinLnBrk="0" hangingPunct="1">
              <a:lnSpc>
                <a:spcPct val="100000"/>
              </a:lnSpc>
              <a:spcBef>
                <a:spcPct val="20000"/>
              </a:spcBef>
              <a:spcAft>
                <a:spcPct val="0"/>
              </a:spcAft>
              <a:buClrTx/>
              <a:buSzTx/>
              <a:buFontTx/>
              <a:buNone/>
              <a:tabLst/>
              <a:defRPr/>
            </a:pPr>
            <a:r>
              <a:rPr kumimoji="0" lang="en-US" altLang="en-US" sz="1800" b="1" i="0" u="none" strike="noStrike" kern="0" cap="none" spc="0" normalizeH="0" baseline="0" noProof="0" dirty="0" err="1">
                <a:ln>
                  <a:noFill/>
                </a:ln>
                <a:solidFill>
                  <a:srgbClr val="FFFF00"/>
                </a:solidFill>
                <a:effectLst/>
                <a:uLnTx/>
                <a:uFillTx/>
                <a:latin typeface="Trebuchet MS" panose="020B0603020202020204" pitchFamily="34" charset="0"/>
              </a:rPr>
              <a:t>Thuỷ</a:t>
            </a:r>
            <a:r>
              <a:rPr kumimoji="0" lang="en-US" altLang="en-US" sz="1800" b="1" i="0" u="none" strike="noStrike" kern="0" cap="none" spc="0" normalizeH="0" baseline="0" noProof="0" dirty="0">
                <a:ln>
                  <a:noFill/>
                </a:ln>
                <a:solidFill>
                  <a:srgbClr val="FFFF00"/>
                </a:solidFill>
                <a:effectLst/>
                <a:uLnTx/>
                <a:uFillTx/>
                <a:latin typeface="Trebuchet MS" panose="020B0603020202020204" pitchFamily="34" charset="0"/>
              </a:rPr>
              <a:t> </a:t>
            </a:r>
            <a:r>
              <a:rPr kumimoji="0" lang="en-US" altLang="en-US" sz="1800" b="1" i="0" u="none" strike="noStrike" kern="0" cap="none" spc="0" normalizeH="0" baseline="0" noProof="0" dirty="0" err="1">
                <a:ln>
                  <a:noFill/>
                </a:ln>
                <a:solidFill>
                  <a:srgbClr val="FFFF00"/>
                </a:solidFill>
                <a:effectLst/>
                <a:uLnTx/>
                <a:uFillTx/>
                <a:latin typeface="Trebuchet MS" panose="020B0603020202020204" pitchFamily="34" charset="0"/>
              </a:rPr>
              <a:t>phân</a:t>
            </a:r>
            <a:endParaRPr kumimoji="0" lang="en-US" altLang="en-US" sz="1800" b="1" i="0" u="none" strike="noStrike" kern="0" cap="none" spc="0" normalizeH="0" baseline="0" noProof="0" dirty="0">
              <a:ln>
                <a:noFill/>
              </a:ln>
              <a:solidFill>
                <a:srgbClr val="FFFF00"/>
              </a:solidFill>
              <a:effectLst/>
              <a:uLnTx/>
              <a:uFillTx/>
              <a:latin typeface="Trebuchet MS" panose="020B0603020202020204" pitchFamily="34" charset="0"/>
            </a:endParaRPr>
          </a:p>
        </p:txBody>
      </p:sp>
      <p:sp>
        <p:nvSpPr>
          <p:cNvPr id="71" name="Text Box 65">
            <a:extLst>
              <a:ext uri="{FF2B5EF4-FFF2-40B4-BE49-F238E27FC236}">
                <a16:creationId xmlns:a16="http://schemas.microsoft.com/office/drawing/2014/main" id="{D01E8261-DF42-42E8-9F66-8F3D643442D3}"/>
              </a:ext>
            </a:extLst>
          </p:cNvPr>
          <p:cNvSpPr txBox="1">
            <a:spLocks noChangeArrowheads="1"/>
          </p:cNvSpPr>
          <p:nvPr/>
        </p:nvSpPr>
        <p:spPr bwMode="auto">
          <a:xfrm>
            <a:off x="4933684" y="4592320"/>
            <a:ext cx="1600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rgbClr val="376092"/>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rgbClr val="376092"/>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rgbClr val="376092"/>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eaLnBrk="0" fontAlgn="base" hangingPunct="0">
              <a:spcBef>
                <a:spcPts val="1000"/>
              </a:spcBef>
              <a:spcAft>
                <a:spcPct val="0"/>
              </a:spcAft>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eaLnBrk="0" fontAlgn="base" hangingPunct="0">
              <a:spcBef>
                <a:spcPts val="1000"/>
              </a:spcBef>
              <a:spcAft>
                <a:spcPct val="0"/>
              </a:spcAft>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eaLnBrk="0" fontAlgn="base" hangingPunct="0">
              <a:spcBef>
                <a:spcPts val="1000"/>
              </a:spcBef>
              <a:spcAft>
                <a:spcPct val="0"/>
              </a:spcAft>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eaLnBrk="0" fontAlgn="base" hangingPunct="0">
              <a:spcBef>
                <a:spcPts val="1000"/>
              </a:spcBef>
              <a:spcAft>
                <a:spcPct val="0"/>
              </a:spcAft>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en-US" altLang="en-US" sz="1800" b="1" i="0" u="none" strike="noStrike" kern="0" cap="none" spc="0" normalizeH="0" baseline="0" noProof="0" dirty="0">
                <a:ln>
                  <a:noFill/>
                </a:ln>
                <a:solidFill>
                  <a:srgbClr val="FFFF00"/>
                </a:solidFill>
                <a:effectLst/>
                <a:uLnTx/>
                <a:uFillTx/>
                <a:latin typeface="Trebuchet MS" panose="020B0603020202020204" pitchFamily="34" charset="0"/>
              </a:rPr>
              <a:t>C</a:t>
            </a:r>
            <a:r>
              <a:rPr kumimoji="0" lang="en-US" altLang="en-US" sz="1800" b="1" i="0" u="none" strike="noStrike" kern="0" cap="none" spc="0" normalizeH="0" baseline="-25000" noProof="0" dirty="0">
                <a:ln>
                  <a:noFill/>
                </a:ln>
                <a:solidFill>
                  <a:srgbClr val="FFFF00"/>
                </a:solidFill>
                <a:effectLst/>
                <a:uLnTx/>
                <a:uFillTx/>
                <a:latin typeface="Trebuchet MS" panose="020B0603020202020204" pitchFamily="34" charset="0"/>
              </a:rPr>
              <a:t>6</a:t>
            </a:r>
            <a:r>
              <a:rPr kumimoji="0" lang="en-US" altLang="en-US" sz="1800" b="1" i="0" u="none" strike="noStrike" kern="0" cap="none" spc="0" normalizeH="0" baseline="0" noProof="0" dirty="0">
                <a:ln>
                  <a:noFill/>
                </a:ln>
                <a:solidFill>
                  <a:srgbClr val="FFFF00"/>
                </a:solidFill>
                <a:effectLst/>
                <a:uLnTx/>
                <a:uFillTx/>
                <a:latin typeface="Trebuchet MS" panose="020B0603020202020204" pitchFamily="34" charset="0"/>
              </a:rPr>
              <a:t>H</a:t>
            </a:r>
            <a:r>
              <a:rPr kumimoji="0" lang="en-US" altLang="en-US" sz="1800" b="1" i="0" u="none" strike="noStrike" kern="0" cap="none" spc="0" normalizeH="0" baseline="-25000" noProof="0" dirty="0">
                <a:ln>
                  <a:noFill/>
                </a:ln>
                <a:solidFill>
                  <a:srgbClr val="FFFF00"/>
                </a:solidFill>
                <a:effectLst/>
                <a:uLnTx/>
                <a:uFillTx/>
                <a:latin typeface="Trebuchet MS" panose="020B0603020202020204" pitchFamily="34" charset="0"/>
              </a:rPr>
              <a:t>2</a:t>
            </a:r>
            <a:r>
              <a:rPr kumimoji="0" lang="en-US" altLang="en-US" sz="1800" b="1" i="0" u="none" strike="noStrike" kern="0" cap="none" spc="0" normalizeH="0" baseline="0" noProof="0" dirty="0">
                <a:ln>
                  <a:noFill/>
                </a:ln>
                <a:solidFill>
                  <a:srgbClr val="FFFF00"/>
                </a:solidFill>
                <a:effectLst/>
                <a:uLnTx/>
                <a:uFillTx/>
                <a:latin typeface="Trebuchet MS" panose="020B0603020202020204" pitchFamily="34" charset="0"/>
              </a:rPr>
              <a:t>Br</a:t>
            </a:r>
            <a:r>
              <a:rPr kumimoji="0" lang="en-US" altLang="en-US" sz="1800" b="1" i="0" u="none" strike="noStrike" kern="0" cap="none" spc="0" normalizeH="0" baseline="-25000" noProof="0" dirty="0">
                <a:ln>
                  <a:noFill/>
                </a:ln>
                <a:solidFill>
                  <a:srgbClr val="FFFF00"/>
                </a:solidFill>
                <a:effectLst/>
                <a:uLnTx/>
                <a:uFillTx/>
                <a:latin typeface="Trebuchet MS" panose="020B0603020202020204" pitchFamily="34" charset="0"/>
              </a:rPr>
              <a:t>3</a:t>
            </a:r>
            <a:r>
              <a:rPr kumimoji="0" lang="en-US" altLang="en-US" sz="1800" b="1" i="0" u="none" strike="noStrike" kern="0" cap="none" spc="0" normalizeH="0" baseline="0" noProof="0" dirty="0">
                <a:ln>
                  <a:noFill/>
                </a:ln>
                <a:solidFill>
                  <a:srgbClr val="FFFF00"/>
                </a:solidFill>
                <a:effectLst/>
                <a:uLnTx/>
                <a:uFillTx/>
                <a:latin typeface="Trebuchet MS" panose="020B0603020202020204" pitchFamily="34" charset="0"/>
              </a:rPr>
              <a:t>NH</a:t>
            </a:r>
            <a:r>
              <a:rPr kumimoji="0" lang="en-US" altLang="en-US" sz="1800" b="1" i="0" u="none" strike="noStrike" kern="0" cap="none" spc="0" normalizeH="0" baseline="-25000" noProof="0" dirty="0">
                <a:ln>
                  <a:noFill/>
                </a:ln>
                <a:solidFill>
                  <a:srgbClr val="FFFF00"/>
                </a:solidFill>
                <a:effectLst/>
                <a:uLnTx/>
                <a:uFillTx/>
                <a:latin typeface="Trebuchet MS" panose="020B0603020202020204" pitchFamily="34" charset="0"/>
              </a:rPr>
              <a:t>2</a:t>
            </a:r>
            <a:endParaRPr kumimoji="0" lang="en-US" altLang="en-US" sz="1800" b="1" i="0" u="none" strike="noStrike" kern="0" cap="none" spc="0" normalizeH="0" baseline="0" noProof="0" dirty="0">
              <a:ln>
                <a:noFill/>
              </a:ln>
              <a:solidFill>
                <a:srgbClr val="FFFF00"/>
              </a:solidFill>
              <a:effectLst/>
              <a:uLnTx/>
              <a:uFillTx/>
              <a:latin typeface="Trebuchet MS" panose="020B0603020202020204" pitchFamily="34" charset="0"/>
            </a:endParaRPr>
          </a:p>
        </p:txBody>
      </p:sp>
      <p:sp>
        <p:nvSpPr>
          <p:cNvPr id="72" name="Text Box 66">
            <a:extLst>
              <a:ext uri="{FF2B5EF4-FFF2-40B4-BE49-F238E27FC236}">
                <a16:creationId xmlns:a16="http://schemas.microsoft.com/office/drawing/2014/main" id="{1F87FC4E-D7DC-4B1C-9265-CF1A8AEC5A38}"/>
              </a:ext>
            </a:extLst>
          </p:cNvPr>
          <p:cNvSpPr txBox="1">
            <a:spLocks noChangeArrowheads="1"/>
          </p:cNvSpPr>
          <p:nvPr/>
        </p:nvSpPr>
        <p:spPr bwMode="auto">
          <a:xfrm>
            <a:off x="9590112" y="5168964"/>
            <a:ext cx="185697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ts val="1000"/>
              </a:spcBef>
              <a:buClr>
                <a:srgbClr val="376092"/>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rgbClr val="376092"/>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rgbClr val="376092"/>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eaLnBrk="0" fontAlgn="base" hangingPunct="0">
              <a:spcBef>
                <a:spcPts val="1000"/>
              </a:spcBef>
              <a:spcAft>
                <a:spcPct val="0"/>
              </a:spcAft>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eaLnBrk="0" fontAlgn="base" hangingPunct="0">
              <a:spcBef>
                <a:spcPts val="1000"/>
              </a:spcBef>
              <a:spcAft>
                <a:spcPct val="0"/>
              </a:spcAft>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eaLnBrk="0" fontAlgn="base" hangingPunct="0">
              <a:spcBef>
                <a:spcPts val="1000"/>
              </a:spcBef>
              <a:spcAft>
                <a:spcPct val="0"/>
              </a:spcAft>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eaLnBrk="0" fontAlgn="base" hangingPunct="0">
              <a:spcBef>
                <a:spcPts val="1000"/>
              </a:spcBef>
              <a:spcAft>
                <a:spcPct val="0"/>
              </a:spcAft>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en-US" altLang="en-US" sz="1800" b="1" i="0" u="none" strike="noStrike" kern="0" cap="none" spc="0" normalizeH="0" baseline="0" noProof="0" dirty="0" err="1">
                <a:ln>
                  <a:noFill/>
                </a:ln>
                <a:solidFill>
                  <a:srgbClr val="FFFF00"/>
                </a:solidFill>
                <a:effectLst/>
                <a:uLnTx/>
                <a:uFillTx/>
                <a:latin typeface="Trebuchet MS" panose="020B0603020202020204" pitchFamily="34" charset="0"/>
              </a:rPr>
              <a:t>Màu</a:t>
            </a:r>
            <a:r>
              <a:rPr kumimoji="0" lang="en-US" altLang="en-US" sz="1800" b="1" i="0" u="none" strike="noStrike" kern="0" cap="none" spc="0" normalizeH="0" baseline="0" noProof="0" dirty="0">
                <a:ln>
                  <a:noFill/>
                </a:ln>
                <a:solidFill>
                  <a:srgbClr val="FFFF00"/>
                </a:solidFill>
                <a:effectLst/>
                <a:uLnTx/>
                <a:uFillTx/>
                <a:latin typeface="Trebuchet MS" panose="020B0603020202020204" pitchFamily="34" charset="0"/>
              </a:rPr>
              <a:t> </a:t>
            </a:r>
            <a:r>
              <a:rPr kumimoji="0" lang="en-US" altLang="en-US" sz="1800" b="1" i="0" u="none" strike="noStrike" kern="0" cap="none" spc="0" normalizeH="0" baseline="0" noProof="0" dirty="0" err="1">
                <a:ln>
                  <a:noFill/>
                </a:ln>
                <a:solidFill>
                  <a:srgbClr val="FFFF00"/>
                </a:solidFill>
                <a:effectLst/>
                <a:uLnTx/>
                <a:uFillTx/>
                <a:latin typeface="Trebuchet MS" panose="020B0603020202020204" pitchFamily="34" charset="0"/>
              </a:rPr>
              <a:t>tím</a:t>
            </a:r>
            <a:r>
              <a:rPr kumimoji="0" lang="en-US" altLang="en-US" sz="1800" b="1" i="0" u="none" strike="noStrike" kern="0" cap="none" spc="0" normalizeH="0" baseline="0" noProof="0" dirty="0">
                <a:ln>
                  <a:noFill/>
                </a:ln>
                <a:solidFill>
                  <a:srgbClr val="FFFF00"/>
                </a:solidFill>
                <a:effectLst/>
                <a:uLnTx/>
                <a:uFillTx/>
                <a:latin typeface="Trebuchet MS" panose="020B0603020202020204" pitchFamily="34" charset="0"/>
              </a:rPr>
              <a:t> (</a:t>
            </a:r>
            <a:r>
              <a:rPr kumimoji="0" lang="en-US" altLang="en-US" sz="1800" b="1" i="0" u="none" strike="noStrike" kern="0" cap="none" spc="0" normalizeH="0" noProof="0" dirty="0">
                <a:ln>
                  <a:noFill/>
                </a:ln>
                <a:solidFill>
                  <a:srgbClr val="FFFF00"/>
                </a:solidFill>
                <a:effectLst/>
                <a:uLnTx/>
                <a:uFillTx/>
                <a:latin typeface="Trebuchet MS" panose="020B0603020202020204" pitchFamily="34" charset="0"/>
              </a:rPr>
              <a:t> </a:t>
            </a:r>
            <a:r>
              <a:rPr kumimoji="0" lang="en-US" altLang="en-US" sz="1800" b="1" i="0" u="none" strike="noStrike" kern="0" cap="none" spc="0" normalizeH="0" noProof="0" dirty="0" err="1">
                <a:ln>
                  <a:noFill/>
                </a:ln>
                <a:solidFill>
                  <a:srgbClr val="FFFF00"/>
                </a:solidFill>
                <a:effectLst/>
                <a:uLnTx/>
                <a:uFillTx/>
                <a:latin typeface="Trebuchet MS" panose="020B0603020202020204" pitchFamily="34" charset="0"/>
              </a:rPr>
              <a:t>Trừ</a:t>
            </a:r>
            <a:r>
              <a:rPr kumimoji="0" lang="en-US" altLang="en-US" sz="1800" b="1" i="0" u="none" strike="noStrike" kern="0" cap="none" spc="0" normalizeH="0" noProof="0" dirty="0">
                <a:ln>
                  <a:noFill/>
                </a:ln>
                <a:solidFill>
                  <a:srgbClr val="FFFF00"/>
                </a:solidFill>
                <a:effectLst/>
                <a:uLnTx/>
                <a:uFillTx/>
                <a:latin typeface="Trebuchet MS" panose="020B0603020202020204" pitchFamily="34" charset="0"/>
              </a:rPr>
              <a:t> di </a:t>
            </a:r>
            <a:r>
              <a:rPr kumimoji="0" lang="en-US" altLang="en-US" sz="1800" b="1" i="0" u="none" strike="noStrike" kern="0" cap="none" spc="0" normalizeH="0" noProof="0" dirty="0" err="1">
                <a:ln>
                  <a:noFill/>
                </a:ln>
                <a:solidFill>
                  <a:srgbClr val="FFFF00"/>
                </a:solidFill>
                <a:effectLst/>
                <a:uLnTx/>
                <a:uFillTx/>
                <a:latin typeface="Trebuchet MS" panose="020B0603020202020204" pitchFamily="34" charset="0"/>
              </a:rPr>
              <a:t>peptit</a:t>
            </a:r>
            <a:r>
              <a:rPr kumimoji="0" lang="en-US" altLang="en-US" sz="1800" b="1" i="0" u="none" strike="noStrike" kern="0" cap="none" spc="0" normalizeH="0" noProof="0" dirty="0">
                <a:ln>
                  <a:noFill/>
                </a:ln>
                <a:solidFill>
                  <a:srgbClr val="FFFF00"/>
                </a:solidFill>
                <a:effectLst/>
                <a:uLnTx/>
                <a:uFillTx/>
                <a:latin typeface="Trebuchet MS" panose="020B0603020202020204" pitchFamily="34" charset="0"/>
              </a:rPr>
              <a:t> )</a:t>
            </a:r>
            <a:endParaRPr kumimoji="0" lang="en-US" altLang="en-US" sz="1800" b="1" i="0" u="none" strike="noStrike" kern="0" cap="none" spc="0" normalizeH="0" baseline="0" noProof="0" dirty="0">
              <a:ln>
                <a:noFill/>
              </a:ln>
              <a:solidFill>
                <a:srgbClr val="FFFF00"/>
              </a:solidFill>
              <a:effectLst/>
              <a:uLnTx/>
              <a:uFillTx/>
              <a:latin typeface="Trebuchet MS" panose="020B0603020202020204" pitchFamily="34" charset="0"/>
            </a:endParaRPr>
          </a:p>
        </p:txBody>
      </p:sp>
      <p:sp>
        <p:nvSpPr>
          <p:cNvPr id="73" name="Text Box 67">
            <a:extLst>
              <a:ext uri="{FF2B5EF4-FFF2-40B4-BE49-F238E27FC236}">
                <a16:creationId xmlns:a16="http://schemas.microsoft.com/office/drawing/2014/main" id="{AE485B6D-1C2F-4716-8357-542A3A8AFDFD}"/>
              </a:ext>
            </a:extLst>
          </p:cNvPr>
          <p:cNvSpPr txBox="1">
            <a:spLocks noChangeArrowheads="1"/>
          </p:cNvSpPr>
          <p:nvPr/>
        </p:nvSpPr>
        <p:spPr bwMode="auto">
          <a:xfrm>
            <a:off x="6833472" y="6035041"/>
            <a:ext cx="1958975"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rgbClr val="376092"/>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rgbClr val="376092"/>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rgbClr val="376092"/>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eaLnBrk="0" fontAlgn="base" hangingPunct="0">
              <a:spcBef>
                <a:spcPts val="1000"/>
              </a:spcBef>
              <a:spcAft>
                <a:spcPct val="0"/>
              </a:spcAft>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eaLnBrk="0" fontAlgn="base" hangingPunct="0">
              <a:spcBef>
                <a:spcPts val="1000"/>
              </a:spcBef>
              <a:spcAft>
                <a:spcPct val="0"/>
              </a:spcAft>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eaLnBrk="0" fontAlgn="base" hangingPunct="0">
              <a:spcBef>
                <a:spcPts val="1000"/>
              </a:spcBef>
              <a:spcAft>
                <a:spcPct val="0"/>
              </a:spcAft>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eaLnBrk="0" fontAlgn="base" hangingPunct="0">
              <a:spcBef>
                <a:spcPts val="1000"/>
              </a:spcBef>
              <a:spcAft>
                <a:spcPct val="0"/>
              </a:spcAft>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en-US" altLang="en-US" sz="1800" b="1" i="0" u="none" strike="noStrike" kern="0" cap="none" spc="0" normalizeH="0" baseline="0" noProof="0" dirty="0">
                <a:ln>
                  <a:noFill/>
                </a:ln>
                <a:solidFill>
                  <a:srgbClr val="FFFF00"/>
                </a:solidFill>
                <a:effectLst/>
                <a:uLnTx/>
                <a:uFillTx/>
                <a:latin typeface="Trebuchet MS" panose="020B0603020202020204" pitchFamily="34" charset="0"/>
              </a:rPr>
              <a:t>-(NH-R-CO)</a:t>
            </a:r>
            <a:r>
              <a:rPr kumimoji="0" lang="en-US" altLang="en-US" sz="1800" b="1" i="0" u="none" strike="noStrike" kern="0" cap="none" spc="0" normalizeH="0" baseline="-25000" noProof="0" dirty="0">
                <a:ln>
                  <a:noFill/>
                </a:ln>
                <a:solidFill>
                  <a:srgbClr val="FFFF00"/>
                </a:solidFill>
                <a:effectLst/>
                <a:uLnTx/>
                <a:uFillTx/>
                <a:latin typeface="Trebuchet MS" panose="020B0603020202020204" pitchFamily="34" charset="0"/>
              </a:rPr>
              <a:t>n</a:t>
            </a:r>
            <a:r>
              <a:rPr kumimoji="0" lang="en-US" altLang="en-US" sz="1800" b="1" i="0" u="none" strike="noStrike" kern="0" cap="none" spc="0" normalizeH="0" baseline="0" noProof="0" dirty="0">
                <a:ln>
                  <a:noFill/>
                </a:ln>
                <a:solidFill>
                  <a:srgbClr val="FFFF00"/>
                </a:solidFill>
                <a:effectLst/>
                <a:uLnTx/>
                <a:uFillTx/>
                <a:latin typeface="Trebuchet MS" panose="020B0603020202020204" pitchFamily="34" charset="0"/>
              </a:rPr>
              <a:t>-</a:t>
            </a:r>
          </a:p>
        </p:txBody>
      </p:sp>
      <p:sp>
        <p:nvSpPr>
          <p:cNvPr id="74" name="Text Box 55">
            <a:extLst>
              <a:ext uri="{FF2B5EF4-FFF2-40B4-BE49-F238E27FC236}">
                <a16:creationId xmlns:a16="http://schemas.microsoft.com/office/drawing/2014/main" id="{C7CC8256-57F9-4210-AC54-5769CF6C005E}"/>
              </a:ext>
            </a:extLst>
          </p:cNvPr>
          <p:cNvSpPr txBox="1">
            <a:spLocks noChangeArrowheads="1"/>
          </p:cNvSpPr>
          <p:nvPr/>
        </p:nvSpPr>
        <p:spPr bwMode="auto">
          <a:xfrm>
            <a:off x="7258923" y="3681614"/>
            <a:ext cx="1756428"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ts val="1000"/>
              </a:spcBef>
              <a:buClr>
                <a:srgbClr val="376092"/>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rgbClr val="376092"/>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rgbClr val="376092"/>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eaLnBrk="0" fontAlgn="base" hangingPunct="0">
              <a:spcBef>
                <a:spcPts val="1000"/>
              </a:spcBef>
              <a:spcAft>
                <a:spcPct val="0"/>
              </a:spcAft>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eaLnBrk="0" fontAlgn="base" hangingPunct="0">
              <a:spcBef>
                <a:spcPts val="1000"/>
              </a:spcBef>
              <a:spcAft>
                <a:spcPct val="0"/>
              </a:spcAft>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eaLnBrk="0" fontAlgn="base" hangingPunct="0">
              <a:spcBef>
                <a:spcPts val="1000"/>
              </a:spcBef>
              <a:spcAft>
                <a:spcPct val="0"/>
              </a:spcAft>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eaLnBrk="0" fontAlgn="base" hangingPunct="0">
              <a:spcBef>
                <a:spcPts val="1000"/>
              </a:spcBef>
              <a:spcAft>
                <a:spcPct val="0"/>
              </a:spcAft>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en-US" sz="1800" b="1" i="0" u="none" strike="noStrike" kern="0" cap="none" spc="0" normalizeH="0" baseline="0" noProof="0" dirty="0">
                <a:ln>
                  <a:noFill/>
                </a:ln>
                <a:solidFill>
                  <a:srgbClr val="FFFF00"/>
                </a:solidFill>
                <a:effectLst/>
                <a:uLnTx/>
                <a:uFillTx/>
                <a:latin typeface="Trebuchet MS" panose="020B0603020202020204" pitchFamily="34" charset="0"/>
              </a:rPr>
              <a:t>R-CH-COOR’           </a:t>
            </a:r>
          </a:p>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en-US" sz="1800" b="1" i="0" u="none" strike="noStrike" kern="0" cap="none" spc="0" normalizeH="0" baseline="0" noProof="0" dirty="0">
                <a:ln>
                  <a:noFill/>
                </a:ln>
                <a:solidFill>
                  <a:srgbClr val="FFFF00"/>
                </a:solidFill>
                <a:effectLst/>
                <a:uLnTx/>
                <a:uFillTx/>
                <a:latin typeface="Trebuchet MS" panose="020B0603020202020204" pitchFamily="34" charset="0"/>
              </a:rPr>
              <a:t>    NH</a:t>
            </a:r>
            <a:r>
              <a:rPr kumimoji="0" lang="en-US" altLang="en-US" sz="1800" b="1" i="0" u="none" strike="noStrike" kern="0" cap="none" spc="0" normalizeH="0" baseline="-25000" noProof="0" dirty="0">
                <a:ln>
                  <a:noFill/>
                </a:ln>
                <a:solidFill>
                  <a:srgbClr val="FFFF00"/>
                </a:solidFill>
                <a:effectLst/>
                <a:uLnTx/>
                <a:uFillTx/>
                <a:latin typeface="Trebuchet MS" panose="020B0603020202020204" pitchFamily="34" charset="0"/>
              </a:rPr>
              <a:t>3</a:t>
            </a:r>
            <a:r>
              <a:rPr kumimoji="0" lang="en-US" altLang="en-US" sz="1800" b="1" i="0" u="none" strike="noStrike" kern="0" cap="none" spc="0" normalizeH="0" baseline="0" noProof="0" dirty="0">
                <a:ln>
                  <a:noFill/>
                </a:ln>
                <a:solidFill>
                  <a:srgbClr val="FFFF00"/>
                </a:solidFill>
                <a:effectLst/>
                <a:uLnTx/>
                <a:uFillTx/>
                <a:latin typeface="Trebuchet MS" panose="020B0603020202020204" pitchFamily="34" charset="0"/>
              </a:rPr>
              <a:t>Cl </a:t>
            </a:r>
          </a:p>
        </p:txBody>
      </p:sp>
      <p:cxnSp>
        <p:nvCxnSpPr>
          <p:cNvPr id="15" name="Straight Connector 14">
            <a:extLst>
              <a:ext uri="{FF2B5EF4-FFF2-40B4-BE49-F238E27FC236}">
                <a16:creationId xmlns:a16="http://schemas.microsoft.com/office/drawing/2014/main" id="{3293E651-BC2D-40AB-90E2-C68F55AE4636}"/>
              </a:ext>
            </a:extLst>
          </p:cNvPr>
          <p:cNvCxnSpPr/>
          <p:nvPr/>
        </p:nvCxnSpPr>
        <p:spPr>
          <a:xfrm>
            <a:off x="7696171" y="3946989"/>
            <a:ext cx="0" cy="171014"/>
          </a:xfrm>
          <a:prstGeom prst="line">
            <a:avLst/>
          </a:prstGeom>
        </p:spPr>
        <p:style>
          <a:lnRef idx="3">
            <a:schemeClr val="accent3"/>
          </a:lnRef>
          <a:fillRef idx="0">
            <a:schemeClr val="accent3"/>
          </a:fillRef>
          <a:effectRef idx="2">
            <a:schemeClr val="accent3"/>
          </a:effectRef>
          <a:fontRef idx="minor">
            <a:schemeClr val="tx1"/>
          </a:fontRef>
        </p:style>
      </p:cxnSp>
      <p:sp>
        <p:nvSpPr>
          <p:cNvPr id="75" name="Text Box 61">
            <a:extLst>
              <a:ext uri="{FF2B5EF4-FFF2-40B4-BE49-F238E27FC236}">
                <a16:creationId xmlns:a16="http://schemas.microsoft.com/office/drawing/2014/main" id="{16DED6C6-CA2F-4104-8B99-BD306DD6E0BC}"/>
              </a:ext>
            </a:extLst>
          </p:cNvPr>
          <p:cNvSpPr txBox="1">
            <a:spLocks noChangeArrowheads="1"/>
          </p:cNvSpPr>
          <p:nvPr/>
        </p:nvSpPr>
        <p:spPr bwMode="auto">
          <a:xfrm>
            <a:off x="9690775" y="3002709"/>
            <a:ext cx="166687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rgbClr val="376092"/>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rgbClr val="376092"/>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rgbClr val="376092"/>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eaLnBrk="0" fontAlgn="base" hangingPunct="0">
              <a:spcBef>
                <a:spcPts val="1000"/>
              </a:spcBef>
              <a:spcAft>
                <a:spcPct val="0"/>
              </a:spcAft>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eaLnBrk="0" fontAlgn="base" hangingPunct="0">
              <a:spcBef>
                <a:spcPts val="1000"/>
              </a:spcBef>
              <a:spcAft>
                <a:spcPct val="0"/>
              </a:spcAft>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eaLnBrk="0" fontAlgn="base" hangingPunct="0">
              <a:spcBef>
                <a:spcPts val="1000"/>
              </a:spcBef>
              <a:spcAft>
                <a:spcPct val="0"/>
              </a:spcAft>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eaLnBrk="0" fontAlgn="base" hangingPunct="0">
              <a:spcBef>
                <a:spcPts val="1000"/>
              </a:spcBef>
              <a:spcAft>
                <a:spcPct val="0"/>
              </a:spcAft>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en-US" sz="1600" b="1" i="0" u="none" strike="noStrike" kern="0" cap="none" spc="0" normalizeH="0" baseline="0" noProof="0" dirty="0">
                <a:ln>
                  <a:noFill/>
                </a:ln>
                <a:solidFill>
                  <a:srgbClr val="FFFF00"/>
                </a:solidFill>
                <a:effectLst/>
                <a:uLnTx/>
                <a:uFillTx/>
                <a:latin typeface="Trebuchet MS" panose="020B0603020202020204" pitchFamily="34" charset="0"/>
              </a:rPr>
              <a:t> </a:t>
            </a:r>
            <a:r>
              <a:rPr lang="en-US" altLang="en-US" sz="1600" b="1" kern="0" dirty="0">
                <a:solidFill>
                  <a:srgbClr val="FFFF00"/>
                </a:solidFill>
              </a:rPr>
              <a:t>n </a:t>
            </a:r>
            <a:r>
              <a:rPr kumimoji="0" lang="en-US" altLang="en-US" sz="1600" b="1" i="0" u="none" strike="noStrike" kern="0" cap="none" spc="0" normalizeH="0" baseline="0" noProof="0" dirty="0">
                <a:ln>
                  <a:noFill/>
                </a:ln>
                <a:solidFill>
                  <a:srgbClr val="FFFF00"/>
                </a:solidFill>
                <a:effectLst/>
                <a:uLnTx/>
                <a:uFillTx/>
                <a:latin typeface="Trebuchet MS" panose="020B0603020202020204" pitchFamily="34" charset="0"/>
              </a:rPr>
              <a:t>R-CH-</a:t>
            </a:r>
            <a:r>
              <a:rPr kumimoji="0" lang="en-US" altLang="en-US" sz="1600" b="1" i="0" u="none" strike="noStrike" kern="0" cap="none" spc="0" normalizeH="0" baseline="0" noProof="0" dirty="0" err="1">
                <a:ln>
                  <a:noFill/>
                </a:ln>
                <a:solidFill>
                  <a:srgbClr val="FFFF00"/>
                </a:solidFill>
                <a:effectLst/>
                <a:uLnTx/>
                <a:uFillTx/>
                <a:latin typeface="Trebuchet MS" panose="020B0603020202020204" pitchFamily="34" charset="0"/>
              </a:rPr>
              <a:t>COONa</a:t>
            </a:r>
            <a:r>
              <a:rPr kumimoji="0" lang="en-US" altLang="en-US" sz="1600" b="1" i="0" u="none" strike="noStrike" kern="0" cap="none" spc="0" normalizeH="0" baseline="0" noProof="0" dirty="0">
                <a:ln>
                  <a:noFill/>
                </a:ln>
                <a:solidFill>
                  <a:srgbClr val="FFFF00"/>
                </a:solidFill>
                <a:effectLst/>
                <a:uLnTx/>
                <a:uFillTx/>
                <a:latin typeface="Trebuchet MS" panose="020B0603020202020204" pitchFamily="34" charset="0"/>
              </a:rPr>
              <a:t>           </a:t>
            </a:r>
          </a:p>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en-US" sz="1600" b="1" i="0" u="none" strike="noStrike" kern="0" cap="none" spc="0" normalizeH="0" baseline="0" noProof="0" dirty="0">
                <a:ln>
                  <a:noFill/>
                </a:ln>
                <a:solidFill>
                  <a:srgbClr val="FFFF00"/>
                </a:solidFill>
                <a:effectLst/>
                <a:uLnTx/>
                <a:uFillTx/>
                <a:latin typeface="Trebuchet MS" panose="020B0603020202020204" pitchFamily="34" charset="0"/>
              </a:rPr>
              <a:t>       NH</a:t>
            </a:r>
            <a:r>
              <a:rPr kumimoji="0" lang="en-US" altLang="en-US" sz="1600" b="1" i="0" u="none" strike="noStrike" kern="0" cap="none" spc="0" normalizeH="0" baseline="-25000" noProof="0" dirty="0">
                <a:ln>
                  <a:noFill/>
                </a:ln>
                <a:solidFill>
                  <a:srgbClr val="FFFF00"/>
                </a:solidFill>
                <a:effectLst/>
                <a:uLnTx/>
                <a:uFillTx/>
                <a:latin typeface="Trebuchet MS" panose="020B0603020202020204" pitchFamily="34" charset="0"/>
              </a:rPr>
              <a:t>2</a:t>
            </a:r>
            <a:r>
              <a:rPr kumimoji="0" lang="en-US" altLang="en-US" sz="1600" b="1" i="0" u="none" strike="noStrike" kern="0" cap="none" spc="0" normalizeH="0" baseline="0" noProof="0" dirty="0">
                <a:ln>
                  <a:noFill/>
                </a:ln>
                <a:solidFill>
                  <a:srgbClr val="FFFF00"/>
                </a:solidFill>
                <a:effectLst/>
                <a:uLnTx/>
                <a:uFillTx/>
                <a:latin typeface="Trebuchet MS" panose="020B0603020202020204" pitchFamily="34" charset="0"/>
              </a:rPr>
              <a:t> </a:t>
            </a:r>
          </a:p>
        </p:txBody>
      </p:sp>
      <p:grpSp>
        <p:nvGrpSpPr>
          <p:cNvPr id="76" name="Group 54">
            <a:extLst>
              <a:ext uri="{FF2B5EF4-FFF2-40B4-BE49-F238E27FC236}">
                <a16:creationId xmlns:a16="http://schemas.microsoft.com/office/drawing/2014/main" id="{A56BC304-6D52-417B-92E3-DDD8D725DACC}"/>
              </a:ext>
            </a:extLst>
          </p:cNvPr>
          <p:cNvGrpSpPr>
            <a:grpSpLocks/>
          </p:cNvGrpSpPr>
          <p:nvPr/>
        </p:nvGrpSpPr>
        <p:grpSpPr bwMode="auto">
          <a:xfrm>
            <a:off x="9876616" y="1865532"/>
            <a:ext cx="1585913" cy="708025"/>
            <a:chOff x="3703" y="2041"/>
            <a:chExt cx="999" cy="446"/>
          </a:xfrm>
        </p:grpSpPr>
        <p:sp>
          <p:nvSpPr>
            <p:cNvPr id="77" name="Text Box 55">
              <a:extLst>
                <a:ext uri="{FF2B5EF4-FFF2-40B4-BE49-F238E27FC236}">
                  <a16:creationId xmlns:a16="http://schemas.microsoft.com/office/drawing/2014/main" id="{F28B5E0A-278C-419A-93FF-6A90F415DE31}"/>
                </a:ext>
              </a:extLst>
            </p:cNvPr>
            <p:cNvSpPr txBox="1">
              <a:spLocks noChangeArrowheads="1"/>
            </p:cNvSpPr>
            <p:nvPr/>
          </p:nvSpPr>
          <p:spPr bwMode="auto">
            <a:xfrm>
              <a:off x="3703" y="2041"/>
              <a:ext cx="999"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rgbClr val="376092"/>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rgbClr val="376092"/>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rgbClr val="376092"/>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eaLnBrk="0" fontAlgn="base" hangingPunct="0">
                <a:spcBef>
                  <a:spcPts val="1000"/>
                </a:spcBef>
                <a:spcAft>
                  <a:spcPct val="0"/>
                </a:spcAft>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eaLnBrk="0" fontAlgn="base" hangingPunct="0">
                <a:spcBef>
                  <a:spcPts val="1000"/>
                </a:spcBef>
                <a:spcAft>
                  <a:spcPct val="0"/>
                </a:spcAft>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eaLnBrk="0" fontAlgn="base" hangingPunct="0">
                <a:spcBef>
                  <a:spcPts val="1000"/>
                </a:spcBef>
                <a:spcAft>
                  <a:spcPct val="0"/>
                </a:spcAft>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eaLnBrk="0" fontAlgn="base" hangingPunct="0">
                <a:spcBef>
                  <a:spcPts val="1000"/>
                </a:spcBef>
                <a:spcAft>
                  <a:spcPct val="0"/>
                </a:spcAft>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en-US" sz="1600" b="1" i="0" u="none" strike="noStrike" kern="0" cap="none" spc="0" normalizeH="0" baseline="0" noProof="0" dirty="0">
                  <a:ln>
                    <a:noFill/>
                  </a:ln>
                  <a:solidFill>
                    <a:srgbClr val="FFFF00"/>
                  </a:solidFill>
                  <a:effectLst/>
                  <a:uLnTx/>
                  <a:uFillTx/>
                  <a:latin typeface="Trebuchet MS" panose="020B0603020202020204" pitchFamily="34" charset="0"/>
                </a:rPr>
                <a:t>n R-CH-COOH           </a:t>
              </a:r>
            </a:p>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en-US" sz="1600" b="1" i="0" u="none" strike="noStrike" kern="0" cap="none" spc="0" normalizeH="0" baseline="0" noProof="0" dirty="0">
                  <a:ln>
                    <a:noFill/>
                  </a:ln>
                  <a:solidFill>
                    <a:srgbClr val="FFFF00"/>
                  </a:solidFill>
                  <a:effectLst/>
                  <a:uLnTx/>
                  <a:uFillTx/>
                  <a:latin typeface="Trebuchet MS" panose="020B0603020202020204" pitchFamily="34" charset="0"/>
                </a:rPr>
                <a:t>    NH</a:t>
              </a:r>
              <a:r>
                <a:rPr kumimoji="0" lang="en-US" altLang="en-US" sz="1600" b="1" i="0" u="none" strike="noStrike" kern="0" cap="none" spc="0" normalizeH="0" baseline="-25000" noProof="0" dirty="0">
                  <a:ln>
                    <a:noFill/>
                  </a:ln>
                  <a:solidFill>
                    <a:srgbClr val="FFFF00"/>
                  </a:solidFill>
                  <a:effectLst/>
                  <a:uLnTx/>
                  <a:uFillTx/>
                  <a:latin typeface="Trebuchet MS" panose="020B0603020202020204" pitchFamily="34" charset="0"/>
                </a:rPr>
                <a:t>3</a:t>
              </a:r>
              <a:r>
                <a:rPr kumimoji="0" lang="en-US" altLang="en-US" sz="1600" b="1" i="0" u="none" strike="noStrike" kern="0" cap="none" spc="0" normalizeH="0" baseline="0" noProof="0" dirty="0">
                  <a:ln>
                    <a:noFill/>
                  </a:ln>
                  <a:solidFill>
                    <a:srgbClr val="FFFF00"/>
                  </a:solidFill>
                  <a:effectLst/>
                  <a:uLnTx/>
                  <a:uFillTx/>
                  <a:latin typeface="Trebuchet MS" panose="020B0603020202020204" pitchFamily="34" charset="0"/>
                </a:rPr>
                <a:t>Cl </a:t>
              </a:r>
            </a:p>
          </p:txBody>
        </p:sp>
        <p:sp>
          <p:nvSpPr>
            <p:cNvPr id="78" name="Line 56">
              <a:extLst>
                <a:ext uri="{FF2B5EF4-FFF2-40B4-BE49-F238E27FC236}">
                  <a16:creationId xmlns:a16="http://schemas.microsoft.com/office/drawing/2014/main" id="{A1362862-A36D-46A7-A18D-91FC2103C146}"/>
                </a:ext>
              </a:extLst>
            </p:cNvPr>
            <p:cNvSpPr>
              <a:spLocks noChangeShapeType="1"/>
            </p:cNvSpPr>
            <p:nvPr/>
          </p:nvSpPr>
          <p:spPr bwMode="auto">
            <a:xfrm>
              <a:off x="3997" y="2238"/>
              <a:ext cx="0" cy="96"/>
            </a:xfrm>
            <a:prstGeom prst="line">
              <a:avLst/>
            </a:prstGeom>
            <a:noFill/>
            <a:ln w="2857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00"/>
                </a:solidFill>
                <a:effectLst/>
                <a:uLnTx/>
                <a:uFillTx/>
                <a:latin typeface="Trebuchet MS" panose="020B0603020202020204" pitchFamily="34" charset="0"/>
              </a:endParaRPr>
            </a:p>
          </p:txBody>
        </p:sp>
      </p:grpSp>
      <p:cxnSp>
        <p:nvCxnSpPr>
          <p:cNvPr id="79" name="Straight Connector 78">
            <a:extLst>
              <a:ext uri="{FF2B5EF4-FFF2-40B4-BE49-F238E27FC236}">
                <a16:creationId xmlns:a16="http://schemas.microsoft.com/office/drawing/2014/main" id="{74B3767D-4BE1-45EC-ABF0-9D2843BC1FB2}"/>
              </a:ext>
            </a:extLst>
          </p:cNvPr>
          <p:cNvCxnSpPr>
            <a:cxnSpLocks/>
          </p:cNvCxnSpPr>
          <p:nvPr/>
        </p:nvCxnSpPr>
        <p:spPr>
          <a:xfrm>
            <a:off x="10327199" y="3294474"/>
            <a:ext cx="0" cy="124356"/>
          </a:xfrm>
          <a:prstGeom prst="line">
            <a:avLst/>
          </a:prstGeom>
        </p:spPr>
        <p:style>
          <a:lnRef idx="3">
            <a:schemeClr val="accent3"/>
          </a:lnRef>
          <a:fillRef idx="0">
            <a:schemeClr val="accent3"/>
          </a:fillRef>
          <a:effectRef idx="2">
            <a:schemeClr val="accent3"/>
          </a:effectRef>
          <a:fontRef idx="minor">
            <a:schemeClr val="tx1"/>
          </a:fontRef>
        </p:style>
      </p:cxnSp>
      <p:sp>
        <p:nvSpPr>
          <p:cNvPr id="80" name="Text Box 6">
            <a:extLst>
              <a:ext uri="{FF2B5EF4-FFF2-40B4-BE49-F238E27FC236}">
                <a16:creationId xmlns:a16="http://schemas.microsoft.com/office/drawing/2014/main" id="{31B72819-8391-4B99-95C6-6E0D101F9408}"/>
              </a:ext>
            </a:extLst>
          </p:cNvPr>
          <p:cNvSpPr txBox="1">
            <a:spLocks noChangeArrowheads="1"/>
          </p:cNvSpPr>
          <p:nvPr/>
        </p:nvSpPr>
        <p:spPr bwMode="auto">
          <a:xfrm>
            <a:off x="152022" y="41302"/>
            <a:ext cx="7620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rgbClr val="376092"/>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rgbClr val="376092"/>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rgbClr val="376092"/>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eaLnBrk="0" fontAlgn="base" hangingPunct="0">
              <a:spcBef>
                <a:spcPts val="1000"/>
              </a:spcBef>
              <a:spcAft>
                <a:spcPct val="0"/>
              </a:spcAft>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eaLnBrk="0" fontAlgn="base" hangingPunct="0">
              <a:spcBef>
                <a:spcPts val="1000"/>
              </a:spcBef>
              <a:spcAft>
                <a:spcPct val="0"/>
              </a:spcAft>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eaLnBrk="0" fontAlgn="base" hangingPunct="0">
              <a:spcBef>
                <a:spcPts val="1000"/>
              </a:spcBef>
              <a:spcAft>
                <a:spcPct val="0"/>
              </a:spcAft>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eaLnBrk="0" fontAlgn="base" hangingPunct="0">
              <a:spcBef>
                <a:spcPts val="1000"/>
              </a:spcBef>
              <a:spcAft>
                <a:spcPct val="0"/>
              </a:spcAft>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fontAlgn="base">
              <a:spcBef>
                <a:spcPct val="50000"/>
              </a:spcBef>
              <a:spcAft>
                <a:spcPct val="0"/>
              </a:spcAft>
              <a:buClrTx/>
              <a:buSzTx/>
              <a:buFontTx/>
              <a:buNone/>
            </a:pPr>
            <a:r>
              <a:rPr lang="nl-NL" altLang="en-US" sz="3200" b="1" dirty="0">
                <a:solidFill>
                  <a:srgbClr val="FFFF00"/>
                </a:solidFill>
                <a:latin typeface="Times New Roman" panose="02020603050405020304" pitchFamily="18" charset="0"/>
              </a:rPr>
              <a:t>I. </a:t>
            </a:r>
            <a:r>
              <a:rPr lang="nl-NL" altLang="en-US" sz="3200" b="1" u="sng" dirty="0">
                <a:solidFill>
                  <a:srgbClr val="FFFF00"/>
                </a:solidFill>
                <a:latin typeface="Times New Roman" panose="02020603050405020304" pitchFamily="18" charset="0"/>
              </a:rPr>
              <a:t>KIẾN THỨC CẦN NHỚ</a:t>
            </a:r>
            <a:endParaRPr lang="en-US" altLang="en-US" sz="3200" b="1" u="sng" dirty="0">
              <a:solidFill>
                <a:srgbClr val="FFFF00"/>
              </a:solidFill>
              <a:latin typeface="Times New Roman" panose="02020603050405020304" pitchFamily="18" charset="0"/>
            </a:endParaRPr>
          </a:p>
        </p:txBody>
      </p:sp>
    </p:spTree>
    <p:extLst>
      <p:ext uri="{BB962C8B-B14F-4D97-AF65-F5344CB8AC3E}">
        <p14:creationId xmlns:p14="http://schemas.microsoft.com/office/powerpoint/2010/main" val="421811985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checkerboard(across)">
                                      <p:cBhvr>
                                        <p:cTn id="7" dur="500"/>
                                        <p:tgtEl>
                                          <p:spTgt spid="59"/>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3"/>
                                        </p:tgtEl>
                                        <p:attrNameLst>
                                          <p:attrName>style.visibility</p:attrName>
                                        </p:attrNameLst>
                                      </p:cBhvr>
                                      <p:to>
                                        <p:strVal val="visible"/>
                                      </p:to>
                                    </p:set>
                                    <p:animEffect transition="in" filter="checkerboard(across)">
                                      <p:cBhvr>
                                        <p:cTn id="12" dur="500"/>
                                        <p:tgtEl>
                                          <p:spTgt spid="63"/>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65"/>
                                        </p:tgtEl>
                                        <p:attrNameLst>
                                          <p:attrName>style.visibility</p:attrName>
                                        </p:attrNameLst>
                                      </p:cBhvr>
                                      <p:to>
                                        <p:strVal val="visible"/>
                                      </p:to>
                                    </p:set>
                                    <p:animEffect transition="in" filter="checkerboard(across)">
                                      <p:cBhvr>
                                        <p:cTn id="17" dur="500"/>
                                        <p:tgtEl>
                                          <p:spTgt spid="65"/>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60"/>
                                        </p:tgtEl>
                                        <p:attrNameLst>
                                          <p:attrName>style.visibility</p:attrName>
                                        </p:attrNameLst>
                                      </p:cBhvr>
                                      <p:to>
                                        <p:strVal val="visible"/>
                                      </p:to>
                                    </p:set>
                                    <p:animEffect transition="in" filter="checkerboard(across)">
                                      <p:cBhvr>
                                        <p:cTn id="22" dur="500"/>
                                        <p:tgtEl>
                                          <p:spTgt spid="60"/>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64"/>
                                        </p:tgtEl>
                                        <p:attrNameLst>
                                          <p:attrName>style.visibility</p:attrName>
                                        </p:attrNameLst>
                                      </p:cBhvr>
                                      <p:to>
                                        <p:strVal val="visible"/>
                                      </p:to>
                                    </p:set>
                                    <p:animEffect transition="in" filter="checkerboard(across)">
                                      <p:cBhvr>
                                        <p:cTn id="27" dur="500"/>
                                        <p:tgtEl>
                                          <p:spTgt spid="64"/>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76"/>
                                        </p:tgtEl>
                                        <p:attrNameLst>
                                          <p:attrName>style.visibility</p:attrName>
                                        </p:attrNameLst>
                                      </p:cBhvr>
                                      <p:to>
                                        <p:strVal val="visible"/>
                                      </p:to>
                                    </p:set>
                                    <p:animEffect transition="in" filter="checkerboard(across)">
                                      <p:cBhvr>
                                        <p:cTn id="32" dur="500"/>
                                        <p:tgtEl>
                                          <p:spTgt spid="76"/>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66"/>
                                        </p:tgtEl>
                                        <p:attrNameLst>
                                          <p:attrName>style.visibility</p:attrName>
                                        </p:attrNameLst>
                                      </p:cBhvr>
                                      <p:to>
                                        <p:strVal val="visible"/>
                                      </p:to>
                                    </p:set>
                                    <p:animEffect transition="in" filter="checkerboard(across)">
                                      <p:cBhvr>
                                        <p:cTn id="37" dur="500"/>
                                        <p:tgtEl>
                                          <p:spTgt spid="66"/>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69"/>
                                        </p:tgtEl>
                                        <p:attrNameLst>
                                          <p:attrName>style.visibility</p:attrName>
                                        </p:attrNameLst>
                                      </p:cBhvr>
                                      <p:to>
                                        <p:strVal val="visible"/>
                                      </p:to>
                                    </p:set>
                                    <p:animEffect transition="in" filter="checkerboard(across)">
                                      <p:cBhvr>
                                        <p:cTn id="42" dur="500"/>
                                        <p:tgtEl>
                                          <p:spTgt spid="6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75"/>
                                        </p:tgtEl>
                                        <p:attrNameLst>
                                          <p:attrName>style.visibility</p:attrName>
                                        </p:attrNameLst>
                                      </p:cBhvr>
                                      <p:to>
                                        <p:strVal val="visible"/>
                                      </p:to>
                                    </p:set>
                                    <p:animEffect transition="in" filter="wipe(down)">
                                      <p:cBhvr>
                                        <p:cTn id="47" dur="500"/>
                                        <p:tgtEl>
                                          <p:spTgt spid="7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74"/>
                                        </p:tgtEl>
                                        <p:attrNameLst>
                                          <p:attrName>style.visibility</p:attrName>
                                        </p:attrNameLst>
                                      </p:cBhvr>
                                      <p:to>
                                        <p:strVal val="visible"/>
                                      </p:to>
                                    </p:set>
                                    <p:animEffect transition="in" filter="wipe(down)">
                                      <p:cBhvr>
                                        <p:cTn id="52" dur="500"/>
                                        <p:tgtEl>
                                          <p:spTgt spid="74"/>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ntr" presetSubtype="10" fill="hold" grpId="0" nodeType="clickEffect">
                                  <p:stCondLst>
                                    <p:cond delay="0"/>
                                  </p:stCondLst>
                                  <p:childTnLst>
                                    <p:set>
                                      <p:cBhvr>
                                        <p:cTn id="56" dur="1" fill="hold">
                                          <p:stCondLst>
                                            <p:cond delay="0"/>
                                          </p:stCondLst>
                                        </p:cTn>
                                        <p:tgtEl>
                                          <p:spTgt spid="71"/>
                                        </p:tgtEl>
                                        <p:attrNameLst>
                                          <p:attrName>style.visibility</p:attrName>
                                        </p:attrNameLst>
                                      </p:cBhvr>
                                      <p:to>
                                        <p:strVal val="visible"/>
                                      </p:to>
                                    </p:set>
                                    <p:animEffect transition="in" filter="checkerboard(across)">
                                      <p:cBhvr>
                                        <p:cTn id="57" dur="500"/>
                                        <p:tgtEl>
                                          <p:spTgt spid="71"/>
                                        </p:tgtEl>
                                      </p:cBhvr>
                                    </p:animEffect>
                                  </p:childTnLst>
                                </p:cTn>
                              </p:par>
                            </p:childTnLst>
                          </p:cTn>
                        </p:par>
                      </p:childTnLst>
                    </p:cTn>
                  </p:par>
                  <p:par>
                    <p:cTn id="58" fill="hold">
                      <p:stCondLst>
                        <p:cond delay="indefinite"/>
                      </p:stCondLst>
                      <p:childTnLst>
                        <p:par>
                          <p:cTn id="59" fill="hold">
                            <p:stCondLst>
                              <p:cond delay="0"/>
                            </p:stCondLst>
                            <p:childTnLst>
                              <p:par>
                                <p:cTn id="60" presetID="5" presetClass="entr" presetSubtype="10" fill="hold" grpId="0" nodeType="clickEffect">
                                  <p:stCondLst>
                                    <p:cond delay="0"/>
                                  </p:stCondLst>
                                  <p:childTnLst>
                                    <p:set>
                                      <p:cBhvr>
                                        <p:cTn id="61" dur="1" fill="hold">
                                          <p:stCondLst>
                                            <p:cond delay="0"/>
                                          </p:stCondLst>
                                        </p:cTn>
                                        <p:tgtEl>
                                          <p:spTgt spid="72"/>
                                        </p:tgtEl>
                                        <p:attrNameLst>
                                          <p:attrName>style.visibility</p:attrName>
                                        </p:attrNameLst>
                                      </p:cBhvr>
                                      <p:to>
                                        <p:strVal val="visible"/>
                                      </p:to>
                                    </p:set>
                                    <p:animEffect transition="in" filter="checkerboard(across)">
                                      <p:cBhvr>
                                        <p:cTn id="62" dur="500"/>
                                        <p:tgtEl>
                                          <p:spTgt spid="72"/>
                                        </p:tgtEl>
                                      </p:cBhvr>
                                    </p:animEffect>
                                  </p:childTnLst>
                                </p:cTn>
                              </p:par>
                            </p:childTnLst>
                          </p:cTn>
                        </p:par>
                      </p:childTnLst>
                    </p:cTn>
                  </p:par>
                  <p:par>
                    <p:cTn id="63" fill="hold">
                      <p:stCondLst>
                        <p:cond delay="indefinite"/>
                      </p:stCondLst>
                      <p:childTnLst>
                        <p:par>
                          <p:cTn id="64" fill="hold">
                            <p:stCondLst>
                              <p:cond delay="0"/>
                            </p:stCondLst>
                            <p:childTnLst>
                              <p:par>
                                <p:cTn id="65" presetID="5" presetClass="entr" presetSubtype="10" fill="hold" grpId="0" nodeType="clickEffect">
                                  <p:stCondLst>
                                    <p:cond delay="0"/>
                                  </p:stCondLst>
                                  <p:childTnLst>
                                    <p:set>
                                      <p:cBhvr>
                                        <p:cTn id="66" dur="1" fill="hold">
                                          <p:stCondLst>
                                            <p:cond delay="0"/>
                                          </p:stCondLst>
                                        </p:cTn>
                                        <p:tgtEl>
                                          <p:spTgt spid="73"/>
                                        </p:tgtEl>
                                        <p:attrNameLst>
                                          <p:attrName>style.visibility</p:attrName>
                                        </p:attrNameLst>
                                      </p:cBhvr>
                                      <p:to>
                                        <p:strVal val="visible"/>
                                      </p:to>
                                    </p:set>
                                    <p:animEffect transition="in" filter="checkerboard(across)">
                                      <p:cBhvr>
                                        <p:cTn id="67"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64" grpId="0"/>
      <p:bldP spid="65" grpId="0"/>
      <p:bldP spid="69" grpId="0"/>
      <p:bldP spid="71" grpId="0"/>
      <p:bldP spid="72" grpId="0"/>
      <p:bldP spid="73" grpId="0"/>
      <p:bldP spid="74" grpId="0"/>
      <p:bldP spid="7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207D9B-DA8F-4D8D-AC55-4D964DEE01EB}"/>
              </a:ext>
            </a:extLst>
          </p:cNvPr>
          <p:cNvSpPr txBox="1"/>
          <p:nvPr/>
        </p:nvSpPr>
        <p:spPr>
          <a:xfrm>
            <a:off x="213360" y="101600"/>
            <a:ext cx="3484880" cy="584775"/>
          </a:xfrm>
          <a:prstGeom prst="rect">
            <a:avLst/>
          </a:prstGeom>
          <a:noFill/>
        </p:spPr>
        <p:txBody>
          <a:bodyPr wrap="square">
            <a:spAutoFit/>
          </a:bodyPr>
          <a:lstStyle/>
          <a:p>
            <a:pPr marL="0" marR="0" lvl="0" indent="0" algn="just" defTabSz="457200" rtl="0" eaLnBrk="1" fontAlgn="base" latinLnBrk="0" hangingPunct="1">
              <a:lnSpc>
                <a:spcPct val="100000"/>
              </a:lnSpc>
              <a:spcBef>
                <a:spcPct val="0"/>
              </a:spcBef>
              <a:spcAft>
                <a:spcPct val="0"/>
              </a:spcAft>
              <a:buClrTx/>
              <a:buSzTx/>
              <a:buFontTx/>
              <a:buNone/>
              <a:tabLst/>
              <a:defRPr/>
            </a:pPr>
            <a:r>
              <a:rPr kumimoji="0" lang="nl-NL" altLang="en-US" sz="3200" b="1" i="0" u="none" strike="noStrike" kern="1200" cap="none" spc="0" normalizeH="0" baseline="0" noProof="0" dirty="0">
                <a:ln>
                  <a:noFill/>
                </a:ln>
                <a:solidFill>
                  <a:srgbClr val="FFFF00"/>
                </a:solidFill>
                <a:effectLst/>
                <a:uLnTx/>
                <a:uFillTx/>
                <a:latin typeface="Times New Roman" panose="02020603050405020304" pitchFamily="18" charset="0"/>
                <a:ea typeface="+mn-ea"/>
                <a:cs typeface="+mn-cs"/>
              </a:rPr>
              <a:t>II. </a:t>
            </a:r>
            <a:r>
              <a:rPr kumimoji="0" lang="nl-NL" altLang="en-US" sz="3200" b="1" i="0" u="sng" strike="noStrike" kern="1200" cap="none" spc="0" normalizeH="0" baseline="0" noProof="0" dirty="0">
                <a:ln>
                  <a:noFill/>
                </a:ln>
                <a:solidFill>
                  <a:srgbClr val="FFFF00"/>
                </a:solidFill>
                <a:effectLst/>
                <a:uLnTx/>
                <a:uFillTx/>
                <a:latin typeface="Arrus-Black" panose="02020500000000000000" pitchFamily="18" charset="0"/>
                <a:ea typeface="+mn-ea"/>
                <a:cs typeface="Arrus-Black" panose="02020500000000000000" pitchFamily="18" charset="0"/>
              </a:rPr>
              <a:t>Luyện tập </a:t>
            </a:r>
          </a:p>
        </p:txBody>
      </p:sp>
      <p:sp>
        <p:nvSpPr>
          <p:cNvPr id="5" name="TextBox 4">
            <a:extLst>
              <a:ext uri="{FF2B5EF4-FFF2-40B4-BE49-F238E27FC236}">
                <a16:creationId xmlns:a16="http://schemas.microsoft.com/office/drawing/2014/main" id="{D90BC318-1293-4BB3-A10A-16D26B21CEA1}"/>
              </a:ext>
            </a:extLst>
          </p:cNvPr>
          <p:cNvSpPr txBox="1"/>
          <p:nvPr/>
        </p:nvSpPr>
        <p:spPr>
          <a:xfrm>
            <a:off x="142240" y="632663"/>
            <a:ext cx="12049760" cy="1200329"/>
          </a:xfrm>
          <a:prstGeom prst="rect">
            <a:avLst/>
          </a:prstGeom>
          <a:noFill/>
        </p:spPr>
        <p:txBody>
          <a:bodyPr wrap="square">
            <a:spAutoFit/>
          </a:bodyPr>
          <a:lstStyle/>
          <a:p>
            <a:pPr algn="just">
              <a:tabLst>
                <a:tab pos="228600" algn="l"/>
                <a:tab pos="1828800" algn="l"/>
                <a:tab pos="3429000" algn="l"/>
                <a:tab pos="5029200" algn="l"/>
              </a:tabLst>
            </a:pPr>
            <a:r>
              <a:rPr lang="vi-VN" sz="2400" b="1" i="0" dirty="0">
                <a:solidFill>
                  <a:srgbClr val="FFFF00"/>
                </a:solidFill>
                <a:effectLst/>
                <a:latin typeface="Muli"/>
              </a:rPr>
              <a:t>Câu 1:</a:t>
            </a:r>
            <a:r>
              <a:rPr lang="vi-VN" sz="2400" b="0" i="0" dirty="0">
                <a:solidFill>
                  <a:srgbClr val="FFFF00"/>
                </a:solidFill>
                <a:effectLst/>
                <a:latin typeface="Muli"/>
              </a:rPr>
              <a:t> </a:t>
            </a:r>
            <a:r>
              <a:rPr lang="en-US" sz="2400" b="0" i="0" dirty="0">
                <a:solidFill>
                  <a:srgbClr val="FFFF00"/>
                </a:solidFill>
                <a:effectLst/>
                <a:latin typeface="Muli"/>
              </a:rPr>
              <a:t> </a:t>
            </a:r>
            <a:r>
              <a:rPr lang="en-US" sz="2400"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Amin </a:t>
            </a:r>
            <a:r>
              <a:rPr lang="en-US" sz="2400" dirty="0" err="1">
                <a:solidFill>
                  <a:schemeClr val="bg1"/>
                </a:solidFill>
                <a:latin typeface="Times New Roman" panose="02020603050405020304" pitchFamily="18" charset="0"/>
                <a:ea typeface="Arial" panose="020B0604020202020204" pitchFamily="34" charset="0"/>
                <a:cs typeface="Times New Roman" panose="02020603050405020304" pitchFamily="18" charset="0"/>
              </a:rPr>
              <a:t>nào</a:t>
            </a:r>
            <a:r>
              <a:rPr lang="en-US" sz="2400"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 </a:t>
            </a:r>
            <a:r>
              <a:rPr lang="en-US" sz="2400" dirty="0" err="1">
                <a:solidFill>
                  <a:schemeClr val="bg1"/>
                </a:solidFill>
                <a:latin typeface="Times New Roman" panose="02020603050405020304" pitchFamily="18" charset="0"/>
                <a:ea typeface="Arial" panose="020B0604020202020204" pitchFamily="34" charset="0"/>
                <a:cs typeface="Times New Roman" panose="02020603050405020304" pitchFamily="18" charset="0"/>
              </a:rPr>
              <a:t>sau</a:t>
            </a:r>
            <a:r>
              <a:rPr lang="en-US" sz="2400"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 </a:t>
            </a:r>
            <a:r>
              <a:rPr lang="en-US" sz="2400" dirty="0" err="1">
                <a:solidFill>
                  <a:schemeClr val="bg1"/>
                </a:solidFill>
                <a:latin typeface="Times New Roman" panose="02020603050405020304" pitchFamily="18" charset="0"/>
                <a:ea typeface="Arial" panose="020B0604020202020204" pitchFamily="34" charset="0"/>
                <a:cs typeface="Times New Roman" panose="02020603050405020304" pitchFamily="18" charset="0"/>
              </a:rPr>
              <a:t>đây</a:t>
            </a:r>
            <a:r>
              <a:rPr lang="en-US" sz="2400"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 </a:t>
            </a:r>
            <a:r>
              <a:rPr lang="en-US" sz="2400" dirty="0" err="1">
                <a:solidFill>
                  <a:schemeClr val="bg1"/>
                </a:solidFill>
                <a:latin typeface="Times New Roman" panose="02020603050405020304" pitchFamily="18" charset="0"/>
                <a:ea typeface="Arial" panose="020B0604020202020204" pitchFamily="34" charset="0"/>
                <a:cs typeface="Times New Roman" panose="02020603050405020304" pitchFamily="18" charset="0"/>
              </a:rPr>
              <a:t>là</a:t>
            </a:r>
            <a:r>
              <a:rPr lang="en-US" sz="2400"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 </a:t>
            </a:r>
            <a:r>
              <a:rPr lang="en-US" sz="2400" dirty="0" err="1">
                <a:solidFill>
                  <a:schemeClr val="bg1"/>
                </a:solidFill>
                <a:latin typeface="Times New Roman" panose="02020603050405020304" pitchFamily="18" charset="0"/>
                <a:ea typeface="Arial" panose="020B0604020202020204" pitchFamily="34" charset="0"/>
                <a:cs typeface="Times New Roman" panose="02020603050405020304" pitchFamily="18" charset="0"/>
              </a:rPr>
              <a:t>chất</a:t>
            </a:r>
            <a:r>
              <a:rPr lang="en-US" sz="2400"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 </a:t>
            </a:r>
            <a:r>
              <a:rPr lang="en-US" sz="2400" dirty="0" err="1">
                <a:solidFill>
                  <a:schemeClr val="bg1"/>
                </a:solidFill>
                <a:latin typeface="Times New Roman" panose="02020603050405020304" pitchFamily="18" charset="0"/>
                <a:ea typeface="Arial" panose="020B0604020202020204" pitchFamily="34" charset="0"/>
                <a:cs typeface="Times New Roman" panose="02020603050405020304" pitchFamily="18" charset="0"/>
              </a:rPr>
              <a:t>lỏng</a:t>
            </a:r>
            <a:r>
              <a:rPr lang="en-US" sz="2400"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 ở </a:t>
            </a:r>
            <a:r>
              <a:rPr lang="en-US" sz="2400" dirty="0" err="1">
                <a:solidFill>
                  <a:schemeClr val="bg1"/>
                </a:solidFill>
                <a:latin typeface="Times New Roman" panose="02020603050405020304" pitchFamily="18" charset="0"/>
                <a:ea typeface="Arial" panose="020B0604020202020204" pitchFamily="34" charset="0"/>
                <a:cs typeface="Times New Roman" panose="02020603050405020304" pitchFamily="18" charset="0"/>
              </a:rPr>
              <a:t>điều</a:t>
            </a:r>
            <a:r>
              <a:rPr lang="en-US" sz="2400"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 </a:t>
            </a:r>
            <a:r>
              <a:rPr lang="en-US" sz="2400" dirty="0" err="1">
                <a:solidFill>
                  <a:schemeClr val="bg1"/>
                </a:solidFill>
                <a:latin typeface="Times New Roman" panose="02020603050405020304" pitchFamily="18" charset="0"/>
                <a:ea typeface="Arial" panose="020B0604020202020204" pitchFamily="34" charset="0"/>
                <a:cs typeface="Times New Roman" panose="02020603050405020304" pitchFamily="18" charset="0"/>
              </a:rPr>
              <a:t>kiện</a:t>
            </a:r>
            <a:r>
              <a:rPr lang="en-US" sz="2400"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 </a:t>
            </a:r>
            <a:r>
              <a:rPr lang="en-US" sz="2400" dirty="0" err="1">
                <a:solidFill>
                  <a:schemeClr val="bg1"/>
                </a:solidFill>
                <a:latin typeface="Times New Roman" panose="02020603050405020304" pitchFamily="18" charset="0"/>
                <a:ea typeface="Arial" panose="020B0604020202020204" pitchFamily="34" charset="0"/>
                <a:cs typeface="Times New Roman" panose="02020603050405020304" pitchFamily="18" charset="0"/>
              </a:rPr>
              <a:t>thường</a:t>
            </a:r>
            <a:r>
              <a:rPr lang="en-US" sz="2400"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 </a:t>
            </a:r>
            <a:r>
              <a:rPr lang="en-US" sz="2400" dirty="0" err="1">
                <a:solidFill>
                  <a:schemeClr val="bg1"/>
                </a:solidFill>
                <a:latin typeface="Times New Roman" panose="02020603050405020304" pitchFamily="18" charset="0"/>
                <a:ea typeface="Arial" panose="020B0604020202020204" pitchFamily="34" charset="0"/>
                <a:cs typeface="Times New Roman" panose="02020603050405020304" pitchFamily="18" charset="0"/>
              </a:rPr>
              <a:t>để</a:t>
            </a:r>
            <a:r>
              <a:rPr lang="en-US" sz="2400"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 </a:t>
            </a:r>
            <a:r>
              <a:rPr lang="en-US" sz="2400" dirty="0" err="1">
                <a:solidFill>
                  <a:schemeClr val="bg1"/>
                </a:solidFill>
                <a:latin typeface="Times New Roman" panose="02020603050405020304" pitchFamily="18" charset="0"/>
                <a:ea typeface="Arial" panose="020B0604020202020204" pitchFamily="34" charset="0"/>
                <a:cs typeface="Times New Roman" panose="02020603050405020304" pitchFamily="18" charset="0"/>
              </a:rPr>
              <a:t>lâu</a:t>
            </a:r>
            <a:r>
              <a:rPr lang="en-US" sz="2400"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 </a:t>
            </a:r>
            <a:r>
              <a:rPr lang="en-US" sz="2400" dirty="0" err="1">
                <a:solidFill>
                  <a:schemeClr val="bg1"/>
                </a:solidFill>
                <a:latin typeface="Times New Roman" panose="02020603050405020304" pitchFamily="18" charset="0"/>
                <a:ea typeface="Arial" panose="020B0604020202020204" pitchFamily="34" charset="0"/>
                <a:cs typeface="Times New Roman" panose="02020603050405020304" pitchFamily="18" charset="0"/>
              </a:rPr>
              <a:t>trong</a:t>
            </a:r>
            <a:r>
              <a:rPr lang="en-US" sz="2400"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 </a:t>
            </a:r>
            <a:r>
              <a:rPr lang="en-US" sz="2400" dirty="0" err="1">
                <a:solidFill>
                  <a:schemeClr val="bg1"/>
                </a:solidFill>
                <a:latin typeface="Times New Roman" panose="02020603050405020304" pitchFamily="18" charset="0"/>
                <a:ea typeface="Arial" panose="020B0604020202020204" pitchFamily="34" charset="0"/>
                <a:cs typeface="Times New Roman" panose="02020603050405020304" pitchFamily="18" charset="0"/>
              </a:rPr>
              <a:t>không</a:t>
            </a:r>
            <a:r>
              <a:rPr lang="en-US" sz="2400"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 </a:t>
            </a:r>
            <a:r>
              <a:rPr lang="en-US" sz="2400" dirty="0" err="1">
                <a:solidFill>
                  <a:schemeClr val="bg1"/>
                </a:solidFill>
                <a:latin typeface="Times New Roman" panose="02020603050405020304" pitchFamily="18" charset="0"/>
                <a:ea typeface="Arial" panose="020B0604020202020204" pitchFamily="34" charset="0"/>
                <a:cs typeface="Times New Roman" panose="02020603050405020304" pitchFamily="18" charset="0"/>
              </a:rPr>
              <a:t>khí</a:t>
            </a:r>
            <a:r>
              <a:rPr lang="en-US" sz="2400"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 </a:t>
            </a:r>
            <a:r>
              <a:rPr lang="en-US" sz="2400" dirty="0" err="1">
                <a:solidFill>
                  <a:schemeClr val="bg1"/>
                </a:solidFill>
                <a:latin typeface="Times New Roman" panose="02020603050405020304" pitchFamily="18" charset="0"/>
                <a:ea typeface="Arial" panose="020B0604020202020204" pitchFamily="34" charset="0"/>
                <a:cs typeface="Times New Roman" panose="02020603050405020304" pitchFamily="18" charset="0"/>
              </a:rPr>
              <a:t>bị</a:t>
            </a:r>
            <a:r>
              <a:rPr lang="en-US" sz="2400"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 </a:t>
            </a:r>
            <a:r>
              <a:rPr lang="en-US" sz="2400" dirty="0" err="1">
                <a:solidFill>
                  <a:schemeClr val="bg1"/>
                </a:solidFill>
                <a:latin typeface="Times New Roman" panose="02020603050405020304" pitchFamily="18" charset="0"/>
                <a:ea typeface="Arial" panose="020B0604020202020204" pitchFamily="34" charset="0"/>
                <a:cs typeface="Times New Roman" panose="02020603050405020304" pitchFamily="18" charset="0"/>
              </a:rPr>
              <a:t>oxi</a:t>
            </a:r>
            <a:r>
              <a:rPr lang="en-US" sz="2400"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 </a:t>
            </a:r>
            <a:r>
              <a:rPr lang="en-US" sz="2400" dirty="0" err="1">
                <a:solidFill>
                  <a:schemeClr val="bg1"/>
                </a:solidFill>
                <a:latin typeface="Times New Roman" panose="02020603050405020304" pitchFamily="18" charset="0"/>
                <a:ea typeface="Arial" panose="020B0604020202020204" pitchFamily="34" charset="0"/>
                <a:cs typeface="Times New Roman" panose="02020603050405020304" pitchFamily="18" charset="0"/>
              </a:rPr>
              <a:t>hóa</a:t>
            </a:r>
            <a:r>
              <a:rPr lang="en-US" sz="2400"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 </a:t>
            </a:r>
            <a:r>
              <a:rPr lang="en-US" sz="2400" dirty="0" err="1">
                <a:solidFill>
                  <a:schemeClr val="bg1"/>
                </a:solidFill>
                <a:latin typeface="Times New Roman" panose="02020603050405020304" pitchFamily="18" charset="0"/>
                <a:ea typeface="Arial" panose="020B0604020202020204" pitchFamily="34" charset="0"/>
                <a:cs typeface="Times New Roman" panose="02020603050405020304" pitchFamily="18" charset="0"/>
              </a:rPr>
              <a:t>thành</a:t>
            </a:r>
            <a:r>
              <a:rPr lang="en-US" sz="2400"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 </a:t>
            </a:r>
            <a:r>
              <a:rPr lang="en-US" sz="2400" dirty="0" err="1">
                <a:solidFill>
                  <a:schemeClr val="bg1"/>
                </a:solidFill>
                <a:latin typeface="Times New Roman" panose="02020603050405020304" pitchFamily="18" charset="0"/>
                <a:ea typeface="Arial" panose="020B0604020202020204" pitchFamily="34" charset="0"/>
                <a:cs typeface="Times New Roman" panose="02020603050405020304" pitchFamily="18" charset="0"/>
              </a:rPr>
              <a:t>màu</a:t>
            </a:r>
            <a:r>
              <a:rPr lang="en-US" sz="2400"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 </a:t>
            </a:r>
            <a:r>
              <a:rPr lang="en-US" sz="2400" dirty="0" err="1">
                <a:solidFill>
                  <a:schemeClr val="bg1"/>
                </a:solidFill>
                <a:latin typeface="Times New Roman" panose="02020603050405020304" pitchFamily="18" charset="0"/>
                <a:ea typeface="Arial" panose="020B0604020202020204" pitchFamily="34" charset="0"/>
                <a:cs typeface="Times New Roman" panose="02020603050405020304" pitchFamily="18" charset="0"/>
              </a:rPr>
              <a:t>đen</a:t>
            </a:r>
            <a:r>
              <a:rPr lang="en-US" sz="2400"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a:t>
            </a:r>
            <a:endPar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algn="just">
              <a:tabLst>
                <a:tab pos="228600" algn="l"/>
                <a:tab pos="1828800" algn="l"/>
                <a:tab pos="3429000" algn="l"/>
                <a:tab pos="5029200" algn="l"/>
              </a:tabLst>
            </a:pPr>
            <a:r>
              <a:rPr lang="en-US" sz="2400"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A. </a:t>
            </a:r>
            <a:r>
              <a:rPr lang="en-US" sz="2400" dirty="0" err="1">
                <a:solidFill>
                  <a:schemeClr val="bg1"/>
                </a:solidFill>
                <a:latin typeface="Times New Roman" panose="02020603050405020304" pitchFamily="18" charset="0"/>
                <a:ea typeface="Arial" panose="020B0604020202020204" pitchFamily="34" charset="0"/>
                <a:cs typeface="Times New Roman" panose="02020603050405020304" pitchFamily="18" charset="0"/>
              </a:rPr>
              <a:t>Anilin</a:t>
            </a:r>
            <a:r>
              <a:rPr lang="en-US" sz="2400"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	B. </a:t>
            </a:r>
            <a:r>
              <a:rPr lang="en-US" sz="2400" dirty="0" err="1">
                <a:solidFill>
                  <a:schemeClr val="bg1"/>
                </a:solidFill>
                <a:latin typeface="Times New Roman" panose="02020603050405020304" pitchFamily="18" charset="0"/>
                <a:ea typeface="Arial" panose="020B0604020202020204" pitchFamily="34" charset="0"/>
                <a:cs typeface="Times New Roman" panose="02020603050405020304" pitchFamily="18" charset="0"/>
              </a:rPr>
              <a:t>Metylamin</a:t>
            </a:r>
            <a:r>
              <a:rPr lang="en-US" sz="2400"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	C. </a:t>
            </a:r>
            <a:r>
              <a:rPr lang="en-US" sz="2400" dirty="0" err="1">
                <a:solidFill>
                  <a:schemeClr val="bg1"/>
                </a:solidFill>
                <a:latin typeface="Times New Roman" panose="02020603050405020304" pitchFamily="18" charset="0"/>
                <a:ea typeface="Arial" panose="020B0604020202020204" pitchFamily="34" charset="0"/>
                <a:cs typeface="Times New Roman" panose="02020603050405020304" pitchFamily="18" charset="0"/>
              </a:rPr>
              <a:t>Trimetylamin</a:t>
            </a:r>
            <a:r>
              <a:rPr lang="en-US" sz="2400"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	  D. </a:t>
            </a:r>
            <a:r>
              <a:rPr lang="en-US" sz="2400" dirty="0" err="1">
                <a:solidFill>
                  <a:schemeClr val="bg1"/>
                </a:solidFill>
                <a:latin typeface="Times New Roman" panose="02020603050405020304" pitchFamily="18" charset="0"/>
                <a:ea typeface="Arial" panose="020B0604020202020204" pitchFamily="34" charset="0"/>
                <a:cs typeface="Times New Roman" panose="02020603050405020304" pitchFamily="18" charset="0"/>
              </a:rPr>
              <a:t>Đimetylamin</a:t>
            </a:r>
            <a:r>
              <a:rPr lang="en-US" sz="2400"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a:t>
            </a:r>
            <a:endPar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9F890A18-8209-4C48-A368-125423ED6F33}"/>
              </a:ext>
            </a:extLst>
          </p:cNvPr>
          <p:cNvSpPr txBox="1"/>
          <p:nvPr/>
        </p:nvSpPr>
        <p:spPr>
          <a:xfrm>
            <a:off x="386080" y="1768585"/>
            <a:ext cx="12049760" cy="856068"/>
          </a:xfrm>
          <a:prstGeom prst="rect">
            <a:avLst/>
          </a:prstGeom>
          <a:noFill/>
        </p:spPr>
        <p:txBody>
          <a:bodyPr wrap="square">
            <a:spAutoFit/>
          </a:bodyPr>
          <a:lstStyle/>
          <a:p>
            <a:pPr algn="just">
              <a:lnSpc>
                <a:spcPct val="107000"/>
              </a:lnSpc>
              <a:tabLst>
                <a:tab pos="228600" algn="l"/>
                <a:tab pos="1828800" algn="l"/>
                <a:tab pos="3429000" algn="l"/>
                <a:tab pos="5029200" algn="l"/>
              </a:tabLst>
            </a:pPr>
            <a:r>
              <a:rPr lang="en-US" sz="2400" b="1" i="0" dirty="0" err="1">
                <a:solidFill>
                  <a:srgbClr val="FFFF00"/>
                </a:solidFill>
                <a:effectLst/>
                <a:latin typeface="Muli"/>
              </a:rPr>
              <a:t>Câu</a:t>
            </a:r>
            <a:r>
              <a:rPr lang="en-US" sz="2400" b="1" i="0" dirty="0">
                <a:solidFill>
                  <a:srgbClr val="FFFF00"/>
                </a:solidFill>
                <a:effectLst/>
                <a:latin typeface="Muli"/>
              </a:rPr>
              <a:t> 2: </a:t>
            </a:r>
            <a:r>
              <a:rPr lang="en-US" sz="2400"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Amin </a:t>
            </a:r>
            <a:r>
              <a:rPr lang="en-US" sz="2400" dirty="0" err="1">
                <a:solidFill>
                  <a:schemeClr val="bg1"/>
                </a:solidFill>
                <a:latin typeface="Times New Roman" panose="02020603050405020304" pitchFamily="18" charset="0"/>
                <a:ea typeface="Arial" panose="020B0604020202020204" pitchFamily="34" charset="0"/>
                <a:cs typeface="Times New Roman" panose="02020603050405020304" pitchFamily="18" charset="0"/>
              </a:rPr>
              <a:t>nào</a:t>
            </a:r>
            <a:r>
              <a:rPr lang="en-US" sz="2400"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 </a:t>
            </a:r>
            <a:r>
              <a:rPr lang="en-US" sz="2400" dirty="0" err="1">
                <a:solidFill>
                  <a:schemeClr val="bg1"/>
                </a:solidFill>
                <a:latin typeface="Times New Roman" panose="02020603050405020304" pitchFamily="18" charset="0"/>
                <a:ea typeface="Arial" panose="020B0604020202020204" pitchFamily="34" charset="0"/>
                <a:cs typeface="Times New Roman" panose="02020603050405020304" pitchFamily="18" charset="0"/>
              </a:rPr>
              <a:t>sau</a:t>
            </a:r>
            <a:r>
              <a:rPr lang="en-US" sz="2400"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 </a:t>
            </a:r>
            <a:r>
              <a:rPr lang="en-US" sz="2400" dirty="0" err="1">
                <a:solidFill>
                  <a:schemeClr val="bg1"/>
                </a:solidFill>
                <a:latin typeface="Times New Roman" panose="02020603050405020304" pitchFamily="18" charset="0"/>
                <a:ea typeface="Arial" panose="020B0604020202020204" pitchFamily="34" charset="0"/>
                <a:cs typeface="Times New Roman" panose="02020603050405020304" pitchFamily="18" charset="0"/>
              </a:rPr>
              <a:t>đây</a:t>
            </a:r>
            <a:r>
              <a:rPr lang="en-US" sz="2400"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 </a:t>
            </a:r>
            <a:r>
              <a:rPr lang="en-US" sz="2400" dirty="0" err="1">
                <a:solidFill>
                  <a:schemeClr val="bg1"/>
                </a:solidFill>
                <a:latin typeface="Times New Roman" panose="02020603050405020304" pitchFamily="18" charset="0"/>
                <a:ea typeface="Arial" panose="020B0604020202020204" pitchFamily="34" charset="0"/>
                <a:cs typeface="Times New Roman" panose="02020603050405020304" pitchFamily="18" charset="0"/>
              </a:rPr>
              <a:t>bậc</a:t>
            </a:r>
            <a:r>
              <a:rPr lang="en-US" sz="2400"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 2 ?</a:t>
            </a:r>
            <a:endPar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tabLst>
                <a:tab pos="228600" algn="l"/>
                <a:tab pos="1828800" algn="l"/>
                <a:tab pos="3429000" algn="l"/>
                <a:tab pos="5029200" algn="l"/>
              </a:tabLst>
            </a:pPr>
            <a:r>
              <a:rPr lang="en-US" sz="2400"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A. CH</a:t>
            </a:r>
            <a:r>
              <a:rPr lang="en-US" sz="2400" baseline="-25000"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3</a:t>
            </a:r>
            <a:r>
              <a:rPr lang="en-US" sz="2400"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-NH-CH</a:t>
            </a:r>
            <a:r>
              <a:rPr lang="en-US" sz="2400" baseline="-25000"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3</a:t>
            </a:r>
            <a:r>
              <a:rPr lang="en-US" sz="2400"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   B. CH</a:t>
            </a:r>
            <a:r>
              <a:rPr lang="en-US" sz="2400" baseline="-25000"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3</a:t>
            </a:r>
            <a:r>
              <a:rPr lang="en-US" sz="2400"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-CH</a:t>
            </a:r>
            <a:r>
              <a:rPr lang="en-US" sz="2400" baseline="-25000"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2</a:t>
            </a:r>
            <a:r>
              <a:rPr lang="en-US" sz="2400"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-NH</a:t>
            </a:r>
            <a:r>
              <a:rPr lang="en-US" sz="2400" baseline="-25000"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2</a:t>
            </a:r>
            <a:r>
              <a:rPr lang="en-US" sz="2400"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	C. (CH</a:t>
            </a:r>
            <a:r>
              <a:rPr lang="en-US" sz="2400" baseline="-25000"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3</a:t>
            </a:r>
            <a:r>
              <a:rPr lang="en-US" sz="2400"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a:t>
            </a:r>
            <a:r>
              <a:rPr lang="en-US" sz="2400" baseline="-25000"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3</a:t>
            </a:r>
            <a:r>
              <a:rPr lang="en-US" sz="2400"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N.	D. (CH</a:t>
            </a:r>
            <a:r>
              <a:rPr lang="en-US" sz="2400" baseline="-25000"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3</a:t>
            </a:r>
            <a:r>
              <a:rPr lang="en-US" sz="2400"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a:t>
            </a:r>
            <a:r>
              <a:rPr lang="en-US" sz="2400" baseline="-25000"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2</a:t>
            </a:r>
            <a:r>
              <a:rPr lang="en-US" sz="2400"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CHNH</a:t>
            </a:r>
            <a:r>
              <a:rPr lang="en-US" sz="2400" baseline="-25000"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2</a:t>
            </a:r>
            <a:r>
              <a:rPr lang="en-US" sz="2400"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a:t>
            </a:r>
            <a:endPar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60601248-B2F1-4210-88B0-44D4B7A5F042}"/>
              </a:ext>
            </a:extLst>
          </p:cNvPr>
          <p:cNvSpPr txBox="1"/>
          <p:nvPr/>
        </p:nvSpPr>
        <p:spPr>
          <a:xfrm>
            <a:off x="81280" y="2637273"/>
            <a:ext cx="11765280" cy="830997"/>
          </a:xfrm>
          <a:prstGeom prst="rect">
            <a:avLst/>
          </a:prstGeom>
          <a:noFill/>
        </p:spPr>
        <p:txBody>
          <a:bodyPr wrap="square">
            <a:spAutoFit/>
          </a:bodyPr>
          <a:lstStyle/>
          <a:p>
            <a:pPr algn="l"/>
            <a:r>
              <a:rPr lang="en-US" sz="2400" b="1" i="0" dirty="0" err="1">
                <a:solidFill>
                  <a:srgbClr val="FFFF00"/>
                </a:solidFill>
                <a:effectLst/>
                <a:latin typeface="Muli"/>
              </a:rPr>
              <a:t>Câu</a:t>
            </a:r>
            <a:r>
              <a:rPr lang="en-US" sz="2400" b="1" i="0" dirty="0">
                <a:solidFill>
                  <a:srgbClr val="FFFF00"/>
                </a:solidFill>
                <a:effectLst/>
                <a:latin typeface="Muli"/>
              </a:rPr>
              <a:t> 3:  </a:t>
            </a:r>
            <a:r>
              <a:rPr lang="en-US" sz="2400" b="0" i="0" dirty="0" err="1">
                <a:solidFill>
                  <a:schemeClr val="bg1"/>
                </a:solidFill>
                <a:effectLst/>
                <a:latin typeface="Muli"/>
              </a:rPr>
              <a:t>Số</a:t>
            </a:r>
            <a:r>
              <a:rPr lang="en-US" sz="2400" b="0" i="0" dirty="0">
                <a:solidFill>
                  <a:schemeClr val="bg1"/>
                </a:solidFill>
                <a:effectLst/>
                <a:latin typeface="Muli"/>
              </a:rPr>
              <a:t> </a:t>
            </a:r>
            <a:r>
              <a:rPr lang="en-US" sz="2400" b="0" i="0" dirty="0" err="1">
                <a:solidFill>
                  <a:schemeClr val="bg1"/>
                </a:solidFill>
                <a:effectLst/>
                <a:latin typeface="Muli"/>
              </a:rPr>
              <a:t>đồng</a:t>
            </a:r>
            <a:r>
              <a:rPr lang="en-US" sz="2400" b="0" i="0" dirty="0">
                <a:solidFill>
                  <a:schemeClr val="bg1"/>
                </a:solidFill>
                <a:effectLst/>
                <a:latin typeface="Muli"/>
              </a:rPr>
              <a:t> </a:t>
            </a:r>
            <a:r>
              <a:rPr lang="en-US" sz="2400" b="0" i="0" dirty="0" err="1">
                <a:solidFill>
                  <a:schemeClr val="bg1"/>
                </a:solidFill>
                <a:effectLst/>
                <a:latin typeface="Muli"/>
              </a:rPr>
              <a:t>phân</a:t>
            </a:r>
            <a:r>
              <a:rPr lang="en-US" sz="2400" b="0" i="0" dirty="0">
                <a:solidFill>
                  <a:schemeClr val="bg1"/>
                </a:solidFill>
                <a:effectLst/>
                <a:latin typeface="Muli"/>
              </a:rPr>
              <a:t> amin </a:t>
            </a:r>
            <a:r>
              <a:rPr lang="en-US" sz="2400" b="0" i="0" dirty="0" err="1">
                <a:solidFill>
                  <a:schemeClr val="bg1"/>
                </a:solidFill>
                <a:effectLst/>
                <a:latin typeface="Muli"/>
              </a:rPr>
              <a:t>bậc</a:t>
            </a:r>
            <a:r>
              <a:rPr lang="en-US" sz="2400" b="0" i="0" dirty="0">
                <a:solidFill>
                  <a:schemeClr val="bg1"/>
                </a:solidFill>
                <a:effectLst/>
                <a:latin typeface="Muli"/>
              </a:rPr>
              <a:t> 1 </a:t>
            </a:r>
            <a:r>
              <a:rPr lang="en-US" sz="2400" b="0" i="0" dirty="0" err="1">
                <a:solidFill>
                  <a:schemeClr val="bg1"/>
                </a:solidFill>
                <a:effectLst/>
                <a:latin typeface="Muli"/>
              </a:rPr>
              <a:t>có</a:t>
            </a:r>
            <a:r>
              <a:rPr lang="en-US" sz="2400" b="0" i="0" dirty="0">
                <a:solidFill>
                  <a:schemeClr val="bg1"/>
                </a:solidFill>
                <a:effectLst/>
                <a:latin typeface="Muli"/>
              </a:rPr>
              <a:t> </a:t>
            </a:r>
            <a:r>
              <a:rPr lang="en-US" sz="2400" b="0" i="0" dirty="0" err="1">
                <a:solidFill>
                  <a:schemeClr val="bg1"/>
                </a:solidFill>
                <a:effectLst/>
                <a:latin typeface="Muli"/>
              </a:rPr>
              <a:t>công</a:t>
            </a:r>
            <a:r>
              <a:rPr lang="en-US" sz="2400" b="0" i="0" dirty="0">
                <a:solidFill>
                  <a:schemeClr val="bg1"/>
                </a:solidFill>
                <a:effectLst/>
                <a:latin typeface="Muli"/>
              </a:rPr>
              <a:t> </a:t>
            </a:r>
            <a:r>
              <a:rPr lang="en-US" sz="2400" b="0" i="0" dirty="0" err="1">
                <a:solidFill>
                  <a:schemeClr val="bg1"/>
                </a:solidFill>
                <a:effectLst/>
                <a:latin typeface="Muli"/>
              </a:rPr>
              <a:t>thức</a:t>
            </a:r>
            <a:r>
              <a:rPr lang="en-US" sz="2400" b="0" i="0" dirty="0">
                <a:solidFill>
                  <a:schemeClr val="bg1"/>
                </a:solidFill>
                <a:effectLst/>
                <a:latin typeface="Muli"/>
              </a:rPr>
              <a:t> </a:t>
            </a:r>
            <a:r>
              <a:rPr lang="en-US" sz="2400" b="0" i="0" dirty="0" err="1">
                <a:solidFill>
                  <a:schemeClr val="bg1"/>
                </a:solidFill>
                <a:effectLst/>
                <a:latin typeface="Muli"/>
              </a:rPr>
              <a:t>phân</a:t>
            </a:r>
            <a:r>
              <a:rPr lang="en-US" sz="2400" b="0" i="0" dirty="0">
                <a:solidFill>
                  <a:schemeClr val="bg1"/>
                </a:solidFill>
                <a:effectLst/>
                <a:latin typeface="Muli"/>
              </a:rPr>
              <a:t> </a:t>
            </a:r>
            <a:r>
              <a:rPr lang="en-US" sz="2400" b="0" i="0" dirty="0" err="1">
                <a:solidFill>
                  <a:schemeClr val="bg1"/>
                </a:solidFill>
                <a:effectLst/>
                <a:latin typeface="Muli"/>
              </a:rPr>
              <a:t>tử</a:t>
            </a:r>
            <a:r>
              <a:rPr lang="en-US" sz="2400" b="0" i="0" dirty="0">
                <a:solidFill>
                  <a:schemeClr val="bg1"/>
                </a:solidFill>
                <a:effectLst/>
                <a:latin typeface="Muli"/>
              </a:rPr>
              <a:t> C</a:t>
            </a:r>
            <a:r>
              <a:rPr lang="en-US" sz="2400" b="0" i="0" baseline="-25000" dirty="0">
                <a:solidFill>
                  <a:schemeClr val="bg1"/>
                </a:solidFill>
                <a:effectLst/>
                <a:latin typeface="Muli"/>
              </a:rPr>
              <a:t>5</a:t>
            </a:r>
            <a:r>
              <a:rPr lang="en-US" sz="2400" b="0" i="0" dirty="0">
                <a:solidFill>
                  <a:schemeClr val="bg1"/>
                </a:solidFill>
                <a:effectLst/>
                <a:latin typeface="Muli"/>
              </a:rPr>
              <a:t>H</a:t>
            </a:r>
            <a:r>
              <a:rPr lang="en-US" sz="2400" b="0" i="0" baseline="-25000" dirty="0">
                <a:solidFill>
                  <a:schemeClr val="bg1"/>
                </a:solidFill>
                <a:effectLst/>
                <a:latin typeface="Muli"/>
              </a:rPr>
              <a:t>13</a:t>
            </a:r>
            <a:r>
              <a:rPr lang="en-US" sz="2400" b="0" i="0" dirty="0">
                <a:solidFill>
                  <a:schemeClr val="bg1"/>
                </a:solidFill>
                <a:effectLst/>
                <a:latin typeface="Muli"/>
              </a:rPr>
              <a:t>N </a:t>
            </a:r>
            <a:r>
              <a:rPr lang="en-US" sz="2400" b="0" i="0" dirty="0" err="1">
                <a:solidFill>
                  <a:schemeClr val="bg1"/>
                </a:solidFill>
                <a:effectLst/>
                <a:latin typeface="Muli"/>
              </a:rPr>
              <a:t>là</a:t>
            </a:r>
            <a:endParaRPr lang="en-US" sz="2400" b="0" i="0" dirty="0">
              <a:solidFill>
                <a:schemeClr val="bg1"/>
              </a:solidFill>
              <a:effectLst/>
              <a:latin typeface="Muli"/>
            </a:endParaRPr>
          </a:p>
          <a:p>
            <a:pPr algn="l"/>
            <a:r>
              <a:rPr lang="en-US" sz="2400" b="0" i="0" dirty="0">
                <a:solidFill>
                  <a:schemeClr val="bg1"/>
                </a:solidFill>
                <a:effectLst/>
                <a:latin typeface="Muli"/>
              </a:rPr>
              <a:t>		A. 6.				B. 8.					C. 5.				D. 4.</a:t>
            </a:r>
          </a:p>
        </p:txBody>
      </p:sp>
      <p:sp>
        <p:nvSpPr>
          <p:cNvPr id="8" name="TextBox 7">
            <a:extLst>
              <a:ext uri="{FF2B5EF4-FFF2-40B4-BE49-F238E27FC236}">
                <a16:creationId xmlns:a16="http://schemas.microsoft.com/office/drawing/2014/main" id="{CBA62E9E-4E5A-4608-9DD8-03B4C64A0F68}"/>
              </a:ext>
            </a:extLst>
          </p:cNvPr>
          <p:cNvSpPr txBox="1"/>
          <p:nvPr/>
        </p:nvSpPr>
        <p:spPr>
          <a:xfrm>
            <a:off x="71120" y="4964946"/>
            <a:ext cx="11907520" cy="1964833"/>
          </a:xfrm>
          <a:prstGeom prst="rect">
            <a:avLst/>
          </a:prstGeom>
          <a:noFill/>
        </p:spPr>
        <p:txBody>
          <a:bodyPr wrap="square">
            <a:spAutoFit/>
          </a:bodyPr>
          <a:lstStyle/>
          <a:p>
            <a:pPr algn="l"/>
            <a:r>
              <a:rPr lang="vi-VN" sz="2400" b="1" i="0" dirty="0">
                <a:solidFill>
                  <a:srgbClr val="FFFF00"/>
                </a:solidFill>
                <a:effectLst/>
                <a:latin typeface="Times New Roman" panose="02020603050405020304" pitchFamily="18" charset="0"/>
                <a:cs typeface="Times New Roman" panose="02020603050405020304" pitchFamily="18" charset="0"/>
              </a:rPr>
              <a:t>Câu 5:</a:t>
            </a:r>
            <a:r>
              <a:rPr lang="en-US" sz="2400" b="1" i="0" dirty="0">
                <a:solidFill>
                  <a:schemeClr val="bg1"/>
                </a:solidFill>
                <a:effectLst/>
                <a:latin typeface="Times New Roman" panose="02020603050405020304" pitchFamily="18" charset="0"/>
                <a:cs typeface="Times New Roman" panose="02020603050405020304" pitchFamily="18" charset="0"/>
              </a:rPr>
              <a:t> </a:t>
            </a:r>
            <a:r>
              <a:rPr lang="vi-VN" sz="2400" b="0" i="0" dirty="0">
                <a:solidFill>
                  <a:schemeClr val="bg1"/>
                </a:solidFill>
                <a:effectLst/>
                <a:latin typeface="Times New Roman" panose="02020603050405020304" pitchFamily="18" charset="0"/>
                <a:cs typeface="Times New Roman" panose="02020603050405020304" pitchFamily="18" charset="0"/>
              </a:rPr>
              <a:t>Phát biểu nào sau đây </a:t>
            </a:r>
            <a:r>
              <a:rPr lang="vi-VN" sz="2400" b="1" i="0" dirty="0">
                <a:solidFill>
                  <a:schemeClr val="bg1"/>
                </a:solidFill>
                <a:effectLst/>
                <a:latin typeface="Times New Roman" panose="02020603050405020304" pitchFamily="18" charset="0"/>
                <a:cs typeface="Times New Roman" panose="02020603050405020304" pitchFamily="18" charset="0"/>
              </a:rPr>
              <a:t>không đúng?</a:t>
            </a:r>
            <a:endParaRPr lang="vi-VN" sz="2400" b="0" i="0" dirty="0">
              <a:solidFill>
                <a:schemeClr val="bg1"/>
              </a:solidFill>
              <a:effectLst/>
              <a:latin typeface="Times New Roman" panose="02020603050405020304" pitchFamily="18" charset="0"/>
              <a:cs typeface="Times New Roman" panose="02020603050405020304" pitchFamily="18" charset="0"/>
            </a:endParaRPr>
          </a:p>
          <a:p>
            <a:pPr algn="l"/>
            <a:r>
              <a:rPr lang="en-US" sz="2400" b="0" i="0" dirty="0">
                <a:solidFill>
                  <a:schemeClr val="bg1"/>
                </a:solidFill>
                <a:effectLst/>
                <a:latin typeface="Times New Roman" panose="02020603050405020304" pitchFamily="18" charset="0"/>
                <a:cs typeface="Times New Roman" panose="02020603050405020304" pitchFamily="18" charset="0"/>
              </a:rPr>
              <a:t>		A. dd </a:t>
            </a:r>
            <a:r>
              <a:rPr lang="en-US" sz="2400" b="0" i="0" dirty="0" err="1">
                <a:solidFill>
                  <a:schemeClr val="bg1"/>
                </a:solidFill>
                <a:effectLst/>
                <a:latin typeface="Times New Roman" panose="02020603050405020304" pitchFamily="18" charset="0"/>
                <a:cs typeface="Times New Roman" panose="02020603050405020304" pitchFamily="18" charset="0"/>
              </a:rPr>
              <a:t>etylamin</a:t>
            </a:r>
            <a:r>
              <a:rPr lang="vi-VN" sz="2400" b="0" i="0" dirty="0">
                <a:solidFill>
                  <a:schemeClr val="bg1"/>
                </a:solidFill>
                <a:effectLst/>
                <a:latin typeface="Times New Roman" panose="02020603050405020304" pitchFamily="18" charset="0"/>
                <a:cs typeface="Times New Roman" panose="02020603050405020304" pitchFamily="18" charset="0"/>
              </a:rPr>
              <a:t> làm quỳ tím chuyển sang màu xanh.</a:t>
            </a:r>
            <a:r>
              <a:rPr lang="en-US" sz="2400" b="0" i="0" dirty="0">
                <a:solidFill>
                  <a:schemeClr val="bg1"/>
                </a:solidFill>
                <a:effectLst/>
                <a:latin typeface="Times New Roman" panose="02020603050405020304" pitchFamily="18" charset="0"/>
                <a:cs typeface="Times New Roman" panose="02020603050405020304" pitchFamily="18" charset="0"/>
              </a:rPr>
              <a:t>	</a:t>
            </a:r>
          </a:p>
          <a:p>
            <a:pPr algn="l"/>
            <a:r>
              <a:rPr lang="en-US" sz="2400" dirty="0">
                <a:solidFill>
                  <a:schemeClr val="bg1"/>
                </a:solidFill>
                <a:latin typeface="Times New Roman" panose="02020603050405020304" pitchFamily="18" charset="0"/>
                <a:cs typeface="Times New Roman" panose="02020603050405020304" pitchFamily="18" charset="0"/>
              </a:rPr>
              <a:t>		</a:t>
            </a:r>
            <a:r>
              <a:rPr lang="en-US" sz="2400" b="0" i="0" dirty="0">
                <a:solidFill>
                  <a:schemeClr val="bg1"/>
                </a:solidFill>
                <a:effectLst/>
                <a:latin typeface="Times New Roman" panose="02020603050405020304" pitchFamily="18" charset="0"/>
                <a:cs typeface="Times New Roman" panose="02020603050405020304" pitchFamily="18" charset="0"/>
              </a:rPr>
              <a:t>B. Tri </a:t>
            </a:r>
            <a:r>
              <a:rPr lang="en-US" sz="2400" b="0" i="0" dirty="0" err="1">
                <a:solidFill>
                  <a:schemeClr val="bg1"/>
                </a:solidFill>
                <a:effectLst/>
                <a:latin typeface="Times New Roman" panose="02020603050405020304" pitchFamily="18" charset="0"/>
                <a:cs typeface="Times New Roman" panose="02020603050405020304" pitchFamily="18" charset="0"/>
              </a:rPr>
              <a:t>metylamin</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là</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chất</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khí</a:t>
            </a:r>
            <a:r>
              <a:rPr lang="en-US" sz="2400" b="0" i="0" dirty="0">
                <a:solidFill>
                  <a:schemeClr val="bg1"/>
                </a:solidFill>
                <a:effectLst/>
                <a:latin typeface="Times New Roman" panose="02020603050405020304" pitchFamily="18" charset="0"/>
                <a:cs typeface="Times New Roman" panose="02020603050405020304" pitchFamily="18" charset="0"/>
              </a:rPr>
              <a:t> ở </a:t>
            </a:r>
            <a:r>
              <a:rPr lang="en-US" sz="2400" b="0" i="0" dirty="0" err="1">
                <a:solidFill>
                  <a:schemeClr val="bg1"/>
                </a:solidFill>
                <a:effectLst/>
                <a:latin typeface="Times New Roman" panose="02020603050405020304" pitchFamily="18" charset="0"/>
                <a:cs typeface="Times New Roman" panose="02020603050405020304" pitchFamily="18" charset="0"/>
              </a:rPr>
              <a:t>điều</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kiện</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err="1">
                <a:solidFill>
                  <a:schemeClr val="bg1"/>
                </a:solidFill>
                <a:effectLst/>
                <a:latin typeface="Times New Roman" panose="02020603050405020304" pitchFamily="18" charset="0"/>
                <a:cs typeface="Times New Roman" panose="02020603050405020304" pitchFamily="18" charset="0"/>
              </a:rPr>
              <a:t>thường</a:t>
            </a:r>
            <a:r>
              <a:rPr lang="en-US" sz="2400" b="0" i="0" dirty="0">
                <a:solidFill>
                  <a:schemeClr val="bg1"/>
                </a:solidFill>
                <a:effectLst/>
                <a:latin typeface="Times New Roman" panose="02020603050405020304" pitchFamily="18" charset="0"/>
                <a:cs typeface="Times New Roman" panose="02020603050405020304" pitchFamily="18" charset="0"/>
              </a:rPr>
              <a:t> </a:t>
            </a:r>
            <a:r>
              <a:rPr lang="vi-VN" sz="2400" b="0" i="0" dirty="0">
                <a:solidFill>
                  <a:schemeClr val="bg1"/>
                </a:solidFill>
                <a:effectLst/>
                <a:latin typeface="Times New Roman" panose="02020603050405020304" pitchFamily="18" charset="0"/>
                <a:cs typeface="Times New Roman" panose="02020603050405020304" pitchFamily="18" charset="0"/>
              </a:rPr>
              <a:t>.</a:t>
            </a:r>
          </a:p>
          <a:p>
            <a:pPr algn="just">
              <a:lnSpc>
                <a:spcPct val="107000"/>
              </a:lnSpc>
              <a:tabLst>
                <a:tab pos="228600" algn="l"/>
                <a:tab pos="1828800" algn="l"/>
                <a:tab pos="3429000" algn="l"/>
                <a:tab pos="5029200" algn="l"/>
              </a:tabLst>
            </a:pP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         </a:t>
            </a:r>
            <a:r>
              <a:rPr lang="en-US" sz="2400" b="0" i="0" dirty="0">
                <a:solidFill>
                  <a:schemeClr val="bg1"/>
                </a:solidFill>
                <a:effectLst/>
                <a:latin typeface="Times New Roman" panose="02020603050405020304" pitchFamily="18" charset="0"/>
                <a:cs typeface="Times New Roman" panose="02020603050405020304" pitchFamily="18" charset="0"/>
              </a:rPr>
              <a:t>C. </a:t>
            </a:r>
            <a:r>
              <a:rPr lang="en-US" sz="2400" dirty="0" err="1">
                <a:solidFill>
                  <a:schemeClr val="bg1"/>
                </a:solidFill>
                <a:latin typeface="Times New Roman" panose="02020603050405020304" pitchFamily="18" charset="0"/>
                <a:ea typeface="Arial" panose="020B0604020202020204" pitchFamily="34" charset="0"/>
                <a:cs typeface="Times New Roman" panose="02020603050405020304" pitchFamily="18" charset="0"/>
              </a:rPr>
              <a:t>Anilin</a:t>
            </a:r>
            <a:r>
              <a:rPr lang="en-US" sz="2400"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 </a:t>
            </a:r>
            <a:r>
              <a:rPr lang="en-US" sz="2400" dirty="0" err="1">
                <a:solidFill>
                  <a:schemeClr val="bg1"/>
                </a:solidFill>
                <a:latin typeface="Times New Roman" panose="02020603050405020304" pitchFamily="18" charset="0"/>
                <a:ea typeface="Arial" panose="020B0604020202020204" pitchFamily="34" charset="0"/>
                <a:cs typeface="Times New Roman" panose="02020603050405020304" pitchFamily="18" charset="0"/>
              </a:rPr>
              <a:t>rất</a:t>
            </a:r>
            <a:r>
              <a:rPr lang="en-US" sz="2400"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 </a:t>
            </a:r>
            <a:r>
              <a:rPr lang="en-US" sz="2400" dirty="0" err="1">
                <a:solidFill>
                  <a:schemeClr val="bg1"/>
                </a:solidFill>
                <a:latin typeface="Times New Roman" panose="02020603050405020304" pitchFamily="18" charset="0"/>
                <a:ea typeface="Arial" panose="020B0604020202020204" pitchFamily="34" charset="0"/>
                <a:cs typeface="Times New Roman" panose="02020603050405020304" pitchFamily="18" charset="0"/>
              </a:rPr>
              <a:t>ít</a:t>
            </a:r>
            <a:r>
              <a:rPr lang="en-US" sz="2400"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 tan </a:t>
            </a:r>
            <a:r>
              <a:rPr lang="en-US" sz="2400" dirty="0" err="1">
                <a:solidFill>
                  <a:schemeClr val="bg1"/>
                </a:solidFill>
                <a:latin typeface="Times New Roman" panose="02020603050405020304" pitchFamily="18" charset="0"/>
                <a:ea typeface="Arial" panose="020B0604020202020204" pitchFamily="34" charset="0"/>
                <a:cs typeface="Times New Roman" panose="02020603050405020304" pitchFamily="18" charset="0"/>
              </a:rPr>
              <a:t>trong</a:t>
            </a:r>
            <a:r>
              <a:rPr lang="en-US" sz="2400"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 </a:t>
            </a:r>
            <a:r>
              <a:rPr lang="en-US" sz="2400" dirty="0" err="1">
                <a:solidFill>
                  <a:schemeClr val="bg1"/>
                </a:solidFill>
                <a:latin typeface="Times New Roman" panose="02020603050405020304" pitchFamily="18" charset="0"/>
                <a:ea typeface="Arial" panose="020B0604020202020204" pitchFamily="34" charset="0"/>
                <a:cs typeface="Times New Roman" panose="02020603050405020304" pitchFamily="18" charset="0"/>
              </a:rPr>
              <a:t>nước</a:t>
            </a:r>
            <a:r>
              <a:rPr lang="en-US" sz="2400"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 </a:t>
            </a:r>
            <a:r>
              <a:rPr lang="en-US" sz="2400" dirty="0" err="1">
                <a:solidFill>
                  <a:schemeClr val="bg1"/>
                </a:solidFill>
                <a:latin typeface="Times New Roman" panose="02020603050405020304" pitchFamily="18" charset="0"/>
                <a:ea typeface="Arial" panose="020B0604020202020204" pitchFamily="34" charset="0"/>
                <a:cs typeface="Times New Roman" panose="02020603050405020304" pitchFamily="18" charset="0"/>
              </a:rPr>
              <a:t>nhưng</a:t>
            </a:r>
            <a:r>
              <a:rPr lang="en-US" sz="2400"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 </a:t>
            </a:r>
            <a:r>
              <a:rPr lang="en-US" sz="2400" dirty="0" err="1">
                <a:solidFill>
                  <a:schemeClr val="bg1"/>
                </a:solidFill>
                <a:latin typeface="Times New Roman" panose="02020603050405020304" pitchFamily="18" charset="0"/>
                <a:ea typeface="Arial" panose="020B0604020202020204" pitchFamily="34" charset="0"/>
                <a:cs typeface="Times New Roman" panose="02020603050405020304" pitchFamily="18" charset="0"/>
              </a:rPr>
              <a:t>dễ</a:t>
            </a:r>
            <a:r>
              <a:rPr lang="en-US" sz="2400"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 tan </a:t>
            </a:r>
            <a:r>
              <a:rPr lang="en-US" sz="2400" dirty="0" err="1">
                <a:solidFill>
                  <a:schemeClr val="bg1"/>
                </a:solidFill>
                <a:latin typeface="Times New Roman" panose="02020603050405020304" pitchFamily="18" charset="0"/>
                <a:ea typeface="Arial" panose="020B0604020202020204" pitchFamily="34" charset="0"/>
                <a:cs typeface="Times New Roman" panose="02020603050405020304" pitchFamily="18" charset="0"/>
              </a:rPr>
              <a:t>trong</a:t>
            </a:r>
            <a:r>
              <a:rPr lang="en-US" sz="2400"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 dung </a:t>
            </a:r>
            <a:r>
              <a:rPr lang="en-US" sz="2400" dirty="0" err="1">
                <a:solidFill>
                  <a:schemeClr val="bg1"/>
                </a:solidFill>
                <a:latin typeface="Times New Roman" panose="02020603050405020304" pitchFamily="18" charset="0"/>
                <a:ea typeface="Arial" panose="020B0604020202020204" pitchFamily="34" charset="0"/>
                <a:cs typeface="Times New Roman" panose="02020603050405020304" pitchFamily="18" charset="0"/>
              </a:rPr>
              <a:t>dịch</a:t>
            </a:r>
            <a:r>
              <a:rPr lang="en-US" sz="2400"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 </a:t>
            </a:r>
            <a:r>
              <a:rPr lang="en-US" sz="2400" dirty="0" err="1">
                <a:solidFill>
                  <a:schemeClr val="bg1"/>
                </a:solidFill>
                <a:latin typeface="Times New Roman" panose="02020603050405020304" pitchFamily="18" charset="0"/>
                <a:ea typeface="Arial" panose="020B0604020202020204" pitchFamily="34" charset="0"/>
                <a:cs typeface="Times New Roman" panose="02020603050405020304" pitchFamily="18" charset="0"/>
              </a:rPr>
              <a:t>axit</a:t>
            </a:r>
            <a:r>
              <a:rPr lang="en-US" sz="2400"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 </a:t>
            </a:r>
            <a:r>
              <a:rPr lang="en-US" sz="2400" dirty="0" err="1">
                <a:solidFill>
                  <a:schemeClr val="bg1"/>
                </a:solidFill>
                <a:latin typeface="Times New Roman" panose="02020603050405020304" pitchFamily="18" charset="0"/>
                <a:ea typeface="Arial" panose="020B0604020202020204" pitchFamily="34" charset="0"/>
                <a:cs typeface="Times New Roman" panose="02020603050405020304" pitchFamily="18" charset="0"/>
              </a:rPr>
              <a:t>mạnh</a:t>
            </a:r>
            <a:r>
              <a:rPr lang="en-US" sz="2400"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a:t>
            </a:r>
            <a:endPar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algn="l"/>
            <a:r>
              <a:rPr lang="en-US" sz="2400" dirty="0">
                <a:solidFill>
                  <a:schemeClr val="bg1"/>
                </a:solidFill>
                <a:latin typeface="Times New Roman" panose="02020603050405020304" pitchFamily="18" charset="0"/>
                <a:cs typeface="Times New Roman" panose="02020603050405020304" pitchFamily="18" charset="0"/>
              </a:rPr>
              <a:t>	      D. </a:t>
            </a:r>
            <a:r>
              <a:rPr lang="vi-VN" sz="2400" b="0" i="0" dirty="0">
                <a:solidFill>
                  <a:schemeClr val="bg1"/>
                </a:solidFill>
                <a:effectLst/>
                <a:latin typeface="Times New Roman" panose="02020603050405020304" pitchFamily="18" charset="0"/>
                <a:cs typeface="Times New Roman" panose="02020603050405020304" pitchFamily="18" charset="0"/>
              </a:rPr>
              <a:t>A</a:t>
            </a:r>
            <a:r>
              <a:rPr lang="en-US" sz="2400" b="0" i="0" dirty="0" err="1">
                <a:solidFill>
                  <a:schemeClr val="bg1"/>
                </a:solidFill>
                <a:effectLst/>
                <a:latin typeface="Times New Roman" panose="02020603050405020304" pitchFamily="18" charset="0"/>
                <a:cs typeface="Times New Roman" panose="02020603050405020304" pitchFamily="18" charset="0"/>
              </a:rPr>
              <a:t>nilin</a:t>
            </a:r>
            <a:r>
              <a:rPr lang="vi-VN" sz="2400" b="0" i="0" dirty="0">
                <a:solidFill>
                  <a:schemeClr val="bg1"/>
                </a:solidFill>
                <a:effectLst/>
                <a:latin typeface="Times New Roman" panose="02020603050405020304" pitchFamily="18" charset="0"/>
                <a:cs typeface="Times New Roman" panose="02020603050405020304" pitchFamily="18" charset="0"/>
              </a:rPr>
              <a:t> tác dụng với </a:t>
            </a:r>
            <a:r>
              <a:rPr lang="en-US" sz="2400" dirty="0" err="1">
                <a:solidFill>
                  <a:schemeClr val="bg1"/>
                </a:solidFill>
                <a:latin typeface="Times New Roman" panose="02020603050405020304" pitchFamily="18" charset="0"/>
                <a:cs typeface="Times New Roman" panose="02020603050405020304" pitchFamily="18" charset="0"/>
              </a:rPr>
              <a:t>được</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với</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cả</a:t>
            </a:r>
            <a:r>
              <a:rPr lang="en-US" sz="2400" dirty="0">
                <a:solidFill>
                  <a:schemeClr val="bg1"/>
                </a:solidFill>
                <a:latin typeface="Times New Roman" panose="02020603050405020304" pitchFamily="18" charset="0"/>
                <a:cs typeface="Times New Roman" panose="02020603050405020304" pitchFamily="18" charset="0"/>
              </a:rPr>
              <a:t> dd HCl </a:t>
            </a:r>
            <a:r>
              <a:rPr lang="en-US" sz="2400" dirty="0" err="1">
                <a:solidFill>
                  <a:schemeClr val="bg1"/>
                </a:solidFill>
                <a:latin typeface="Times New Roman" panose="02020603050405020304" pitchFamily="18" charset="0"/>
                <a:cs typeface="Times New Roman" panose="02020603050405020304" pitchFamily="18" charset="0"/>
              </a:rPr>
              <a:t>lẫn</a:t>
            </a:r>
            <a:r>
              <a:rPr lang="en-US" sz="2400" dirty="0">
                <a:solidFill>
                  <a:schemeClr val="bg1"/>
                </a:solidFill>
                <a:latin typeface="Times New Roman" panose="02020603050405020304" pitchFamily="18" charset="0"/>
                <a:cs typeface="Times New Roman" panose="02020603050405020304" pitchFamily="18" charset="0"/>
              </a:rPr>
              <a:t> dd  KOH .</a:t>
            </a:r>
            <a:endParaRPr lang="vi-VN" sz="2400" b="0" i="0" dirty="0">
              <a:solidFill>
                <a:schemeClr val="bg1"/>
              </a:solidFill>
              <a:effectLst/>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FBCF5F7C-5892-465B-A523-D12165E730D8}"/>
              </a:ext>
            </a:extLst>
          </p:cNvPr>
          <p:cNvSpPr txBox="1"/>
          <p:nvPr/>
        </p:nvSpPr>
        <p:spPr>
          <a:xfrm>
            <a:off x="81280" y="3431409"/>
            <a:ext cx="11572240" cy="1569660"/>
          </a:xfrm>
          <a:prstGeom prst="rect">
            <a:avLst/>
          </a:prstGeom>
          <a:noFill/>
        </p:spPr>
        <p:txBody>
          <a:bodyPr wrap="square">
            <a:spAutoFit/>
          </a:bodyPr>
          <a:lstStyle/>
          <a:p>
            <a:pPr algn="l"/>
            <a:r>
              <a:rPr lang="vi-VN" sz="2400" b="1" i="0" dirty="0">
                <a:solidFill>
                  <a:srgbClr val="FFFF00"/>
                </a:solidFill>
                <a:effectLst/>
                <a:latin typeface="Muli"/>
              </a:rPr>
              <a:t>Câu </a:t>
            </a:r>
            <a:r>
              <a:rPr lang="en-US" sz="2400" b="1" i="0" dirty="0">
                <a:solidFill>
                  <a:srgbClr val="FFFF00"/>
                </a:solidFill>
                <a:effectLst/>
                <a:latin typeface="Muli"/>
              </a:rPr>
              <a:t>4</a:t>
            </a:r>
            <a:r>
              <a:rPr lang="vi-VN" sz="2400" b="1" i="0" dirty="0">
                <a:solidFill>
                  <a:srgbClr val="FFFF00"/>
                </a:solidFill>
                <a:effectLst/>
                <a:latin typeface="Muli"/>
              </a:rPr>
              <a:t>:</a:t>
            </a:r>
            <a:r>
              <a:rPr lang="en-US" sz="2400" b="1" i="0" dirty="0">
                <a:solidFill>
                  <a:srgbClr val="FFFF00"/>
                </a:solidFill>
                <a:effectLst/>
                <a:latin typeface="Muli"/>
              </a:rPr>
              <a:t> </a:t>
            </a:r>
            <a:r>
              <a:rPr lang="vi-VN" sz="2400" b="0" i="0" dirty="0">
                <a:solidFill>
                  <a:schemeClr val="bg1"/>
                </a:solidFill>
                <a:effectLst/>
                <a:latin typeface="Muli"/>
              </a:rPr>
              <a:t>Cho sơ đồ chuyển hóa sau: </a:t>
            </a:r>
            <a:r>
              <a:rPr lang="en-US" sz="2400" b="0" i="0" dirty="0" err="1">
                <a:solidFill>
                  <a:schemeClr val="bg1"/>
                </a:solidFill>
                <a:effectLst/>
                <a:latin typeface="Muli"/>
              </a:rPr>
              <a:t>Phenylamoni</a:t>
            </a:r>
            <a:r>
              <a:rPr lang="en-US" sz="2400" b="0" i="0" dirty="0">
                <a:solidFill>
                  <a:schemeClr val="bg1"/>
                </a:solidFill>
                <a:effectLst/>
                <a:latin typeface="Muli"/>
              </a:rPr>
              <a:t> </a:t>
            </a:r>
            <a:r>
              <a:rPr lang="en-US" sz="2400" b="0" i="0" dirty="0" err="1">
                <a:solidFill>
                  <a:schemeClr val="bg1"/>
                </a:solidFill>
                <a:effectLst/>
                <a:latin typeface="Muli"/>
              </a:rPr>
              <a:t>hydrosunphat</a:t>
            </a:r>
            <a:r>
              <a:rPr lang="en-US" sz="2400" b="0" i="0" dirty="0">
                <a:solidFill>
                  <a:schemeClr val="bg1"/>
                </a:solidFill>
                <a:effectLst/>
                <a:latin typeface="Muli"/>
              </a:rPr>
              <a:t> </a:t>
            </a:r>
            <a:r>
              <a:rPr lang="en-US" sz="2400" b="0" i="0" dirty="0">
                <a:solidFill>
                  <a:schemeClr val="bg1"/>
                </a:solidFill>
                <a:effectLst/>
                <a:latin typeface="KaTeX_Main"/>
              </a:rPr>
              <a:t>+ --</a:t>
            </a:r>
            <a:r>
              <a:rPr lang="vi-VN" sz="2400" b="0" i="1" dirty="0">
                <a:solidFill>
                  <a:schemeClr val="bg1"/>
                </a:solidFill>
                <a:effectLst/>
                <a:latin typeface="KaTeX_Math"/>
              </a:rPr>
              <a:t>NaOH</a:t>
            </a:r>
            <a:r>
              <a:rPr lang="vi-VN" sz="2400" b="0" i="0" dirty="0">
                <a:solidFill>
                  <a:schemeClr val="bg1"/>
                </a:solidFill>
                <a:effectLst/>
                <a:latin typeface="KaTeX_Main"/>
              </a:rPr>
              <a:t>​</a:t>
            </a:r>
            <a:r>
              <a:rPr lang="vi-VN" sz="2400" b="0" i="0" dirty="0">
                <a:solidFill>
                  <a:schemeClr val="bg1"/>
                </a:solidFill>
                <a:effectLst/>
                <a:latin typeface="Muli"/>
              </a:rPr>
              <a:t> </a:t>
            </a:r>
            <a:r>
              <a:rPr lang="en-US" sz="2400" b="0" i="0" dirty="0">
                <a:solidFill>
                  <a:schemeClr val="bg1"/>
                </a:solidFill>
                <a:effectLst/>
                <a:latin typeface="Muli"/>
                <a:sym typeface="Wingdings" panose="05000000000000000000" pitchFamily="2" charset="2"/>
              </a:rPr>
              <a:t></a:t>
            </a:r>
            <a:r>
              <a:rPr lang="vi-VN" sz="2400" b="1" i="0" dirty="0">
                <a:solidFill>
                  <a:schemeClr val="bg1"/>
                </a:solidFill>
                <a:effectLst/>
                <a:latin typeface="Muli"/>
              </a:rPr>
              <a:t> X</a:t>
            </a:r>
            <a:r>
              <a:rPr lang="vi-VN" sz="2400" b="0" i="0" dirty="0">
                <a:solidFill>
                  <a:schemeClr val="bg1"/>
                </a:solidFill>
                <a:effectLst/>
                <a:latin typeface="Muli"/>
              </a:rPr>
              <a:t>   </a:t>
            </a:r>
            <a:r>
              <a:rPr lang="vi-VN" sz="2400" b="0" i="0" dirty="0">
                <a:solidFill>
                  <a:schemeClr val="bg1"/>
                </a:solidFill>
                <a:effectLst/>
                <a:latin typeface="KaTeX_Main"/>
              </a:rPr>
              <a:t>+</a:t>
            </a:r>
            <a:r>
              <a:rPr lang="en-US" sz="2400" b="0" i="0" dirty="0">
                <a:solidFill>
                  <a:schemeClr val="bg1"/>
                </a:solidFill>
                <a:effectLst/>
                <a:latin typeface="KaTeX_Main"/>
              </a:rPr>
              <a:t>--</a:t>
            </a:r>
            <a:r>
              <a:rPr lang="vi-VN" sz="2400" b="0" i="1" dirty="0">
                <a:solidFill>
                  <a:schemeClr val="bg1"/>
                </a:solidFill>
                <a:effectLst/>
                <a:latin typeface="KaTeX_Math"/>
              </a:rPr>
              <a:t>HCl</a:t>
            </a:r>
            <a:r>
              <a:rPr lang="vi-VN" sz="2400" b="0" i="0" dirty="0">
                <a:solidFill>
                  <a:schemeClr val="bg1"/>
                </a:solidFill>
                <a:effectLst/>
                <a:latin typeface="KaTeX_Main"/>
              </a:rPr>
              <a:t>​</a:t>
            </a:r>
            <a:r>
              <a:rPr lang="vi-VN" sz="2400" b="0" i="0" dirty="0">
                <a:solidFill>
                  <a:schemeClr val="bg1"/>
                </a:solidFill>
                <a:effectLst/>
                <a:latin typeface="Muli"/>
              </a:rPr>
              <a:t> </a:t>
            </a:r>
            <a:r>
              <a:rPr lang="en-US" sz="2400" b="0" i="0" dirty="0">
                <a:solidFill>
                  <a:schemeClr val="bg1"/>
                </a:solidFill>
                <a:effectLst/>
                <a:latin typeface="Muli"/>
                <a:sym typeface="Wingdings" panose="05000000000000000000" pitchFamily="2" charset="2"/>
              </a:rPr>
              <a:t> </a:t>
            </a:r>
            <a:r>
              <a:rPr lang="vi-VN" sz="2400" b="0" i="0" dirty="0">
                <a:solidFill>
                  <a:schemeClr val="bg1"/>
                </a:solidFill>
                <a:effectLst/>
                <a:latin typeface="Muli"/>
              </a:rPr>
              <a:t> </a:t>
            </a:r>
            <a:r>
              <a:rPr lang="vi-VN" sz="2400" b="1" i="0" dirty="0">
                <a:solidFill>
                  <a:schemeClr val="bg1"/>
                </a:solidFill>
                <a:effectLst/>
                <a:latin typeface="Muli"/>
              </a:rPr>
              <a:t>Y</a:t>
            </a:r>
            <a:r>
              <a:rPr lang="vi-VN" sz="2400" b="0" i="0" dirty="0">
                <a:solidFill>
                  <a:schemeClr val="bg1"/>
                </a:solidFill>
                <a:effectLst/>
                <a:latin typeface="Muli"/>
              </a:rPr>
              <a:t>. Chất </a:t>
            </a:r>
            <a:r>
              <a:rPr lang="vi-VN" sz="2400" b="1" i="0" dirty="0">
                <a:solidFill>
                  <a:schemeClr val="bg1"/>
                </a:solidFill>
                <a:effectLst/>
                <a:latin typeface="Muli"/>
              </a:rPr>
              <a:t>Y </a:t>
            </a:r>
            <a:r>
              <a:rPr lang="vi-VN" sz="2400" b="0" i="0" dirty="0">
                <a:solidFill>
                  <a:schemeClr val="bg1"/>
                </a:solidFill>
                <a:effectLst/>
                <a:latin typeface="Muli"/>
              </a:rPr>
              <a:t>là chất nào sau đây)?</a:t>
            </a:r>
          </a:p>
          <a:p>
            <a:pPr algn="l"/>
            <a:r>
              <a:rPr lang="en-US" sz="2400" b="0" i="0" dirty="0">
                <a:solidFill>
                  <a:schemeClr val="bg1"/>
                </a:solidFill>
                <a:effectLst/>
                <a:latin typeface="Muli"/>
              </a:rPr>
              <a:t>		A. </a:t>
            </a:r>
            <a:r>
              <a:rPr lang="en-US" sz="2400" b="0" i="0" dirty="0" err="1">
                <a:solidFill>
                  <a:schemeClr val="bg1"/>
                </a:solidFill>
                <a:effectLst/>
                <a:latin typeface="Muli"/>
              </a:rPr>
              <a:t>phenylamoni</a:t>
            </a:r>
            <a:r>
              <a:rPr lang="en-US" sz="2400" b="0" i="0" dirty="0">
                <a:solidFill>
                  <a:schemeClr val="bg1"/>
                </a:solidFill>
                <a:effectLst/>
                <a:latin typeface="Muli"/>
              </a:rPr>
              <a:t> </a:t>
            </a:r>
            <a:r>
              <a:rPr lang="en-US" sz="2400" b="0" i="0" dirty="0" err="1">
                <a:solidFill>
                  <a:schemeClr val="bg1"/>
                </a:solidFill>
                <a:effectLst/>
                <a:latin typeface="Muli"/>
              </a:rPr>
              <a:t>hydroclorua</a:t>
            </a:r>
            <a:r>
              <a:rPr lang="vi-VN" sz="2400" b="0" i="0" dirty="0">
                <a:solidFill>
                  <a:schemeClr val="bg1"/>
                </a:solidFill>
                <a:effectLst/>
                <a:latin typeface="Muli"/>
              </a:rPr>
              <a:t>.</a:t>
            </a:r>
            <a:r>
              <a:rPr lang="en-US" sz="2400" b="0" i="0" dirty="0">
                <a:solidFill>
                  <a:schemeClr val="bg1"/>
                </a:solidFill>
                <a:effectLst/>
                <a:latin typeface="Muli"/>
              </a:rPr>
              <a:t>			B. </a:t>
            </a:r>
            <a:r>
              <a:rPr lang="en-US" sz="2400" b="0" i="0" dirty="0" err="1">
                <a:solidFill>
                  <a:schemeClr val="bg1"/>
                </a:solidFill>
                <a:effectLst/>
                <a:latin typeface="Muli"/>
              </a:rPr>
              <a:t>amoniclorua</a:t>
            </a:r>
            <a:r>
              <a:rPr lang="vi-VN" sz="2400" b="0" i="0" dirty="0">
                <a:solidFill>
                  <a:schemeClr val="bg1"/>
                </a:solidFill>
                <a:effectLst/>
                <a:latin typeface="Muli"/>
              </a:rPr>
              <a:t>.</a:t>
            </a:r>
            <a:r>
              <a:rPr lang="en-US" sz="2400" b="0" i="0" dirty="0">
                <a:solidFill>
                  <a:schemeClr val="bg1"/>
                </a:solidFill>
                <a:effectLst/>
                <a:latin typeface="Muli"/>
              </a:rPr>
              <a:t>	</a:t>
            </a:r>
          </a:p>
          <a:p>
            <a:pPr algn="l"/>
            <a:r>
              <a:rPr lang="en-US" sz="2400" b="0" i="0" dirty="0">
                <a:solidFill>
                  <a:schemeClr val="bg1"/>
                </a:solidFill>
                <a:effectLst/>
                <a:latin typeface="Muli"/>
              </a:rPr>
              <a:t>		C. </a:t>
            </a:r>
            <a:r>
              <a:rPr lang="en-US" sz="2400" b="0" i="0" dirty="0" err="1">
                <a:solidFill>
                  <a:schemeClr val="bg1"/>
                </a:solidFill>
                <a:effectLst/>
                <a:latin typeface="Muli"/>
              </a:rPr>
              <a:t>phenylamoni</a:t>
            </a:r>
            <a:r>
              <a:rPr lang="en-US" sz="2400" b="0" i="0" dirty="0">
                <a:solidFill>
                  <a:schemeClr val="bg1"/>
                </a:solidFill>
                <a:effectLst/>
                <a:latin typeface="Muli"/>
              </a:rPr>
              <a:t> </a:t>
            </a:r>
            <a:r>
              <a:rPr lang="en-US" sz="2400" b="0" i="0" dirty="0" err="1">
                <a:solidFill>
                  <a:schemeClr val="bg1"/>
                </a:solidFill>
                <a:effectLst/>
                <a:latin typeface="Muli"/>
              </a:rPr>
              <a:t>sunphat</a:t>
            </a:r>
            <a:r>
              <a:rPr lang="en-US" sz="2400" b="0" i="0" dirty="0">
                <a:solidFill>
                  <a:schemeClr val="bg1"/>
                </a:solidFill>
                <a:effectLst/>
                <a:latin typeface="Muli"/>
              </a:rPr>
              <a:t> 			</a:t>
            </a:r>
            <a:r>
              <a:rPr lang="en-US" sz="2400" dirty="0">
                <a:solidFill>
                  <a:schemeClr val="bg1"/>
                </a:solidFill>
                <a:latin typeface="Muli"/>
              </a:rPr>
              <a:t>	D. </a:t>
            </a:r>
            <a:r>
              <a:rPr lang="en-US" sz="2400" dirty="0" err="1">
                <a:solidFill>
                  <a:schemeClr val="bg1"/>
                </a:solidFill>
                <a:latin typeface="Muli"/>
              </a:rPr>
              <a:t>phenylamoni</a:t>
            </a:r>
            <a:r>
              <a:rPr lang="en-US" sz="2400" dirty="0">
                <a:solidFill>
                  <a:schemeClr val="bg1"/>
                </a:solidFill>
                <a:latin typeface="Muli"/>
              </a:rPr>
              <a:t> </a:t>
            </a:r>
            <a:r>
              <a:rPr lang="en-US" sz="2400" dirty="0" err="1">
                <a:solidFill>
                  <a:schemeClr val="bg1"/>
                </a:solidFill>
                <a:latin typeface="Muli"/>
              </a:rPr>
              <a:t>clorua</a:t>
            </a:r>
            <a:r>
              <a:rPr lang="en-US" sz="2400" dirty="0">
                <a:solidFill>
                  <a:schemeClr val="bg1"/>
                </a:solidFill>
                <a:latin typeface="Muli"/>
              </a:rPr>
              <a:t> </a:t>
            </a:r>
            <a:endParaRPr lang="vi-VN" sz="2400" b="0" i="0" dirty="0">
              <a:solidFill>
                <a:schemeClr val="bg1"/>
              </a:solidFill>
              <a:effectLst/>
              <a:latin typeface="Muli"/>
            </a:endParaRPr>
          </a:p>
        </p:txBody>
      </p:sp>
      <p:sp>
        <p:nvSpPr>
          <p:cNvPr id="6" name="Explosion: 8 Points 5">
            <a:extLst>
              <a:ext uri="{FF2B5EF4-FFF2-40B4-BE49-F238E27FC236}">
                <a16:creationId xmlns:a16="http://schemas.microsoft.com/office/drawing/2014/main" id="{F20E2AE7-BC29-48C4-B893-6B4498A505FC}"/>
              </a:ext>
            </a:extLst>
          </p:cNvPr>
          <p:cNvSpPr/>
          <p:nvPr/>
        </p:nvSpPr>
        <p:spPr>
          <a:xfrm>
            <a:off x="-180340" y="1260835"/>
            <a:ext cx="787400" cy="485224"/>
          </a:xfrm>
          <a:prstGeom prst="irregularSeal1">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xplosion: 8 Points 10">
            <a:extLst>
              <a:ext uri="{FF2B5EF4-FFF2-40B4-BE49-F238E27FC236}">
                <a16:creationId xmlns:a16="http://schemas.microsoft.com/office/drawing/2014/main" id="{E6761846-1351-425E-825A-A6DE0C131432}"/>
              </a:ext>
            </a:extLst>
          </p:cNvPr>
          <p:cNvSpPr/>
          <p:nvPr/>
        </p:nvSpPr>
        <p:spPr>
          <a:xfrm>
            <a:off x="-180340" y="2099041"/>
            <a:ext cx="787400" cy="485224"/>
          </a:xfrm>
          <a:prstGeom prst="irregularSeal1">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xplosion: 8 Points 11">
            <a:extLst>
              <a:ext uri="{FF2B5EF4-FFF2-40B4-BE49-F238E27FC236}">
                <a16:creationId xmlns:a16="http://schemas.microsoft.com/office/drawing/2014/main" id="{4EB428F8-3A84-4DB7-A069-9367C79DB559}"/>
              </a:ext>
            </a:extLst>
          </p:cNvPr>
          <p:cNvSpPr/>
          <p:nvPr/>
        </p:nvSpPr>
        <p:spPr>
          <a:xfrm>
            <a:off x="2910840" y="3021721"/>
            <a:ext cx="787400" cy="485224"/>
          </a:xfrm>
          <a:prstGeom prst="irregularSeal1">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xplosion: 8 Points 12">
            <a:extLst>
              <a:ext uri="{FF2B5EF4-FFF2-40B4-BE49-F238E27FC236}">
                <a16:creationId xmlns:a16="http://schemas.microsoft.com/office/drawing/2014/main" id="{6A782DD8-60B7-406C-88C0-60425FCBDBEC}"/>
              </a:ext>
            </a:extLst>
          </p:cNvPr>
          <p:cNvSpPr/>
          <p:nvPr/>
        </p:nvSpPr>
        <p:spPr>
          <a:xfrm>
            <a:off x="5176520" y="4533621"/>
            <a:ext cx="787400" cy="485224"/>
          </a:xfrm>
          <a:prstGeom prst="irregularSeal1">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Explosion: 8 Points 13">
            <a:extLst>
              <a:ext uri="{FF2B5EF4-FFF2-40B4-BE49-F238E27FC236}">
                <a16:creationId xmlns:a16="http://schemas.microsoft.com/office/drawing/2014/main" id="{783F2809-B146-4CF8-9BD3-A12D1AB88927}"/>
              </a:ext>
            </a:extLst>
          </p:cNvPr>
          <p:cNvSpPr/>
          <p:nvPr/>
        </p:nvSpPr>
        <p:spPr>
          <a:xfrm>
            <a:off x="675640" y="6372776"/>
            <a:ext cx="787400" cy="485224"/>
          </a:xfrm>
          <a:prstGeom prst="irregularSeal1">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6970355"/>
      </p:ext>
    </p:extLst>
  </p:cSld>
  <p:clrMapOvr>
    <a:masterClrMapping/>
  </p:clrMapOvr>
  <p:transition spd="slow" advClick="0" advTm="300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p:cTn id="26" dur="500" fill="hold"/>
                                        <p:tgtEl>
                                          <p:spTgt spid="11"/>
                                        </p:tgtEl>
                                        <p:attrNameLst>
                                          <p:attrName>ppt_w</p:attrName>
                                        </p:attrNameLst>
                                      </p:cBhvr>
                                      <p:tavLst>
                                        <p:tav tm="0">
                                          <p:val>
                                            <p:fltVal val="0"/>
                                          </p:val>
                                        </p:tav>
                                        <p:tav tm="100000">
                                          <p:val>
                                            <p:strVal val="#ppt_w"/>
                                          </p:val>
                                        </p:tav>
                                      </p:tavLst>
                                    </p:anim>
                                    <p:anim calcmode="lin" valueType="num">
                                      <p:cBhvr>
                                        <p:cTn id="27" dur="500" fill="hold"/>
                                        <p:tgtEl>
                                          <p:spTgt spid="11"/>
                                        </p:tgtEl>
                                        <p:attrNameLst>
                                          <p:attrName>ppt_h</p:attrName>
                                        </p:attrNameLst>
                                      </p:cBhvr>
                                      <p:tavLst>
                                        <p:tav tm="0">
                                          <p:val>
                                            <p:fltVal val="0"/>
                                          </p:val>
                                        </p:tav>
                                        <p:tav tm="100000">
                                          <p:val>
                                            <p:strVal val="#ppt_h"/>
                                          </p:val>
                                        </p:tav>
                                      </p:tavLst>
                                    </p:anim>
                                    <p:animEffect transition="in" filter="fade">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p:cTn id="39" dur="500" fill="hold"/>
                                        <p:tgtEl>
                                          <p:spTgt spid="12"/>
                                        </p:tgtEl>
                                        <p:attrNameLst>
                                          <p:attrName>ppt_w</p:attrName>
                                        </p:attrNameLst>
                                      </p:cBhvr>
                                      <p:tavLst>
                                        <p:tav tm="0">
                                          <p:val>
                                            <p:fltVal val="0"/>
                                          </p:val>
                                        </p:tav>
                                        <p:tav tm="100000">
                                          <p:val>
                                            <p:strVal val="#ppt_w"/>
                                          </p:val>
                                        </p:tav>
                                      </p:tavLst>
                                    </p:anim>
                                    <p:anim calcmode="lin" valueType="num">
                                      <p:cBhvr>
                                        <p:cTn id="40" dur="500" fill="hold"/>
                                        <p:tgtEl>
                                          <p:spTgt spid="12"/>
                                        </p:tgtEl>
                                        <p:attrNameLst>
                                          <p:attrName>ppt_h</p:attrName>
                                        </p:attrNameLst>
                                      </p:cBhvr>
                                      <p:tavLst>
                                        <p:tav tm="0">
                                          <p:val>
                                            <p:fltVal val="0"/>
                                          </p:val>
                                        </p:tav>
                                        <p:tav tm="100000">
                                          <p:val>
                                            <p:strVal val="#ppt_h"/>
                                          </p:val>
                                        </p:tav>
                                      </p:tavLst>
                                    </p:anim>
                                    <p:animEffect transition="in" filter="fade">
                                      <p:cBhvr>
                                        <p:cTn id="41" dur="500"/>
                                        <p:tgtEl>
                                          <p:spTgt spid="12"/>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grpId="0" nodeType="click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barn(inVertical)">
                                      <p:cBhvr>
                                        <p:cTn id="46" dur="500"/>
                                        <p:tgtEl>
                                          <p:spTgt spid="10"/>
                                        </p:tgtEl>
                                      </p:cBhvr>
                                    </p:animEffect>
                                  </p:childTnLst>
                                </p:cTn>
                              </p:par>
                            </p:childTnLst>
                          </p:cTn>
                        </p:par>
                      </p:childTnLst>
                    </p:cTn>
                  </p:par>
                  <p:par>
                    <p:cTn id="47" fill="hold">
                      <p:stCondLst>
                        <p:cond delay="indefinite"/>
                      </p:stCondLst>
                      <p:childTnLst>
                        <p:par>
                          <p:cTn id="48" fill="hold">
                            <p:stCondLst>
                              <p:cond delay="0"/>
                            </p:stCondLst>
                            <p:childTnLst>
                              <p:par>
                                <p:cTn id="49" presetID="53" presetClass="entr" presetSubtype="16" fill="hold" grpId="0" nodeType="click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p:cTn id="51" dur="500" fill="hold"/>
                                        <p:tgtEl>
                                          <p:spTgt spid="13"/>
                                        </p:tgtEl>
                                        <p:attrNameLst>
                                          <p:attrName>ppt_w</p:attrName>
                                        </p:attrNameLst>
                                      </p:cBhvr>
                                      <p:tavLst>
                                        <p:tav tm="0">
                                          <p:val>
                                            <p:fltVal val="0"/>
                                          </p:val>
                                        </p:tav>
                                        <p:tav tm="100000">
                                          <p:val>
                                            <p:strVal val="#ppt_w"/>
                                          </p:val>
                                        </p:tav>
                                      </p:tavLst>
                                    </p:anim>
                                    <p:anim calcmode="lin" valueType="num">
                                      <p:cBhvr>
                                        <p:cTn id="52" dur="500" fill="hold"/>
                                        <p:tgtEl>
                                          <p:spTgt spid="13"/>
                                        </p:tgtEl>
                                        <p:attrNameLst>
                                          <p:attrName>ppt_h</p:attrName>
                                        </p:attrNameLst>
                                      </p:cBhvr>
                                      <p:tavLst>
                                        <p:tav tm="0">
                                          <p:val>
                                            <p:fltVal val="0"/>
                                          </p:val>
                                        </p:tav>
                                        <p:tav tm="100000">
                                          <p:val>
                                            <p:strVal val="#ppt_h"/>
                                          </p:val>
                                        </p:tav>
                                      </p:tavLst>
                                    </p:anim>
                                    <p:animEffect transition="in" filter="fade">
                                      <p:cBhvr>
                                        <p:cTn id="53" dur="500"/>
                                        <p:tgtEl>
                                          <p:spTgt spid="13"/>
                                        </p:tgtEl>
                                      </p:cBhvr>
                                    </p:animEffect>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fade">
                                      <p:cBhvr>
                                        <p:cTn id="58" dur="1000"/>
                                        <p:tgtEl>
                                          <p:spTgt spid="8"/>
                                        </p:tgtEl>
                                      </p:cBhvr>
                                    </p:animEffect>
                                    <p:anim calcmode="lin" valueType="num">
                                      <p:cBhvr>
                                        <p:cTn id="59" dur="1000" fill="hold"/>
                                        <p:tgtEl>
                                          <p:spTgt spid="8"/>
                                        </p:tgtEl>
                                        <p:attrNameLst>
                                          <p:attrName>ppt_x</p:attrName>
                                        </p:attrNameLst>
                                      </p:cBhvr>
                                      <p:tavLst>
                                        <p:tav tm="0">
                                          <p:val>
                                            <p:strVal val="#ppt_x"/>
                                          </p:val>
                                        </p:tav>
                                        <p:tav tm="100000">
                                          <p:val>
                                            <p:strVal val="#ppt_x"/>
                                          </p:val>
                                        </p:tav>
                                      </p:tavLst>
                                    </p:anim>
                                    <p:anim calcmode="lin" valueType="num">
                                      <p:cBhvr>
                                        <p:cTn id="6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53" presetClass="entr" presetSubtype="16" fill="hold" grpId="0" nodeType="clickEffect">
                                  <p:stCondLst>
                                    <p:cond delay="0"/>
                                  </p:stCondLst>
                                  <p:childTnLst>
                                    <p:set>
                                      <p:cBhvr>
                                        <p:cTn id="64" dur="1" fill="hold">
                                          <p:stCondLst>
                                            <p:cond delay="0"/>
                                          </p:stCondLst>
                                        </p:cTn>
                                        <p:tgtEl>
                                          <p:spTgt spid="14"/>
                                        </p:tgtEl>
                                        <p:attrNameLst>
                                          <p:attrName>style.visibility</p:attrName>
                                        </p:attrNameLst>
                                      </p:cBhvr>
                                      <p:to>
                                        <p:strVal val="visible"/>
                                      </p:to>
                                    </p:set>
                                    <p:anim calcmode="lin" valueType="num">
                                      <p:cBhvr>
                                        <p:cTn id="65" dur="500" fill="hold"/>
                                        <p:tgtEl>
                                          <p:spTgt spid="14"/>
                                        </p:tgtEl>
                                        <p:attrNameLst>
                                          <p:attrName>ppt_w</p:attrName>
                                        </p:attrNameLst>
                                      </p:cBhvr>
                                      <p:tavLst>
                                        <p:tav tm="0">
                                          <p:val>
                                            <p:fltVal val="0"/>
                                          </p:val>
                                        </p:tav>
                                        <p:tav tm="100000">
                                          <p:val>
                                            <p:strVal val="#ppt_w"/>
                                          </p:val>
                                        </p:tav>
                                      </p:tavLst>
                                    </p:anim>
                                    <p:anim calcmode="lin" valueType="num">
                                      <p:cBhvr>
                                        <p:cTn id="66" dur="500" fill="hold"/>
                                        <p:tgtEl>
                                          <p:spTgt spid="14"/>
                                        </p:tgtEl>
                                        <p:attrNameLst>
                                          <p:attrName>ppt_h</p:attrName>
                                        </p:attrNameLst>
                                      </p:cBhvr>
                                      <p:tavLst>
                                        <p:tav tm="0">
                                          <p:val>
                                            <p:fltVal val="0"/>
                                          </p:val>
                                        </p:tav>
                                        <p:tav tm="100000">
                                          <p:val>
                                            <p:strVal val="#ppt_h"/>
                                          </p:val>
                                        </p:tav>
                                      </p:tavLst>
                                    </p:anim>
                                    <p:animEffect transition="in" filter="fade">
                                      <p:cBhvr>
                                        <p:cTn id="6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P spid="8" grpId="0"/>
      <p:bldP spid="10" grpId="0"/>
      <p:bldP spid="6" grpId="0" animBg="1"/>
      <p:bldP spid="11" grpId="0" animBg="1"/>
      <p:bldP spid="12" grpId="0" animBg="1"/>
      <p:bldP spid="13" grpId="0" animBg="1"/>
      <p:bldP spid="1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A4FE020-773E-4BED-A4BD-4F9F59CF5998}"/>
              </a:ext>
            </a:extLst>
          </p:cNvPr>
          <p:cNvGrpSpPr/>
          <p:nvPr/>
        </p:nvGrpSpPr>
        <p:grpSpPr>
          <a:xfrm>
            <a:off x="11510998" y="34958"/>
            <a:ext cx="665921" cy="1848678"/>
            <a:chOff x="10883348" y="0"/>
            <a:chExt cx="665921" cy="1848678"/>
          </a:xfrm>
        </p:grpSpPr>
        <p:sp>
          <p:nvSpPr>
            <p:cNvPr id="3" name="矩形 2">
              <a:extLst>
                <a:ext uri="{FF2B5EF4-FFF2-40B4-BE49-F238E27FC236}">
                  <a16:creationId xmlns:a16="http://schemas.microsoft.com/office/drawing/2014/main" id="{71BD9890-1454-4AF1-99BC-2482D757EB5F}"/>
                </a:ext>
              </a:extLst>
            </p:cNvPr>
            <p:cNvSpPr/>
            <p:nvPr/>
          </p:nvSpPr>
          <p:spPr>
            <a:xfrm>
              <a:off x="10883348" y="0"/>
              <a:ext cx="665921" cy="1848678"/>
            </a:xfrm>
            <a:prstGeom prst="rect">
              <a:avLst/>
            </a:prstGeom>
            <a:solidFill>
              <a:srgbClr val="F3F4ED"/>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楷体"/>
                <a:cs typeface="+mn-cs"/>
              </a:endParaRPr>
            </a:p>
          </p:txBody>
        </p:sp>
        <p:sp>
          <p:nvSpPr>
            <p:cNvPr id="4" name="文本框 3">
              <a:extLst>
                <a:ext uri="{FF2B5EF4-FFF2-40B4-BE49-F238E27FC236}">
                  <a16:creationId xmlns:a16="http://schemas.microsoft.com/office/drawing/2014/main" id="{A8E9B557-C0F5-4DC8-BECE-D25CAA46796E}"/>
                </a:ext>
              </a:extLst>
            </p:cNvPr>
            <p:cNvSpPr txBox="1"/>
            <p:nvPr/>
          </p:nvSpPr>
          <p:spPr>
            <a:xfrm>
              <a:off x="10970086" y="270957"/>
              <a:ext cx="492443" cy="1426031"/>
            </a:xfrm>
            <a:prstGeom prst="rect">
              <a:avLst/>
            </a:prstGeom>
            <a:noFill/>
          </p:spPr>
          <p:txBody>
            <a:bodyPr vert="eaVert"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600" normalizeH="0" baseline="0" noProof="0" dirty="0">
                  <a:ln>
                    <a:noFill/>
                  </a:ln>
                  <a:solidFill>
                    <a:srgbClr val="3B3734"/>
                  </a:solidFill>
                  <a:effectLst/>
                  <a:uLnTx/>
                  <a:uFillTx/>
                  <a:latin typeface="宋体" panose="02010600030101010101" pitchFamily="2" charset="-122"/>
                  <a:ea typeface="宋体" panose="02010600030101010101" pitchFamily="2" charset="-122"/>
                  <a:cs typeface="+mn-cs"/>
                </a:rPr>
                <a:t>标题文字</a:t>
              </a:r>
            </a:p>
          </p:txBody>
        </p:sp>
      </p:grpSp>
      <p:grpSp>
        <p:nvGrpSpPr>
          <p:cNvPr id="6" name="组合 5">
            <a:extLst>
              <a:ext uri="{FF2B5EF4-FFF2-40B4-BE49-F238E27FC236}">
                <a16:creationId xmlns:a16="http://schemas.microsoft.com/office/drawing/2014/main" id="{1E0FF89E-6732-4123-B2E4-6D210BCFE0A7}"/>
              </a:ext>
            </a:extLst>
          </p:cNvPr>
          <p:cNvGrpSpPr/>
          <p:nvPr/>
        </p:nvGrpSpPr>
        <p:grpSpPr>
          <a:xfrm>
            <a:off x="10601210" y="1911216"/>
            <a:ext cx="1507186" cy="2066776"/>
            <a:chOff x="13891465" y="3247736"/>
            <a:chExt cx="1507186" cy="2066776"/>
          </a:xfrm>
        </p:grpSpPr>
        <p:sp>
          <p:nvSpPr>
            <p:cNvPr id="7" name="文本框 6">
              <a:extLst>
                <a:ext uri="{FF2B5EF4-FFF2-40B4-BE49-F238E27FC236}">
                  <a16:creationId xmlns:a16="http://schemas.microsoft.com/office/drawing/2014/main" id="{56E297E6-77BF-4F70-A370-05583C9DA78F}"/>
                </a:ext>
              </a:extLst>
            </p:cNvPr>
            <p:cNvSpPr txBox="1"/>
            <p:nvPr/>
          </p:nvSpPr>
          <p:spPr>
            <a:xfrm rot="16200000">
              <a:off x="14131638" y="4047498"/>
              <a:ext cx="1415772" cy="1118255"/>
            </a:xfrm>
            <a:prstGeom prst="rect">
              <a:avLst/>
            </a:prstGeom>
            <a:noFill/>
            <a:effectLst>
              <a:outerShdw blurRad="50800" dist="38100" dir="5400000" algn="t" rotWithShape="0">
                <a:prstClr val="black">
                  <a:alpha val="40000"/>
                </a:prstClr>
              </a:outerShdw>
            </a:effectLst>
          </p:spPr>
          <p:txBody>
            <a:bodyPr vert="eaVert"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8000" b="0" i="0" u="none" strike="noStrike" kern="1200" cap="none" spc="0" normalizeH="0" baseline="0" noProof="0" dirty="0">
                  <a:ln>
                    <a:noFill/>
                  </a:ln>
                  <a:solidFill>
                    <a:srgbClr val="3B3734"/>
                  </a:solidFill>
                  <a:effectLst/>
                  <a:uLnTx/>
                  <a:uFillTx/>
                  <a:latin typeface="TypeLand 康熙字典體試用版" pitchFamily="50" charset="-120"/>
                  <a:ea typeface="TypeLand 康熙字典體試用版" pitchFamily="50" charset="-120"/>
                  <a:cs typeface="+mn-cs"/>
                </a:rPr>
                <a:t>花</a:t>
              </a:r>
            </a:p>
          </p:txBody>
        </p:sp>
        <p:sp>
          <p:nvSpPr>
            <p:cNvPr id="8" name="文本框 7">
              <a:extLst>
                <a:ext uri="{FF2B5EF4-FFF2-40B4-BE49-F238E27FC236}">
                  <a16:creationId xmlns:a16="http://schemas.microsoft.com/office/drawing/2014/main" id="{0CFAEFE8-305E-4E78-8DB8-8AB75633A2ED}"/>
                </a:ext>
              </a:extLst>
            </p:cNvPr>
            <p:cNvSpPr txBox="1"/>
            <p:nvPr/>
          </p:nvSpPr>
          <p:spPr>
            <a:xfrm rot="16200000">
              <a:off x="13722188" y="3417013"/>
              <a:ext cx="1661993" cy="1323439"/>
            </a:xfrm>
            <a:prstGeom prst="rect">
              <a:avLst/>
            </a:prstGeom>
            <a:noFill/>
            <a:effectLst>
              <a:outerShdw blurRad="50800" dist="38100" dir="5400000" algn="t" rotWithShape="0">
                <a:prstClr val="black">
                  <a:alpha val="40000"/>
                </a:prstClr>
              </a:outerShdw>
            </a:effectLst>
          </p:spPr>
          <p:txBody>
            <a:bodyPr vert="eaVert"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9600" b="0" i="0" u="none" strike="noStrike" kern="1200" cap="none" spc="0" normalizeH="0" baseline="0" noProof="0" dirty="0">
                  <a:ln>
                    <a:noFill/>
                  </a:ln>
                  <a:solidFill>
                    <a:srgbClr val="F3F4ED"/>
                  </a:solidFill>
                  <a:effectLst/>
                  <a:uLnTx/>
                  <a:uFillTx/>
                  <a:latin typeface="TypeLand 康熙字典體試用版" pitchFamily="50" charset="-120"/>
                  <a:ea typeface="TypeLand 康熙字典體試用版" pitchFamily="50" charset="-120"/>
                  <a:cs typeface="+mn-cs"/>
                </a:rPr>
                <a:t>题</a:t>
              </a:r>
            </a:p>
          </p:txBody>
        </p:sp>
      </p:grpSp>
      <p:sp>
        <p:nvSpPr>
          <p:cNvPr id="11" name="TextBox 10">
            <a:extLst>
              <a:ext uri="{FF2B5EF4-FFF2-40B4-BE49-F238E27FC236}">
                <a16:creationId xmlns:a16="http://schemas.microsoft.com/office/drawing/2014/main" id="{48E0DA7F-E250-4622-A7B4-C1A3F5665F22}"/>
              </a:ext>
            </a:extLst>
          </p:cNvPr>
          <p:cNvSpPr txBox="1"/>
          <p:nvPr/>
        </p:nvSpPr>
        <p:spPr>
          <a:xfrm>
            <a:off x="0" y="0"/>
            <a:ext cx="6096000" cy="584775"/>
          </a:xfrm>
          <a:prstGeom prst="rect">
            <a:avLst/>
          </a:prstGeom>
          <a:noFill/>
        </p:spPr>
        <p:txBody>
          <a:bodyPr wrap="square">
            <a:spAutoFit/>
          </a:bodyPr>
          <a:lstStyle/>
          <a:p>
            <a:pPr marL="0" marR="0" lvl="0" indent="0" algn="just" defTabSz="457200" rtl="0" eaLnBrk="1" fontAlgn="base" latinLnBrk="0" hangingPunct="1">
              <a:lnSpc>
                <a:spcPct val="100000"/>
              </a:lnSpc>
              <a:spcBef>
                <a:spcPct val="0"/>
              </a:spcBef>
              <a:spcAft>
                <a:spcPct val="0"/>
              </a:spcAft>
              <a:buClrTx/>
              <a:buSzTx/>
              <a:buFontTx/>
              <a:buNone/>
              <a:tabLst/>
              <a:defRPr/>
            </a:pPr>
            <a:r>
              <a:rPr kumimoji="0" lang="nl-NL" altLang="en-US" sz="3200" b="1" i="0" u="none" strike="noStrike" kern="1200" cap="none" spc="0" normalizeH="0" baseline="0" noProof="0" dirty="0">
                <a:ln>
                  <a:noFill/>
                </a:ln>
                <a:solidFill>
                  <a:srgbClr val="FFFF00"/>
                </a:solidFill>
                <a:effectLst/>
                <a:uLnTx/>
                <a:uFillTx/>
                <a:latin typeface="Times New Roman" panose="02020603050405020304" pitchFamily="18" charset="0"/>
                <a:ea typeface="楷体"/>
                <a:cs typeface="+mn-cs"/>
              </a:rPr>
              <a:t>II. </a:t>
            </a:r>
            <a:r>
              <a:rPr kumimoji="0" lang="nl-NL" altLang="en-US" sz="3200" b="1" i="0" u="sng" strike="noStrike" kern="1200" cap="none" spc="0" normalizeH="0" baseline="0" noProof="0" dirty="0">
                <a:ln>
                  <a:noFill/>
                </a:ln>
                <a:solidFill>
                  <a:srgbClr val="FFFF00"/>
                </a:solidFill>
                <a:effectLst/>
                <a:uLnTx/>
                <a:uFillTx/>
                <a:latin typeface="Arrus-Black" panose="02020500000000000000" pitchFamily="18" charset="0"/>
                <a:ea typeface="楷体"/>
                <a:cs typeface="Arrus-Black" panose="02020500000000000000" pitchFamily="18" charset="0"/>
              </a:rPr>
              <a:t>Luyện tập </a:t>
            </a:r>
          </a:p>
        </p:txBody>
      </p:sp>
      <p:sp>
        <p:nvSpPr>
          <p:cNvPr id="12" name="Text Box 4">
            <a:extLst>
              <a:ext uri="{FF2B5EF4-FFF2-40B4-BE49-F238E27FC236}">
                <a16:creationId xmlns:a16="http://schemas.microsoft.com/office/drawing/2014/main" id="{5C941F4B-B380-4331-8EB5-BC343FBBC6EA}"/>
              </a:ext>
            </a:extLst>
          </p:cNvPr>
          <p:cNvSpPr txBox="1">
            <a:spLocks noChangeArrowheads="1"/>
          </p:cNvSpPr>
          <p:nvPr/>
        </p:nvSpPr>
        <p:spPr bwMode="auto">
          <a:xfrm>
            <a:off x="143022" y="1783145"/>
            <a:ext cx="11905955" cy="1487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ts val="1000"/>
              </a:spcBef>
              <a:buClr>
                <a:srgbClr val="376092"/>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rgbClr val="376092"/>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rgbClr val="376092"/>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eaLnBrk="0" fontAlgn="base" hangingPunct="0">
              <a:spcBef>
                <a:spcPts val="1000"/>
              </a:spcBef>
              <a:spcAft>
                <a:spcPct val="0"/>
              </a:spcAft>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eaLnBrk="0" fontAlgn="base" hangingPunct="0">
              <a:spcBef>
                <a:spcPts val="1000"/>
              </a:spcBef>
              <a:spcAft>
                <a:spcPct val="0"/>
              </a:spcAft>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eaLnBrk="0" fontAlgn="base" hangingPunct="0">
              <a:spcBef>
                <a:spcPts val="1000"/>
              </a:spcBef>
              <a:spcAft>
                <a:spcPct val="0"/>
              </a:spcAft>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eaLnBrk="0" fontAlgn="base" hangingPunct="0">
              <a:spcBef>
                <a:spcPts val="1000"/>
              </a:spcBef>
              <a:spcAft>
                <a:spcPct val="0"/>
              </a:spcAft>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lvl="0" eaLnBrk="0" fontAlgn="base" hangingPunct="0">
              <a:spcBef>
                <a:spcPct val="0"/>
              </a:spcBef>
              <a:spcAft>
                <a:spcPts val="750"/>
              </a:spcAft>
              <a:buNone/>
            </a:pPr>
            <a:r>
              <a:rPr kumimoji="0" lang="en-US" altLang="en-US" sz="2400" b="1" i="0" u="sng" strike="noStrike" kern="1200" cap="none" spc="0" normalizeH="0" baseline="0" noProof="0" dirty="0" err="1">
                <a:ln>
                  <a:noFill/>
                </a:ln>
                <a:solidFill>
                  <a:srgbClr val="FFFF00"/>
                </a:solidFill>
                <a:effectLst/>
                <a:uLnTx/>
                <a:uFillTx/>
                <a:latin typeface="Times New Roman" panose="02020603050405020304" pitchFamily="18" charset="0"/>
                <a:ea typeface="楷体"/>
                <a:cs typeface="Times New Roman" panose="02020603050405020304" pitchFamily="18" charset="0"/>
              </a:rPr>
              <a:t>Câu</a:t>
            </a:r>
            <a:r>
              <a:rPr kumimoji="0" lang="en-US" altLang="en-US" sz="2400" b="1" i="0" u="sng" strike="noStrike" kern="1200" cap="none" spc="0" normalizeH="0" baseline="0" noProof="0" dirty="0">
                <a:ln>
                  <a:noFill/>
                </a:ln>
                <a:solidFill>
                  <a:srgbClr val="FFFF00"/>
                </a:solidFill>
                <a:effectLst/>
                <a:uLnTx/>
                <a:uFillTx/>
                <a:latin typeface="Times New Roman" panose="02020603050405020304" pitchFamily="18" charset="0"/>
                <a:ea typeface="楷体"/>
                <a:cs typeface="Times New Roman" panose="02020603050405020304" pitchFamily="18" charset="0"/>
              </a:rPr>
              <a:t>  7 : </a:t>
            </a:r>
            <a:r>
              <a:rPr lang="en-US" altLang="en-US" sz="2800" b="1" noProof="0" dirty="0">
                <a:solidFill>
                  <a:schemeClr val="bg1"/>
                </a:solidFill>
                <a:latin typeface="Arial"/>
              </a:rPr>
              <a:t>Đ</a:t>
            </a:r>
            <a:r>
              <a:rPr lang="en-US" altLang="en-US" sz="2800" b="1" dirty="0" err="1">
                <a:solidFill>
                  <a:schemeClr val="bg1"/>
                </a:solidFill>
                <a:latin typeface="Arial"/>
              </a:rPr>
              <a:t>ot</a:t>
            </a:r>
            <a:r>
              <a:rPr lang="en-US" altLang="en-US" sz="2800" b="1" dirty="0">
                <a:solidFill>
                  <a:schemeClr val="bg1"/>
                </a:solidFill>
                <a:latin typeface="Arial"/>
              </a:rPr>
              <a:t> </a:t>
            </a:r>
            <a:r>
              <a:rPr lang="en-US" altLang="en-US" sz="2800" b="1" dirty="0" err="1">
                <a:solidFill>
                  <a:schemeClr val="bg1"/>
                </a:solidFill>
                <a:latin typeface="Arial"/>
              </a:rPr>
              <a:t>cháy</a:t>
            </a:r>
            <a:r>
              <a:rPr lang="en-US" altLang="en-US" sz="2800" b="1" dirty="0">
                <a:solidFill>
                  <a:schemeClr val="bg1"/>
                </a:solidFill>
                <a:latin typeface="Arial"/>
              </a:rPr>
              <a:t> </a:t>
            </a:r>
            <a:r>
              <a:rPr lang="en-US" altLang="en-US" sz="2800" b="1" dirty="0" err="1">
                <a:solidFill>
                  <a:schemeClr val="bg1"/>
                </a:solidFill>
                <a:latin typeface="Arial"/>
              </a:rPr>
              <a:t>hoàn</a:t>
            </a:r>
            <a:r>
              <a:rPr lang="en-US" altLang="en-US" sz="2800" b="1" dirty="0">
                <a:solidFill>
                  <a:schemeClr val="bg1"/>
                </a:solidFill>
                <a:latin typeface="Arial"/>
              </a:rPr>
              <a:t> </a:t>
            </a:r>
            <a:r>
              <a:rPr lang="en-US" altLang="en-US" sz="2800" b="1" dirty="0" err="1">
                <a:solidFill>
                  <a:schemeClr val="bg1"/>
                </a:solidFill>
                <a:latin typeface="Arial"/>
              </a:rPr>
              <a:t>toàn</a:t>
            </a:r>
            <a:r>
              <a:rPr lang="en-US" altLang="en-US" sz="2800" b="1" dirty="0">
                <a:solidFill>
                  <a:schemeClr val="bg1"/>
                </a:solidFill>
                <a:latin typeface="Arial"/>
              </a:rPr>
              <a:t> 9g amin no, </a:t>
            </a:r>
            <a:r>
              <a:rPr lang="en-US" altLang="en-US" sz="2800" b="1" dirty="0" err="1">
                <a:solidFill>
                  <a:schemeClr val="bg1"/>
                </a:solidFill>
                <a:latin typeface="Arial"/>
              </a:rPr>
              <a:t>đơn</a:t>
            </a:r>
            <a:r>
              <a:rPr lang="en-US" altLang="en-US" sz="2800" b="1" dirty="0">
                <a:solidFill>
                  <a:schemeClr val="bg1"/>
                </a:solidFill>
                <a:latin typeface="Arial"/>
              </a:rPr>
              <a:t> </a:t>
            </a:r>
            <a:r>
              <a:rPr lang="en-US" altLang="en-US" sz="2800" b="1" dirty="0" err="1">
                <a:solidFill>
                  <a:schemeClr val="bg1"/>
                </a:solidFill>
                <a:latin typeface="Arial"/>
              </a:rPr>
              <a:t>chức</a:t>
            </a:r>
            <a:r>
              <a:rPr lang="en-US" altLang="en-US" sz="2800" b="1" dirty="0">
                <a:solidFill>
                  <a:schemeClr val="bg1"/>
                </a:solidFill>
                <a:latin typeface="Arial"/>
              </a:rPr>
              <a:t> X </a:t>
            </a:r>
            <a:r>
              <a:rPr lang="en-US" altLang="en-US" sz="2800" b="1" dirty="0" err="1">
                <a:solidFill>
                  <a:schemeClr val="bg1"/>
                </a:solidFill>
                <a:latin typeface="Arial"/>
              </a:rPr>
              <a:t>thu</a:t>
            </a:r>
            <a:r>
              <a:rPr lang="en-US" altLang="en-US" sz="2800" b="1" dirty="0">
                <a:solidFill>
                  <a:schemeClr val="bg1"/>
                </a:solidFill>
                <a:latin typeface="Arial"/>
              </a:rPr>
              <a:t> </a:t>
            </a:r>
            <a:r>
              <a:rPr lang="en-US" altLang="en-US" sz="2800" b="1" dirty="0" err="1">
                <a:solidFill>
                  <a:schemeClr val="bg1"/>
                </a:solidFill>
                <a:latin typeface="Arial"/>
              </a:rPr>
              <a:t>được</a:t>
            </a:r>
            <a:r>
              <a:rPr lang="en-US" altLang="en-US" sz="2800" b="1" dirty="0">
                <a:solidFill>
                  <a:schemeClr val="bg1"/>
                </a:solidFill>
                <a:latin typeface="Arial"/>
              </a:rPr>
              <a:t> 8,96 </a:t>
            </a:r>
            <a:r>
              <a:rPr lang="en-US" altLang="en-US" sz="2800" b="1" dirty="0" err="1">
                <a:solidFill>
                  <a:schemeClr val="bg1"/>
                </a:solidFill>
                <a:latin typeface="Arial"/>
              </a:rPr>
              <a:t>lít</a:t>
            </a:r>
            <a:r>
              <a:rPr lang="en-US" altLang="en-US" sz="2800" b="1" dirty="0">
                <a:solidFill>
                  <a:schemeClr val="bg1"/>
                </a:solidFill>
                <a:latin typeface="Arial"/>
              </a:rPr>
              <a:t> </a:t>
            </a:r>
            <a:r>
              <a:rPr lang="en-US" altLang="en-US" sz="2800" b="1" dirty="0" err="1">
                <a:solidFill>
                  <a:schemeClr val="bg1"/>
                </a:solidFill>
                <a:latin typeface="Arial"/>
              </a:rPr>
              <a:t>khí</a:t>
            </a:r>
            <a:r>
              <a:rPr lang="en-US" altLang="en-US" sz="2800" b="1" dirty="0">
                <a:solidFill>
                  <a:schemeClr val="bg1"/>
                </a:solidFill>
                <a:latin typeface="Arial"/>
              </a:rPr>
              <a:t> CO</a:t>
            </a:r>
            <a:r>
              <a:rPr lang="en-US" altLang="en-US" sz="2800" b="1" baseline="-25000" dirty="0">
                <a:solidFill>
                  <a:schemeClr val="bg1"/>
                </a:solidFill>
                <a:latin typeface="Arial"/>
              </a:rPr>
              <a:t>2</a:t>
            </a:r>
            <a:r>
              <a:rPr lang="en-US" altLang="en-US" sz="2800" b="1" dirty="0">
                <a:solidFill>
                  <a:schemeClr val="bg1"/>
                </a:solidFill>
                <a:latin typeface="Arial"/>
              </a:rPr>
              <a:t> ở </a:t>
            </a:r>
            <a:r>
              <a:rPr lang="en-US" altLang="en-US" sz="2800" b="1" dirty="0" err="1">
                <a:solidFill>
                  <a:schemeClr val="bg1"/>
                </a:solidFill>
                <a:latin typeface="Arial"/>
              </a:rPr>
              <a:t>đktc</a:t>
            </a:r>
            <a:r>
              <a:rPr lang="en-US" altLang="en-US" sz="2800" b="1" dirty="0">
                <a:solidFill>
                  <a:schemeClr val="bg1"/>
                </a:solidFill>
                <a:latin typeface="Arial"/>
              </a:rPr>
              <a:t>. </a:t>
            </a:r>
            <a:r>
              <a:rPr lang="en-US" altLang="en-US" sz="2800" b="1" dirty="0" err="1">
                <a:solidFill>
                  <a:schemeClr val="bg1"/>
                </a:solidFill>
                <a:latin typeface="Arial"/>
              </a:rPr>
              <a:t>Công</a:t>
            </a:r>
            <a:r>
              <a:rPr lang="en-US" altLang="en-US" sz="2800" b="1" dirty="0">
                <a:solidFill>
                  <a:schemeClr val="bg1"/>
                </a:solidFill>
                <a:latin typeface="Arial"/>
              </a:rPr>
              <a:t> </a:t>
            </a:r>
            <a:r>
              <a:rPr lang="en-US" altLang="en-US" sz="2800" b="1" dirty="0" err="1">
                <a:solidFill>
                  <a:schemeClr val="bg1"/>
                </a:solidFill>
                <a:latin typeface="Arial"/>
              </a:rPr>
              <a:t>thức</a:t>
            </a:r>
            <a:r>
              <a:rPr lang="en-US" altLang="en-US" sz="2800" b="1" dirty="0">
                <a:solidFill>
                  <a:schemeClr val="bg1"/>
                </a:solidFill>
                <a:latin typeface="Arial"/>
              </a:rPr>
              <a:t> </a:t>
            </a:r>
            <a:r>
              <a:rPr lang="en-US" altLang="en-US" sz="2800" b="1" dirty="0" err="1">
                <a:solidFill>
                  <a:schemeClr val="bg1"/>
                </a:solidFill>
                <a:latin typeface="Arial"/>
              </a:rPr>
              <a:t>phân</a:t>
            </a:r>
            <a:r>
              <a:rPr lang="en-US" altLang="en-US" sz="2800" b="1" dirty="0">
                <a:solidFill>
                  <a:schemeClr val="bg1"/>
                </a:solidFill>
                <a:latin typeface="Arial"/>
              </a:rPr>
              <a:t> </a:t>
            </a:r>
            <a:r>
              <a:rPr lang="en-US" altLang="en-US" sz="2800" b="1" dirty="0" err="1">
                <a:solidFill>
                  <a:schemeClr val="bg1"/>
                </a:solidFill>
                <a:latin typeface="Arial"/>
              </a:rPr>
              <a:t>tử</a:t>
            </a:r>
            <a:r>
              <a:rPr lang="en-US" altLang="en-US" sz="2800" b="1" dirty="0">
                <a:solidFill>
                  <a:schemeClr val="bg1"/>
                </a:solidFill>
                <a:latin typeface="Arial"/>
              </a:rPr>
              <a:t> </a:t>
            </a:r>
            <a:r>
              <a:rPr lang="en-US" altLang="en-US" sz="2800" b="1" dirty="0" err="1">
                <a:solidFill>
                  <a:schemeClr val="bg1"/>
                </a:solidFill>
                <a:latin typeface="Arial"/>
              </a:rPr>
              <a:t>của</a:t>
            </a:r>
            <a:r>
              <a:rPr lang="en-US" altLang="en-US" sz="2800" b="1" dirty="0">
                <a:solidFill>
                  <a:schemeClr val="bg1"/>
                </a:solidFill>
                <a:latin typeface="Arial"/>
              </a:rPr>
              <a:t> X </a:t>
            </a:r>
            <a:r>
              <a:rPr lang="en-US" altLang="en-US" sz="2800" b="1" dirty="0" err="1">
                <a:solidFill>
                  <a:schemeClr val="bg1"/>
                </a:solidFill>
                <a:latin typeface="Arial"/>
              </a:rPr>
              <a:t>là</a:t>
            </a:r>
            <a:r>
              <a:rPr lang="en-US" altLang="en-US" sz="2800" b="1" dirty="0">
                <a:solidFill>
                  <a:schemeClr val="bg1"/>
                </a:solidFill>
                <a:latin typeface="Arial"/>
              </a:rPr>
              <a:t> </a:t>
            </a:r>
            <a:r>
              <a:rPr kumimoji="0" lang="en-US" altLang="en-US" sz="2400" b="0" i="0" u="none" strike="noStrike" kern="1200" cap="none" spc="0" normalizeH="0" baseline="0" noProof="0" dirty="0">
                <a:ln>
                  <a:noFill/>
                </a:ln>
                <a:solidFill>
                  <a:prstClr val="white"/>
                </a:solidFill>
                <a:effectLst/>
                <a:uLnTx/>
                <a:uFillTx/>
                <a:latin typeface="Times New Roman" panose="02020603050405020304" pitchFamily="18" charset="0"/>
                <a:ea typeface="楷体"/>
                <a:cs typeface="Times New Roman" panose="02020603050405020304" pitchFamily="18" charset="0"/>
              </a:rPr>
              <a:t>	</a:t>
            </a:r>
          </a:p>
          <a:p>
            <a:pPr lvl="0" eaLnBrk="0" fontAlgn="base" hangingPunct="0">
              <a:spcBef>
                <a:spcPct val="0"/>
              </a:spcBef>
              <a:spcAft>
                <a:spcPts val="750"/>
              </a:spcAft>
              <a:buNone/>
            </a:pPr>
            <a:r>
              <a:rPr kumimoji="0" lang="en-US" altLang="en-US" sz="2400" b="0" i="0" u="none" strike="noStrike" kern="1200" cap="none" spc="0" normalizeH="0" baseline="0" noProof="0" dirty="0">
                <a:ln>
                  <a:noFill/>
                </a:ln>
                <a:solidFill>
                  <a:prstClr val="white"/>
                </a:solidFill>
                <a:effectLst/>
                <a:uLnTx/>
                <a:uFillTx/>
                <a:latin typeface="Times New Roman" panose="02020603050405020304" pitchFamily="18" charset="0"/>
                <a:ea typeface="楷体"/>
                <a:cs typeface="Times New Roman" panose="02020603050405020304" pitchFamily="18" charset="0"/>
              </a:rPr>
              <a:t>	A. </a:t>
            </a:r>
            <a:r>
              <a:rPr lang="nl-NL" sz="2800" b="1" dirty="0">
                <a:solidFill>
                  <a:schemeClr val="bg1"/>
                </a:solidFill>
                <a:latin typeface="Times New Roman" pitchFamily="18" charset="0"/>
              </a:rPr>
              <a:t>C</a:t>
            </a:r>
            <a:r>
              <a:rPr lang="nl-NL" sz="2800" b="1" baseline="-25000" dirty="0">
                <a:solidFill>
                  <a:schemeClr val="bg1"/>
                </a:solidFill>
                <a:latin typeface="Times New Roman" pitchFamily="18" charset="0"/>
              </a:rPr>
              <a:t>2</a:t>
            </a:r>
            <a:r>
              <a:rPr lang="nl-NL" sz="2800" b="1" dirty="0">
                <a:solidFill>
                  <a:schemeClr val="bg1"/>
                </a:solidFill>
                <a:latin typeface="Times New Roman" pitchFamily="18" charset="0"/>
              </a:rPr>
              <a:t>H</a:t>
            </a:r>
            <a:r>
              <a:rPr lang="nl-NL" sz="2800" b="1" baseline="-25000" dirty="0">
                <a:solidFill>
                  <a:schemeClr val="bg1"/>
                </a:solidFill>
                <a:latin typeface="Times New Roman" pitchFamily="18" charset="0"/>
              </a:rPr>
              <a:t>7</a:t>
            </a:r>
            <a:r>
              <a:rPr lang="nl-NL" sz="2800" b="1" dirty="0">
                <a:solidFill>
                  <a:schemeClr val="bg1"/>
                </a:solidFill>
                <a:latin typeface="Times New Roman" pitchFamily="18" charset="0"/>
              </a:rPr>
              <a:t>N</a:t>
            </a:r>
            <a:r>
              <a:rPr lang="nl-NL" sz="2800" b="1" dirty="0">
                <a:solidFill>
                  <a:prstClr val="black"/>
                </a:solidFill>
                <a:latin typeface="Times New Roman" pitchFamily="18" charset="0"/>
              </a:rPr>
              <a:t> </a:t>
            </a:r>
            <a:r>
              <a:rPr kumimoji="0" lang="en-US" altLang="en-US" sz="2400" b="0" i="0" u="none" strike="noStrike" kern="1200" cap="none" spc="0" normalizeH="0" baseline="0" noProof="0" dirty="0">
                <a:ln>
                  <a:noFill/>
                </a:ln>
                <a:solidFill>
                  <a:prstClr val="white"/>
                </a:solidFill>
                <a:effectLst/>
                <a:uLnTx/>
                <a:uFillTx/>
                <a:latin typeface="Times New Roman" panose="02020603050405020304" pitchFamily="18" charset="0"/>
                <a:ea typeface="楷体"/>
                <a:cs typeface="Times New Roman" panose="02020603050405020304" pitchFamily="18" charset="0"/>
              </a:rPr>
              <a:t>		B.</a:t>
            </a:r>
            <a:r>
              <a:rPr lang="nl-NL" sz="2800" b="1" dirty="0">
                <a:solidFill>
                  <a:prstClr val="black"/>
                </a:solidFill>
                <a:latin typeface="Times New Roman" pitchFamily="18" charset="0"/>
              </a:rPr>
              <a:t> </a:t>
            </a:r>
            <a:r>
              <a:rPr lang="nl-NL" sz="2800" b="1" dirty="0">
                <a:solidFill>
                  <a:schemeClr val="bg1"/>
                </a:solidFill>
                <a:latin typeface="Times New Roman" pitchFamily="18" charset="0"/>
              </a:rPr>
              <a:t>C</a:t>
            </a:r>
            <a:r>
              <a:rPr lang="nl-NL" sz="2800" b="1" baseline="-25000" dirty="0">
                <a:solidFill>
                  <a:schemeClr val="bg1"/>
                </a:solidFill>
                <a:latin typeface="Times New Roman" pitchFamily="18" charset="0"/>
              </a:rPr>
              <a:t>3</a:t>
            </a:r>
            <a:r>
              <a:rPr lang="nl-NL" sz="2800" b="1" dirty="0">
                <a:solidFill>
                  <a:schemeClr val="bg1"/>
                </a:solidFill>
                <a:latin typeface="Times New Roman" pitchFamily="18" charset="0"/>
              </a:rPr>
              <a:t>H</a:t>
            </a:r>
            <a:r>
              <a:rPr lang="nl-NL" sz="2800" b="1" baseline="-25000" dirty="0">
                <a:solidFill>
                  <a:schemeClr val="bg1"/>
                </a:solidFill>
                <a:latin typeface="Times New Roman" pitchFamily="18" charset="0"/>
              </a:rPr>
              <a:t>7</a:t>
            </a:r>
            <a:r>
              <a:rPr lang="nl-NL" sz="2800" b="1" dirty="0">
                <a:solidFill>
                  <a:schemeClr val="bg1"/>
                </a:solidFill>
                <a:latin typeface="Times New Roman" pitchFamily="18" charset="0"/>
              </a:rPr>
              <a:t>N</a:t>
            </a:r>
            <a:r>
              <a:rPr lang="en-US" sz="2400" dirty="0">
                <a:solidFill>
                  <a:schemeClr val="bg1"/>
                </a:solidFill>
                <a:latin typeface="Times New Roman" panose="02020603050405020304" pitchFamily="18" charset="0"/>
                <a:ea typeface="楷体"/>
                <a:cs typeface="Times New Roman" panose="02020603050405020304" pitchFamily="18" charset="0"/>
              </a:rPr>
              <a:t>                </a:t>
            </a:r>
            <a:r>
              <a:rPr kumimoji="0" lang="en-US" altLang="en-US" sz="2400" b="0" i="0" u="none" strike="noStrike" kern="1200" cap="none" spc="0" normalizeH="0" baseline="0" noProof="0" dirty="0">
                <a:ln>
                  <a:noFill/>
                </a:ln>
                <a:solidFill>
                  <a:prstClr val="white"/>
                </a:solidFill>
                <a:effectLst/>
                <a:uLnTx/>
                <a:uFillTx/>
                <a:latin typeface="Times New Roman" panose="02020603050405020304" pitchFamily="18" charset="0"/>
                <a:ea typeface="楷体"/>
                <a:cs typeface="Times New Roman" panose="02020603050405020304" pitchFamily="18" charset="0"/>
              </a:rPr>
              <a:t>C. </a:t>
            </a:r>
            <a:r>
              <a:rPr lang="nl-NL" sz="2800" b="1" dirty="0">
                <a:solidFill>
                  <a:schemeClr val="bg1"/>
                </a:solidFill>
                <a:latin typeface="Times New Roman" pitchFamily="18" charset="0"/>
              </a:rPr>
              <a:t>CH</a:t>
            </a:r>
            <a:r>
              <a:rPr lang="nl-NL" sz="2800" b="1" baseline="-25000" dirty="0">
                <a:solidFill>
                  <a:schemeClr val="bg1"/>
                </a:solidFill>
                <a:latin typeface="Times New Roman" pitchFamily="18" charset="0"/>
              </a:rPr>
              <a:t>5</a:t>
            </a:r>
            <a:r>
              <a:rPr lang="nl-NL" sz="2800" b="1" dirty="0">
                <a:solidFill>
                  <a:schemeClr val="bg1"/>
                </a:solidFill>
                <a:latin typeface="Times New Roman" pitchFamily="18" charset="0"/>
              </a:rPr>
              <a:t>N</a:t>
            </a:r>
            <a:r>
              <a:rPr lang="nl-NL" sz="2800" b="1" dirty="0">
                <a:solidFill>
                  <a:prstClr val="black"/>
                </a:solidFill>
                <a:latin typeface="Times New Roman" pitchFamily="18" charset="0"/>
              </a:rPr>
              <a:t> </a:t>
            </a:r>
            <a:r>
              <a:rPr kumimoji="0" lang="en-US" altLang="en-US" sz="2400" b="0" i="0" u="none" strike="noStrike" kern="1200" cap="none" spc="0" normalizeH="0" baseline="0" noProof="0" dirty="0">
                <a:ln>
                  <a:noFill/>
                </a:ln>
                <a:solidFill>
                  <a:prstClr val="white"/>
                </a:solidFill>
                <a:effectLst/>
                <a:uLnTx/>
                <a:uFillTx/>
                <a:latin typeface="Times New Roman" panose="02020603050405020304" pitchFamily="18" charset="0"/>
                <a:ea typeface="楷体"/>
                <a:cs typeface="Times New Roman" panose="02020603050405020304" pitchFamily="18" charset="0"/>
              </a:rPr>
              <a:t>   				D. </a:t>
            </a:r>
            <a:r>
              <a:rPr lang="nl-NL" sz="2800" b="1" dirty="0">
                <a:solidFill>
                  <a:schemeClr val="bg1"/>
                </a:solidFill>
                <a:latin typeface="Times New Roman" pitchFamily="18" charset="0"/>
              </a:rPr>
              <a:t>C</a:t>
            </a:r>
            <a:r>
              <a:rPr lang="nl-NL" sz="2800" b="1" baseline="-25000" dirty="0">
                <a:solidFill>
                  <a:schemeClr val="bg1"/>
                </a:solidFill>
                <a:latin typeface="Times New Roman" pitchFamily="18" charset="0"/>
              </a:rPr>
              <a:t>2</a:t>
            </a:r>
            <a:r>
              <a:rPr lang="nl-NL" sz="2800" b="1" dirty="0">
                <a:solidFill>
                  <a:schemeClr val="bg1"/>
                </a:solidFill>
                <a:latin typeface="Times New Roman" pitchFamily="18" charset="0"/>
              </a:rPr>
              <a:t>H</a:t>
            </a:r>
            <a:r>
              <a:rPr lang="nl-NL" sz="2800" b="1" baseline="-25000" dirty="0">
                <a:solidFill>
                  <a:schemeClr val="bg1"/>
                </a:solidFill>
                <a:latin typeface="Times New Roman" pitchFamily="18" charset="0"/>
              </a:rPr>
              <a:t>5</a:t>
            </a:r>
            <a:r>
              <a:rPr lang="nl-NL" sz="2800" b="1" dirty="0">
                <a:solidFill>
                  <a:schemeClr val="bg1"/>
                </a:solidFill>
                <a:latin typeface="Times New Roman" pitchFamily="18" charset="0"/>
              </a:rPr>
              <a:t>N</a:t>
            </a:r>
            <a:endParaRPr kumimoji="0" lang="en-US" altLang="en-US" sz="2400" b="0" i="0" u="none" strike="noStrike" kern="1200" cap="none" spc="0" normalizeH="0" baseline="0" noProof="0" dirty="0">
              <a:ln>
                <a:noFill/>
              </a:ln>
              <a:solidFill>
                <a:schemeClr val="bg1"/>
              </a:solidFill>
              <a:effectLst/>
              <a:uLnTx/>
              <a:uFillTx/>
              <a:latin typeface="Times New Roman" panose="02020603050405020304" pitchFamily="18" charset="0"/>
              <a:ea typeface="楷体"/>
              <a:cs typeface="Times New Roman" panose="02020603050405020304" pitchFamily="18" charset="0"/>
            </a:endParaRPr>
          </a:p>
        </p:txBody>
      </p:sp>
      <p:sp>
        <p:nvSpPr>
          <p:cNvPr id="13" name="TextBox 9">
            <a:extLst>
              <a:ext uri="{FF2B5EF4-FFF2-40B4-BE49-F238E27FC236}">
                <a16:creationId xmlns:a16="http://schemas.microsoft.com/office/drawing/2014/main" id="{E01A9D27-A685-4351-B10E-E10AD98135A4}"/>
              </a:ext>
            </a:extLst>
          </p:cNvPr>
          <p:cNvSpPr txBox="1">
            <a:spLocks noChangeArrowheads="1"/>
          </p:cNvSpPr>
          <p:nvPr/>
        </p:nvSpPr>
        <p:spPr bwMode="auto">
          <a:xfrm>
            <a:off x="128026" y="3399367"/>
            <a:ext cx="11698971" cy="1444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defRPr>
                <a:solidFill>
                  <a:schemeClr val="tx1"/>
                </a:solidFill>
                <a:latin typeface="Trebuchet MS" panose="020B0603020202020204" pitchFamily="34" charset="0"/>
              </a:defRPr>
            </a:lvl9pPr>
          </a:lstStyle>
          <a:p>
            <a:pPr lvl="0" algn="just">
              <a:lnSpc>
                <a:spcPct val="107000"/>
              </a:lnSpc>
              <a:tabLst>
                <a:tab pos="228600" algn="l"/>
                <a:tab pos="1828800" algn="l"/>
                <a:tab pos="3429000" algn="l"/>
                <a:tab pos="5029200" algn="l"/>
              </a:tabLst>
            </a:pPr>
            <a:r>
              <a:rPr kumimoji="0" lang="en-US" altLang="en-US" sz="2400" b="1" i="0" u="sng" strike="noStrike" kern="1200" cap="none" spc="0" normalizeH="0" baseline="0" noProof="0" dirty="0" err="1">
                <a:ln>
                  <a:noFill/>
                </a:ln>
                <a:solidFill>
                  <a:srgbClr val="FFFF00"/>
                </a:solidFill>
                <a:effectLst/>
                <a:uLnTx/>
                <a:uFillTx/>
                <a:latin typeface="Times New Roman" panose="02020603050405020304" pitchFamily="18" charset="0"/>
                <a:ea typeface="楷体"/>
                <a:cs typeface="Times New Roman" panose="02020603050405020304" pitchFamily="18" charset="0"/>
              </a:rPr>
              <a:t>Câu</a:t>
            </a:r>
            <a:r>
              <a:rPr kumimoji="0" lang="en-US" altLang="en-US" sz="2400" b="1" i="0" u="sng" strike="noStrike" kern="1200" cap="none" spc="0" normalizeH="0" baseline="0" noProof="0" dirty="0">
                <a:ln>
                  <a:noFill/>
                </a:ln>
                <a:solidFill>
                  <a:srgbClr val="FFFF00"/>
                </a:solidFill>
                <a:effectLst/>
                <a:uLnTx/>
                <a:uFillTx/>
                <a:latin typeface="Times New Roman" panose="02020603050405020304" pitchFamily="18" charset="0"/>
                <a:ea typeface="楷体"/>
                <a:cs typeface="Times New Roman" panose="02020603050405020304" pitchFamily="18" charset="0"/>
              </a:rPr>
              <a:t> 8</a:t>
            </a:r>
            <a:r>
              <a:rPr kumimoji="0" lang="en-US" altLang="en-US" sz="2400" b="1" i="0" u="none" strike="noStrike" kern="1200" cap="none" spc="0" normalizeH="0" baseline="0" noProof="0" dirty="0">
                <a:ln>
                  <a:noFill/>
                </a:ln>
                <a:solidFill>
                  <a:srgbClr val="FFFF00"/>
                </a:solidFill>
                <a:effectLst/>
                <a:uLnTx/>
                <a:uFillTx/>
                <a:latin typeface="Times New Roman" panose="02020603050405020304" pitchFamily="18" charset="0"/>
                <a:ea typeface="楷体"/>
                <a:cs typeface="Times New Roman" panose="02020603050405020304" pitchFamily="18" charset="0"/>
              </a:rPr>
              <a:t>:</a:t>
            </a:r>
            <a:r>
              <a:rPr lang="en-US" altLang="en-US" sz="2800" dirty="0">
                <a:solidFill>
                  <a:srgbClr val="0033CC"/>
                </a:solidFill>
                <a:latin typeface="Arial"/>
              </a:rPr>
              <a:t> </a:t>
            </a:r>
            <a:r>
              <a:rPr lang="en-US" altLang="en-US" sz="2800" b="1" dirty="0">
                <a:solidFill>
                  <a:schemeClr val="bg1"/>
                </a:solidFill>
                <a:latin typeface="Arial"/>
              </a:rPr>
              <a:t>Cho 8,55g </a:t>
            </a:r>
            <a:r>
              <a:rPr lang="en-US" altLang="en-US" sz="2800" b="1" dirty="0" err="1">
                <a:solidFill>
                  <a:schemeClr val="bg1"/>
                </a:solidFill>
                <a:latin typeface="Arial"/>
              </a:rPr>
              <a:t>một</a:t>
            </a:r>
            <a:r>
              <a:rPr lang="en-US" altLang="en-US" sz="2800" b="1" dirty="0">
                <a:solidFill>
                  <a:schemeClr val="bg1"/>
                </a:solidFill>
                <a:latin typeface="Arial"/>
              </a:rPr>
              <a:t> amin </a:t>
            </a:r>
            <a:r>
              <a:rPr lang="en-US" altLang="en-US" sz="2800" b="1" dirty="0" err="1">
                <a:solidFill>
                  <a:schemeClr val="bg1"/>
                </a:solidFill>
                <a:latin typeface="Arial"/>
              </a:rPr>
              <a:t>đơn</a:t>
            </a:r>
            <a:r>
              <a:rPr lang="en-US" altLang="en-US" sz="2800" b="1" dirty="0">
                <a:solidFill>
                  <a:schemeClr val="bg1"/>
                </a:solidFill>
                <a:latin typeface="Arial"/>
              </a:rPr>
              <a:t> </a:t>
            </a:r>
            <a:r>
              <a:rPr lang="en-US" altLang="en-US" sz="2800" b="1" dirty="0" err="1">
                <a:solidFill>
                  <a:schemeClr val="bg1"/>
                </a:solidFill>
                <a:latin typeface="Arial"/>
              </a:rPr>
              <a:t>chức</a:t>
            </a:r>
            <a:r>
              <a:rPr lang="en-US" altLang="en-US" sz="2800" b="1" dirty="0">
                <a:solidFill>
                  <a:schemeClr val="bg1"/>
                </a:solidFill>
                <a:latin typeface="Arial"/>
              </a:rPr>
              <a:t> </a:t>
            </a:r>
            <a:r>
              <a:rPr lang="en-US" altLang="en-US" sz="2800" b="1" dirty="0" err="1">
                <a:solidFill>
                  <a:schemeClr val="bg1"/>
                </a:solidFill>
                <a:latin typeface="Arial"/>
              </a:rPr>
              <a:t>tác</a:t>
            </a:r>
            <a:r>
              <a:rPr lang="en-US" altLang="en-US" sz="2800" b="1" dirty="0">
                <a:solidFill>
                  <a:schemeClr val="bg1"/>
                </a:solidFill>
                <a:latin typeface="Arial"/>
              </a:rPr>
              <a:t> </a:t>
            </a:r>
            <a:r>
              <a:rPr lang="en-US" altLang="en-US" sz="2800" b="1" dirty="0" err="1">
                <a:solidFill>
                  <a:schemeClr val="bg1"/>
                </a:solidFill>
                <a:latin typeface="Arial"/>
              </a:rPr>
              <a:t>dụng</a:t>
            </a:r>
            <a:r>
              <a:rPr lang="en-US" altLang="en-US" sz="2800" b="1" dirty="0">
                <a:solidFill>
                  <a:schemeClr val="bg1"/>
                </a:solidFill>
                <a:latin typeface="Arial"/>
              </a:rPr>
              <a:t> </a:t>
            </a:r>
            <a:r>
              <a:rPr lang="en-US" altLang="en-US" sz="2800" b="1" dirty="0" err="1">
                <a:solidFill>
                  <a:schemeClr val="bg1"/>
                </a:solidFill>
                <a:latin typeface="Arial"/>
              </a:rPr>
              <a:t>với</a:t>
            </a:r>
            <a:r>
              <a:rPr lang="en-US" altLang="en-US" sz="2800" b="1" dirty="0">
                <a:solidFill>
                  <a:schemeClr val="bg1"/>
                </a:solidFill>
                <a:latin typeface="Arial"/>
              </a:rPr>
              <a:t> dd HCl </a:t>
            </a:r>
            <a:r>
              <a:rPr lang="en-US" altLang="en-US" sz="2800" b="1" dirty="0" err="1">
                <a:solidFill>
                  <a:schemeClr val="bg1"/>
                </a:solidFill>
                <a:latin typeface="Arial"/>
              </a:rPr>
              <a:t>dư</a:t>
            </a:r>
            <a:r>
              <a:rPr lang="en-US" altLang="en-US" sz="2800" b="1" dirty="0">
                <a:solidFill>
                  <a:schemeClr val="bg1"/>
                </a:solidFill>
                <a:latin typeface="Arial"/>
              </a:rPr>
              <a:t> </a:t>
            </a:r>
            <a:r>
              <a:rPr lang="en-US" altLang="en-US" sz="2800" b="1" dirty="0" err="1">
                <a:solidFill>
                  <a:schemeClr val="bg1"/>
                </a:solidFill>
                <a:latin typeface="Arial"/>
              </a:rPr>
              <a:t>thu</a:t>
            </a:r>
            <a:r>
              <a:rPr lang="en-US" altLang="en-US" sz="2800" b="1" dirty="0">
                <a:solidFill>
                  <a:schemeClr val="bg1"/>
                </a:solidFill>
                <a:latin typeface="Arial"/>
              </a:rPr>
              <a:t> </a:t>
            </a:r>
            <a:r>
              <a:rPr lang="en-US" altLang="en-US" sz="2800" b="1" dirty="0" err="1">
                <a:solidFill>
                  <a:schemeClr val="bg1"/>
                </a:solidFill>
                <a:latin typeface="Arial"/>
              </a:rPr>
              <a:t>được</a:t>
            </a:r>
            <a:r>
              <a:rPr lang="en-US" altLang="en-US" sz="2800" b="1" dirty="0">
                <a:solidFill>
                  <a:schemeClr val="bg1"/>
                </a:solidFill>
                <a:latin typeface="Arial"/>
              </a:rPr>
              <a:t> dung </a:t>
            </a:r>
            <a:r>
              <a:rPr lang="en-US" altLang="en-US" sz="2800" b="1" dirty="0" err="1">
                <a:solidFill>
                  <a:schemeClr val="bg1"/>
                </a:solidFill>
                <a:latin typeface="Arial"/>
              </a:rPr>
              <a:t>dịch</a:t>
            </a:r>
            <a:r>
              <a:rPr lang="en-US" altLang="en-US" sz="2800" b="1" dirty="0">
                <a:solidFill>
                  <a:schemeClr val="bg1"/>
                </a:solidFill>
                <a:latin typeface="Arial"/>
              </a:rPr>
              <a:t> </a:t>
            </a:r>
            <a:r>
              <a:rPr lang="en-US" altLang="en-US" sz="2800" b="1" dirty="0" err="1">
                <a:solidFill>
                  <a:schemeClr val="bg1"/>
                </a:solidFill>
                <a:latin typeface="Arial"/>
              </a:rPr>
              <a:t>chứa</a:t>
            </a:r>
            <a:r>
              <a:rPr lang="en-US" altLang="en-US" sz="2800" b="1" dirty="0">
                <a:solidFill>
                  <a:schemeClr val="bg1"/>
                </a:solidFill>
                <a:latin typeface="Arial"/>
              </a:rPr>
              <a:t> 14,025g </a:t>
            </a:r>
            <a:r>
              <a:rPr lang="en-US" altLang="en-US" sz="2800" b="1" dirty="0" err="1">
                <a:solidFill>
                  <a:schemeClr val="bg1"/>
                </a:solidFill>
                <a:latin typeface="Arial"/>
              </a:rPr>
              <a:t>muối</a:t>
            </a:r>
            <a:r>
              <a:rPr lang="en-US" altLang="en-US" sz="2800" b="1" dirty="0">
                <a:solidFill>
                  <a:schemeClr val="bg1"/>
                </a:solidFill>
                <a:latin typeface="Arial"/>
              </a:rPr>
              <a:t>. </a:t>
            </a:r>
            <a:r>
              <a:rPr lang="en-US" altLang="en-US" sz="2800" b="1" dirty="0" err="1">
                <a:solidFill>
                  <a:schemeClr val="bg1"/>
                </a:solidFill>
                <a:latin typeface="Arial"/>
              </a:rPr>
              <a:t>Công</a:t>
            </a:r>
            <a:r>
              <a:rPr lang="en-US" altLang="en-US" sz="2800" b="1" dirty="0">
                <a:solidFill>
                  <a:schemeClr val="bg1"/>
                </a:solidFill>
                <a:latin typeface="Arial"/>
              </a:rPr>
              <a:t> </a:t>
            </a:r>
            <a:r>
              <a:rPr lang="en-US" altLang="en-US" sz="2800" b="1" dirty="0" err="1">
                <a:solidFill>
                  <a:schemeClr val="bg1"/>
                </a:solidFill>
                <a:latin typeface="Arial"/>
              </a:rPr>
              <a:t>thức</a:t>
            </a:r>
            <a:r>
              <a:rPr lang="en-US" altLang="en-US" sz="2800" b="1" dirty="0">
                <a:solidFill>
                  <a:schemeClr val="bg1"/>
                </a:solidFill>
                <a:latin typeface="Arial"/>
              </a:rPr>
              <a:t> </a:t>
            </a:r>
            <a:r>
              <a:rPr lang="en-US" altLang="en-US" sz="2800" b="1" dirty="0" err="1">
                <a:solidFill>
                  <a:schemeClr val="bg1"/>
                </a:solidFill>
                <a:latin typeface="Arial"/>
              </a:rPr>
              <a:t>phân</a:t>
            </a:r>
            <a:r>
              <a:rPr lang="en-US" altLang="en-US" sz="2800" b="1" dirty="0">
                <a:solidFill>
                  <a:schemeClr val="bg1"/>
                </a:solidFill>
                <a:latin typeface="Arial"/>
              </a:rPr>
              <a:t> </a:t>
            </a:r>
            <a:r>
              <a:rPr lang="en-US" altLang="en-US" sz="2800" b="1" dirty="0" err="1">
                <a:solidFill>
                  <a:schemeClr val="bg1"/>
                </a:solidFill>
                <a:latin typeface="Arial"/>
              </a:rPr>
              <a:t>tử</a:t>
            </a:r>
            <a:r>
              <a:rPr lang="en-US" altLang="en-US" sz="2800" b="1" dirty="0">
                <a:solidFill>
                  <a:schemeClr val="bg1"/>
                </a:solidFill>
                <a:latin typeface="Arial"/>
              </a:rPr>
              <a:t> </a:t>
            </a:r>
            <a:r>
              <a:rPr lang="en-US" altLang="en-US" sz="2800" b="1" dirty="0" err="1">
                <a:solidFill>
                  <a:schemeClr val="bg1"/>
                </a:solidFill>
                <a:latin typeface="Arial"/>
              </a:rPr>
              <a:t>của</a:t>
            </a:r>
            <a:r>
              <a:rPr lang="en-US" altLang="en-US" sz="2800" b="1" dirty="0">
                <a:solidFill>
                  <a:schemeClr val="bg1"/>
                </a:solidFill>
                <a:latin typeface="Arial"/>
              </a:rPr>
              <a:t> X </a:t>
            </a:r>
            <a:r>
              <a:rPr lang="en-US" altLang="en-US" sz="2800" b="1" dirty="0" err="1">
                <a:solidFill>
                  <a:schemeClr val="bg1"/>
                </a:solidFill>
                <a:latin typeface="Arial"/>
              </a:rPr>
              <a:t>là</a:t>
            </a:r>
            <a:endParaRPr kumimoji="0" lang="en-US" sz="2400" b="1" i="0" u="none" strike="noStrike" kern="1200" cap="none" spc="0" normalizeH="0" baseline="0" noProof="0" dirty="0">
              <a:ln>
                <a:noFill/>
              </a:ln>
              <a:solidFill>
                <a:schemeClr val="bg1"/>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07000"/>
              </a:lnSpc>
              <a:tabLst>
                <a:tab pos="228600" algn="l"/>
                <a:tab pos="1828800" algn="l"/>
                <a:tab pos="3429000" algn="l"/>
                <a:tab pos="5029200" algn="l"/>
              </a:tabLst>
            </a:pPr>
            <a:r>
              <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ea typeface="Arial" panose="020B0604020202020204" pitchFamily="34" charset="0"/>
                <a:cs typeface="Times New Roman" panose="02020603050405020304" pitchFamily="18" charset="0"/>
              </a:rPr>
              <a:t>	A. </a:t>
            </a:r>
            <a:r>
              <a:rPr lang="nl-NL" sz="2800" b="1" dirty="0">
                <a:solidFill>
                  <a:schemeClr val="bg1"/>
                </a:solidFill>
                <a:latin typeface="Times New Roman" pitchFamily="18" charset="0"/>
              </a:rPr>
              <a:t>C</a:t>
            </a:r>
            <a:r>
              <a:rPr lang="nl-NL" sz="2800" b="1" baseline="-25000" dirty="0">
                <a:solidFill>
                  <a:schemeClr val="bg1"/>
                </a:solidFill>
                <a:latin typeface="Times New Roman" pitchFamily="18" charset="0"/>
              </a:rPr>
              <a:t>3</a:t>
            </a:r>
            <a:r>
              <a:rPr lang="nl-NL" sz="2800" b="1" dirty="0">
                <a:solidFill>
                  <a:schemeClr val="bg1"/>
                </a:solidFill>
                <a:latin typeface="Times New Roman" pitchFamily="18" charset="0"/>
              </a:rPr>
              <a:t>H</a:t>
            </a:r>
            <a:r>
              <a:rPr lang="nl-NL" sz="2800" b="1" baseline="-25000" dirty="0">
                <a:solidFill>
                  <a:schemeClr val="bg1"/>
                </a:solidFill>
                <a:latin typeface="Times New Roman" pitchFamily="18" charset="0"/>
              </a:rPr>
              <a:t>9</a:t>
            </a:r>
            <a:r>
              <a:rPr lang="nl-NL" sz="2800" b="1" dirty="0">
                <a:solidFill>
                  <a:schemeClr val="bg1"/>
                </a:solidFill>
                <a:latin typeface="Times New Roman" pitchFamily="18" charset="0"/>
              </a:rPr>
              <a:t>N</a:t>
            </a:r>
            <a:r>
              <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ea typeface="Arial" panose="020B0604020202020204" pitchFamily="34" charset="0"/>
                <a:cs typeface="Times New Roman" panose="02020603050405020304" pitchFamily="18" charset="0"/>
              </a:rPr>
              <a:t>.		B. </a:t>
            </a:r>
            <a:r>
              <a:rPr lang="nl-NL" sz="2800" b="1" dirty="0">
                <a:solidFill>
                  <a:schemeClr val="bg1"/>
                </a:solidFill>
                <a:latin typeface="Times New Roman" pitchFamily="18" charset="0"/>
              </a:rPr>
              <a:t>C</a:t>
            </a:r>
            <a:r>
              <a:rPr lang="nl-NL" sz="2800" b="1" baseline="-25000" dirty="0">
                <a:solidFill>
                  <a:schemeClr val="bg1"/>
                </a:solidFill>
                <a:latin typeface="Times New Roman" pitchFamily="18" charset="0"/>
              </a:rPr>
              <a:t>3</a:t>
            </a:r>
            <a:r>
              <a:rPr lang="nl-NL" sz="2800" b="1" dirty="0">
                <a:solidFill>
                  <a:schemeClr val="bg1"/>
                </a:solidFill>
                <a:latin typeface="Times New Roman" pitchFamily="18" charset="0"/>
              </a:rPr>
              <a:t>H</a:t>
            </a:r>
            <a:r>
              <a:rPr lang="nl-NL" sz="2800" b="1" baseline="-25000" dirty="0">
                <a:solidFill>
                  <a:schemeClr val="bg1"/>
                </a:solidFill>
                <a:latin typeface="Times New Roman" pitchFamily="18" charset="0"/>
              </a:rPr>
              <a:t>7</a:t>
            </a:r>
            <a:r>
              <a:rPr lang="nl-NL" sz="2800" b="1" dirty="0">
                <a:solidFill>
                  <a:schemeClr val="bg1"/>
                </a:solidFill>
                <a:latin typeface="Times New Roman" pitchFamily="18" charset="0"/>
              </a:rPr>
              <a:t>N</a:t>
            </a:r>
            <a:r>
              <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ea typeface="Arial" panose="020B0604020202020204" pitchFamily="34" charset="0"/>
                <a:cs typeface="Times New Roman" panose="02020603050405020304" pitchFamily="18" charset="0"/>
              </a:rPr>
              <a:t>.			C. </a:t>
            </a:r>
            <a:r>
              <a:rPr lang="nl-NL" sz="2800" b="1" dirty="0">
                <a:solidFill>
                  <a:schemeClr val="bg1"/>
                </a:solidFill>
                <a:latin typeface="Times New Roman" pitchFamily="18" charset="0"/>
              </a:rPr>
              <a:t>C</a:t>
            </a:r>
            <a:r>
              <a:rPr lang="nl-NL" sz="2800" b="1" baseline="-25000" dirty="0">
                <a:solidFill>
                  <a:schemeClr val="bg1"/>
                </a:solidFill>
                <a:latin typeface="Times New Roman" pitchFamily="18" charset="0"/>
              </a:rPr>
              <a:t>2</a:t>
            </a:r>
            <a:r>
              <a:rPr lang="nl-NL" sz="2800" b="1" dirty="0">
                <a:solidFill>
                  <a:schemeClr val="bg1"/>
                </a:solidFill>
                <a:latin typeface="Times New Roman" pitchFamily="18" charset="0"/>
              </a:rPr>
              <a:t>H</a:t>
            </a:r>
            <a:r>
              <a:rPr lang="nl-NL" sz="2800" b="1" baseline="-25000" dirty="0">
                <a:solidFill>
                  <a:schemeClr val="bg1"/>
                </a:solidFill>
                <a:latin typeface="Times New Roman" pitchFamily="18" charset="0"/>
              </a:rPr>
              <a:t>7</a:t>
            </a:r>
            <a:r>
              <a:rPr lang="nl-NL" sz="2800" b="1" dirty="0">
                <a:solidFill>
                  <a:schemeClr val="bg1"/>
                </a:solidFill>
                <a:latin typeface="Times New Roman" pitchFamily="18" charset="0"/>
              </a:rPr>
              <a:t>N</a:t>
            </a:r>
            <a:r>
              <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ea typeface="Arial" panose="020B0604020202020204" pitchFamily="34" charset="0"/>
                <a:cs typeface="Times New Roman" panose="02020603050405020304" pitchFamily="18" charset="0"/>
              </a:rPr>
              <a:t>.			D. </a:t>
            </a:r>
            <a:r>
              <a:rPr lang="nl-NL" sz="2800" b="1" dirty="0">
                <a:solidFill>
                  <a:schemeClr val="bg1"/>
                </a:solidFill>
                <a:latin typeface="Times New Roman" pitchFamily="18" charset="0"/>
              </a:rPr>
              <a:t>C</a:t>
            </a:r>
            <a:r>
              <a:rPr lang="nl-NL" sz="2800" b="1" baseline="-25000" dirty="0">
                <a:solidFill>
                  <a:schemeClr val="bg1"/>
                </a:solidFill>
                <a:latin typeface="Times New Roman" pitchFamily="18" charset="0"/>
              </a:rPr>
              <a:t>2</a:t>
            </a:r>
            <a:r>
              <a:rPr lang="nl-NL" sz="2800" b="1" dirty="0">
                <a:solidFill>
                  <a:schemeClr val="bg1"/>
                </a:solidFill>
                <a:latin typeface="Times New Roman" pitchFamily="18" charset="0"/>
              </a:rPr>
              <a:t>H</a:t>
            </a:r>
            <a:r>
              <a:rPr lang="nl-NL" sz="2800" b="1" baseline="-25000" dirty="0">
                <a:solidFill>
                  <a:schemeClr val="bg1"/>
                </a:solidFill>
                <a:latin typeface="Times New Roman" pitchFamily="18" charset="0"/>
              </a:rPr>
              <a:t>5</a:t>
            </a:r>
            <a:r>
              <a:rPr lang="nl-NL" sz="2800" b="1" dirty="0">
                <a:solidFill>
                  <a:schemeClr val="bg1"/>
                </a:solidFill>
                <a:latin typeface="Times New Roman" pitchFamily="18" charset="0"/>
              </a:rPr>
              <a:t>N</a:t>
            </a:r>
            <a:r>
              <a:rPr kumimoji="0" lang="en-US" sz="2400" b="0" i="0" u="none" strike="noStrike" kern="1200" cap="none" spc="0" normalizeH="0" baseline="0" noProof="0" dirty="0">
                <a:ln>
                  <a:noFill/>
                </a:ln>
                <a:solidFill>
                  <a:schemeClr val="bg1"/>
                </a:solidFill>
                <a:effectLst/>
                <a:uLnTx/>
                <a:uFillTx/>
                <a:latin typeface="Times New Roman" panose="02020603050405020304" pitchFamily="18" charset="0"/>
                <a:ea typeface="Arial" panose="020B0604020202020204" pitchFamily="34" charset="0"/>
                <a:cs typeface="Times New Roman" panose="02020603050405020304" pitchFamily="18" charset="0"/>
              </a:rPr>
              <a:t>.</a:t>
            </a:r>
            <a:endParaRPr kumimoji="0" lang="en-US" sz="2400" b="0" i="0" u="none" strike="noStrike" kern="1200" cap="none" spc="0" normalizeH="0" baseline="0" noProof="0" dirty="0">
              <a:ln>
                <a:noFill/>
              </a:ln>
              <a:solidFill>
                <a:schemeClr val="bg1"/>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
        <p:nvSpPr>
          <p:cNvPr id="14" name="TextBox 9">
            <a:extLst>
              <a:ext uri="{FF2B5EF4-FFF2-40B4-BE49-F238E27FC236}">
                <a16:creationId xmlns:a16="http://schemas.microsoft.com/office/drawing/2014/main" id="{9E4376E9-8A62-4C84-BC43-329825EE23AC}"/>
              </a:ext>
            </a:extLst>
          </p:cNvPr>
          <p:cNvSpPr txBox="1">
            <a:spLocks noChangeArrowheads="1"/>
          </p:cNvSpPr>
          <p:nvPr/>
        </p:nvSpPr>
        <p:spPr bwMode="auto">
          <a:xfrm>
            <a:off x="267351" y="4843673"/>
            <a:ext cx="11938687" cy="1761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defRPr>
                <a:solidFill>
                  <a:schemeClr val="tx1"/>
                </a:solidFill>
                <a:latin typeface="Trebuchet MS" panose="020B0603020202020204" pitchFamily="34" charset="0"/>
              </a:defRPr>
            </a:lvl9pPr>
          </a:lstStyle>
          <a:p>
            <a:pPr lvl="0" eaLnBrk="0" fontAlgn="base" hangingPunct="0">
              <a:spcBef>
                <a:spcPct val="0"/>
              </a:spcBef>
              <a:spcAft>
                <a:spcPts val="750"/>
              </a:spcAft>
            </a:pPr>
            <a:r>
              <a:rPr kumimoji="0" lang="en-US" altLang="en-US" sz="2400" b="1" i="0" u="sng" strike="noStrike" kern="1200" cap="none" spc="0" normalizeH="0" baseline="0" noProof="0" dirty="0" err="1">
                <a:ln>
                  <a:noFill/>
                </a:ln>
                <a:solidFill>
                  <a:srgbClr val="FFFF00"/>
                </a:solidFill>
                <a:effectLst/>
                <a:uLnTx/>
                <a:uFillTx/>
                <a:latin typeface="Times New Roman" panose="02020603050405020304" pitchFamily="18" charset="0"/>
                <a:ea typeface="楷体"/>
                <a:cs typeface="Times New Roman" panose="02020603050405020304" pitchFamily="18" charset="0"/>
              </a:rPr>
              <a:t>Câu</a:t>
            </a:r>
            <a:r>
              <a:rPr kumimoji="0" lang="en-US" altLang="en-US" sz="2400" b="1" i="0" u="sng" strike="noStrike" kern="1200" cap="none" spc="0" normalizeH="0" baseline="0" noProof="0" dirty="0">
                <a:ln>
                  <a:noFill/>
                </a:ln>
                <a:solidFill>
                  <a:srgbClr val="FFFF00"/>
                </a:solidFill>
                <a:effectLst/>
                <a:uLnTx/>
                <a:uFillTx/>
                <a:latin typeface="Times New Roman" panose="02020603050405020304" pitchFamily="18" charset="0"/>
                <a:ea typeface="楷体"/>
                <a:cs typeface="Times New Roman" panose="02020603050405020304" pitchFamily="18" charset="0"/>
              </a:rPr>
              <a:t> 9</a:t>
            </a:r>
            <a:r>
              <a:rPr kumimoji="0" lang="en-US" altLang="en-US" sz="2400" b="1" i="0" u="sng" strike="noStrike" kern="1200" cap="none" spc="0" normalizeH="0" baseline="0" noProof="0" dirty="0">
                <a:ln>
                  <a:noFill/>
                </a:ln>
                <a:solidFill>
                  <a:prstClr val="white"/>
                </a:solidFill>
                <a:effectLst/>
                <a:uLnTx/>
                <a:uFillTx/>
                <a:latin typeface="Times New Roman" panose="02020603050405020304" pitchFamily="18" charset="0"/>
                <a:ea typeface="楷体"/>
                <a:cs typeface="Times New Roman" panose="02020603050405020304" pitchFamily="18" charset="0"/>
              </a:rPr>
              <a:t>:</a:t>
            </a:r>
            <a:r>
              <a:rPr lang="en-US" altLang="en-US" sz="2800" dirty="0">
                <a:solidFill>
                  <a:srgbClr val="0033CC"/>
                </a:solidFill>
                <a:latin typeface="Arial"/>
              </a:rPr>
              <a:t> </a:t>
            </a:r>
            <a:r>
              <a:rPr lang="en-US" altLang="en-US" sz="2800" b="1" dirty="0">
                <a:solidFill>
                  <a:schemeClr val="bg1"/>
                </a:solidFill>
                <a:latin typeface="Arial"/>
              </a:rPr>
              <a:t>m gam </a:t>
            </a:r>
            <a:r>
              <a:rPr lang="en-US" altLang="en-US" sz="2800" b="1" dirty="0" err="1">
                <a:solidFill>
                  <a:schemeClr val="bg1"/>
                </a:solidFill>
                <a:latin typeface="Arial"/>
              </a:rPr>
              <a:t>hỗn</a:t>
            </a:r>
            <a:r>
              <a:rPr lang="en-US" altLang="en-US" sz="2800" b="1" dirty="0">
                <a:solidFill>
                  <a:schemeClr val="bg1"/>
                </a:solidFill>
                <a:latin typeface="Arial"/>
              </a:rPr>
              <a:t> </a:t>
            </a:r>
            <a:r>
              <a:rPr lang="en-US" altLang="en-US" sz="2800" b="1" dirty="0" err="1">
                <a:solidFill>
                  <a:schemeClr val="bg1"/>
                </a:solidFill>
                <a:latin typeface="Arial"/>
              </a:rPr>
              <a:t>hợp</a:t>
            </a:r>
            <a:r>
              <a:rPr lang="en-US" altLang="en-US" sz="2800" b="1" dirty="0">
                <a:solidFill>
                  <a:schemeClr val="bg1"/>
                </a:solidFill>
                <a:latin typeface="Arial"/>
              </a:rPr>
              <a:t> X </a:t>
            </a:r>
            <a:r>
              <a:rPr lang="en-US" altLang="en-US" sz="2800" b="1" dirty="0" err="1">
                <a:solidFill>
                  <a:schemeClr val="bg1"/>
                </a:solidFill>
                <a:latin typeface="Arial"/>
              </a:rPr>
              <a:t>gồm</a:t>
            </a:r>
            <a:r>
              <a:rPr lang="en-US" altLang="en-US" sz="2800" b="1" dirty="0">
                <a:solidFill>
                  <a:schemeClr val="bg1"/>
                </a:solidFill>
                <a:latin typeface="Arial"/>
              </a:rPr>
              <a:t> </a:t>
            </a:r>
            <a:r>
              <a:rPr lang="en-US" altLang="en-US" sz="2800" b="1" dirty="0" err="1">
                <a:solidFill>
                  <a:schemeClr val="bg1"/>
                </a:solidFill>
                <a:latin typeface="Arial"/>
              </a:rPr>
              <a:t>anilin</a:t>
            </a:r>
            <a:r>
              <a:rPr lang="en-US" altLang="en-US" sz="2800" b="1" dirty="0">
                <a:solidFill>
                  <a:schemeClr val="bg1"/>
                </a:solidFill>
                <a:latin typeface="Arial"/>
              </a:rPr>
              <a:t> </a:t>
            </a:r>
            <a:r>
              <a:rPr lang="en-US" altLang="en-US" sz="2800" b="1" dirty="0" err="1">
                <a:solidFill>
                  <a:schemeClr val="bg1"/>
                </a:solidFill>
                <a:latin typeface="Arial"/>
              </a:rPr>
              <a:t>và</a:t>
            </a:r>
            <a:r>
              <a:rPr lang="en-US" altLang="en-US" sz="2800" b="1" dirty="0">
                <a:solidFill>
                  <a:schemeClr val="bg1"/>
                </a:solidFill>
                <a:latin typeface="Arial"/>
              </a:rPr>
              <a:t> phenol </a:t>
            </a:r>
            <a:r>
              <a:rPr lang="en-US" altLang="en-US" sz="2800" b="1" dirty="0" err="1">
                <a:solidFill>
                  <a:schemeClr val="bg1"/>
                </a:solidFill>
                <a:latin typeface="Arial"/>
              </a:rPr>
              <a:t>tác</a:t>
            </a:r>
            <a:r>
              <a:rPr lang="en-US" altLang="en-US" sz="2800" b="1" dirty="0">
                <a:solidFill>
                  <a:schemeClr val="bg1"/>
                </a:solidFill>
                <a:latin typeface="Arial"/>
              </a:rPr>
              <a:t> </a:t>
            </a:r>
            <a:r>
              <a:rPr lang="en-US" altLang="en-US" sz="2800" b="1" dirty="0" err="1">
                <a:solidFill>
                  <a:schemeClr val="bg1"/>
                </a:solidFill>
                <a:latin typeface="Arial"/>
              </a:rPr>
              <a:t>dụng</a:t>
            </a:r>
            <a:r>
              <a:rPr lang="en-US" altLang="en-US" sz="2800" b="1" dirty="0">
                <a:solidFill>
                  <a:schemeClr val="bg1"/>
                </a:solidFill>
                <a:latin typeface="Arial"/>
              </a:rPr>
              <a:t> </a:t>
            </a:r>
            <a:r>
              <a:rPr lang="en-US" altLang="en-US" sz="2800" b="1" dirty="0" err="1">
                <a:solidFill>
                  <a:schemeClr val="bg1"/>
                </a:solidFill>
                <a:latin typeface="Arial"/>
              </a:rPr>
              <a:t>vừa</a:t>
            </a:r>
            <a:r>
              <a:rPr lang="en-US" altLang="en-US" sz="2800" b="1" dirty="0">
                <a:solidFill>
                  <a:schemeClr val="bg1"/>
                </a:solidFill>
                <a:latin typeface="Arial"/>
              </a:rPr>
              <a:t> </a:t>
            </a:r>
            <a:r>
              <a:rPr lang="en-US" altLang="en-US" sz="2800" b="1" dirty="0" err="1">
                <a:solidFill>
                  <a:schemeClr val="bg1"/>
                </a:solidFill>
                <a:latin typeface="Arial"/>
              </a:rPr>
              <a:t>đủ</a:t>
            </a:r>
            <a:r>
              <a:rPr lang="en-US" altLang="en-US" sz="2800" b="1" dirty="0">
                <a:solidFill>
                  <a:schemeClr val="bg1"/>
                </a:solidFill>
                <a:latin typeface="Arial"/>
              </a:rPr>
              <a:t> </a:t>
            </a:r>
            <a:r>
              <a:rPr lang="en-US" altLang="en-US" sz="2800" b="1" dirty="0" err="1">
                <a:solidFill>
                  <a:schemeClr val="bg1"/>
                </a:solidFill>
                <a:latin typeface="Arial"/>
              </a:rPr>
              <a:t>với</a:t>
            </a:r>
            <a:r>
              <a:rPr lang="en-US" altLang="en-US" sz="2800" b="1" dirty="0">
                <a:solidFill>
                  <a:schemeClr val="bg1"/>
                </a:solidFill>
                <a:latin typeface="Arial"/>
              </a:rPr>
              <a:t> 450 ml dd Br</a:t>
            </a:r>
            <a:r>
              <a:rPr lang="en-US" altLang="en-US" sz="2800" b="1" baseline="-25000" dirty="0">
                <a:solidFill>
                  <a:schemeClr val="bg1"/>
                </a:solidFill>
                <a:latin typeface="Arial"/>
              </a:rPr>
              <a:t>2</a:t>
            </a:r>
            <a:r>
              <a:rPr lang="en-US" altLang="en-US" sz="2800" b="1" dirty="0">
                <a:solidFill>
                  <a:schemeClr val="bg1"/>
                </a:solidFill>
                <a:latin typeface="Arial"/>
              </a:rPr>
              <a:t> 1M. </a:t>
            </a:r>
            <a:r>
              <a:rPr lang="en-US" altLang="en-US" sz="2800" b="1" dirty="0" err="1">
                <a:solidFill>
                  <a:schemeClr val="bg1"/>
                </a:solidFill>
                <a:latin typeface="Arial"/>
              </a:rPr>
              <a:t>Nếu</a:t>
            </a:r>
            <a:r>
              <a:rPr lang="en-US" altLang="en-US" sz="2800" b="1" dirty="0">
                <a:solidFill>
                  <a:schemeClr val="bg1"/>
                </a:solidFill>
                <a:latin typeface="Arial"/>
              </a:rPr>
              <a:t> </a:t>
            </a:r>
            <a:r>
              <a:rPr lang="en-US" altLang="en-US" sz="2800" b="1" dirty="0" err="1">
                <a:solidFill>
                  <a:schemeClr val="bg1"/>
                </a:solidFill>
                <a:latin typeface="Arial"/>
              </a:rPr>
              <a:t>cho</a:t>
            </a:r>
            <a:r>
              <a:rPr lang="en-US" altLang="en-US" sz="2800" b="1" dirty="0">
                <a:solidFill>
                  <a:schemeClr val="bg1"/>
                </a:solidFill>
                <a:latin typeface="Arial"/>
              </a:rPr>
              <a:t> </a:t>
            </a:r>
            <a:r>
              <a:rPr lang="en-US" altLang="en-US" sz="2800" b="1" dirty="0" err="1">
                <a:solidFill>
                  <a:schemeClr val="bg1"/>
                </a:solidFill>
                <a:latin typeface="Arial"/>
              </a:rPr>
              <a:t>hỗn</a:t>
            </a:r>
            <a:r>
              <a:rPr lang="en-US" altLang="en-US" sz="2800" b="1" dirty="0">
                <a:solidFill>
                  <a:schemeClr val="bg1"/>
                </a:solidFill>
                <a:latin typeface="Arial"/>
              </a:rPr>
              <a:t> </a:t>
            </a:r>
            <a:r>
              <a:rPr lang="en-US" altLang="en-US" sz="2800" b="1" dirty="0" err="1">
                <a:solidFill>
                  <a:schemeClr val="bg1"/>
                </a:solidFill>
                <a:latin typeface="Arial"/>
              </a:rPr>
              <a:t>hợp</a:t>
            </a:r>
            <a:r>
              <a:rPr lang="en-US" altLang="en-US" sz="2800" b="1" dirty="0">
                <a:solidFill>
                  <a:schemeClr val="bg1"/>
                </a:solidFill>
                <a:latin typeface="Arial"/>
              </a:rPr>
              <a:t> X </a:t>
            </a:r>
            <a:r>
              <a:rPr lang="en-US" altLang="en-US" sz="2800" b="1" dirty="0" err="1">
                <a:solidFill>
                  <a:schemeClr val="bg1"/>
                </a:solidFill>
                <a:latin typeface="Arial"/>
              </a:rPr>
              <a:t>tác</a:t>
            </a:r>
            <a:r>
              <a:rPr lang="en-US" altLang="en-US" sz="2800" b="1" dirty="0">
                <a:solidFill>
                  <a:schemeClr val="bg1"/>
                </a:solidFill>
                <a:latin typeface="Arial"/>
              </a:rPr>
              <a:t> </a:t>
            </a:r>
            <a:r>
              <a:rPr lang="en-US" altLang="en-US" sz="2800" b="1" dirty="0" err="1">
                <a:solidFill>
                  <a:schemeClr val="bg1"/>
                </a:solidFill>
                <a:latin typeface="Arial"/>
              </a:rPr>
              <a:t>dụng</a:t>
            </a:r>
            <a:r>
              <a:rPr lang="en-US" altLang="en-US" sz="2800" b="1" dirty="0">
                <a:solidFill>
                  <a:schemeClr val="bg1"/>
                </a:solidFill>
                <a:latin typeface="Arial"/>
              </a:rPr>
              <a:t> </a:t>
            </a:r>
            <a:r>
              <a:rPr lang="en-US" altLang="en-US" sz="2800" b="1" dirty="0" err="1">
                <a:solidFill>
                  <a:schemeClr val="bg1"/>
                </a:solidFill>
                <a:latin typeface="Arial"/>
              </a:rPr>
              <a:t>với</a:t>
            </a:r>
            <a:r>
              <a:rPr lang="en-US" altLang="en-US" sz="2800" b="1" dirty="0">
                <a:solidFill>
                  <a:schemeClr val="bg1"/>
                </a:solidFill>
                <a:latin typeface="Arial"/>
              </a:rPr>
              <a:t> dd HCl 1M </a:t>
            </a:r>
            <a:r>
              <a:rPr lang="en-US" altLang="en-US" sz="2800" b="1" dirty="0" err="1">
                <a:solidFill>
                  <a:schemeClr val="bg1"/>
                </a:solidFill>
                <a:latin typeface="Arial"/>
              </a:rPr>
              <a:t>thì</a:t>
            </a:r>
            <a:r>
              <a:rPr lang="en-US" altLang="en-US" sz="2800" b="1" dirty="0">
                <a:solidFill>
                  <a:schemeClr val="bg1"/>
                </a:solidFill>
                <a:latin typeface="Arial"/>
              </a:rPr>
              <a:t> </a:t>
            </a:r>
            <a:r>
              <a:rPr lang="en-US" altLang="en-US" sz="2800" b="1" dirty="0" err="1">
                <a:solidFill>
                  <a:schemeClr val="bg1"/>
                </a:solidFill>
                <a:latin typeface="Arial"/>
              </a:rPr>
              <a:t>thể</a:t>
            </a:r>
            <a:r>
              <a:rPr lang="en-US" altLang="en-US" sz="2800" b="1" dirty="0">
                <a:solidFill>
                  <a:schemeClr val="bg1"/>
                </a:solidFill>
                <a:latin typeface="Arial"/>
              </a:rPr>
              <a:t> </a:t>
            </a:r>
            <a:r>
              <a:rPr lang="en-US" altLang="en-US" sz="2800" b="1" dirty="0" err="1">
                <a:solidFill>
                  <a:schemeClr val="bg1"/>
                </a:solidFill>
                <a:latin typeface="Arial"/>
              </a:rPr>
              <a:t>tích</a:t>
            </a:r>
            <a:r>
              <a:rPr lang="en-US" altLang="en-US" sz="2800" b="1" dirty="0">
                <a:solidFill>
                  <a:schemeClr val="bg1"/>
                </a:solidFill>
                <a:latin typeface="Arial"/>
              </a:rPr>
              <a:t> dd </a:t>
            </a:r>
            <a:r>
              <a:rPr lang="en-US" altLang="en-US" sz="2800" b="1" dirty="0" err="1">
                <a:solidFill>
                  <a:schemeClr val="bg1"/>
                </a:solidFill>
                <a:latin typeface="Arial"/>
              </a:rPr>
              <a:t>axit</a:t>
            </a:r>
            <a:r>
              <a:rPr lang="en-US" altLang="en-US" sz="2800" b="1" dirty="0">
                <a:solidFill>
                  <a:schemeClr val="bg1"/>
                </a:solidFill>
                <a:latin typeface="Arial"/>
              </a:rPr>
              <a:t> </a:t>
            </a:r>
            <a:r>
              <a:rPr lang="en-US" altLang="en-US" sz="2800" b="1" dirty="0" err="1">
                <a:solidFill>
                  <a:schemeClr val="bg1"/>
                </a:solidFill>
                <a:latin typeface="Arial"/>
              </a:rPr>
              <a:t>phản</a:t>
            </a:r>
            <a:r>
              <a:rPr lang="en-US" altLang="en-US" sz="2800" b="1" dirty="0">
                <a:solidFill>
                  <a:schemeClr val="bg1"/>
                </a:solidFill>
                <a:latin typeface="Arial"/>
              </a:rPr>
              <a:t> </a:t>
            </a:r>
            <a:r>
              <a:rPr lang="en-US" altLang="en-US" sz="2800" b="1" dirty="0" err="1">
                <a:solidFill>
                  <a:schemeClr val="bg1"/>
                </a:solidFill>
                <a:latin typeface="Arial"/>
              </a:rPr>
              <a:t>ứng</a:t>
            </a:r>
            <a:r>
              <a:rPr lang="en-US" altLang="en-US" sz="2800" b="1" dirty="0">
                <a:solidFill>
                  <a:schemeClr val="bg1"/>
                </a:solidFill>
                <a:latin typeface="Arial"/>
              </a:rPr>
              <a:t> </a:t>
            </a:r>
            <a:r>
              <a:rPr lang="en-US" altLang="en-US" sz="2800" b="1" dirty="0" err="1">
                <a:solidFill>
                  <a:schemeClr val="bg1"/>
                </a:solidFill>
                <a:latin typeface="Arial"/>
              </a:rPr>
              <a:t>là</a:t>
            </a:r>
            <a:r>
              <a:rPr lang="en-US" altLang="en-US" sz="2800" b="1" dirty="0">
                <a:solidFill>
                  <a:schemeClr val="bg1"/>
                </a:solidFill>
                <a:latin typeface="Arial"/>
              </a:rPr>
              <a:t> 100ml. </a:t>
            </a:r>
            <a:r>
              <a:rPr lang="en-US" altLang="en-US" sz="2800" b="1" dirty="0" err="1">
                <a:solidFill>
                  <a:schemeClr val="bg1"/>
                </a:solidFill>
                <a:latin typeface="Arial"/>
              </a:rPr>
              <a:t>Giá</a:t>
            </a:r>
            <a:r>
              <a:rPr lang="en-US" altLang="en-US" sz="2800" b="1" dirty="0">
                <a:solidFill>
                  <a:schemeClr val="bg1"/>
                </a:solidFill>
                <a:latin typeface="Arial"/>
              </a:rPr>
              <a:t> </a:t>
            </a:r>
            <a:r>
              <a:rPr lang="en-US" altLang="en-US" sz="2800" b="1" dirty="0" err="1">
                <a:solidFill>
                  <a:schemeClr val="bg1"/>
                </a:solidFill>
                <a:latin typeface="Arial"/>
              </a:rPr>
              <a:t>trị</a:t>
            </a:r>
            <a:r>
              <a:rPr lang="en-US" altLang="en-US" sz="2800" b="1" dirty="0">
                <a:solidFill>
                  <a:schemeClr val="bg1"/>
                </a:solidFill>
                <a:latin typeface="Arial"/>
              </a:rPr>
              <a:t> </a:t>
            </a:r>
            <a:r>
              <a:rPr lang="en-US" altLang="en-US" sz="2800" b="1" dirty="0" err="1">
                <a:solidFill>
                  <a:schemeClr val="bg1"/>
                </a:solidFill>
                <a:latin typeface="Arial"/>
              </a:rPr>
              <a:t>của</a:t>
            </a:r>
            <a:r>
              <a:rPr lang="en-US" altLang="en-US" sz="2800" b="1" dirty="0">
                <a:solidFill>
                  <a:schemeClr val="bg1"/>
                </a:solidFill>
                <a:latin typeface="Arial"/>
              </a:rPr>
              <a:t> m </a:t>
            </a:r>
            <a:r>
              <a:rPr lang="en-US" altLang="en-US" sz="2800" b="1" dirty="0" err="1">
                <a:solidFill>
                  <a:schemeClr val="bg1"/>
                </a:solidFill>
                <a:latin typeface="Arial"/>
              </a:rPr>
              <a:t>là</a:t>
            </a:r>
            <a:r>
              <a:rPr lang="en-US" altLang="en-US" sz="2800" b="1" dirty="0">
                <a:solidFill>
                  <a:schemeClr val="bg1"/>
                </a:solidFill>
                <a:latin typeface="Arial"/>
              </a:rPr>
              <a:t> </a:t>
            </a:r>
            <a:endParaRPr kumimoji="0" lang="en-US" altLang="en-US" sz="2400" b="1" i="0" u="none" strike="noStrike" kern="1200" cap="none" spc="0" normalizeH="0" baseline="0" noProof="0" dirty="0">
              <a:ln>
                <a:noFill/>
              </a:ln>
              <a:solidFill>
                <a:schemeClr val="bg1"/>
              </a:solidFill>
              <a:effectLst/>
              <a:uLnTx/>
              <a:uFillTx/>
              <a:latin typeface="Times New Roman" panose="02020603050405020304" pitchFamily="18" charset="0"/>
              <a:ea typeface="楷体"/>
              <a:cs typeface="Times New Roman" panose="02020603050405020304" pitchFamily="18" charset="0"/>
            </a:endParaRPr>
          </a:p>
          <a:p>
            <a:pPr marL="0" marR="0" lvl="0" indent="0" algn="l" defTabSz="457200" rtl="0" eaLnBrk="0" fontAlgn="base" latinLnBrk="0" hangingPunct="0">
              <a:lnSpc>
                <a:spcPts val="21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prstClr val="white"/>
                </a:solidFill>
                <a:effectLst/>
                <a:uLnTx/>
                <a:uFillTx/>
                <a:latin typeface="Times New Roman" panose="02020603050405020304" pitchFamily="18" charset="0"/>
                <a:ea typeface="楷体"/>
                <a:cs typeface="Times New Roman" panose="02020603050405020304" pitchFamily="18" charset="0"/>
              </a:rPr>
              <a:t>	  </a:t>
            </a:r>
            <a:r>
              <a:rPr kumimoji="0" lang="en-US" altLang="en-US" sz="2400" b="1" i="0" u="none" strike="noStrike" kern="1200" cap="none" spc="0" normalizeH="0" baseline="0" noProof="0" dirty="0">
                <a:ln>
                  <a:noFill/>
                </a:ln>
                <a:solidFill>
                  <a:prstClr val="white"/>
                </a:solidFill>
                <a:effectLst/>
                <a:uLnTx/>
                <a:uFillTx/>
                <a:latin typeface="Times New Roman" panose="02020603050405020304" pitchFamily="18" charset="0"/>
                <a:ea typeface="楷体"/>
                <a:cs typeface="Times New Roman" panose="02020603050405020304" pitchFamily="18" charset="0"/>
              </a:rPr>
              <a:t>A. 18,7.			B. 14			C.14,5			D.20,5 </a:t>
            </a:r>
          </a:p>
        </p:txBody>
      </p:sp>
      <p:sp>
        <p:nvSpPr>
          <p:cNvPr id="15" name="TextBox 14">
            <a:extLst>
              <a:ext uri="{FF2B5EF4-FFF2-40B4-BE49-F238E27FC236}">
                <a16:creationId xmlns:a16="http://schemas.microsoft.com/office/drawing/2014/main" id="{B4077B5F-96AF-47D1-A2EB-2E597EDBFC87}"/>
              </a:ext>
            </a:extLst>
          </p:cNvPr>
          <p:cNvSpPr txBox="1"/>
          <p:nvPr/>
        </p:nvSpPr>
        <p:spPr>
          <a:xfrm>
            <a:off x="149208" y="520278"/>
            <a:ext cx="11775441" cy="1323439"/>
          </a:xfrm>
          <a:prstGeom prst="rect">
            <a:avLst/>
          </a:prstGeom>
          <a:noFill/>
        </p:spPr>
        <p:txBody>
          <a:bodyPr wrap="square">
            <a:spAutoFit/>
          </a:bodyPr>
          <a:lstStyle/>
          <a:p>
            <a:pPr lvl="0"/>
            <a:r>
              <a:rPr kumimoji="0" lang="vi-VN" sz="2400" b="1" i="0" u="none" strike="noStrike" kern="1200" cap="none" spc="0" normalizeH="0" baseline="0" noProof="0" dirty="0">
                <a:ln>
                  <a:noFill/>
                </a:ln>
                <a:solidFill>
                  <a:srgbClr val="FFFF00"/>
                </a:solidFill>
                <a:effectLst/>
                <a:uLnTx/>
                <a:uFillTx/>
                <a:latin typeface="Times New Roman" panose="02020603050405020304" pitchFamily="18" charset="0"/>
                <a:ea typeface="楷体"/>
                <a:cs typeface="Times New Roman" panose="02020603050405020304" pitchFamily="18" charset="0"/>
              </a:rPr>
              <a:t>Câu </a:t>
            </a:r>
            <a:r>
              <a:rPr kumimoji="0" lang="en-US" sz="2400" b="1" i="0" u="none" strike="noStrike" kern="1200" cap="none" spc="0" normalizeH="0" baseline="0" noProof="0" dirty="0">
                <a:ln>
                  <a:noFill/>
                </a:ln>
                <a:solidFill>
                  <a:srgbClr val="FFFF00"/>
                </a:solidFill>
                <a:effectLst/>
                <a:uLnTx/>
                <a:uFillTx/>
                <a:latin typeface="Times New Roman" panose="02020603050405020304" pitchFamily="18" charset="0"/>
                <a:ea typeface="楷体"/>
                <a:cs typeface="Times New Roman" panose="02020603050405020304" pitchFamily="18" charset="0"/>
              </a:rPr>
              <a:t>6</a:t>
            </a:r>
            <a:r>
              <a:rPr kumimoji="0" lang="vi-VN" sz="2400" b="1" i="0" u="none" strike="noStrike" kern="1200" cap="none" spc="0" normalizeH="0" baseline="0" noProof="0" dirty="0">
                <a:ln>
                  <a:noFill/>
                </a:ln>
                <a:solidFill>
                  <a:srgbClr val="FFFF00"/>
                </a:solidFill>
                <a:effectLst/>
                <a:uLnTx/>
                <a:uFillTx/>
                <a:latin typeface="Times New Roman" panose="02020603050405020304" pitchFamily="18" charset="0"/>
                <a:ea typeface="楷体"/>
                <a:cs typeface="Times New Roman" panose="02020603050405020304" pitchFamily="18" charset="0"/>
              </a:rPr>
              <a:t>:</a:t>
            </a:r>
            <a:r>
              <a:rPr lang="en-US" sz="2800" b="1" dirty="0">
                <a:solidFill>
                  <a:srgbClr val="002060"/>
                </a:solidFill>
                <a:latin typeface="Times New Roman" pitchFamily="18" charset="0"/>
                <a:cs typeface="Times New Roman" pitchFamily="18" charset="0"/>
              </a:rPr>
              <a:t> : </a:t>
            </a:r>
            <a:r>
              <a:rPr lang="en-US" altLang="en-US" sz="2800" b="1" dirty="0" err="1">
                <a:solidFill>
                  <a:schemeClr val="bg1"/>
                </a:solidFill>
              </a:rPr>
              <a:t>Để</a:t>
            </a:r>
            <a:r>
              <a:rPr lang="en-US" altLang="en-US" sz="2800" b="1" dirty="0">
                <a:solidFill>
                  <a:schemeClr val="bg1"/>
                </a:solidFill>
              </a:rPr>
              <a:t> </a:t>
            </a:r>
            <a:r>
              <a:rPr lang="en-US" altLang="en-US" sz="2800" b="1" dirty="0" err="1">
                <a:solidFill>
                  <a:schemeClr val="bg1"/>
                </a:solidFill>
              </a:rPr>
              <a:t>trung</a:t>
            </a:r>
            <a:r>
              <a:rPr lang="en-US" altLang="en-US" sz="2800" b="1" dirty="0">
                <a:solidFill>
                  <a:schemeClr val="bg1"/>
                </a:solidFill>
              </a:rPr>
              <a:t> </a:t>
            </a:r>
            <a:r>
              <a:rPr lang="en-US" altLang="en-US" sz="2800" b="1" dirty="0" err="1">
                <a:solidFill>
                  <a:schemeClr val="bg1"/>
                </a:solidFill>
              </a:rPr>
              <a:t>hòa</a:t>
            </a:r>
            <a:r>
              <a:rPr lang="en-US" altLang="en-US" sz="2800" b="1" dirty="0">
                <a:solidFill>
                  <a:schemeClr val="bg1"/>
                </a:solidFill>
              </a:rPr>
              <a:t> 50g dd </a:t>
            </a:r>
            <a:r>
              <a:rPr lang="en-US" altLang="en-US" sz="2800" b="1" dirty="0" err="1">
                <a:solidFill>
                  <a:schemeClr val="bg1"/>
                </a:solidFill>
              </a:rPr>
              <a:t>metylamin</a:t>
            </a:r>
            <a:r>
              <a:rPr lang="en-US" altLang="en-US" sz="2800" b="1" dirty="0">
                <a:solidFill>
                  <a:schemeClr val="bg1"/>
                </a:solidFill>
              </a:rPr>
              <a:t> </a:t>
            </a:r>
            <a:r>
              <a:rPr lang="en-US" altLang="en-US" sz="2800" b="1" dirty="0" err="1">
                <a:solidFill>
                  <a:schemeClr val="bg1"/>
                </a:solidFill>
              </a:rPr>
              <a:t>cần</a:t>
            </a:r>
            <a:r>
              <a:rPr lang="en-US" altLang="en-US" sz="2800" b="1" dirty="0">
                <a:solidFill>
                  <a:schemeClr val="bg1"/>
                </a:solidFill>
              </a:rPr>
              <a:t> 150 ml dung </a:t>
            </a:r>
            <a:r>
              <a:rPr lang="en-US" altLang="en-US" sz="2800" b="1" dirty="0" err="1">
                <a:solidFill>
                  <a:schemeClr val="bg1"/>
                </a:solidFill>
              </a:rPr>
              <a:t>dịch</a:t>
            </a:r>
            <a:r>
              <a:rPr lang="en-US" altLang="en-US" sz="2800" b="1" dirty="0">
                <a:solidFill>
                  <a:schemeClr val="bg1"/>
                </a:solidFill>
              </a:rPr>
              <a:t> HCl 1M. </a:t>
            </a:r>
            <a:r>
              <a:rPr lang="en-US" altLang="en-US" sz="2800" b="1" dirty="0" err="1">
                <a:solidFill>
                  <a:schemeClr val="bg1"/>
                </a:solidFill>
              </a:rPr>
              <a:t>Nồng</a:t>
            </a:r>
            <a:r>
              <a:rPr lang="en-US" altLang="en-US" sz="2800" b="1" dirty="0">
                <a:solidFill>
                  <a:schemeClr val="bg1"/>
                </a:solidFill>
              </a:rPr>
              <a:t> </a:t>
            </a:r>
            <a:r>
              <a:rPr lang="en-US" altLang="en-US" sz="2800" b="1" dirty="0" err="1">
                <a:solidFill>
                  <a:schemeClr val="bg1"/>
                </a:solidFill>
              </a:rPr>
              <a:t>độ</a:t>
            </a:r>
            <a:r>
              <a:rPr lang="en-US" altLang="en-US" sz="2800" b="1" dirty="0">
                <a:solidFill>
                  <a:schemeClr val="bg1"/>
                </a:solidFill>
              </a:rPr>
              <a:t> % </a:t>
            </a:r>
            <a:r>
              <a:rPr lang="en-US" altLang="en-US" sz="2800" b="1" dirty="0" err="1">
                <a:solidFill>
                  <a:schemeClr val="bg1"/>
                </a:solidFill>
              </a:rPr>
              <a:t>của</a:t>
            </a:r>
            <a:r>
              <a:rPr lang="en-US" altLang="en-US" sz="2800" b="1" dirty="0">
                <a:solidFill>
                  <a:schemeClr val="bg1"/>
                </a:solidFill>
              </a:rPr>
              <a:t> </a:t>
            </a:r>
            <a:r>
              <a:rPr lang="en-US" altLang="en-US" sz="2800" b="1" dirty="0" err="1">
                <a:solidFill>
                  <a:schemeClr val="bg1"/>
                </a:solidFill>
              </a:rPr>
              <a:t>metylamin</a:t>
            </a:r>
            <a:r>
              <a:rPr lang="en-US" altLang="en-US" sz="2800" b="1" dirty="0">
                <a:solidFill>
                  <a:schemeClr val="bg1"/>
                </a:solidFill>
              </a:rPr>
              <a:t> </a:t>
            </a:r>
            <a:r>
              <a:rPr lang="en-US" altLang="en-US" sz="2800" b="1" dirty="0" err="1">
                <a:solidFill>
                  <a:schemeClr val="bg1"/>
                </a:solidFill>
              </a:rPr>
              <a:t>là</a:t>
            </a:r>
            <a:endParaRPr kumimoji="0" lang="vi-VN" sz="2400" b="1" i="0" u="none" strike="noStrike" kern="1200" cap="none" spc="0" normalizeH="0" baseline="0" noProof="0" dirty="0">
              <a:ln>
                <a:noFill/>
              </a:ln>
              <a:solidFill>
                <a:schemeClr val="bg1"/>
              </a:solidFill>
              <a:effectLst/>
              <a:uLnTx/>
              <a:uFillTx/>
              <a:latin typeface="Times New Roman" panose="02020603050405020304" pitchFamily="18" charset="0"/>
              <a:ea typeface="楷体"/>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ea typeface="楷体"/>
                <a:cs typeface="Times New Roman" panose="02020603050405020304" pitchFamily="18" charset="0"/>
              </a:rPr>
              <a:t>		A. 3,9 %		B. 9,3 %		C. 6,3 %	D. 6,9 %</a:t>
            </a:r>
            <a:endParaRPr kumimoji="0" lang="vi-VN" sz="2400" b="0" i="0" u="none" strike="noStrike" kern="1200" cap="none" spc="0" normalizeH="0" baseline="0" noProof="0" dirty="0">
              <a:ln>
                <a:noFill/>
              </a:ln>
              <a:solidFill>
                <a:prstClr val="white"/>
              </a:solidFill>
              <a:effectLst/>
              <a:uLnTx/>
              <a:uFillTx/>
              <a:latin typeface="Times New Roman" panose="02020603050405020304" pitchFamily="18" charset="0"/>
              <a:ea typeface="楷体"/>
              <a:cs typeface="Times New Roman" panose="02020603050405020304" pitchFamily="18" charset="0"/>
            </a:endParaRPr>
          </a:p>
        </p:txBody>
      </p:sp>
      <p:sp>
        <p:nvSpPr>
          <p:cNvPr id="16" name="Explosion: 8 Points 15">
            <a:extLst>
              <a:ext uri="{FF2B5EF4-FFF2-40B4-BE49-F238E27FC236}">
                <a16:creationId xmlns:a16="http://schemas.microsoft.com/office/drawing/2014/main" id="{C432BC6D-DE17-48D0-87BF-5301F4882E66}"/>
              </a:ext>
            </a:extLst>
          </p:cNvPr>
          <p:cNvSpPr/>
          <p:nvPr/>
        </p:nvSpPr>
        <p:spPr>
          <a:xfrm>
            <a:off x="2555240" y="1266652"/>
            <a:ext cx="787400" cy="485224"/>
          </a:xfrm>
          <a:prstGeom prst="irregularSeal1">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楷体"/>
              <a:cs typeface="+mn-cs"/>
            </a:endParaRPr>
          </a:p>
        </p:txBody>
      </p:sp>
      <p:sp>
        <p:nvSpPr>
          <p:cNvPr id="17" name="Explosion: 8 Points 16">
            <a:extLst>
              <a:ext uri="{FF2B5EF4-FFF2-40B4-BE49-F238E27FC236}">
                <a16:creationId xmlns:a16="http://schemas.microsoft.com/office/drawing/2014/main" id="{E77C188E-EBF5-43A9-BDAB-038C6293CF0B}"/>
              </a:ext>
            </a:extLst>
          </p:cNvPr>
          <p:cNvSpPr/>
          <p:nvPr/>
        </p:nvSpPr>
        <p:spPr>
          <a:xfrm>
            <a:off x="267351" y="2752822"/>
            <a:ext cx="787400" cy="485224"/>
          </a:xfrm>
          <a:prstGeom prst="irregularSeal1">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楷体"/>
              <a:cs typeface="+mn-cs"/>
            </a:endParaRPr>
          </a:p>
        </p:txBody>
      </p:sp>
      <p:sp>
        <p:nvSpPr>
          <p:cNvPr id="18" name="Explosion: 8 Points 17">
            <a:extLst>
              <a:ext uri="{FF2B5EF4-FFF2-40B4-BE49-F238E27FC236}">
                <a16:creationId xmlns:a16="http://schemas.microsoft.com/office/drawing/2014/main" id="{84773256-0AC9-4D9D-96E9-7D66257C052E}"/>
              </a:ext>
            </a:extLst>
          </p:cNvPr>
          <p:cNvSpPr/>
          <p:nvPr/>
        </p:nvSpPr>
        <p:spPr>
          <a:xfrm>
            <a:off x="3342640" y="4245738"/>
            <a:ext cx="787400" cy="485224"/>
          </a:xfrm>
          <a:prstGeom prst="irregularSeal1">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楷体"/>
              <a:cs typeface="+mn-cs"/>
            </a:endParaRPr>
          </a:p>
        </p:txBody>
      </p:sp>
      <p:sp>
        <p:nvSpPr>
          <p:cNvPr id="19" name="Explosion: 8 Points 18">
            <a:extLst>
              <a:ext uri="{FF2B5EF4-FFF2-40B4-BE49-F238E27FC236}">
                <a16:creationId xmlns:a16="http://schemas.microsoft.com/office/drawing/2014/main" id="{3D2A9FE6-BDA5-477A-A685-A7D64CCE6A93}"/>
              </a:ext>
            </a:extLst>
          </p:cNvPr>
          <p:cNvSpPr/>
          <p:nvPr/>
        </p:nvSpPr>
        <p:spPr>
          <a:xfrm>
            <a:off x="2555240" y="6120150"/>
            <a:ext cx="787400" cy="485224"/>
          </a:xfrm>
          <a:prstGeom prst="irregularSeal1">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楷体"/>
              <a:cs typeface="+mn-cs"/>
            </a:endParaRPr>
          </a:p>
        </p:txBody>
      </p:sp>
    </p:spTree>
    <p:extLst>
      <p:ext uri="{BB962C8B-B14F-4D97-AF65-F5344CB8AC3E}">
        <p14:creationId xmlns:p14="http://schemas.microsoft.com/office/powerpoint/2010/main" val="152684754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inVertic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Effect transition="in" filter="fade">
                                      <p:cBhvr>
                                        <p:cTn id="14" dur="500"/>
                                        <p:tgtEl>
                                          <p:spTgt spid="16"/>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p:cTn id="26" dur="500" fill="hold"/>
                                        <p:tgtEl>
                                          <p:spTgt spid="17"/>
                                        </p:tgtEl>
                                        <p:attrNameLst>
                                          <p:attrName>ppt_w</p:attrName>
                                        </p:attrNameLst>
                                      </p:cBhvr>
                                      <p:tavLst>
                                        <p:tav tm="0">
                                          <p:val>
                                            <p:fltVal val="0"/>
                                          </p:val>
                                        </p:tav>
                                        <p:tav tm="100000">
                                          <p:val>
                                            <p:strVal val="#ppt_w"/>
                                          </p:val>
                                        </p:tav>
                                      </p:tavLst>
                                    </p:anim>
                                    <p:anim calcmode="lin" valueType="num">
                                      <p:cBhvr>
                                        <p:cTn id="27" dur="500" fill="hold"/>
                                        <p:tgtEl>
                                          <p:spTgt spid="17"/>
                                        </p:tgtEl>
                                        <p:attrNameLst>
                                          <p:attrName>ppt_h</p:attrName>
                                        </p:attrNameLst>
                                      </p:cBhvr>
                                      <p:tavLst>
                                        <p:tav tm="0">
                                          <p:val>
                                            <p:fltVal val="0"/>
                                          </p:val>
                                        </p:tav>
                                        <p:tav tm="100000">
                                          <p:val>
                                            <p:strVal val="#ppt_h"/>
                                          </p:val>
                                        </p:tav>
                                      </p:tavLst>
                                    </p:anim>
                                    <p:animEffect transition="in" filter="fade">
                                      <p:cBhvr>
                                        <p:cTn id="28" dur="500"/>
                                        <p:tgtEl>
                                          <p:spTgt spid="17"/>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barn(inVertical)">
                                      <p:cBhvr>
                                        <p:cTn id="33" dur="500"/>
                                        <p:tgtEl>
                                          <p:spTgt spid="13"/>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grpId="0" nodeType="clickEffect">
                                  <p:stCondLst>
                                    <p:cond delay="0"/>
                                  </p:stCondLst>
                                  <p:childTnLst>
                                    <p:set>
                                      <p:cBhvr>
                                        <p:cTn id="37" dur="1" fill="hold">
                                          <p:stCondLst>
                                            <p:cond delay="0"/>
                                          </p:stCondLst>
                                        </p:cTn>
                                        <p:tgtEl>
                                          <p:spTgt spid="18"/>
                                        </p:tgtEl>
                                        <p:attrNameLst>
                                          <p:attrName>style.visibility</p:attrName>
                                        </p:attrNameLst>
                                      </p:cBhvr>
                                      <p:to>
                                        <p:strVal val="visible"/>
                                      </p:to>
                                    </p:set>
                                    <p:anim calcmode="lin" valueType="num">
                                      <p:cBhvr>
                                        <p:cTn id="38" dur="500" fill="hold"/>
                                        <p:tgtEl>
                                          <p:spTgt spid="18"/>
                                        </p:tgtEl>
                                        <p:attrNameLst>
                                          <p:attrName>ppt_w</p:attrName>
                                        </p:attrNameLst>
                                      </p:cBhvr>
                                      <p:tavLst>
                                        <p:tav tm="0">
                                          <p:val>
                                            <p:fltVal val="0"/>
                                          </p:val>
                                        </p:tav>
                                        <p:tav tm="100000">
                                          <p:val>
                                            <p:strVal val="#ppt_w"/>
                                          </p:val>
                                        </p:tav>
                                      </p:tavLst>
                                    </p:anim>
                                    <p:anim calcmode="lin" valueType="num">
                                      <p:cBhvr>
                                        <p:cTn id="39" dur="500" fill="hold"/>
                                        <p:tgtEl>
                                          <p:spTgt spid="18"/>
                                        </p:tgtEl>
                                        <p:attrNameLst>
                                          <p:attrName>ppt_h</p:attrName>
                                        </p:attrNameLst>
                                      </p:cBhvr>
                                      <p:tavLst>
                                        <p:tav tm="0">
                                          <p:val>
                                            <p:fltVal val="0"/>
                                          </p:val>
                                        </p:tav>
                                        <p:tav tm="100000">
                                          <p:val>
                                            <p:strVal val="#ppt_h"/>
                                          </p:val>
                                        </p:tav>
                                      </p:tavLst>
                                    </p:anim>
                                    <p:animEffect transition="in" filter="fade">
                                      <p:cBhvr>
                                        <p:cTn id="40" dur="500"/>
                                        <p:tgtEl>
                                          <p:spTgt spid="18"/>
                                        </p:tgtEl>
                                      </p:cBhvr>
                                    </p:animEffect>
                                  </p:childTnLst>
                                </p:cTn>
                              </p:par>
                            </p:childTnLst>
                          </p:cTn>
                        </p:par>
                      </p:childTnLst>
                    </p:cTn>
                  </p:par>
                  <p:par>
                    <p:cTn id="41" fill="hold">
                      <p:stCondLst>
                        <p:cond delay="indefinite"/>
                      </p:stCondLst>
                      <p:childTnLst>
                        <p:par>
                          <p:cTn id="42" fill="hold">
                            <p:stCondLst>
                              <p:cond delay="0"/>
                            </p:stCondLst>
                            <p:childTnLst>
                              <p:par>
                                <p:cTn id="43" presetID="6" presetClass="entr" presetSubtype="16"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circle(in)">
                                      <p:cBhvr>
                                        <p:cTn id="45" dur="2000"/>
                                        <p:tgtEl>
                                          <p:spTgt spid="14"/>
                                        </p:tgtEl>
                                      </p:cBhvr>
                                    </p:animEffect>
                                  </p:childTnLst>
                                </p:cTn>
                              </p:par>
                            </p:childTnLst>
                          </p:cTn>
                        </p:par>
                      </p:childTnLst>
                    </p:cTn>
                  </p:par>
                  <p:par>
                    <p:cTn id="46" fill="hold">
                      <p:stCondLst>
                        <p:cond delay="indefinite"/>
                      </p:stCondLst>
                      <p:childTnLst>
                        <p:par>
                          <p:cTn id="47" fill="hold">
                            <p:stCondLst>
                              <p:cond delay="0"/>
                            </p:stCondLst>
                            <p:childTnLst>
                              <p:par>
                                <p:cTn id="48" presetID="53" presetClass="entr" presetSubtype="16" fill="hold" grpId="0" nodeType="clickEffect">
                                  <p:stCondLst>
                                    <p:cond delay="0"/>
                                  </p:stCondLst>
                                  <p:childTnLst>
                                    <p:set>
                                      <p:cBhvr>
                                        <p:cTn id="49" dur="1" fill="hold">
                                          <p:stCondLst>
                                            <p:cond delay="0"/>
                                          </p:stCondLst>
                                        </p:cTn>
                                        <p:tgtEl>
                                          <p:spTgt spid="19"/>
                                        </p:tgtEl>
                                        <p:attrNameLst>
                                          <p:attrName>style.visibility</p:attrName>
                                        </p:attrNameLst>
                                      </p:cBhvr>
                                      <p:to>
                                        <p:strVal val="visible"/>
                                      </p:to>
                                    </p:set>
                                    <p:anim calcmode="lin" valueType="num">
                                      <p:cBhvr>
                                        <p:cTn id="50" dur="500" fill="hold"/>
                                        <p:tgtEl>
                                          <p:spTgt spid="19"/>
                                        </p:tgtEl>
                                        <p:attrNameLst>
                                          <p:attrName>ppt_w</p:attrName>
                                        </p:attrNameLst>
                                      </p:cBhvr>
                                      <p:tavLst>
                                        <p:tav tm="0">
                                          <p:val>
                                            <p:fltVal val="0"/>
                                          </p:val>
                                        </p:tav>
                                        <p:tav tm="100000">
                                          <p:val>
                                            <p:strVal val="#ppt_w"/>
                                          </p:val>
                                        </p:tav>
                                      </p:tavLst>
                                    </p:anim>
                                    <p:anim calcmode="lin" valueType="num">
                                      <p:cBhvr>
                                        <p:cTn id="51" dur="500" fill="hold"/>
                                        <p:tgtEl>
                                          <p:spTgt spid="19"/>
                                        </p:tgtEl>
                                        <p:attrNameLst>
                                          <p:attrName>ppt_h</p:attrName>
                                        </p:attrNameLst>
                                      </p:cBhvr>
                                      <p:tavLst>
                                        <p:tav tm="0">
                                          <p:val>
                                            <p:fltVal val="0"/>
                                          </p:val>
                                        </p:tav>
                                        <p:tav tm="100000">
                                          <p:val>
                                            <p:strVal val="#ppt_h"/>
                                          </p:val>
                                        </p:tav>
                                      </p:tavLst>
                                    </p:anim>
                                    <p:animEffect transition="in" filter="fade">
                                      <p:cBhvr>
                                        <p:cTn id="5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animBg="1"/>
      <p:bldP spid="17" grpId="0" animBg="1"/>
      <p:bldP spid="18" grpId="0" animBg="1"/>
      <p:bldP spid="1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207D9B-DA8F-4D8D-AC55-4D964DEE01EB}"/>
              </a:ext>
            </a:extLst>
          </p:cNvPr>
          <p:cNvSpPr txBox="1"/>
          <p:nvPr/>
        </p:nvSpPr>
        <p:spPr>
          <a:xfrm>
            <a:off x="213360" y="101600"/>
            <a:ext cx="3484880" cy="584775"/>
          </a:xfrm>
          <a:prstGeom prst="rect">
            <a:avLst/>
          </a:prstGeom>
          <a:noFill/>
        </p:spPr>
        <p:txBody>
          <a:bodyPr wrap="square">
            <a:spAutoFit/>
          </a:bodyPr>
          <a:lstStyle/>
          <a:p>
            <a:pPr marL="0" marR="0" lvl="0" indent="0" algn="just" defTabSz="457200" rtl="0" eaLnBrk="1" fontAlgn="base" latinLnBrk="0" hangingPunct="1">
              <a:lnSpc>
                <a:spcPct val="100000"/>
              </a:lnSpc>
              <a:spcBef>
                <a:spcPct val="0"/>
              </a:spcBef>
              <a:spcAft>
                <a:spcPct val="0"/>
              </a:spcAft>
              <a:buClrTx/>
              <a:buSzTx/>
              <a:buFontTx/>
              <a:buNone/>
              <a:tabLst/>
              <a:defRPr/>
            </a:pPr>
            <a:r>
              <a:rPr kumimoji="0" lang="nl-NL" altLang="en-US" sz="3200" b="1" i="0" u="none" strike="noStrike" kern="1200" cap="none" spc="0" normalizeH="0" baseline="0" noProof="0" dirty="0">
                <a:ln>
                  <a:noFill/>
                </a:ln>
                <a:solidFill>
                  <a:srgbClr val="FFFF00"/>
                </a:solidFill>
                <a:effectLst/>
                <a:uLnTx/>
                <a:uFillTx/>
                <a:latin typeface="Times New Roman" panose="02020603050405020304" pitchFamily="18" charset="0"/>
                <a:ea typeface="楷体"/>
                <a:cs typeface="+mn-cs"/>
              </a:rPr>
              <a:t>II. </a:t>
            </a:r>
            <a:r>
              <a:rPr kumimoji="0" lang="nl-NL" altLang="en-US" sz="3200" b="1" i="0" u="sng" strike="noStrike" kern="1200" cap="none" spc="0" normalizeH="0" baseline="0" noProof="0" dirty="0">
                <a:ln>
                  <a:noFill/>
                </a:ln>
                <a:solidFill>
                  <a:srgbClr val="FFFF00"/>
                </a:solidFill>
                <a:effectLst/>
                <a:uLnTx/>
                <a:uFillTx/>
                <a:latin typeface="Arrus-Black" panose="02020500000000000000" pitchFamily="18" charset="0"/>
                <a:ea typeface="楷体"/>
                <a:cs typeface="Arrus-Black" panose="02020500000000000000" pitchFamily="18" charset="0"/>
              </a:rPr>
              <a:t>Luyện tập </a:t>
            </a:r>
          </a:p>
        </p:txBody>
      </p:sp>
      <p:sp>
        <p:nvSpPr>
          <p:cNvPr id="5" name="TextBox 4">
            <a:extLst>
              <a:ext uri="{FF2B5EF4-FFF2-40B4-BE49-F238E27FC236}">
                <a16:creationId xmlns:a16="http://schemas.microsoft.com/office/drawing/2014/main" id="{D90BC318-1293-4BB3-A10A-16D26B21CEA1}"/>
              </a:ext>
            </a:extLst>
          </p:cNvPr>
          <p:cNvSpPr txBox="1"/>
          <p:nvPr/>
        </p:nvSpPr>
        <p:spPr>
          <a:xfrm>
            <a:off x="142240" y="632663"/>
            <a:ext cx="12049760" cy="830997"/>
          </a:xfrm>
          <a:prstGeom prst="rect">
            <a:avLst/>
          </a:prstGeom>
          <a:noFill/>
        </p:spPr>
        <p:txBody>
          <a:bodyPr wrap="square">
            <a:spAutoFit/>
          </a:bodyPr>
          <a:lstStyle/>
          <a:p>
            <a:pPr marL="0" marR="0" lvl="0" indent="0" algn="just" defTabSz="457200" rtl="0" eaLnBrk="1" fontAlgn="auto" latinLnBrk="0" hangingPunct="1">
              <a:lnSpc>
                <a:spcPct val="100000"/>
              </a:lnSpc>
              <a:spcBef>
                <a:spcPts val="0"/>
              </a:spcBef>
              <a:spcAft>
                <a:spcPts val="0"/>
              </a:spcAft>
              <a:buClrTx/>
              <a:buSzTx/>
              <a:buFontTx/>
              <a:buNone/>
              <a:tabLst>
                <a:tab pos="228600" algn="l"/>
                <a:tab pos="1828800" algn="l"/>
                <a:tab pos="3429000" algn="l"/>
                <a:tab pos="5029200" algn="l"/>
              </a:tabLst>
              <a:defRPr/>
            </a:pPr>
            <a:r>
              <a:rPr kumimoji="0" lang="vi-VN" sz="2400" b="1" i="0" u="none" strike="noStrike" kern="1200" cap="none" spc="0" normalizeH="0" baseline="0" noProof="0" dirty="0">
                <a:ln>
                  <a:noFill/>
                </a:ln>
                <a:solidFill>
                  <a:srgbClr val="FFFF00"/>
                </a:solidFill>
                <a:effectLst/>
                <a:uLnTx/>
                <a:uFillTx/>
                <a:latin typeface="Muli"/>
                <a:ea typeface="楷体"/>
                <a:cs typeface="+mn-cs"/>
              </a:rPr>
              <a:t>Câu 1:</a:t>
            </a:r>
            <a:r>
              <a:rPr kumimoji="0" lang="vi-VN" sz="2400" b="0" i="0" u="none" strike="noStrike" kern="1200" cap="none" spc="0" normalizeH="0" baseline="0" noProof="0" dirty="0">
                <a:ln>
                  <a:noFill/>
                </a:ln>
                <a:solidFill>
                  <a:srgbClr val="FFFF00"/>
                </a:solidFill>
                <a:effectLst/>
                <a:uLnTx/>
                <a:uFillTx/>
                <a:latin typeface="Muli"/>
                <a:ea typeface="楷体"/>
                <a:cs typeface="+mn-cs"/>
              </a:rPr>
              <a:t> </a:t>
            </a:r>
            <a:r>
              <a:rPr kumimoji="0" lang="en-US" sz="2400" b="0" i="0" u="none" strike="noStrike" kern="1200" cap="none" spc="0" normalizeH="0" baseline="0" noProof="0" dirty="0">
                <a:ln>
                  <a:noFill/>
                </a:ln>
                <a:solidFill>
                  <a:srgbClr val="FFFF00"/>
                </a:solidFill>
                <a:effectLst/>
                <a:uLnTx/>
                <a:uFillTx/>
                <a:latin typeface="Muli"/>
                <a:ea typeface="楷体"/>
                <a:cs typeface="+mn-cs"/>
              </a:rPr>
              <a:t> </a:t>
            </a:r>
            <a:r>
              <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ea typeface="Arial" panose="020B0604020202020204" pitchFamily="34" charset="0"/>
                <a:cs typeface="Times New Roman" panose="02020603050405020304" pitchFamily="18" charset="0"/>
              </a:rPr>
              <a:t>dd </a:t>
            </a:r>
            <a:r>
              <a:rPr kumimoji="0" lang="en-US" sz="2400" b="0" i="0" u="none" strike="noStrike" kern="1200" cap="none" spc="0" normalizeH="0" baseline="0" noProof="0" dirty="0" err="1">
                <a:ln>
                  <a:noFill/>
                </a:ln>
                <a:solidFill>
                  <a:prstClr val="white"/>
                </a:solidFill>
                <a:effectLst/>
                <a:uLnTx/>
                <a:uFillTx/>
                <a:latin typeface="Times New Roman" panose="02020603050405020304" pitchFamily="18" charset="0"/>
                <a:ea typeface="Arial" panose="020B0604020202020204" pitchFamily="34" charset="0"/>
                <a:cs typeface="Times New Roman" panose="02020603050405020304" pitchFamily="18" charset="0"/>
              </a:rPr>
              <a:t>chất</a:t>
            </a:r>
            <a:r>
              <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ea typeface="Arial" panose="020B0604020202020204" pitchFamily="34" charset="0"/>
                <a:cs typeface="Times New Roman" panose="02020603050405020304" pitchFamily="18" charset="0"/>
              </a:rPr>
              <a:t> </a:t>
            </a:r>
            <a:r>
              <a:rPr kumimoji="0" lang="en-US" sz="2400" b="0" i="0" u="none" strike="noStrike" kern="1200" cap="none" spc="0" normalizeH="0" baseline="0" noProof="0" dirty="0" err="1">
                <a:ln>
                  <a:noFill/>
                </a:ln>
                <a:solidFill>
                  <a:prstClr val="white"/>
                </a:solidFill>
                <a:effectLst/>
                <a:uLnTx/>
                <a:uFillTx/>
                <a:latin typeface="Times New Roman" panose="02020603050405020304" pitchFamily="18" charset="0"/>
                <a:ea typeface="Arial" panose="020B0604020202020204" pitchFamily="34" charset="0"/>
                <a:cs typeface="Times New Roman" panose="02020603050405020304" pitchFamily="18" charset="0"/>
              </a:rPr>
              <a:t>nào</a:t>
            </a:r>
            <a:r>
              <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ea typeface="Arial" panose="020B0604020202020204" pitchFamily="34" charset="0"/>
                <a:cs typeface="Times New Roman" panose="02020603050405020304" pitchFamily="18" charset="0"/>
              </a:rPr>
              <a:t> </a:t>
            </a:r>
            <a:r>
              <a:rPr kumimoji="0" lang="en-US" sz="2400" b="0" i="0" u="none" strike="noStrike" kern="1200" cap="none" spc="0" normalizeH="0" baseline="0" noProof="0" dirty="0" err="1">
                <a:ln>
                  <a:noFill/>
                </a:ln>
                <a:solidFill>
                  <a:prstClr val="white"/>
                </a:solidFill>
                <a:effectLst/>
                <a:uLnTx/>
                <a:uFillTx/>
                <a:latin typeface="Times New Roman" panose="02020603050405020304" pitchFamily="18" charset="0"/>
                <a:ea typeface="Arial" panose="020B0604020202020204" pitchFamily="34" charset="0"/>
                <a:cs typeface="Times New Roman" panose="02020603050405020304" pitchFamily="18" charset="0"/>
              </a:rPr>
              <a:t>sau</a:t>
            </a:r>
            <a:r>
              <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ea typeface="Arial" panose="020B0604020202020204" pitchFamily="34" charset="0"/>
                <a:cs typeface="Times New Roman" panose="02020603050405020304" pitchFamily="18" charset="0"/>
              </a:rPr>
              <a:t> </a:t>
            </a:r>
            <a:r>
              <a:rPr kumimoji="0" lang="en-US" sz="2400" b="0" i="0" u="none" strike="noStrike" kern="1200" cap="none" spc="0" normalizeH="0" baseline="0" noProof="0" dirty="0" err="1">
                <a:ln>
                  <a:noFill/>
                </a:ln>
                <a:solidFill>
                  <a:prstClr val="white"/>
                </a:solidFill>
                <a:effectLst/>
                <a:uLnTx/>
                <a:uFillTx/>
                <a:latin typeface="Times New Roman" panose="02020603050405020304" pitchFamily="18" charset="0"/>
                <a:ea typeface="Arial" panose="020B0604020202020204" pitchFamily="34" charset="0"/>
                <a:cs typeface="Times New Roman" panose="02020603050405020304" pitchFamily="18" charset="0"/>
              </a:rPr>
              <a:t>đây</a:t>
            </a:r>
            <a:r>
              <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ea typeface="Arial" panose="020B0604020202020204" pitchFamily="34" charset="0"/>
                <a:cs typeface="Times New Roman" panose="02020603050405020304" pitchFamily="18" charset="0"/>
              </a:rPr>
              <a:t> </a:t>
            </a:r>
            <a:r>
              <a:rPr kumimoji="0" lang="en-US" sz="2400" b="0" i="0" u="none" strike="noStrike" kern="1200" cap="none" spc="0" normalizeH="0" baseline="0" noProof="0" dirty="0" err="1">
                <a:ln>
                  <a:noFill/>
                </a:ln>
                <a:solidFill>
                  <a:prstClr val="white"/>
                </a:solidFill>
                <a:effectLst/>
                <a:uLnTx/>
                <a:uFillTx/>
                <a:latin typeface="Times New Roman" panose="02020603050405020304" pitchFamily="18" charset="0"/>
                <a:ea typeface="Arial" panose="020B0604020202020204" pitchFamily="34" charset="0"/>
                <a:cs typeface="Times New Roman" panose="02020603050405020304" pitchFamily="18" charset="0"/>
              </a:rPr>
              <a:t>làm</a:t>
            </a:r>
            <a:r>
              <a:rPr kumimoji="0" lang="en-US" sz="2400" b="0" i="0" u="none" strike="noStrike" kern="1200" cap="none" spc="0" normalizeH="0" noProof="0" dirty="0">
                <a:ln>
                  <a:noFill/>
                </a:ln>
                <a:solidFill>
                  <a:prstClr val="white"/>
                </a:solidFill>
                <a:effectLst/>
                <a:uLnTx/>
                <a:uFillTx/>
                <a:latin typeface="Times New Roman" panose="02020603050405020304" pitchFamily="18" charset="0"/>
                <a:ea typeface="Arial" panose="020B0604020202020204" pitchFamily="34" charset="0"/>
                <a:cs typeface="Times New Roman" panose="02020603050405020304" pitchFamily="18" charset="0"/>
              </a:rPr>
              <a:t> </a:t>
            </a:r>
            <a:r>
              <a:rPr kumimoji="0" lang="en-US" sz="2400" b="0" i="0" u="none" strike="noStrike" kern="1200" cap="none" spc="0" normalizeH="0" noProof="0" dirty="0" err="1">
                <a:ln>
                  <a:noFill/>
                </a:ln>
                <a:solidFill>
                  <a:prstClr val="white"/>
                </a:solidFill>
                <a:effectLst/>
                <a:uLnTx/>
                <a:uFillTx/>
                <a:latin typeface="Times New Roman" panose="02020603050405020304" pitchFamily="18" charset="0"/>
                <a:ea typeface="Arial" panose="020B0604020202020204" pitchFamily="34" charset="0"/>
                <a:cs typeface="Times New Roman" panose="02020603050405020304" pitchFamily="18" charset="0"/>
              </a:rPr>
              <a:t>quì</a:t>
            </a:r>
            <a:r>
              <a:rPr kumimoji="0" lang="en-US" sz="2400" b="0" i="0" u="none" strike="noStrike" kern="1200" cap="none" spc="0" normalizeH="0" noProof="0" dirty="0">
                <a:ln>
                  <a:noFill/>
                </a:ln>
                <a:solidFill>
                  <a:prstClr val="white"/>
                </a:solidFill>
                <a:effectLst/>
                <a:uLnTx/>
                <a:uFillTx/>
                <a:latin typeface="Times New Roman" panose="02020603050405020304" pitchFamily="18" charset="0"/>
                <a:ea typeface="Arial" panose="020B0604020202020204" pitchFamily="34" charset="0"/>
                <a:cs typeface="Times New Roman" panose="02020603050405020304" pitchFamily="18" charset="0"/>
              </a:rPr>
              <a:t> </a:t>
            </a:r>
            <a:r>
              <a:rPr kumimoji="0" lang="en-US" sz="2400" b="0" i="0" u="none" strike="noStrike" kern="1200" cap="none" spc="0" normalizeH="0" noProof="0" dirty="0" err="1">
                <a:ln>
                  <a:noFill/>
                </a:ln>
                <a:solidFill>
                  <a:prstClr val="white"/>
                </a:solidFill>
                <a:effectLst/>
                <a:uLnTx/>
                <a:uFillTx/>
                <a:latin typeface="Times New Roman" panose="02020603050405020304" pitchFamily="18" charset="0"/>
                <a:ea typeface="Arial" panose="020B0604020202020204" pitchFamily="34" charset="0"/>
                <a:cs typeface="Times New Roman" panose="02020603050405020304" pitchFamily="18" charset="0"/>
              </a:rPr>
              <a:t>tím</a:t>
            </a:r>
            <a:r>
              <a:rPr kumimoji="0" lang="en-US" sz="2400" b="0" i="0" u="none" strike="noStrike" kern="1200" cap="none" spc="0" normalizeH="0" noProof="0" dirty="0">
                <a:ln>
                  <a:noFill/>
                </a:ln>
                <a:solidFill>
                  <a:prstClr val="white"/>
                </a:solidFill>
                <a:effectLst/>
                <a:uLnTx/>
                <a:uFillTx/>
                <a:latin typeface="Times New Roman" panose="02020603050405020304" pitchFamily="18" charset="0"/>
                <a:ea typeface="Arial" panose="020B0604020202020204" pitchFamily="34" charset="0"/>
                <a:cs typeface="Times New Roman" panose="02020603050405020304" pitchFamily="18" charset="0"/>
              </a:rPr>
              <a:t> </a:t>
            </a:r>
            <a:r>
              <a:rPr kumimoji="0" lang="en-US" sz="2400" b="0" i="0" u="none" strike="noStrike" kern="1200" cap="none" spc="0" normalizeH="0" noProof="0" dirty="0" err="1">
                <a:ln>
                  <a:noFill/>
                </a:ln>
                <a:solidFill>
                  <a:prstClr val="white"/>
                </a:solidFill>
                <a:effectLst/>
                <a:uLnTx/>
                <a:uFillTx/>
                <a:latin typeface="Times New Roman" panose="02020603050405020304" pitchFamily="18" charset="0"/>
                <a:ea typeface="Arial" panose="020B0604020202020204" pitchFamily="34" charset="0"/>
                <a:cs typeface="Times New Roman" panose="02020603050405020304" pitchFamily="18" charset="0"/>
              </a:rPr>
              <a:t>hóa</a:t>
            </a:r>
            <a:r>
              <a:rPr kumimoji="0" lang="en-US" sz="2400" b="0" i="0" u="none" strike="noStrike" kern="1200" cap="none" spc="0" normalizeH="0" noProof="0" dirty="0">
                <a:ln>
                  <a:noFill/>
                </a:ln>
                <a:solidFill>
                  <a:prstClr val="white"/>
                </a:solidFill>
                <a:effectLst/>
                <a:uLnTx/>
                <a:uFillTx/>
                <a:latin typeface="Times New Roman" panose="02020603050405020304" pitchFamily="18" charset="0"/>
                <a:ea typeface="Arial" panose="020B0604020202020204" pitchFamily="34" charset="0"/>
                <a:cs typeface="Times New Roman" panose="02020603050405020304" pitchFamily="18" charset="0"/>
              </a:rPr>
              <a:t> </a:t>
            </a:r>
            <a:r>
              <a:rPr kumimoji="0" lang="en-US" sz="2400" b="0" i="0" u="none" strike="noStrike" kern="1200" cap="none" spc="0" normalizeH="0" noProof="0" dirty="0" err="1">
                <a:ln>
                  <a:noFill/>
                </a:ln>
                <a:solidFill>
                  <a:prstClr val="white"/>
                </a:solidFill>
                <a:effectLst/>
                <a:uLnTx/>
                <a:uFillTx/>
                <a:latin typeface="Times New Roman" panose="02020603050405020304" pitchFamily="18" charset="0"/>
                <a:ea typeface="Arial" panose="020B0604020202020204" pitchFamily="34" charset="0"/>
                <a:cs typeface="Times New Roman" panose="02020603050405020304" pitchFamily="18" charset="0"/>
              </a:rPr>
              <a:t>xanh</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tab pos="228600" algn="l"/>
                <a:tab pos="1828800" algn="l"/>
                <a:tab pos="3429000" algn="l"/>
                <a:tab pos="5029200" algn="l"/>
              </a:tabLst>
              <a:defRPr/>
            </a:pPr>
            <a:r>
              <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ea typeface="Arial" panose="020B0604020202020204" pitchFamily="34" charset="0"/>
                <a:cs typeface="Times New Roman" panose="02020603050405020304" pitchFamily="18" charset="0"/>
              </a:rPr>
              <a:t>	</a:t>
            </a:r>
            <a:r>
              <a:rPr kumimoji="0" lang="en-US" sz="2400" b="0" i="0" u="none" strike="noStrike" kern="1200" cap="none" spc="0" normalizeH="0" noProof="0" dirty="0">
                <a:ln>
                  <a:noFill/>
                </a:ln>
                <a:solidFill>
                  <a:prstClr val="white"/>
                </a:solidFill>
                <a:effectLst/>
                <a:uLnTx/>
                <a:uFillTx/>
                <a:latin typeface="Times New Roman" panose="02020603050405020304" pitchFamily="18" charset="0"/>
                <a:ea typeface="Arial" panose="020B0604020202020204" pitchFamily="34" charset="0"/>
                <a:cs typeface="Times New Roman" panose="02020603050405020304" pitchFamily="18" charset="0"/>
              </a:rPr>
              <a:t>        </a:t>
            </a:r>
            <a:r>
              <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ea typeface="Arial" panose="020B0604020202020204" pitchFamily="34" charset="0"/>
                <a:cs typeface="Times New Roman" panose="02020603050405020304" pitchFamily="18" charset="0"/>
              </a:rPr>
              <a:t>A. </a:t>
            </a:r>
            <a:r>
              <a:rPr kumimoji="0" lang="en-US" sz="2400" b="0" i="0" u="none" strike="noStrike" kern="1200" cap="none" spc="0" normalizeH="0" baseline="0" noProof="0" dirty="0" err="1">
                <a:ln>
                  <a:noFill/>
                </a:ln>
                <a:solidFill>
                  <a:prstClr val="white"/>
                </a:solidFill>
                <a:effectLst/>
                <a:uLnTx/>
                <a:uFillTx/>
                <a:latin typeface="Times New Roman" panose="02020603050405020304" pitchFamily="18" charset="0"/>
                <a:ea typeface="Arial" panose="020B0604020202020204" pitchFamily="34" charset="0"/>
                <a:cs typeface="Times New Roman" panose="02020603050405020304" pitchFamily="18" charset="0"/>
              </a:rPr>
              <a:t>Anilin</a:t>
            </a:r>
            <a:r>
              <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ea typeface="Arial" panose="020B0604020202020204" pitchFamily="34" charset="0"/>
                <a:cs typeface="Times New Roman" panose="02020603050405020304" pitchFamily="18" charset="0"/>
              </a:rPr>
              <a:t>.	B. Lysin.			C. </a:t>
            </a:r>
            <a:r>
              <a:rPr kumimoji="0" lang="en-US" sz="2400" b="0" i="0" u="none" strike="noStrike" kern="1200" cap="none" spc="0" normalizeH="0" baseline="0" noProof="0" dirty="0" err="1">
                <a:ln>
                  <a:noFill/>
                </a:ln>
                <a:solidFill>
                  <a:prstClr val="white"/>
                </a:solidFill>
                <a:effectLst/>
                <a:uLnTx/>
                <a:uFillTx/>
                <a:latin typeface="Times New Roman" panose="02020603050405020304" pitchFamily="18" charset="0"/>
                <a:ea typeface="Arial" panose="020B0604020202020204" pitchFamily="34" charset="0"/>
                <a:cs typeface="Times New Roman" panose="02020603050405020304" pitchFamily="18" charset="0"/>
              </a:rPr>
              <a:t>Alanin</a:t>
            </a:r>
            <a:r>
              <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ea typeface="Arial" panose="020B0604020202020204" pitchFamily="34" charset="0"/>
                <a:cs typeface="Times New Roman" panose="02020603050405020304" pitchFamily="18" charset="0"/>
              </a:rPr>
              <a:t> .	  		D. Valin</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9F890A18-8209-4C48-A368-125423ED6F33}"/>
              </a:ext>
            </a:extLst>
          </p:cNvPr>
          <p:cNvSpPr txBox="1"/>
          <p:nvPr/>
        </p:nvSpPr>
        <p:spPr>
          <a:xfrm>
            <a:off x="176316" y="1576361"/>
            <a:ext cx="12049760" cy="856068"/>
          </a:xfrm>
          <a:prstGeom prst="rect">
            <a:avLst/>
          </a:prstGeom>
          <a:noFill/>
        </p:spPr>
        <p:txBody>
          <a:bodyPr wrap="square">
            <a:spAutoFit/>
          </a:bodyPr>
          <a:lstStyle/>
          <a:p>
            <a:pPr marL="0" marR="0" lvl="0" indent="0" algn="just" defTabSz="457200" rtl="0" eaLnBrk="1" fontAlgn="auto" latinLnBrk="0" hangingPunct="1">
              <a:lnSpc>
                <a:spcPct val="107000"/>
              </a:lnSpc>
              <a:spcBef>
                <a:spcPts val="0"/>
              </a:spcBef>
              <a:spcAft>
                <a:spcPts val="0"/>
              </a:spcAft>
              <a:buClrTx/>
              <a:buSzTx/>
              <a:buFontTx/>
              <a:buNone/>
              <a:tabLst>
                <a:tab pos="228600" algn="l"/>
                <a:tab pos="1828800" algn="l"/>
                <a:tab pos="3429000" algn="l"/>
                <a:tab pos="5029200" algn="l"/>
              </a:tabLst>
              <a:defRPr/>
            </a:pPr>
            <a:r>
              <a:rPr kumimoji="0" lang="en-US" sz="2400" b="1" i="0" u="none" strike="noStrike" kern="1200" cap="none" spc="0" normalizeH="0" baseline="0" noProof="0" dirty="0" err="1">
                <a:ln>
                  <a:noFill/>
                </a:ln>
                <a:solidFill>
                  <a:srgbClr val="FFFF00"/>
                </a:solidFill>
                <a:effectLst/>
                <a:uLnTx/>
                <a:uFillTx/>
                <a:latin typeface="Muli"/>
                <a:ea typeface="楷体"/>
                <a:cs typeface="+mn-cs"/>
              </a:rPr>
              <a:t>Câu</a:t>
            </a:r>
            <a:r>
              <a:rPr kumimoji="0" lang="en-US" sz="2400" b="1" i="0" u="none" strike="noStrike" kern="1200" cap="none" spc="0" normalizeH="0" baseline="0" noProof="0" dirty="0">
                <a:ln>
                  <a:noFill/>
                </a:ln>
                <a:solidFill>
                  <a:srgbClr val="FFFF00"/>
                </a:solidFill>
                <a:effectLst/>
                <a:uLnTx/>
                <a:uFillTx/>
                <a:latin typeface="Muli"/>
                <a:ea typeface="楷体"/>
                <a:cs typeface="+mn-cs"/>
              </a:rPr>
              <a:t> 2: </a:t>
            </a:r>
            <a:r>
              <a:rPr kumimoji="0" lang="en-US" sz="2400" b="0" i="0" u="none" strike="noStrike" kern="1200" cap="none" spc="0" normalizeH="0" baseline="0" noProof="0" dirty="0" err="1">
                <a:ln>
                  <a:noFill/>
                </a:ln>
                <a:solidFill>
                  <a:prstClr val="white"/>
                </a:solidFill>
                <a:effectLst/>
                <a:uLnTx/>
                <a:uFillTx/>
                <a:latin typeface="Times New Roman" panose="02020603050405020304" pitchFamily="18" charset="0"/>
                <a:ea typeface="Arial" panose="020B0604020202020204" pitchFamily="34" charset="0"/>
                <a:cs typeface="Times New Roman" panose="02020603050405020304" pitchFamily="18" charset="0"/>
              </a:rPr>
              <a:t>Chất</a:t>
            </a:r>
            <a:r>
              <a:rPr kumimoji="0" lang="en-US" sz="2400" b="0" i="0" u="none" strike="noStrike" kern="1200" cap="none" spc="0" normalizeH="0" noProof="0" dirty="0">
                <a:ln>
                  <a:noFill/>
                </a:ln>
                <a:solidFill>
                  <a:prstClr val="white"/>
                </a:solidFill>
                <a:effectLst/>
                <a:uLnTx/>
                <a:uFillTx/>
                <a:latin typeface="Times New Roman" panose="02020603050405020304" pitchFamily="18" charset="0"/>
                <a:ea typeface="Arial" panose="020B0604020202020204" pitchFamily="34" charset="0"/>
                <a:cs typeface="Times New Roman" panose="02020603050405020304" pitchFamily="18" charset="0"/>
              </a:rPr>
              <a:t> </a:t>
            </a:r>
            <a:r>
              <a:rPr kumimoji="0" lang="en-US" sz="2400" b="0" i="0" u="none" strike="noStrike" kern="1200" cap="none" spc="0" normalizeH="0" noProof="0" dirty="0" err="1">
                <a:ln>
                  <a:noFill/>
                </a:ln>
                <a:solidFill>
                  <a:prstClr val="white"/>
                </a:solidFill>
                <a:effectLst/>
                <a:uLnTx/>
                <a:uFillTx/>
                <a:latin typeface="Times New Roman" panose="02020603050405020304" pitchFamily="18" charset="0"/>
                <a:ea typeface="Arial" panose="020B0604020202020204" pitchFamily="34" charset="0"/>
                <a:cs typeface="Times New Roman" panose="02020603050405020304" pitchFamily="18" charset="0"/>
              </a:rPr>
              <a:t>nào</a:t>
            </a:r>
            <a:r>
              <a:rPr kumimoji="0" lang="en-US" sz="2400" b="0" i="0" u="none" strike="noStrike" kern="1200" cap="none" spc="0" normalizeH="0" noProof="0" dirty="0">
                <a:ln>
                  <a:noFill/>
                </a:ln>
                <a:solidFill>
                  <a:prstClr val="white"/>
                </a:solidFill>
                <a:effectLst/>
                <a:uLnTx/>
                <a:uFillTx/>
                <a:latin typeface="Times New Roman" panose="02020603050405020304" pitchFamily="18" charset="0"/>
                <a:ea typeface="Arial" panose="020B0604020202020204" pitchFamily="34" charset="0"/>
                <a:cs typeface="Times New Roman" panose="02020603050405020304" pitchFamily="18" charset="0"/>
              </a:rPr>
              <a:t> </a:t>
            </a:r>
            <a:r>
              <a:rPr kumimoji="0" lang="en-US" sz="2400" b="0" i="0" u="none" strike="noStrike" kern="1200" cap="none" spc="0" normalizeH="0" noProof="0" dirty="0" err="1">
                <a:ln>
                  <a:noFill/>
                </a:ln>
                <a:solidFill>
                  <a:prstClr val="white"/>
                </a:solidFill>
                <a:effectLst/>
                <a:uLnTx/>
                <a:uFillTx/>
                <a:latin typeface="Times New Roman" panose="02020603050405020304" pitchFamily="18" charset="0"/>
                <a:ea typeface="Arial" panose="020B0604020202020204" pitchFamily="34" charset="0"/>
                <a:cs typeface="Times New Roman" panose="02020603050405020304" pitchFamily="18" charset="0"/>
              </a:rPr>
              <a:t>sau</a:t>
            </a:r>
            <a:r>
              <a:rPr kumimoji="0" lang="en-US" sz="2400" b="0" i="0" u="none" strike="noStrike" kern="1200" cap="none" spc="0" normalizeH="0" noProof="0" dirty="0">
                <a:ln>
                  <a:noFill/>
                </a:ln>
                <a:solidFill>
                  <a:prstClr val="white"/>
                </a:solidFill>
                <a:effectLst/>
                <a:uLnTx/>
                <a:uFillTx/>
                <a:latin typeface="Times New Roman" panose="02020603050405020304" pitchFamily="18" charset="0"/>
                <a:ea typeface="Arial" panose="020B0604020202020204" pitchFamily="34" charset="0"/>
                <a:cs typeface="Times New Roman" panose="02020603050405020304" pitchFamily="18" charset="0"/>
              </a:rPr>
              <a:t> </a:t>
            </a:r>
            <a:r>
              <a:rPr kumimoji="0" lang="en-US" sz="2400" b="0" i="0" u="none" strike="noStrike" kern="1200" cap="none" spc="0" normalizeH="0" noProof="0" dirty="0" err="1">
                <a:ln>
                  <a:noFill/>
                </a:ln>
                <a:solidFill>
                  <a:prstClr val="white"/>
                </a:solidFill>
                <a:effectLst/>
                <a:uLnTx/>
                <a:uFillTx/>
                <a:latin typeface="Times New Roman" panose="02020603050405020304" pitchFamily="18" charset="0"/>
                <a:ea typeface="Arial" panose="020B0604020202020204" pitchFamily="34" charset="0"/>
                <a:cs typeface="Times New Roman" panose="02020603050405020304" pitchFamily="18" charset="0"/>
              </a:rPr>
              <a:t>không</a:t>
            </a:r>
            <a:r>
              <a:rPr kumimoji="0" lang="en-US" sz="2400" b="0" i="0" u="none" strike="noStrike" kern="1200" cap="none" spc="0" normalizeH="0" noProof="0" dirty="0">
                <a:ln>
                  <a:noFill/>
                </a:ln>
                <a:solidFill>
                  <a:prstClr val="white"/>
                </a:solidFill>
                <a:effectLst/>
                <a:uLnTx/>
                <a:uFillTx/>
                <a:latin typeface="Times New Roman" panose="02020603050405020304" pitchFamily="18" charset="0"/>
                <a:ea typeface="Arial" panose="020B0604020202020204" pitchFamily="34" charset="0"/>
                <a:cs typeface="Times New Roman" panose="02020603050405020304" pitchFamily="18" charset="0"/>
              </a:rPr>
              <a:t> </a:t>
            </a:r>
            <a:r>
              <a:rPr kumimoji="0" lang="en-US" sz="2400" b="0" i="0" u="none" strike="noStrike" kern="1200" cap="none" spc="0" normalizeH="0" noProof="0" dirty="0" err="1">
                <a:ln>
                  <a:noFill/>
                </a:ln>
                <a:solidFill>
                  <a:prstClr val="white"/>
                </a:solidFill>
                <a:effectLst/>
                <a:uLnTx/>
                <a:uFillTx/>
                <a:latin typeface="Times New Roman" panose="02020603050405020304" pitchFamily="18" charset="0"/>
                <a:ea typeface="Arial" panose="020B0604020202020204" pitchFamily="34" charset="0"/>
                <a:cs typeface="Times New Roman" panose="02020603050405020304" pitchFamily="18" charset="0"/>
              </a:rPr>
              <a:t>có</a:t>
            </a:r>
            <a:r>
              <a:rPr kumimoji="0" lang="en-US" sz="2400" b="0" i="0" u="none" strike="noStrike" kern="1200" cap="none" spc="0" normalizeH="0" noProof="0" dirty="0">
                <a:ln>
                  <a:noFill/>
                </a:ln>
                <a:solidFill>
                  <a:prstClr val="white"/>
                </a:solidFill>
                <a:effectLst/>
                <a:uLnTx/>
                <a:uFillTx/>
                <a:latin typeface="Times New Roman" panose="02020603050405020304" pitchFamily="18" charset="0"/>
                <a:ea typeface="Arial" panose="020B0604020202020204" pitchFamily="34" charset="0"/>
                <a:cs typeface="Times New Roman" panose="02020603050405020304" pitchFamily="18" charset="0"/>
              </a:rPr>
              <a:t> </a:t>
            </a:r>
            <a:r>
              <a:rPr kumimoji="0" lang="en-US" sz="2400" b="0" i="0" u="none" strike="noStrike" kern="1200" cap="none" spc="0" normalizeH="0" noProof="0" dirty="0" err="1">
                <a:ln>
                  <a:noFill/>
                </a:ln>
                <a:solidFill>
                  <a:prstClr val="white"/>
                </a:solidFill>
                <a:effectLst/>
                <a:uLnTx/>
                <a:uFillTx/>
                <a:latin typeface="Times New Roman" panose="02020603050405020304" pitchFamily="18" charset="0"/>
                <a:ea typeface="Arial" panose="020B0604020202020204" pitchFamily="34" charset="0"/>
                <a:cs typeface="Times New Roman" panose="02020603050405020304" pitchFamily="18" charset="0"/>
              </a:rPr>
              <a:t>tính</a:t>
            </a:r>
            <a:r>
              <a:rPr kumimoji="0" lang="en-US" sz="2400" b="0" i="0" u="none" strike="noStrike" kern="1200" cap="none" spc="0" normalizeH="0" noProof="0" dirty="0">
                <a:ln>
                  <a:noFill/>
                </a:ln>
                <a:solidFill>
                  <a:prstClr val="white"/>
                </a:solidFill>
                <a:effectLst/>
                <a:uLnTx/>
                <a:uFillTx/>
                <a:latin typeface="Times New Roman" panose="02020603050405020304" pitchFamily="18" charset="0"/>
                <a:ea typeface="Arial" panose="020B0604020202020204" pitchFamily="34" charset="0"/>
                <a:cs typeface="Times New Roman" panose="02020603050405020304" pitchFamily="18" charset="0"/>
              </a:rPr>
              <a:t> </a:t>
            </a:r>
            <a:r>
              <a:rPr kumimoji="0" lang="en-US" sz="2400" b="0" i="0" u="none" strike="noStrike" kern="1200" cap="none" spc="0" normalizeH="0" noProof="0" dirty="0" err="1">
                <a:ln>
                  <a:noFill/>
                </a:ln>
                <a:solidFill>
                  <a:prstClr val="white"/>
                </a:solidFill>
                <a:effectLst/>
                <a:uLnTx/>
                <a:uFillTx/>
                <a:latin typeface="Times New Roman" panose="02020603050405020304" pitchFamily="18" charset="0"/>
                <a:ea typeface="Arial" panose="020B0604020202020204" pitchFamily="34" charset="0"/>
                <a:cs typeface="Times New Roman" panose="02020603050405020304" pitchFamily="18" charset="0"/>
              </a:rPr>
              <a:t>lưỡng</a:t>
            </a:r>
            <a:r>
              <a:rPr kumimoji="0" lang="en-US" sz="2400" b="0" i="0" u="none" strike="noStrike" kern="1200" cap="none" spc="0" normalizeH="0" noProof="0" dirty="0">
                <a:ln>
                  <a:noFill/>
                </a:ln>
                <a:solidFill>
                  <a:prstClr val="white"/>
                </a:solidFill>
                <a:effectLst/>
                <a:uLnTx/>
                <a:uFillTx/>
                <a:latin typeface="Times New Roman" panose="02020603050405020304" pitchFamily="18" charset="0"/>
                <a:ea typeface="Arial" panose="020B0604020202020204" pitchFamily="34" charset="0"/>
                <a:cs typeface="Times New Roman" panose="02020603050405020304" pitchFamily="18" charset="0"/>
              </a:rPr>
              <a:t> </a:t>
            </a:r>
            <a:r>
              <a:rPr kumimoji="0" lang="en-US" sz="2400" b="0" i="0" u="none" strike="noStrike" kern="1200" cap="none" spc="0" normalizeH="0" noProof="0" dirty="0" err="1">
                <a:ln>
                  <a:noFill/>
                </a:ln>
                <a:solidFill>
                  <a:prstClr val="white"/>
                </a:solidFill>
                <a:effectLst/>
                <a:uLnTx/>
                <a:uFillTx/>
                <a:latin typeface="Times New Roman" panose="02020603050405020304" pitchFamily="18" charset="0"/>
                <a:ea typeface="Arial" panose="020B0604020202020204" pitchFamily="34" charset="0"/>
                <a:cs typeface="Times New Roman" panose="02020603050405020304" pitchFamily="18" charset="0"/>
              </a:rPr>
              <a:t>tính</a:t>
            </a:r>
            <a:r>
              <a:rPr kumimoji="0" lang="en-US" sz="2400" b="0" i="0" u="none" strike="noStrike" kern="1200" cap="none" spc="0" normalizeH="0" noProof="0" dirty="0">
                <a:ln>
                  <a:noFill/>
                </a:ln>
                <a:solidFill>
                  <a:prstClr val="white"/>
                </a:solidFill>
                <a:effectLst/>
                <a:uLnTx/>
                <a:uFillTx/>
                <a:latin typeface="Times New Roman" panose="02020603050405020304" pitchFamily="18" charset="0"/>
                <a:ea typeface="Arial" panose="020B0604020202020204" pitchFamily="34" charset="0"/>
                <a:cs typeface="Times New Roman" panose="02020603050405020304" pitchFamily="18" charset="0"/>
              </a:rPr>
              <a:t> </a:t>
            </a:r>
            <a:r>
              <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ea typeface="Arial" panose="020B0604020202020204" pitchFamily="34" charset="0"/>
                <a:cs typeface="Times New Roman" panose="02020603050405020304" pitchFamily="18" charset="0"/>
              </a:rPr>
              <a:t>?</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457200" rtl="0" eaLnBrk="1" fontAlgn="auto" latinLnBrk="0" hangingPunct="1">
              <a:lnSpc>
                <a:spcPct val="107000"/>
              </a:lnSpc>
              <a:spcBef>
                <a:spcPts val="0"/>
              </a:spcBef>
              <a:spcAft>
                <a:spcPts val="0"/>
              </a:spcAft>
              <a:buClrTx/>
              <a:buSzTx/>
              <a:buFontTx/>
              <a:buNone/>
              <a:tabLst>
                <a:tab pos="228600" algn="l"/>
                <a:tab pos="1828800" algn="l"/>
                <a:tab pos="3429000" algn="l"/>
                <a:tab pos="5029200" algn="l"/>
              </a:tabLst>
              <a:defRPr/>
            </a:pPr>
            <a:r>
              <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ea typeface="Arial" panose="020B0604020202020204" pitchFamily="34" charset="0"/>
                <a:cs typeface="Times New Roman" panose="02020603050405020304" pitchFamily="18" charset="0"/>
              </a:rPr>
              <a:t>A. </a:t>
            </a:r>
            <a:r>
              <a:rPr kumimoji="0" lang="en-US" sz="2400" b="0" i="0" u="none" strike="noStrike" kern="1200" cap="none" spc="0" normalizeH="0" baseline="0" noProof="0" dirty="0" err="1">
                <a:ln>
                  <a:noFill/>
                </a:ln>
                <a:solidFill>
                  <a:prstClr val="white"/>
                </a:solidFill>
                <a:effectLst/>
                <a:uLnTx/>
                <a:uFillTx/>
                <a:latin typeface="Times New Roman" panose="02020603050405020304" pitchFamily="18" charset="0"/>
                <a:ea typeface="Arial" panose="020B0604020202020204" pitchFamily="34" charset="0"/>
                <a:cs typeface="Times New Roman" panose="02020603050405020304" pitchFamily="18" charset="0"/>
              </a:rPr>
              <a:t>Isopropylamin</a:t>
            </a:r>
            <a:r>
              <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ea typeface="Arial" panose="020B0604020202020204" pitchFamily="34" charset="0"/>
                <a:cs typeface="Times New Roman" panose="02020603050405020304" pitchFamily="18" charset="0"/>
              </a:rPr>
              <a:t> 	B. </a:t>
            </a:r>
            <a:r>
              <a:rPr kumimoji="0" lang="en-US" sz="2400" b="0" i="0" u="none" strike="noStrike" kern="1200" cap="none" spc="0" normalizeH="0" baseline="0" noProof="0" dirty="0" err="1">
                <a:ln>
                  <a:noFill/>
                </a:ln>
                <a:solidFill>
                  <a:prstClr val="white"/>
                </a:solidFill>
                <a:effectLst/>
                <a:uLnTx/>
                <a:uFillTx/>
                <a:latin typeface="Times New Roman" panose="02020603050405020304" pitchFamily="18" charset="0"/>
                <a:ea typeface="Arial" panose="020B0604020202020204" pitchFamily="34" charset="0"/>
                <a:cs typeface="Times New Roman" panose="02020603050405020304" pitchFamily="18" charset="0"/>
              </a:rPr>
              <a:t>Alanin</a:t>
            </a:r>
            <a:r>
              <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ea typeface="Arial" panose="020B0604020202020204" pitchFamily="34" charset="0"/>
                <a:cs typeface="Times New Roman" panose="02020603050405020304" pitchFamily="18" charset="0"/>
              </a:rPr>
              <a:t>.			C. Lysin.			D. </a:t>
            </a:r>
            <a:r>
              <a:rPr kumimoji="0" lang="en-US" sz="2400" b="0" i="0" u="none" strike="noStrike" kern="1200" cap="none" spc="0" normalizeH="0" baseline="0" noProof="0" dirty="0" err="1">
                <a:ln>
                  <a:noFill/>
                </a:ln>
                <a:solidFill>
                  <a:prstClr val="white"/>
                </a:solidFill>
                <a:effectLst/>
                <a:uLnTx/>
                <a:uFillTx/>
                <a:latin typeface="Times New Roman" panose="02020603050405020304" pitchFamily="18" charset="0"/>
                <a:ea typeface="Arial" panose="020B0604020202020204" pitchFamily="34" charset="0"/>
                <a:cs typeface="Times New Roman" panose="02020603050405020304" pitchFamily="18" charset="0"/>
              </a:rPr>
              <a:t>Axit</a:t>
            </a:r>
            <a:r>
              <a:rPr kumimoji="0" lang="en-US" sz="2400" b="0" i="0" u="none" strike="noStrike" kern="1200" cap="none" spc="0" normalizeH="0" noProof="0" dirty="0">
                <a:ln>
                  <a:noFill/>
                </a:ln>
                <a:solidFill>
                  <a:prstClr val="white"/>
                </a:solidFill>
                <a:effectLst/>
                <a:uLnTx/>
                <a:uFillTx/>
                <a:latin typeface="Times New Roman" panose="02020603050405020304" pitchFamily="18" charset="0"/>
                <a:ea typeface="Arial" panose="020B0604020202020204" pitchFamily="34" charset="0"/>
                <a:cs typeface="Times New Roman" panose="02020603050405020304" pitchFamily="18" charset="0"/>
              </a:rPr>
              <a:t> glutamic</a:t>
            </a:r>
            <a:r>
              <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ea typeface="Arial" panose="020B0604020202020204" pitchFamily="34" charset="0"/>
                <a:cs typeface="Times New Roman" panose="02020603050405020304" pitchFamily="18" charset="0"/>
              </a:rPr>
              <a:t>.</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60601248-B2F1-4210-88B0-44D4B7A5F042}"/>
              </a:ext>
            </a:extLst>
          </p:cNvPr>
          <p:cNvSpPr txBox="1"/>
          <p:nvPr/>
        </p:nvSpPr>
        <p:spPr>
          <a:xfrm>
            <a:off x="81280" y="2637273"/>
            <a:ext cx="11765280" cy="830997"/>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err="1">
                <a:ln>
                  <a:noFill/>
                </a:ln>
                <a:solidFill>
                  <a:srgbClr val="FFFF00"/>
                </a:solidFill>
                <a:effectLst/>
                <a:uLnTx/>
                <a:uFillTx/>
                <a:latin typeface="Muli"/>
                <a:ea typeface="楷体"/>
                <a:cs typeface="+mn-cs"/>
              </a:rPr>
              <a:t>Câu</a:t>
            </a:r>
            <a:r>
              <a:rPr kumimoji="0" lang="en-US" sz="2400" b="1" i="0" u="none" strike="noStrike" kern="1200" cap="none" spc="0" normalizeH="0" baseline="0" noProof="0" dirty="0">
                <a:ln>
                  <a:noFill/>
                </a:ln>
                <a:solidFill>
                  <a:srgbClr val="FFFF00"/>
                </a:solidFill>
                <a:effectLst/>
                <a:uLnTx/>
                <a:uFillTx/>
                <a:latin typeface="Muli"/>
                <a:ea typeface="楷体"/>
                <a:cs typeface="+mn-cs"/>
              </a:rPr>
              <a:t> 3:  </a:t>
            </a:r>
            <a:r>
              <a:rPr kumimoji="0" lang="en-US" sz="2400" b="0" i="0" u="none" strike="noStrike" kern="1200" cap="none" spc="0" normalizeH="0" baseline="0" noProof="0" dirty="0" err="1">
                <a:ln>
                  <a:noFill/>
                </a:ln>
                <a:solidFill>
                  <a:prstClr val="white"/>
                </a:solidFill>
                <a:effectLst/>
                <a:uLnTx/>
                <a:uFillTx/>
                <a:latin typeface="Muli"/>
                <a:ea typeface="楷体"/>
                <a:cs typeface="+mn-cs"/>
              </a:rPr>
              <a:t>Số</a:t>
            </a:r>
            <a:r>
              <a:rPr kumimoji="0" lang="en-US" sz="2400" b="0" i="0" u="none" strike="noStrike" kern="1200" cap="none" spc="0" normalizeH="0" baseline="0" noProof="0" dirty="0">
                <a:ln>
                  <a:noFill/>
                </a:ln>
                <a:solidFill>
                  <a:prstClr val="white"/>
                </a:solidFill>
                <a:effectLst/>
                <a:uLnTx/>
                <a:uFillTx/>
                <a:latin typeface="Muli"/>
                <a:ea typeface="楷体"/>
                <a:cs typeface="+mn-cs"/>
              </a:rPr>
              <a:t> </a:t>
            </a:r>
            <a:r>
              <a:rPr kumimoji="0" lang="en-US" sz="2400" b="0" i="0" u="none" strike="noStrike" kern="1200" cap="none" spc="0" normalizeH="0" baseline="0" noProof="0" dirty="0" err="1">
                <a:ln>
                  <a:noFill/>
                </a:ln>
                <a:solidFill>
                  <a:prstClr val="white"/>
                </a:solidFill>
                <a:effectLst/>
                <a:uLnTx/>
                <a:uFillTx/>
                <a:latin typeface="Muli"/>
                <a:ea typeface="楷体"/>
                <a:cs typeface="+mn-cs"/>
              </a:rPr>
              <a:t>đồng</a:t>
            </a:r>
            <a:r>
              <a:rPr kumimoji="0" lang="en-US" sz="2400" b="0" i="0" u="none" strike="noStrike" kern="1200" cap="none" spc="0" normalizeH="0" baseline="0" noProof="0" dirty="0">
                <a:ln>
                  <a:noFill/>
                </a:ln>
                <a:solidFill>
                  <a:prstClr val="white"/>
                </a:solidFill>
                <a:effectLst/>
                <a:uLnTx/>
                <a:uFillTx/>
                <a:latin typeface="Muli"/>
                <a:ea typeface="楷体"/>
                <a:cs typeface="+mn-cs"/>
              </a:rPr>
              <a:t> </a:t>
            </a:r>
            <a:r>
              <a:rPr kumimoji="0" lang="en-US" sz="2400" b="0" i="0" u="none" strike="noStrike" kern="1200" cap="none" spc="0" normalizeH="0" baseline="0" noProof="0" dirty="0" err="1">
                <a:ln>
                  <a:noFill/>
                </a:ln>
                <a:solidFill>
                  <a:prstClr val="white"/>
                </a:solidFill>
                <a:effectLst/>
                <a:uLnTx/>
                <a:uFillTx/>
                <a:latin typeface="Muli"/>
                <a:ea typeface="楷体"/>
                <a:cs typeface="+mn-cs"/>
              </a:rPr>
              <a:t>phân</a:t>
            </a:r>
            <a:r>
              <a:rPr kumimoji="0" lang="en-US" sz="2400" b="0" i="0" u="none" strike="noStrike" kern="1200" cap="none" spc="0" normalizeH="0" baseline="0" noProof="0" dirty="0">
                <a:ln>
                  <a:noFill/>
                </a:ln>
                <a:solidFill>
                  <a:prstClr val="white"/>
                </a:solidFill>
                <a:effectLst/>
                <a:uLnTx/>
                <a:uFillTx/>
                <a:latin typeface="Muli"/>
                <a:ea typeface="楷体"/>
                <a:cs typeface="+mn-cs"/>
              </a:rPr>
              <a:t> amino </a:t>
            </a:r>
            <a:r>
              <a:rPr kumimoji="0" lang="en-US" sz="2400" b="0" i="0" u="none" strike="noStrike" kern="1200" cap="none" spc="0" normalizeH="0" baseline="0" noProof="0" dirty="0" err="1">
                <a:ln>
                  <a:noFill/>
                </a:ln>
                <a:solidFill>
                  <a:prstClr val="white"/>
                </a:solidFill>
                <a:effectLst/>
                <a:uLnTx/>
                <a:uFillTx/>
                <a:latin typeface="Muli"/>
                <a:ea typeface="楷体"/>
                <a:cs typeface="+mn-cs"/>
              </a:rPr>
              <a:t>axit</a:t>
            </a:r>
            <a:r>
              <a:rPr kumimoji="0" lang="en-US" sz="2400" b="0" i="0" u="none" strike="noStrike" kern="1200" cap="none" spc="0" normalizeH="0" baseline="0" noProof="0" dirty="0">
                <a:ln>
                  <a:noFill/>
                </a:ln>
                <a:solidFill>
                  <a:prstClr val="white"/>
                </a:solidFill>
                <a:effectLst/>
                <a:uLnTx/>
                <a:uFillTx/>
                <a:latin typeface="Muli"/>
                <a:ea typeface="楷体"/>
                <a:cs typeface="+mn-cs"/>
              </a:rPr>
              <a:t> </a:t>
            </a:r>
            <a:r>
              <a:rPr kumimoji="0" lang="en-US" sz="2400" b="0" i="0" u="none" strike="noStrike" kern="1200" cap="none" spc="0" normalizeH="0" baseline="0" noProof="0" dirty="0" err="1">
                <a:ln>
                  <a:noFill/>
                </a:ln>
                <a:solidFill>
                  <a:prstClr val="white"/>
                </a:solidFill>
                <a:effectLst/>
                <a:uLnTx/>
                <a:uFillTx/>
                <a:latin typeface="Muli"/>
                <a:ea typeface="楷体"/>
                <a:cs typeface="+mn-cs"/>
              </a:rPr>
              <a:t>có</a:t>
            </a:r>
            <a:r>
              <a:rPr kumimoji="0" lang="en-US" sz="2400" b="0" i="0" u="none" strike="noStrike" kern="1200" cap="none" spc="0" normalizeH="0" baseline="0" noProof="0" dirty="0">
                <a:ln>
                  <a:noFill/>
                </a:ln>
                <a:solidFill>
                  <a:prstClr val="white"/>
                </a:solidFill>
                <a:effectLst/>
                <a:uLnTx/>
                <a:uFillTx/>
                <a:latin typeface="Muli"/>
                <a:ea typeface="楷体"/>
                <a:cs typeface="+mn-cs"/>
              </a:rPr>
              <a:t> </a:t>
            </a:r>
            <a:r>
              <a:rPr kumimoji="0" lang="en-US" sz="2400" b="0" i="0" u="none" strike="noStrike" kern="1200" cap="none" spc="0" normalizeH="0" baseline="0" noProof="0" dirty="0" err="1">
                <a:ln>
                  <a:noFill/>
                </a:ln>
                <a:solidFill>
                  <a:prstClr val="white"/>
                </a:solidFill>
                <a:effectLst/>
                <a:uLnTx/>
                <a:uFillTx/>
                <a:latin typeface="Muli"/>
                <a:ea typeface="楷体"/>
                <a:cs typeface="+mn-cs"/>
              </a:rPr>
              <a:t>công</a:t>
            </a:r>
            <a:r>
              <a:rPr kumimoji="0" lang="en-US" sz="2400" b="0" i="0" u="none" strike="noStrike" kern="1200" cap="none" spc="0" normalizeH="0" baseline="0" noProof="0" dirty="0">
                <a:ln>
                  <a:noFill/>
                </a:ln>
                <a:solidFill>
                  <a:prstClr val="white"/>
                </a:solidFill>
                <a:effectLst/>
                <a:uLnTx/>
                <a:uFillTx/>
                <a:latin typeface="Muli"/>
                <a:ea typeface="楷体"/>
                <a:cs typeface="+mn-cs"/>
              </a:rPr>
              <a:t> </a:t>
            </a:r>
            <a:r>
              <a:rPr kumimoji="0" lang="en-US" sz="2400" b="0" i="0" u="none" strike="noStrike" kern="1200" cap="none" spc="0" normalizeH="0" baseline="0" noProof="0" dirty="0" err="1">
                <a:ln>
                  <a:noFill/>
                </a:ln>
                <a:solidFill>
                  <a:prstClr val="white"/>
                </a:solidFill>
                <a:effectLst/>
                <a:uLnTx/>
                <a:uFillTx/>
                <a:latin typeface="Muli"/>
                <a:ea typeface="楷体"/>
                <a:cs typeface="+mn-cs"/>
              </a:rPr>
              <a:t>thức</a:t>
            </a:r>
            <a:r>
              <a:rPr kumimoji="0" lang="en-US" sz="2400" b="0" i="0" u="none" strike="noStrike" kern="1200" cap="none" spc="0" normalizeH="0" baseline="0" noProof="0" dirty="0">
                <a:ln>
                  <a:noFill/>
                </a:ln>
                <a:solidFill>
                  <a:prstClr val="white"/>
                </a:solidFill>
                <a:effectLst/>
                <a:uLnTx/>
                <a:uFillTx/>
                <a:latin typeface="Muli"/>
                <a:ea typeface="楷体"/>
                <a:cs typeface="+mn-cs"/>
              </a:rPr>
              <a:t> </a:t>
            </a:r>
            <a:r>
              <a:rPr kumimoji="0" lang="en-US" sz="2400" b="0" i="0" u="none" strike="noStrike" kern="1200" cap="none" spc="0" normalizeH="0" baseline="0" noProof="0" dirty="0" err="1">
                <a:ln>
                  <a:noFill/>
                </a:ln>
                <a:solidFill>
                  <a:prstClr val="white"/>
                </a:solidFill>
                <a:effectLst/>
                <a:uLnTx/>
                <a:uFillTx/>
                <a:latin typeface="Muli"/>
                <a:ea typeface="楷体"/>
                <a:cs typeface="+mn-cs"/>
              </a:rPr>
              <a:t>phân</a:t>
            </a:r>
            <a:r>
              <a:rPr kumimoji="0" lang="en-US" sz="2400" b="0" i="0" u="none" strike="noStrike" kern="1200" cap="none" spc="0" normalizeH="0" baseline="0" noProof="0" dirty="0">
                <a:ln>
                  <a:noFill/>
                </a:ln>
                <a:solidFill>
                  <a:prstClr val="white"/>
                </a:solidFill>
                <a:effectLst/>
                <a:uLnTx/>
                <a:uFillTx/>
                <a:latin typeface="Muli"/>
                <a:ea typeface="楷体"/>
                <a:cs typeface="+mn-cs"/>
              </a:rPr>
              <a:t> </a:t>
            </a:r>
            <a:r>
              <a:rPr kumimoji="0" lang="en-US" sz="2400" b="0" i="0" u="none" strike="noStrike" kern="1200" cap="none" spc="0" normalizeH="0" baseline="0" noProof="0" dirty="0" err="1">
                <a:ln>
                  <a:noFill/>
                </a:ln>
                <a:solidFill>
                  <a:prstClr val="white"/>
                </a:solidFill>
                <a:effectLst/>
                <a:uLnTx/>
                <a:uFillTx/>
                <a:latin typeface="Muli"/>
                <a:ea typeface="楷体"/>
                <a:cs typeface="+mn-cs"/>
              </a:rPr>
              <a:t>tử</a:t>
            </a:r>
            <a:r>
              <a:rPr kumimoji="0" lang="en-US" sz="2400" b="0" i="0" u="none" strike="noStrike" kern="1200" cap="none" spc="0" normalizeH="0" baseline="0" noProof="0" dirty="0">
                <a:ln>
                  <a:noFill/>
                </a:ln>
                <a:solidFill>
                  <a:prstClr val="white"/>
                </a:solidFill>
                <a:effectLst/>
                <a:uLnTx/>
                <a:uFillTx/>
                <a:latin typeface="Muli"/>
                <a:ea typeface="楷体"/>
                <a:cs typeface="+mn-cs"/>
              </a:rPr>
              <a:t> C</a:t>
            </a:r>
            <a:r>
              <a:rPr kumimoji="0" lang="en-US" sz="2400" b="0" i="0" u="none" strike="noStrike" kern="1200" cap="none" spc="0" normalizeH="0" baseline="-25000" noProof="0" dirty="0">
                <a:ln>
                  <a:noFill/>
                </a:ln>
                <a:solidFill>
                  <a:prstClr val="white"/>
                </a:solidFill>
                <a:effectLst/>
                <a:uLnTx/>
                <a:uFillTx/>
                <a:latin typeface="Muli"/>
                <a:ea typeface="楷体"/>
                <a:cs typeface="+mn-cs"/>
              </a:rPr>
              <a:t>3</a:t>
            </a:r>
            <a:r>
              <a:rPr kumimoji="0" lang="en-US" sz="2400" b="0" i="0" u="none" strike="noStrike" kern="1200" cap="none" spc="0" normalizeH="0" baseline="0" noProof="0" dirty="0">
                <a:ln>
                  <a:noFill/>
                </a:ln>
                <a:solidFill>
                  <a:prstClr val="white"/>
                </a:solidFill>
                <a:effectLst/>
                <a:uLnTx/>
                <a:uFillTx/>
                <a:latin typeface="Muli"/>
                <a:ea typeface="楷体"/>
                <a:cs typeface="+mn-cs"/>
              </a:rPr>
              <a:t>H</a:t>
            </a:r>
            <a:r>
              <a:rPr kumimoji="0" lang="en-US" sz="2400" b="0" i="0" u="none" strike="noStrike" kern="1200" cap="none" spc="0" normalizeH="0" baseline="-25000" noProof="0" dirty="0">
                <a:ln>
                  <a:noFill/>
                </a:ln>
                <a:solidFill>
                  <a:prstClr val="white"/>
                </a:solidFill>
                <a:effectLst/>
                <a:uLnTx/>
                <a:uFillTx/>
                <a:latin typeface="Muli"/>
                <a:ea typeface="楷体"/>
                <a:cs typeface="+mn-cs"/>
              </a:rPr>
              <a:t>7</a:t>
            </a:r>
            <a:r>
              <a:rPr kumimoji="0" lang="en-US" sz="2400" b="0" i="0" u="none" strike="noStrike" kern="1200" cap="none" spc="0" normalizeH="0" baseline="0" noProof="0" dirty="0">
                <a:ln>
                  <a:noFill/>
                </a:ln>
                <a:solidFill>
                  <a:prstClr val="white"/>
                </a:solidFill>
                <a:effectLst/>
                <a:uLnTx/>
                <a:uFillTx/>
                <a:latin typeface="Muli"/>
                <a:ea typeface="楷体"/>
                <a:cs typeface="+mn-cs"/>
              </a:rPr>
              <a:t>O</a:t>
            </a:r>
            <a:r>
              <a:rPr kumimoji="0" lang="en-US" sz="2400" b="0" i="0" u="none" strike="noStrike" kern="1200" cap="none" spc="0" normalizeH="0" baseline="-25000" noProof="0" dirty="0">
                <a:ln>
                  <a:noFill/>
                </a:ln>
                <a:solidFill>
                  <a:prstClr val="white"/>
                </a:solidFill>
                <a:effectLst/>
                <a:uLnTx/>
                <a:uFillTx/>
                <a:latin typeface="Muli"/>
                <a:ea typeface="楷体"/>
                <a:cs typeface="+mn-cs"/>
              </a:rPr>
              <a:t>2</a:t>
            </a:r>
            <a:r>
              <a:rPr kumimoji="0" lang="en-US" sz="2400" b="0" i="0" u="none" strike="noStrike" kern="1200" cap="none" spc="0" normalizeH="0" baseline="0" noProof="0" dirty="0">
                <a:ln>
                  <a:noFill/>
                </a:ln>
                <a:solidFill>
                  <a:prstClr val="white"/>
                </a:solidFill>
                <a:effectLst/>
                <a:uLnTx/>
                <a:uFillTx/>
                <a:latin typeface="Muli"/>
                <a:ea typeface="楷体"/>
                <a:cs typeface="+mn-cs"/>
              </a:rPr>
              <a:t>N </a:t>
            </a:r>
            <a:r>
              <a:rPr kumimoji="0" lang="en-US" sz="2400" b="0" i="0" u="none" strike="noStrike" kern="1200" cap="none" spc="0" normalizeH="0" baseline="0" noProof="0" dirty="0" err="1">
                <a:ln>
                  <a:noFill/>
                </a:ln>
                <a:solidFill>
                  <a:prstClr val="white"/>
                </a:solidFill>
                <a:effectLst/>
                <a:uLnTx/>
                <a:uFillTx/>
                <a:latin typeface="Muli"/>
                <a:ea typeface="楷体"/>
                <a:cs typeface="+mn-cs"/>
              </a:rPr>
              <a:t>là</a:t>
            </a:r>
            <a:endParaRPr kumimoji="0" lang="en-US" sz="2400" b="0" i="0" u="none" strike="noStrike" kern="1200" cap="none" spc="0" normalizeH="0" baseline="0" noProof="0" dirty="0">
              <a:ln>
                <a:noFill/>
              </a:ln>
              <a:solidFill>
                <a:prstClr val="white"/>
              </a:solidFill>
              <a:effectLst/>
              <a:uLnTx/>
              <a:uFillTx/>
              <a:latin typeface="Muli"/>
              <a:ea typeface="楷体"/>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Muli"/>
                <a:ea typeface="楷体"/>
                <a:cs typeface="+mn-cs"/>
              </a:rPr>
              <a:t>		A. 1.				B. 2.					C. 3.				D. 4.</a:t>
            </a:r>
          </a:p>
        </p:txBody>
      </p:sp>
      <p:sp>
        <p:nvSpPr>
          <p:cNvPr id="8" name="TextBox 7">
            <a:extLst>
              <a:ext uri="{FF2B5EF4-FFF2-40B4-BE49-F238E27FC236}">
                <a16:creationId xmlns:a16="http://schemas.microsoft.com/office/drawing/2014/main" id="{CBA62E9E-4E5A-4608-9DD8-03B4C64A0F68}"/>
              </a:ext>
            </a:extLst>
          </p:cNvPr>
          <p:cNvSpPr txBox="1"/>
          <p:nvPr/>
        </p:nvSpPr>
        <p:spPr>
          <a:xfrm>
            <a:off x="71120" y="4964946"/>
            <a:ext cx="11907520" cy="1964833"/>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vi-VN" sz="2400" b="1" i="0" u="none" strike="noStrike" kern="1200" cap="none" spc="0" normalizeH="0" baseline="0" noProof="0" dirty="0">
                <a:ln>
                  <a:noFill/>
                </a:ln>
                <a:solidFill>
                  <a:srgbClr val="FFFF00"/>
                </a:solidFill>
                <a:effectLst/>
                <a:uLnTx/>
                <a:uFillTx/>
                <a:latin typeface="Times New Roman" panose="02020603050405020304" pitchFamily="18" charset="0"/>
                <a:ea typeface="楷体"/>
                <a:cs typeface="Times New Roman" panose="02020603050405020304" pitchFamily="18" charset="0"/>
              </a:rPr>
              <a:t>Câu 5:</a:t>
            </a:r>
            <a:r>
              <a:rPr kumimoji="0" lang="en-US" sz="2400" b="1" i="0" u="none" strike="noStrike" kern="1200" cap="none" spc="0" normalizeH="0" baseline="0" noProof="0" dirty="0">
                <a:ln>
                  <a:noFill/>
                </a:ln>
                <a:solidFill>
                  <a:prstClr val="white"/>
                </a:solidFill>
                <a:effectLst/>
                <a:uLnTx/>
                <a:uFillTx/>
                <a:latin typeface="Times New Roman" panose="02020603050405020304" pitchFamily="18" charset="0"/>
                <a:ea typeface="楷体"/>
                <a:cs typeface="Times New Roman" panose="02020603050405020304" pitchFamily="18" charset="0"/>
              </a:rPr>
              <a:t> </a:t>
            </a:r>
            <a:r>
              <a:rPr kumimoji="0" lang="vi-VN" sz="2400" b="0" i="0" u="none" strike="noStrike" kern="1200" cap="none" spc="0" normalizeH="0" baseline="0" noProof="0" dirty="0">
                <a:ln>
                  <a:noFill/>
                </a:ln>
                <a:solidFill>
                  <a:prstClr val="white"/>
                </a:solidFill>
                <a:effectLst/>
                <a:uLnTx/>
                <a:uFillTx/>
                <a:latin typeface="Times New Roman" panose="02020603050405020304" pitchFamily="18" charset="0"/>
                <a:ea typeface="楷体"/>
                <a:cs typeface="Times New Roman" panose="02020603050405020304" pitchFamily="18" charset="0"/>
              </a:rPr>
              <a:t>Phát biểu nào sau đây </a:t>
            </a:r>
            <a:r>
              <a:rPr kumimoji="0" lang="vi-VN" sz="2400" b="1" i="0" u="none" strike="noStrike" kern="1200" cap="none" spc="0" normalizeH="0" baseline="0" noProof="0" dirty="0">
                <a:ln>
                  <a:noFill/>
                </a:ln>
                <a:solidFill>
                  <a:prstClr val="white"/>
                </a:solidFill>
                <a:effectLst/>
                <a:uLnTx/>
                <a:uFillTx/>
                <a:latin typeface="Times New Roman" panose="02020603050405020304" pitchFamily="18" charset="0"/>
                <a:ea typeface="楷体"/>
                <a:cs typeface="Times New Roman" panose="02020603050405020304" pitchFamily="18" charset="0"/>
              </a:rPr>
              <a:t>không đúng?</a:t>
            </a:r>
            <a:endParaRPr kumimoji="0" lang="vi-VN" sz="2400" b="0" i="0" u="none" strike="noStrike" kern="1200" cap="none" spc="0" normalizeH="0" baseline="0" noProof="0" dirty="0">
              <a:ln>
                <a:noFill/>
              </a:ln>
              <a:solidFill>
                <a:prstClr val="white"/>
              </a:solidFill>
              <a:effectLst/>
              <a:uLnTx/>
              <a:uFillTx/>
              <a:latin typeface="Times New Roman" panose="02020603050405020304" pitchFamily="18" charset="0"/>
              <a:ea typeface="楷体"/>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ea typeface="楷体"/>
                <a:cs typeface="Times New Roman" panose="02020603050405020304" pitchFamily="18" charset="0"/>
              </a:rPr>
              <a:t>		A. dd </a:t>
            </a:r>
            <a:r>
              <a:rPr kumimoji="0" lang="vi-VN" sz="2400" b="0" i="0" u="none" strike="noStrike" kern="1200" cap="none" spc="0" normalizeH="0" baseline="0" noProof="0" dirty="0">
                <a:ln>
                  <a:noFill/>
                </a:ln>
                <a:solidFill>
                  <a:prstClr val="white"/>
                </a:solidFill>
                <a:effectLst/>
                <a:uLnTx/>
                <a:uFillTx/>
                <a:latin typeface="Times New Roman" panose="02020603050405020304" pitchFamily="18" charset="0"/>
                <a:ea typeface="楷体"/>
                <a:cs typeface="Times New Roman" panose="02020603050405020304" pitchFamily="18" charset="0"/>
              </a:rPr>
              <a:t>lysin làm quỳ tím chuyển sang màu xanh.</a:t>
            </a:r>
            <a:r>
              <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ea typeface="楷体"/>
                <a:cs typeface="Times New Roman" panose="02020603050405020304" pitchFamily="18" charset="0"/>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ea typeface="楷体"/>
                <a:cs typeface="Times New Roman" panose="02020603050405020304" pitchFamily="18" charset="0"/>
              </a:rPr>
              <a:t>		B. </a:t>
            </a:r>
            <a:r>
              <a:rPr kumimoji="0" lang="vi-VN" sz="2400" b="0" i="0" u="none" strike="noStrike" kern="1200" cap="none" spc="0" normalizeH="0" baseline="0" noProof="0" dirty="0">
                <a:ln>
                  <a:noFill/>
                </a:ln>
                <a:solidFill>
                  <a:prstClr val="white"/>
                </a:solidFill>
                <a:effectLst/>
                <a:uLnTx/>
                <a:uFillTx/>
                <a:latin typeface="Times New Roman" panose="02020603050405020304" pitchFamily="18" charset="0"/>
                <a:ea typeface="楷体"/>
                <a:cs typeface="Times New Roman" panose="02020603050405020304" pitchFamily="18" charset="0"/>
              </a:rPr>
              <a:t>Amino axit là hợp chất hữu cơ tạp chức.</a:t>
            </a:r>
          </a:p>
          <a:p>
            <a:pPr marL="0" marR="0" lvl="0" indent="0" algn="just" defTabSz="457200" rtl="0" eaLnBrk="1" fontAlgn="auto" latinLnBrk="0" hangingPunct="1">
              <a:lnSpc>
                <a:spcPct val="107000"/>
              </a:lnSpc>
              <a:spcBef>
                <a:spcPts val="0"/>
              </a:spcBef>
              <a:spcAft>
                <a:spcPts val="0"/>
              </a:spcAft>
              <a:buClrTx/>
              <a:buSzTx/>
              <a:buFontTx/>
              <a:buNone/>
              <a:tabLst>
                <a:tab pos="228600" algn="l"/>
                <a:tab pos="1828800" algn="l"/>
                <a:tab pos="3429000" algn="l"/>
                <a:tab pos="5029200" algn="l"/>
              </a:tabLst>
              <a:defRPr/>
            </a:pPr>
            <a:r>
              <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ea typeface="楷体"/>
                <a:cs typeface="Times New Roman" panose="02020603050405020304" pitchFamily="18" charset="0"/>
              </a:rPr>
              <a:t>	         C. </a:t>
            </a:r>
            <a:r>
              <a:rPr kumimoji="0" lang="en-US" sz="2400" b="0" i="0" u="none" strike="noStrike" kern="1200" cap="none" spc="0" normalizeH="0" baseline="0" noProof="0" dirty="0" err="1">
                <a:ln>
                  <a:noFill/>
                </a:ln>
                <a:solidFill>
                  <a:prstClr val="white"/>
                </a:solidFill>
                <a:effectLst/>
                <a:uLnTx/>
                <a:uFillTx/>
                <a:latin typeface="Times New Roman" panose="02020603050405020304" pitchFamily="18" charset="0"/>
                <a:ea typeface="Arial" panose="020B0604020202020204" pitchFamily="34" charset="0"/>
                <a:cs typeface="Times New Roman" panose="02020603050405020304" pitchFamily="18" charset="0"/>
              </a:rPr>
              <a:t>Anilin</a:t>
            </a:r>
            <a:r>
              <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ea typeface="Arial" panose="020B0604020202020204" pitchFamily="34" charset="0"/>
                <a:cs typeface="Times New Roman" panose="02020603050405020304" pitchFamily="18" charset="0"/>
              </a:rPr>
              <a:t> </a:t>
            </a:r>
            <a:r>
              <a:rPr kumimoji="0" lang="en-US" sz="2400" b="0" i="0" u="none" strike="noStrike" kern="1200" cap="none" spc="0" normalizeH="0" baseline="0" noProof="0" dirty="0" err="1">
                <a:ln>
                  <a:noFill/>
                </a:ln>
                <a:solidFill>
                  <a:prstClr val="white"/>
                </a:solidFill>
                <a:effectLst/>
                <a:uLnTx/>
                <a:uFillTx/>
                <a:latin typeface="Times New Roman" panose="02020603050405020304" pitchFamily="18" charset="0"/>
                <a:ea typeface="Arial" panose="020B0604020202020204" pitchFamily="34" charset="0"/>
                <a:cs typeface="Times New Roman" panose="02020603050405020304" pitchFamily="18" charset="0"/>
              </a:rPr>
              <a:t>rất</a:t>
            </a:r>
            <a:r>
              <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ea typeface="Arial" panose="020B0604020202020204" pitchFamily="34" charset="0"/>
                <a:cs typeface="Times New Roman" panose="02020603050405020304" pitchFamily="18" charset="0"/>
              </a:rPr>
              <a:t> </a:t>
            </a:r>
            <a:r>
              <a:rPr kumimoji="0" lang="en-US" sz="2400" b="0" i="0" u="none" strike="noStrike" kern="1200" cap="none" spc="0" normalizeH="0" baseline="0" noProof="0" dirty="0" err="1">
                <a:ln>
                  <a:noFill/>
                </a:ln>
                <a:solidFill>
                  <a:prstClr val="white"/>
                </a:solidFill>
                <a:effectLst/>
                <a:uLnTx/>
                <a:uFillTx/>
                <a:latin typeface="Times New Roman" panose="02020603050405020304" pitchFamily="18" charset="0"/>
                <a:ea typeface="Arial" panose="020B0604020202020204" pitchFamily="34" charset="0"/>
                <a:cs typeface="Times New Roman" panose="02020603050405020304" pitchFamily="18" charset="0"/>
              </a:rPr>
              <a:t>ít</a:t>
            </a:r>
            <a:r>
              <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ea typeface="Arial" panose="020B0604020202020204" pitchFamily="34" charset="0"/>
                <a:cs typeface="Times New Roman" panose="02020603050405020304" pitchFamily="18" charset="0"/>
              </a:rPr>
              <a:t> tan </a:t>
            </a:r>
            <a:r>
              <a:rPr kumimoji="0" lang="en-US" sz="2400" b="0" i="0" u="none" strike="noStrike" kern="1200" cap="none" spc="0" normalizeH="0" baseline="0" noProof="0" dirty="0" err="1">
                <a:ln>
                  <a:noFill/>
                </a:ln>
                <a:solidFill>
                  <a:prstClr val="white"/>
                </a:solidFill>
                <a:effectLst/>
                <a:uLnTx/>
                <a:uFillTx/>
                <a:latin typeface="Times New Roman" panose="02020603050405020304" pitchFamily="18" charset="0"/>
                <a:ea typeface="Arial" panose="020B0604020202020204" pitchFamily="34" charset="0"/>
                <a:cs typeface="Times New Roman" panose="02020603050405020304" pitchFamily="18" charset="0"/>
              </a:rPr>
              <a:t>trong</a:t>
            </a:r>
            <a:r>
              <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ea typeface="Arial" panose="020B0604020202020204" pitchFamily="34" charset="0"/>
                <a:cs typeface="Times New Roman" panose="02020603050405020304" pitchFamily="18" charset="0"/>
              </a:rPr>
              <a:t> </a:t>
            </a:r>
            <a:r>
              <a:rPr kumimoji="0" lang="en-US" sz="2400" b="0" i="0" u="none" strike="noStrike" kern="1200" cap="none" spc="0" normalizeH="0" baseline="0" noProof="0" dirty="0" err="1">
                <a:ln>
                  <a:noFill/>
                </a:ln>
                <a:solidFill>
                  <a:prstClr val="white"/>
                </a:solidFill>
                <a:effectLst/>
                <a:uLnTx/>
                <a:uFillTx/>
                <a:latin typeface="Times New Roman" panose="02020603050405020304" pitchFamily="18" charset="0"/>
                <a:ea typeface="Arial" panose="020B0604020202020204" pitchFamily="34" charset="0"/>
                <a:cs typeface="Times New Roman" panose="02020603050405020304" pitchFamily="18" charset="0"/>
              </a:rPr>
              <a:t>nước</a:t>
            </a:r>
            <a:r>
              <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ea typeface="Arial" panose="020B0604020202020204" pitchFamily="34" charset="0"/>
                <a:cs typeface="Times New Roman" panose="02020603050405020304" pitchFamily="18" charset="0"/>
              </a:rPr>
              <a:t> </a:t>
            </a:r>
            <a:r>
              <a:rPr kumimoji="0" lang="en-US" sz="2400" b="0" i="0" u="none" strike="noStrike" kern="1200" cap="none" spc="0" normalizeH="0" baseline="0" noProof="0" dirty="0" err="1">
                <a:ln>
                  <a:noFill/>
                </a:ln>
                <a:solidFill>
                  <a:prstClr val="white"/>
                </a:solidFill>
                <a:effectLst/>
                <a:uLnTx/>
                <a:uFillTx/>
                <a:latin typeface="Times New Roman" panose="02020603050405020304" pitchFamily="18" charset="0"/>
                <a:ea typeface="Arial" panose="020B0604020202020204" pitchFamily="34" charset="0"/>
                <a:cs typeface="Times New Roman" panose="02020603050405020304" pitchFamily="18" charset="0"/>
              </a:rPr>
              <a:t>nhưng</a:t>
            </a:r>
            <a:r>
              <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ea typeface="Arial" panose="020B0604020202020204" pitchFamily="34" charset="0"/>
                <a:cs typeface="Times New Roman" panose="02020603050405020304" pitchFamily="18" charset="0"/>
              </a:rPr>
              <a:t> </a:t>
            </a:r>
            <a:r>
              <a:rPr kumimoji="0" lang="en-US" sz="2400" b="0" i="0" u="none" strike="noStrike" kern="1200" cap="none" spc="0" normalizeH="0" baseline="0" noProof="0" dirty="0" err="1">
                <a:ln>
                  <a:noFill/>
                </a:ln>
                <a:solidFill>
                  <a:prstClr val="white"/>
                </a:solidFill>
                <a:effectLst/>
                <a:uLnTx/>
                <a:uFillTx/>
                <a:latin typeface="Times New Roman" panose="02020603050405020304" pitchFamily="18" charset="0"/>
                <a:ea typeface="Arial" panose="020B0604020202020204" pitchFamily="34" charset="0"/>
                <a:cs typeface="Times New Roman" panose="02020603050405020304" pitchFamily="18" charset="0"/>
              </a:rPr>
              <a:t>dễ</a:t>
            </a:r>
            <a:r>
              <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ea typeface="Arial" panose="020B0604020202020204" pitchFamily="34" charset="0"/>
                <a:cs typeface="Times New Roman" panose="02020603050405020304" pitchFamily="18" charset="0"/>
              </a:rPr>
              <a:t> tan </a:t>
            </a:r>
            <a:r>
              <a:rPr kumimoji="0" lang="en-US" sz="2400" b="0" i="0" u="none" strike="noStrike" kern="1200" cap="none" spc="0" normalizeH="0" baseline="0" noProof="0" dirty="0" err="1">
                <a:ln>
                  <a:noFill/>
                </a:ln>
                <a:solidFill>
                  <a:prstClr val="white"/>
                </a:solidFill>
                <a:effectLst/>
                <a:uLnTx/>
                <a:uFillTx/>
                <a:latin typeface="Times New Roman" panose="02020603050405020304" pitchFamily="18" charset="0"/>
                <a:ea typeface="Arial" panose="020B0604020202020204" pitchFamily="34" charset="0"/>
                <a:cs typeface="Times New Roman" panose="02020603050405020304" pitchFamily="18" charset="0"/>
              </a:rPr>
              <a:t>trong</a:t>
            </a:r>
            <a:r>
              <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ea typeface="Arial" panose="020B0604020202020204" pitchFamily="34" charset="0"/>
                <a:cs typeface="Times New Roman" panose="02020603050405020304" pitchFamily="18" charset="0"/>
              </a:rPr>
              <a:t> dung </a:t>
            </a:r>
            <a:r>
              <a:rPr kumimoji="0" lang="en-US" sz="2400" b="0" i="0" u="none" strike="noStrike" kern="1200" cap="none" spc="0" normalizeH="0" baseline="0" noProof="0" dirty="0" err="1">
                <a:ln>
                  <a:noFill/>
                </a:ln>
                <a:solidFill>
                  <a:prstClr val="white"/>
                </a:solidFill>
                <a:effectLst/>
                <a:uLnTx/>
                <a:uFillTx/>
                <a:latin typeface="Times New Roman" panose="02020603050405020304" pitchFamily="18" charset="0"/>
                <a:ea typeface="Arial" panose="020B0604020202020204" pitchFamily="34" charset="0"/>
                <a:cs typeface="Times New Roman" panose="02020603050405020304" pitchFamily="18" charset="0"/>
              </a:rPr>
              <a:t>dịch</a:t>
            </a:r>
            <a:r>
              <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ea typeface="Arial" panose="020B0604020202020204" pitchFamily="34" charset="0"/>
                <a:cs typeface="Times New Roman" panose="02020603050405020304" pitchFamily="18" charset="0"/>
              </a:rPr>
              <a:t> </a:t>
            </a:r>
            <a:r>
              <a:rPr kumimoji="0" lang="en-US" sz="2400" b="0" i="0" u="none" strike="noStrike" kern="1200" cap="none" spc="0" normalizeH="0" baseline="0" noProof="0" dirty="0" err="1">
                <a:ln>
                  <a:noFill/>
                </a:ln>
                <a:solidFill>
                  <a:prstClr val="white"/>
                </a:solidFill>
                <a:effectLst/>
                <a:uLnTx/>
                <a:uFillTx/>
                <a:latin typeface="Times New Roman" panose="02020603050405020304" pitchFamily="18" charset="0"/>
                <a:ea typeface="Arial" panose="020B0604020202020204" pitchFamily="34" charset="0"/>
                <a:cs typeface="Times New Roman" panose="02020603050405020304" pitchFamily="18" charset="0"/>
              </a:rPr>
              <a:t>axit</a:t>
            </a:r>
            <a:r>
              <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ea typeface="Arial" panose="020B0604020202020204" pitchFamily="34" charset="0"/>
                <a:cs typeface="Times New Roman" panose="02020603050405020304" pitchFamily="18" charset="0"/>
              </a:rPr>
              <a:t> </a:t>
            </a:r>
            <a:r>
              <a:rPr kumimoji="0" lang="en-US" sz="2400" b="0" i="0" u="none" strike="noStrike" kern="1200" cap="none" spc="0" normalizeH="0" baseline="0" noProof="0" dirty="0" err="1">
                <a:ln>
                  <a:noFill/>
                </a:ln>
                <a:solidFill>
                  <a:prstClr val="white"/>
                </a:solidFill>
                <a:effectLst/>
                <a:uLnTx/>
                <a:uFillTx/>
                <a:latin typeface="Times New Roman" panose="02020603050405020304" pitchFamily="18" charset="0"/>
                <a:ea typeface="Arial" panose="020B0604020202020204" pitchFamily="34" charset="0"/>
                <a:cs typeface="Times New Roman" panose="02020603050405020304" pitchFamily="18" charset="0"/>
              </a:rPr>
              <a:t>mạnh</a:t>
            </a:r>
            <a:r>
              <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ea typeface="Arial" panose="020B0604020202020204" pitchFamily="34" charset="0"/>
                <a:cs typeface="Times New Roman" panose="02020603050405020304" pitchFamily="18" charset="0"/>
              </a:rPr>
              <a:t>.</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ea typeface="楷体"/>
                <a:cs typeface="Times New Roman" panose="02020603050405020304" pitchFamily="18" charset="0"/>
              </a:rPr>
              <a:t>	      D. </a:t>
            </a:r>
            <a:r>
              <a:rPr kumimoji="0" lang="vi-VN" sz="2400" b="0" i="0" u="none" strike="noStrike" kern="1200" cap="none" spc="0" normalizeH="0" baseline="0" noProof="0" dirty="0">
                <a:ln>
                  <a:noFill/>
                </a:ln>
                <a:solidFill>
                  <a:prstClr val="white"/>
                </a:solidFill>
                <a:effectLst/>
                <a:uLnTx/>
                <a:uFillTx/>
                <a:latin typeface="Times New Roman" panose="02020603050405020304" pitchFamily="18" charset="0"/>
                <a:ea typeface="楷体"/>
                <a:cs typeface="Times New Roman" panose="02020603050405020304" pitchFamily="18" charset="0"/>
              </a:rPr>
              <a:t>Alanin tác dụng với </a:t>
            </a:r>
            <a:r>
              <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ea typeface="楷体"/>
                <a:cs typeface="Times New Roman" panose="02020603050405020304" pitchFamily="18" charset="0"/>
              </a:rPr>
              <a:t>dd </a:t>
            </a:r>
            <a:r>
              <a:rPr kumimoji="0" lang="vi-VN" sz="2400" b="0" i="0" u="none" strike="noStrike" kern="1200" cap="none" spc="0" normalizeH="0" baseline="0" noProof="0" dirty="0">
                <a:ln>
                  <a:noFill/>
                </a:ln>
                <a:solidFill>
                  <a:prstClr val="white"/>
                </a:solidFill>
                <a:effectLst/>
                <a:uLnTx/>
                <a:uFillTx/>
                <a:latin typeface="Times New Roman" panose="02020603050405020304" pitchFamily="18" charset="0"/>
                <a:ea typeface="楷体"/>
                <a:cs typeface="Times New Roman" panose="02020603050405020304" pitchFamily="18" charset="0"/>
              </a:rPr>
              <a:t>brom tạo thành kết tủa màu tr</a:t>
            </a:r>
            <a:r>
              <a:rPr kumimoji="0" lang="en-US" sz="2400" b="0" i="0" u="none" strike="noStrike" kern="1200" cap="none" spc="0" normalizeH="0" baseline="0" noProof="0" dirty="0" err="1">
                <a:ln>
                  <a:noFill/>
                </a:ln>
                <a:solidFill>
                  <a:prstClr val="white"/>
                </a:solidFill>
                <a:effectLst/>
                <a:uLnTx/>
                <a:uFillTx/>
                <a:latin typeface="Times New Roman" panose="02020603050405020304" pitchFamily="18" charset="0"/>
                <a:ea typeface="楷体"/>
                <a:cs typeface="Times New Roman" panose="02020603050405020304" pitchFamily="18" charset="0"/>
              </a:rPr>
              <a:t>ắng</a:t>
            </a:r>
            <a:r>
              <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ea typeface="楷体"/>
                <a:cs typeface="Times New Roman" panose="02020603050405020304" pitchFamily="18" charset="0"/>
              </a:rPr>
              <a:t> </a:t>
            </a:r>
            <a:endParaRPr kumimoji="0" lang="vi-VN" sz="2400" b="0" i="0" u="none" strike="noStrike" kern="1200" cap="none" spc="0" normalizeH="0" baseline="0" noProof="0" dirty="0">
              <a:ln>
                <a:noFill/>
              </a:ln>
              <a:solidFill>
                <a:prstClr val="white"/>
              </a:solidFill>
              <a:effectLst/>
              <a:uLnTx/>
              <a:uFillTx/>
              <a:latin typeface="Times New Roman" panose="02020603050405020304" pitchFamily="18" charset="0"/>
              <a:ea typeface="楷体"/>
              <a:cs typeface="Times New Roman" panose="02020603050405020304" pitchFamily="18" charset="0"/>
            </a:endParaRPr>
          </a:p>
        </p:txBody>
      </p:sp>
      <p:sp>
        <p:nvSpPr>
          <p:cNvPr id="10" name="TextBox 9">
            <a:extLst>
              <a:ext uri="{FF2B5EF4-FFF2-40B4-BE49-F238E27FC236}">
                <a16:creationId xmlns:a16="http://schemas.microsoft.com/office/drawing/2014/main" id="{FBCF5F7C-5892-465B-A523-D12165E730D8}"/>
              </a:ext>
            </a:extLst>
          </p:cNvPr>
          <p:cNvSpPr txBox="1"/>
          <p:nvPr/>
        </p:nvSpPr>
        <p:spPr>
          <a:xfrm>
            <a:off x="81280" y="3431409"/>
            <a:ext cx="11572240" cy="1569660"/>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vi-VN" sz="2400" b="1" i="0" u="none" strike="noStrike" kern="1200" cap="none" spc="0" normalizeH="0" baseline="0" noProof="0" dirty="0">
                <a:ln>
                  <a:noFill/>
                </a:ln>
                <a:solidFill>
                  <a:srgbClr val="FFFF00"/>
                </a:solidFill>
                <a:effectLst/>
                <a:uLnTx/>
                <a:uFillTx/>
                <a:latin typeface="Muli"/>
                <a:ea typeface="楷体"/>
                <a:cs typeface="+mn-cs"/>
              </a:rPr>
              <a:t>Câu </a:t>
            </a:r>
            <a:r>
              <a:rPr kumimoji="0" lang="en-US" sz="2400" b="1" i="0" u="none" strike="noStrike" kern="1200" cap="none" spc="0" normalizeH="0" baseline="0" noProof="0" dirty="0">
                <a:ln>
                  <a:noFill/>
                </a:ln>
                <a:solidFill>
                  <a:srgbClr val="FFFF00"/>
                </a:solidFill>
                <a:effectLst/>
                <a:uLnTx/>
                <a:uFillTx/>
                <a:latin typeface="Muli"/>
                <a:ea typeface="楷体"/>
                <a:cs typeface="+mn-cs"/>
              </a:rPr>
              <a:t>4</a:t>
            </a:r>
            <a:r>
              <a:rPr kumimoji="0" lang="vi-VN" sz="2400" b="1" i="0" u="none" strike="noStrike" kern="1200" cap="none" spc="0" normalizeH="0" baseline="0" noProof="0" dirty="0">
                <a:ln>
                  <a:noFill/>
                </a:ln>
                <a:solidFill>
                  <a:srgbClr val="FFFF00"/>
                </a:solidFill>
                <a:effectLst/>
                <a:uLnTx/>
                <a:uFillTx/>
                <a:latin typeface="Muli"/>
                <a:ea typeface="楷体"/>
                <a:cs typeface="+mn-cs"/>
              </a:rPr>
              <a:t>:</a:t>
            </a:r>
            <a:r>
              <a:rPr kumimoji="0" lang="en-US" sz="2400" b="1" i="0" u="none" strike="noStrike" kern="1200" cap="none" spc="0" normalizeH="0" baseline="0" noProof="0" dirty="0">
                <a:ln>
                  <a:noFill/>
                </a:ln>
                <a:solidFill>
                  <a:srgbClr val="FFFF00"/>
                </a:solidFill>
                <a:effectLst/>
                <a:uLnTx/>
                <a:uFillTx/>
                <a:latin typeface="Muli"/>
                <a:ea typeface="楷体"/>
                <a:cs typeface="+mn-cs"/>
              </a:rPr>
              <a:t> </a:t>
            </a:r>
            <a:r>
              <a:rPr kumimoji="0" lang="vi-VN" sz="2400" b="0" i="0" u="none" strike="noStrike" kern="1200" cap="none" spc="0" normalizeH="0" baseline="0" noProof="0" dirty="0">
                <a:ln>
                  <a:noFill/>
                </a:ln>
                <a:solidFill>
                  <a:prstClr val="white"/>
                </a:solidFill>
                <a:effectLst/>
                <a:uLnTx/>
                <a:uFillTx/>
                <a:latin typeface="Muli"/>
                <a:ea typeface="楷体"/>
                <a:cs typeface="+mn-cs"/>
              </a:rPr>
              <a:t>Cho sơ đồ chuyển hóa sau: Alanin </a:t>
            </a:r>
            <a:r>
              <a:rPr kumimoji="0" lang="en-US" sz="2400" b="0" i="0" u="none" strike="noStrike" kern="1200" cap="none" spc="0" normalizeH="0" baseline="0" noProof="0" dirty="0">
                <a:ln>
                  <a:noFill/>
                </a:ln>
                <a:solidFill>
                  <a:prstClr val="white"/>
                </a:solidFill>
                <a:effectLst/>
                <a:uLnTx/>
                <a:uFillTx/>
                <a:latin typeface="KaTeX_Main"/>
                <a:ea typeface="楷体"/>
                <a:cs typeface="+mn-cs"/>
              </a:rPr>
              <a:t>+ --</a:t>
            </a:r>
            <a:r>
              <a:rPr kumimoji="0" lang="vi-VN" sz="2400" b="0" i="1" u="none" strike="noStrike" kern="1200" cap="none" spc="0" normalizeH="0" baseline="0" noProof="0" dirty="0">
                <a:ln>
                  <a:noFill/>
                </a:ln>
                <a:solidFill>
                  <a:prstClr val="white"/>
                </a:solidFill>
                <a:effectLst/>
                <a:uLnTx/>
                <a:uFillTx/>
                <a:latin typeface="KaTeX_Math"/>
                <a:ea typeface="楷体"/>
                <a:cs typeface="+mn-cs"/>
              </a:rPr>
              <a:t>NaOH</a:t>
            </a:r>
            <a:r>
              <a:rPr kumimoji="0" lang="vi-VN" sz="2400" b="0" i="0" u="none" strike="noStrike" kern="1200" cap="none" spc="0" normalizeH="0" baseline="0" noProof="0" dirty="0">
                <a:ln>
                  <a:noFill/>
                </a:ln>
                <a:solidFill>
                  <a:prstClr val="white"/>
                </a:solidFill>
                <a:effectLst/>
                <a:uLnTx/>
                <a:uFillTx/>
                <a:latin typeface="KaTeX_Main"/>
                <a:ea typeface="楷体"/>
                <a:cs typeface="+mn-cs"/>
              </a:rPr>
              <a:t>​</a:t>
            </a:r>
            <a:r>
              <a:rPr kumimoji="0" lang="vi-VN" sz="2400" b="0" i="0" u="none" strike="noStrike" kern="1200" cap="none" spc="0" normalizeH="0" baseline="0" noProof="0" dirty="0">
                <a:ln>
                  <a:noFill/>
                </a:ln>
                <a:solidFill>
                  <a:prstClr val="white"/>
                </a:solidFill>
                <a:effectLst/>
                <a:uLnTx/>
                <a:uFillTx/>
                <a:latin typeface="Muli"/>
                <a:ea typeface="楷体"/>
                <a:cs typeface="+mn-cs"/>
              </a:rPr>
              <a:t> </a:t>
            </a:r>
            <a:r>
              <a:rPr kumimoji="0" lang="en-US" sz="2400" b="0" i="0" u="none" strike="noStrike" kern="1200" cap="none" spc="0" normalizeH="0" baseline="0" noProof="0" dirty="0">
                <a:ln>
                  <a:noFill/>
                </a:ln>
                <a:solidFill>
                  <a:prstClr val="white"/>
                </a:solidFill>
                <a:effectLst/>
                <a:uLnTx/>
                <a:uFillTx/>
                <a:latin typeface="Muli"/>
                <a:ea typeface="楷体"/>
                <a:cs typeface="+mn-cs"/>
                <a:sym typeface="Wingdings" panose="05000000000000000000" pitchFamily="2" charset="2"/>
              </a:rPr>
              <a:t></a:t>
            </a:r>
            <a:r>
              <a:rPr kumimoji="0" lang="vi-VN" sz="2400" b="1" i="0" u="none" strike="noStrike" kern="1200" cap="none" spc="0" normalizeH="0" baseline="0" noProof="0" dirty="0">
                <a:ln>
                  <a:noFill/>
                </a:ln>
                <a:solidFill>
                  <a:prstClr val="white"/>
                </a:solidFill>
                <a:effectLst/>
                <a:uLnTx/>
                <a:uFillTx/>
                <a:latin typeface="Muli"/>
                <a:ea typeface="楷体"/>
                <a:cs typeface="+mn-cs"/>
              </a:rPr>
              <a:t> X</a:t>
            </a:r>
            <a:r>
              <a:rPr kumimoji="0" lang="vi-VN" sz="2400" b="0" i="0" u="none" strike="noStrike" kern="1200" cap="none" spc="0" normalizeH="0" baseline="0" noProof="0" dirty="0">
                <a:ln>
                  <a:noFill/>
                </a:ln>
                <a:solidFill>
                  <a:prstClr val="white"/>
                </a:solidFill>
                <a:effectLst/>
                <a:uLnTx/>
                <a:uFillTx/>
                <a:latin typeface="Muli"/>
                <a:ea typeface="楷体"/>
                <a:cs typeface="+mn-cs"/>
              </a:rPr>
              <a:t>   </a:t>
            </a:r>
            <a:r>
              <a:rPr kumimoji="0" lang="vi-VN" sz="2400" b="0" i="0" u="none" strike="noStrike" kern="1200" cap="none" spc="0" normalizeH="0" baseline="0" noProof="0" dirty="0">
                <a:ln>
                  <a:noFill/>
                </a:ln>
                <a:solidFill>
                  <a:prstClr val="white"/>
                </a:solidFill>
                <a:effectLst/>
                <a:uLnTx/>
                <a:uFillTx/>
                <a:latin typeface="KaTeX_Main"/>
                <a:ea typeface="楷体"/>
                <a:cs typeface="+mn-cs"/>
              </a:rPr>
              <a:t>+</a:t>
            </a:r>
            <a:r>
              <a:rPr kumimoji="0" lang="en-US" sz="2400" b="0" i="0" u="none" strike="noStrike" kern="1200" cap="none" spc="0" normalizeH="0" baseline="0" noProof="0" dirty="0">
                <a:ln>
                  <a:noFill/>
                </a:ln>
                <a:solidFill>
                  <a:prstClr val="white"/>
                </a:solidFill>
                <a:effectLst/>
                <a:uLnTx/>
                <a:uFillTx/>
                <a:latin typeface="KaTeX_Main"/>
                <a:ea typeface="楷体"/>
                <a:cs typeface="+mn-cs"/>
              </a:rPr>
              <a:t>--</a:t>
            </a:r>
            <a:r>
              <a:rPr kumimoji="0" lang="vi-VN" sz="2400" b="0" i="1" u="none" strike="noStrike" kern="1200" cap="none" spc="0" normalizeH="0" baseline="0" noProof="0" dirty="0">
                <a:ln>
                  <a:noFill/>
                </a:ln>
                <a:solidFill>
                  <a:prstClr val="white"/>
                </a:solidFill>
                <a:effectLst/>
                <a:uLnTx/>
                <a:uFillTx/>
                <a:latin typeface="KaTeX_Math"/>
                <a:ea typeface="楷体"/>
                <a:cs typeface="+mn-cs"/>
              </a:rPr>
              <a:t>HCl</a:t>
            </a:r>
            <a:r>
              <a:rPr kumimoji="0" lang="vi-VN" sz="2400" b="0" i="0" u="none" strike="noStrike" kern="1200" cap="none" spc="0" normalizeH="0" baseline="0" noProof="0" dirty="0">
                <a:ln>
                  <a:noFill/>
                </a:ln>
                <a:solidFill>
                  <a:prstClr val="white"/>
                </a:solidFill>
                <a:effectLst/>
                <a:uLnTx/>
                <a:uFillTx/>
                <a:latin typeface="KaTeX_Main"/>
                <a:ea typeface="楷体"/>
                <a:cs typeface="+mn-cs"/>
              </a:rPr>
              <a:t>​</a:t>
            </a:r>
            <a:r>
              <a:rPr kumimoji="0" lang="vi-VN" sz="2400" b="0" i="0" u="none" strike="noStrike" kern="1200" cap="none" spc="0" normalizeH="0" baseline="0" noProof="0" dirty="0">
                <a:ln>
                  <a:noFill/>
                </a:ln>
                <a:solidFill>
                  <a:prstClr val="white"/>
                </a:solidFill>
                <a:effectLst/>
                <a:uLnTx/>
                <a:uFillTx/>
                <a:latin typeface="Muli"/>
                <a:ea typeface="楷体"/>
                <a:cs typeface="+mn-cs"/>
              </a:rPr>
              <a:t> </a:t>
            </a:r>
            <a:r>
              <a:rPr kumimoji="0" lang="en-US" sz="2400" b="0" i="0" u="none" strike="noStrike" kern="1200" cap="none" spc="0" normalizeH="0" baseline="0" noProof="0" dirty="0">
                <a:ln>
                  <a:noFill/>
                </a:ln>
                <a:solidFill>
                  <a:prstClr val="white"/>
                </a:solidFill>
                <a:effectLst/>
                <a:uLnTx/>
                <a:uFillTx/>
                <a:latin typeface="Muli"/>
                <a:ea typeface="楷体"/>
                <a:cs typeface="+mn-cs"/>
                <a:sym typeface="Wingdings" panose="05000000000000000000" pitchFamily="2" charset="2"/>
              </a:rPr>
              <a:t> </a:t>
            </a:r>
            <a:r>
              <a:rPr kumimoji="0" lang="vi-VN" sz="2400" b="0" i="0" u="none" strike="noStrike" kern="1200" cap="none" spc="0" normalizeH="0" baseline="0" noProof="0" dirty="0">
                <a:ln>
                  <a:noFill/>
                </a:ln>
                <a:solidFill>
                  <a:prstClr val="white"/>
                </a:solidFill>
                <a:effectLst/>
                <a:uLnTx/>
                <a:uFillTx/>
                <a:latin typeface="Muli"/>
                <a:ea typeface="楷体"/>
                <a:cs typeface="+mn-cs"/>
              </a:rPr>
              <a:t> </a:t>
            </a:r>
            <a:r>
              <a:rPr kumimoji="0" lang="vi-VN" sz="2400" b="1" i="0" u="none" strike="noStrike" kern="1200" cap="none" spc="0" normalizeH="0" baseline="0" noProof="0" dirty="0">
                <a:ln>
                  <a:noFill/>
                </a:ln>
                <a:solidFill>
                  <a:prstClr val="white"/>
                </a:solidFill>
                <a:effectLst/>
                <a:uLnTx/>
                <a:uFillTx/>
                <a:latin typeface="Muli"/>
                <a:ea typeface="楷体"/>
                <a:cs typeface="+mn-cs"/>
              </a:rPr>
              <a:t>Y</a:t>
            </a:r>
            <a:r>
              <a:rPr kumimoji="0" lang="vi-VN" sz="2400" b="0" i="0" u="none" strike="noStrike" kern="1200" cap="none" spc="0" normalizeH="0" baseline="0" noProof="0" dirty="0">
                <a:ln>
                  <a:noFill/>
                </a:ln>
                <a:solidFill>
                  <a:prstClr val="white"/>
                </a:solidFill>
                <a:effectLst/>
                <a:uLnTx/>
                <a:uFillTx/>
                <a:latin typeface="Muli"/>
                <a:ea typeface="楷体"/>
                <a:cs typeface="+mn-cs"/>
              </a:rPr>
              <a:t>. Chất </a:t>
            </a:r>
            <a:r>
              <a:rPr kumimoji="0" lang="vi-VN" sz="2400" b="1" i="0" u="none" strike="noStrike" kern="1200" cap="none" spc="0" normalizeH="0" baseline="0" noProof="0" dirty="0">
                <a:ln>
                  <a:noFill/>
                </a:ln>
                <a:solidFill>
                  <a:prstClr val="white"/>
                </a:solidFill>
                <a:effectLst/>
                <a:uLnTx/>
                <a:uFillTx/>
                <a:latin typeface="Muli"/>
                <a:ea typeface="楷体"/>
                <a:cs typeface="+mn-cs"/>
              </a:rPr>
              <a:t>Y </a:t>
            </a:r>
            <a:r>
              <a:rPr kumimoji="0" lang="vi-VN" sz="2400" b="0" i="0" u="none" strike="noStrike" kern="1200" cap="none" spc="0" normalizeH="0" baseline="0" noProof="0" dirty="0">
                <a:ln>
                  <a:noFill/>
                </a:ln>
                <a:solidFill>
                  <a:prstClr val="white"/>
                </a:solidFill>
                <a:effectLst/>
                <a:uLnTx/>
                <a:uFillTx/>
                <a:latin typeface="Muli"/>
                <a:ea typeface="楷体"/>
                <a:cs typeface="+mn-cs"/>
              </a:rPr>
              <a:t>là chất nào sau đây (biết các phản ứng xảy ra theo tỉ lệ 1:1)?</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Muli"/>
                <a:ea typeface="楷体"/>
                <a:cs typeface="+mn-cs"/>
              </a:rPr>
              <a:t>		A. </a:t>
            </a:r>
            <a:r>
              <a:rPr kumimoji="0" lang="vi-VN" sz="2400" b="0" i="0" u="none" strike="noStrike" kern="1200" cap="none" spc="0" normalizeH="0" baseline="0" noProof="0" dirty="0">
                <a:ln>
                  <a:noFill/>
                </a:ln>
                <a:solidFill>
                  <a:prstClr val="white"/>
                </a:solidFill>
                <a:effectLst/>
                <a:uLnTx/>
                <a:uFillTx/>
                <a:latin typeface="Muli"/>
                <a:ea typeface="楷体"/>
                <a:cs typeface="+mn-cs"/>
              </a:rPr>
              <a:t>CH</a:t>
            </a:r>
            <a:r>
              <a:rPr kumimoji="0" lang="vi-VN" sz="2400" b="0" i="0" u="none" strike="noStrike" kern="1200" cap="none" spc="0" normalizeH="0" baseline="-25000" noProof="0" dirty="0">
                <a:ln>
                  <a:noFill/>
                </a:ln>
                <a:solidFill>
                  <a:prstClr val="white"/>
                </a:solidFill>
                <a:effectLst/>
                <a:uLnTx/>
                <a:uFillTx/>
                <a:latin typeface="Muli"/>
                <a:ea typeface="楷体"/>
                <a:cs typeface="+mn-cs"/>
              </a:rPr>
              <a:t>3</a:t>
            </a:r>
            <a:r>
              <a:rPr kumimoji="0" lang="vi-VN" sz="2400" b="0" i="0" u="none" strike="noStrike" kern="1200" cap="none" spc="0" normalizeH="0" baseline="0" noProof="0" dirty="0">
                <a:ln>
                  <a:noFill/>
                </a:ln>
                <a:solidFill>
                  <a:prstClr val="white"/>
                </a:solidFill>
                <a:effectLst/>
                <a:uLnTx/>
                <a:uFillTx/>
                <a:latin typeface="Muli"/>
                <a:ea typeface="楷体"/>
                <a:cs typeface="+mn-cs"/>
              </a:rPr>
              <a:t>CH(NH</a:t>
            </a:r>
            <a:r>
              <a:rPr kumimoji="0" lang="vi-VN" sz="2400" b="0" i="0" u="none" strike="noStrike" kern="1200" cap="none" spc="0" normalizeH="0" baseline="-25000" noProof="0" dirty="0">
                <a:ln>
                  <a:noFill/>
                </a:ln>
                <a:solidFill>
                  <a:prstClr val="white"/>
                </a:solidFill>
                <a:effectLst/>
                <a:uLnTx/>
                <a:uFillTx/>
                <a:latin typeface="Muli"/>
                <a:ea typeface="楷体"/>
                <a:cs typeface="+mn-cs"/>
              </a:rPr>
              <a:t>2</a:t>
            </a:r>
            <a:r>
              <a:rPr kumimoji="0" lang="vi-VN" sz="2400" b="0" i="0" u="none" strike="noStrike" kern="1200" cap="none" spc="0" normalizeH="0" baseline="0" noProof="0" dirty="0">
                <a:ln>
                  <a:noFill/>
                </a:ln>
                <a:solidFill>
                  <a:prstClr val="white"/>
                </a:solidFill>
                <a:effectLst/>
                <a:uLnTx/>
                <a:uFillTx/>
                <a:latin typeface="Muli"/>
                <a:ea typeface="楷体"/>
                <a:cs typeface="+mn-cs"/>
              </a:rPr>
              <a:t>)COONa.</a:t>
            </a:r>
            <a:r>
              <a:rPr kumimoji="0" lang="en-US" sz="2400" b="0" i="0" u="none" strike="noStrike" kern="1200" cap="none" spc="0" normalizeH="0" baseline="0" noProof="0" dirty="0">
                <a:ln>
                  <a:noFill/>
                </a:ln>
                <a:solidFill>
                  <a:prstClr val="white"/>
                </a:solidFill>
                <a:effectLst/>
                <a:uLnTx/>
                <a:uFillTx/>
                <a:latin typeface="Muli"/>
                <a:ea typeface="楷体"/>
                <a:cs typeface="+mn-cs"/>
              </a:rPr>
              <a:t>	B. </a:t>
            </a:r>
            <a:r>
              <a:rPr kumimoji="0" lang="vi-VN" sz="2400" b="0" i="0" u="none" strike="noStrike" kern="1200" cap="none" spc="0" normalizeH="0" baseline="0" noProof="0" dirty="0">
                <a:ln>
                  <a:noFill/>
                </a:ln>
                <a:solidFill>
                  <a:prstClr val="white"/>
                </a:solidFill>
                <a:effectLst/>
                <a:uLnTx/>
                <a:uFillTx/>
                <a:latin typeface="Muli"/>
                <a:ea typeface="楷体"/>
                <a:cs typeface="+mn-cs"/>
              </a:rPr>
              <a:t>H</a:t>
            </a:r>
            <a:r>
              <a:rPr kumimoji="0" lang="vi-VN" sz="2400" b="0" i="0" u="none" strike="noStrike" kern="1200" cap="none" spc="0" normalizeH="0" baseline="-25000" noProof="0" dirty="0">
                <a:ln>
                  <a:noFill/>
                </a:ln>
                <a:solidFill>
                  <a:prstClr val="white"/>
                </a:solidFill>
                <a:effectLst/>
                <a:uLnTx/>
                <a:uFillTx/>
                <a:latin typeface="Muli"/>
                <a:ea typeface="楷体"/>
                <a:cs typeface="+mn-cs"/>
              </a:rPr>
              <a:t>2</a:t>
            </a:r>
            <a:r>
              <a:rPr kumimoji="0" lang="vi-VN" sz="2400" b="0" i="0" u="none" strike="noStrike" kern="1200" cap="none" spc="0" normalizeH="0" baseline="0" noProof="0" dirty="0">
                <a:ln>
                  <a:noFill/>
                </a:ln>
                <a:solidFill>
                  <a:prstClr val="white"/>
                </a:solidFill>
                <a:effectLst/>
                <a:uLnTx/>
                <a:uFillTx/>
                <a:latin typeface="Muli"/>
                <a:ea typeface="楷体"/>
                <a:cs typeface="+mn-cs"/>
              </a:rPr>
              <a:t>NCH</a:t>
            </a:r>
            <a:r>
              <a:rPr kumimoji="0" lang="vi-VN" sz="2400" b="0" i="0" u="none" strike="noStrike" kern="1200" cap="none" spc="0" normalizeH="0" baseline="-25000" noProof="0" dirty="0">
                <a:ln>
                  <a:noFill/>
                </a:ln>
                <a:solidFill>
                  <a:prstClr val="white"/>
                </a:solidFill>
                <a:effectLst/>
                <a:uLnTx/>
                <a:uFillTx/>
                <a:latin typeface="Muli"/>
                <a:ea typeface="楷体"/>
                <a:cs typeface="+mn-cs"/>
              </a:rPr>
              <a:t>2</a:t>
            </a:r>
            <a:r>
              <a:rPr kumimoji="0" lang="vi-VN" sz="2400" b="0" i="0" u="none" strike="noStrike" kern="1200" cap="none" spc="0" normalizeH="0" baseline="0" noProof="0" dirty="0">
                <a:ln>
                  <a:noFill/>
                </a:ln>
                <a:solidFill>
                  <a:prstClr val="white"/>
                </a:solidFill>
                <a:effectLst/>
                <a:uLnTx/>
                <a:uFillTx/>
                <a:latin typeface="Muli"/>
                <a:ea typeface="楷体"/>
                <a:cs typeface="+mn-cs"/>
              </a:rPr>
              <a:t>CH</a:t>
            </a:r>
            <a:r>
              <a:rPr kumimoji="0" lang="vi-VN" sz="2400" b="0" i="0" u="none" strike="noStrike" kern="1200" cap="none" spc="0" normalizeH="0" baseline="-25000" noProof="0" dirty="0">
                <a:ln>
                  <a:noFill/>
                </a:ln>
                <a:solidFill>
                  <a:prstClr val="white"/>
                </a:solidFill>
                <a:effectLst/>
                <a:uLnTx/>
                <a:uFillTx/>
                <a:latin typeface="Muli"/>
                <a:ea typeface="楷体"/>
                <a:cs typeface="+mn-cs"/>
              </a:rPr>
              <a:t>2</a:t>
            </a:r>
            <a:r>
              <a:rPr kumimoji="0" lang="vi-VN" sz="2400" b="0" i="0" u="none" strike="noStrike" kern="1200" cap="none" spc="0" normalizeH="0" baseline="0" noProof="0" dirty="0">
                <a:ln>
                  <a:noFill/>
                </a:ln>
                <a:solidFill>
                  <a:prstClr val="white"/>
                </a:solidFill>
                <a:effectLst/>
                <a:uLnTx/>
                <a:uFillTx/>
                <a:latin typeface="Muli"/>
                <a:ea typeface="楷体"/>
                <a:cs typeface="+mn-cs"/>
              </a:rPr>
              <a:t>COOH.</a:t>
            </a:r>
            <a:r>
              <a:rPr kumimoji="0" lang="en-US" sz="2400" b="0" i="0" u="none" strike="noStrike" kern="1200" cap="none" spc="0" normalizeH="0" baseline="0" noProof="0" dirty="0">
                <a:ln>
                  <a:noFill/>
                </a:ln>
                <a:solidFill>
                  <a:prstClr val="white"/>
                </a:solidFill>
                <a:effectLst/>
                <a:uLnTx/>
                <a:uFillTx/>
                <a:latin typeface="Muli"/>
                <a:ea typeface="楷体"/>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Muli"/>
                <a:ea typeface="楷体"/>
                <a:cs typeface="+mn-cs"/>
              </a:rPr>
              <a:t>		C. </a:t>
            </a:r>
            <a:r>
              <a:rPr kumimoji="0" lang="vi-VN" sz="2400" b="0" i="0" u="none" strike="noStrike" kern="1200" cap="none" spc="0" normalizeH="0" baseline="0" noProof="0" dirty="0">
                <a:ln>
                  <a:noFill/>
                </a:ln>
                <a:solidFill>
                  <a:prstClr val="white"/>
                </a:solidFill>
                <a:effectLst/>
                <a:uLnTx/>
                <a:uFillTx/>
                <a:latin typeface="Muli"/>
                <a:ea typeface="楷体"/>
                <a:cs typeface="+mn-cs"/>
              </a:rPr>
              <a:t>CH</a:t>
            </a:r>
            <a:r>
              <a:rPr kumimoji="0" lang="vi-VN" sz="2400" b="0" i="0" u="none" strike="noStrike" kern="1200" cap="none" spc="0" normalizeH="0" baseline="-25000" noProof="0" dirty="0">
                <a:ln>
                  <a:noFill/>
                </a:ln>
                <a:solidFill>
                  <a:prstClr val="white"/>
                </a:solidFill>
                <a:effectLst/>
                <a:uLnTx/>
                <a:uFillTx/>
                <a:latin typeface="Muli"/>
                <a:ea typeface="楷体"/>
                <a:cs typeface="+mn-cs"/>
              </a:rPr>
              <a:t>3</a:t>
            </a:r>
            <a:r>
              <a:rPr kumimoji="0" lang="vi-VN" sz="2400" b="0" i="0" u="none" strike="noStrike" kern="1200" cap="none" spc="0" normalizeH="0" baseline="0" noProof="0" dirty="0">
                <a:ln>
                  <a:noFill/>
                </a:ln>
                <a:solidFill>
                  <a:prstClr val="white"/>
                </a:solidFill>
                <a:effectLst/>
                <a:uLnTx/>
                <a:uFillTx/>
                <a:latin typeface="Muli"/>
                <a:ea typeface="楷体"/>
                <a:cs typeface="+mn-cs"/>
              </a:rPr>
              <a:t>CH(NH</a:t>
            </a:r>
            <a:r>
              <a:rPr kumimoji="0" lang="vi-VN" sz="2400" b="0" i="0" u="none" strike="noStrike" kern="1200" cap="none" spc="0" normalizeH="0" baseline="-25000" noProof="0" dirty="0">
                <a:ln>
                  <a:noFill/>
                </a:ln>
                <a:solidFill>
                  <a:prstClr val="white"/>
                </a:solidFill>
                <a:effectLst/>
                <a:uLnTx/>
                <a:uFillTx/>
                <a:latin typeface="Muli"/>
                <a:ea typeface="楷体"/>
                <a:cs typeface="+mn-cs"/>
              </a:rPr>
              <a:t>3</a:t>
            </a:r>
            <a:r>
              <a:rPr kumimoji="0" lang="vi-VN" sz="2400" b="0" i="0" u="none" strike="noStrike" kern="1200" cap="none" spc="0" normalizeH="0" baseline="0" noProof="0" dirty="0">
                <a:ln>
                  <a:noFill/>
                </a:ln>
                <a:solidFill>
                  <a:prstClr val="white"/>
                </a:solidFill>
                <a:effectLst/>
                <a:uLnTx/>
                <a:uFillTx/>
                <a:latin typeface="Muli"/>
                <a:ea typeface="楷体"/>
                <a:cs typeface="+mn-cs"/>
              </a:rPr>
              <a:t>Cl)COOH.</a:t>
            </a:r>
            <a:r>
              <a:rPr kumimoji="0" lang="en-US" sz="2400" b="0" i="0" u="none" strike="noStrike" kern="1200" cap="none" spc="0" normalizeH="0" baseline="0" noProof="0" dirty="0">
                <a:ln>
                  <a:noFill/>
                </a:ln>
                <a:solidFill>
                  <a:prstClr val="white"/>
                </a:solidFill>
                <a:effectLst/>
                <a:uLnTx/>
                <a:uFillTx/>
                <a:latin typeface="Muli"/>
                <a:ea typeface="楷体"/>
                <a:cs typeface="+mn-cs"/>
              </a:rPr>
              <a:t>	D. </a:t>
            </a:r>
            <a:r>
              <a:rPr kumimoji="0" lang="vi-VN" sz="2400" b="0" i="0" u="none" strike="noStrike" kern="1200" cap="none" spc="0" normalizeH="0" baseline="0" noProof="0" dirty="0">
                <a:ln>
                  <a:noFill/>
                </a:ln>
                <a:solidFill>
                  <a:prstClr val="white"/>
                </a:solidFill>
                <a:effectLst/>
                <a:uLnTx/>
                <a:uFillTx/>
                <a:latin typeface="Muli"/>
                <a:ea typeface="楷体"/>
                <a:cs typeface="+mn-cs"/>
              </a:rPr>
              <a:t>CH</a:t>
            </a:r>
            <a:r>
              <a:rPr kumimoji="0" lang="vi-VN" sz="2400" b="0" i="0" u="none" strike="noStrike" kern="1200" cap="none" spc="0" normalizeH="0" baseline="-25000" noProof="0" dirty="0">
                <a:ln>
                  <a:noFill/>
                </a:ln>
                <a:solidFill>
                  <a:prstClr val="white"/>
                </a:solidFill>
                <a:effectLst/>
                <a:uLnTx/>
                <a:uFillTx/>
                <a:latin typeface="Muli"/>
                <a:ea typeface="楷体"/>
                <a:cs typeface="+mn-cs"/>
              </a:rPr>
              <a:t>3</a:t>
            </a:r>
            <a:r>
              <a:rPr kumimoji="0" lang="vi-VN" sz="2400" b="0" i="0" u="none" strike="noStrike" kern="1200" cap="none" spc="0" normalizeH="0" baseline="0" noProof="0" dirty="0">
                <a:ln>
                  <a:noFill/>
                </a:ln>
                <a:solidFill>
                  <a:prstClr val="white"/>
                </a:solidFill>
                <a:effectLst/>
                <a:uLnTx/>
                <a:uFillTx/>
                <a:latin typeface="Muli"/>
                <a:ea typeface="楷体"/>
                <a:cs typeface="+mn-cs"/>
              </a:rPr>
              <a:t>CH(NH</a:t>
            </a:r>
            <a:r>
              <a:rPr kumimoji="0" lang="vi-VN" sz="2400" b="0" i="0" u="none" strike="noStrike" kern="1200" cap="none" spc="0" normalizeH="0" baseline="-25000" noProof="0" dirty="0">
                <a:ln>
                  <a:noFill/>
                </a:ln>
                <a:solidFill>
                  <a:prstClr val="white"/>
                </a:solidFill>
                <a:effectLst/>
                <a:uLnTx/>
                <a:uFillTx/>
                <a:latin typeface="Muli"/>
                <a:ea typeface="楷体"/>
                <a:cs typeface="+mn-cs"/>
              </a:rPr>
              <a:t>3</a:t>
            </a:r>
            <a:r>
              <a:rPr kumimoji="0" lang="vi-VN" sz="2400" b="0" i="0" u="none" strike="noStrike" kern="1200" cap="none" spc="0" normalizeH="0" baseline="0" noProof="0" dirty="0">
                <a:ln>
                  <a:noFill/>
                </a:ln>
                <a:solidFill>
                  <a:prstClr val="white"/>
                </a:solidFill>
                <a:effectLst/>
                <a:uLnTx/>
                <a:uFillTx/>
                <a:latin typeface="Muli"/>
                <a:ea typeface="楷体"/>
                <a:cs typeface="+mn-cs"/>
              </a:rPr>
              <a:t>Cl)COON</a:t>
            </a:r>
            <a:r>
              <a:rPr kumimoji="0" lang="en-US" sz="2400" b="0" i="0" u="none" strike="noStrike" kern="1200" cap="none" spc="0" normalizeH="0" baseline="0" noProof="0" dirty="0">
                <a:ln>
                  <a:noFill/>
                </a:ln>
                <a:solidFill>
                  <a:prstClr val="white"/>
                </a:solidFill>
                <a:effectLst/>
                <a:uLnTx/>
                <a:uFillTx/>
                <a:latin typeface="Muli"/>
                <a:ea typeface="楷体"/>
                <a:cs typeface="+mn-cs"/>
              </a:rPr>
              <a:t>a</a:t>
            </a:r>
            <a:endParaRPr kumimoji="0" lang="vi-VN" sz="2400" b="0" i="0" u="none" strike="noStrike" kern="1200" cap="none" spc="0" normalizeH="0" baseline="0" noProof="0" dirty="0">
              <a:ln>
                <a:noFill/>
              </a:ln>
              <a:solidFill>
                <a:prstClr val="white"/>
              </a:solidFill>
              <a:effectLst/>
              <a:uLnTx/>
              <a:uFillTx/>
              <a:latin typeface="Muli"/>
              <a:ea typeface="楷体"/>
              <a:cs typeface="+mn-cs"/>
            </a:endParaRPr>
          </a:p>
        </p:txBody>
      </p:sp>
      <p:sp>
        <p:nvSpPr>
          <p:cNvPr id="6" name="Explosion: 8 Points 5">
            <a:extLst>
              <a:ext uri="{FF2B5EF4-FFF2-40B4-BE49-F238E27FC236}">
                <a16:creationId xmlns:a16="http://schemas.microsoft.com/office/drawing/2014/main" id="{F20E2AE7-BC29-48C4-B893-6B4498A505FC}"/>
              </a:ext>
            </a:extLst>
          </p:cNvPr>
          <p:cNvSpPr/>
          <p:nvPr/>
        </p:nvSpPr>
        <p:spPr>
          <a:xfrm>
            <a:off x="3304540" y="1034131"/>
            <a:ext cx="787400" cy="485224"/>
          </a:xfrm>
          <a:prstGeom prst="irregularSeal1">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楷体"/>
              <a:cs typeface="+mn-cs"/>
            </a:endParaRPr>
          </a:p>
        </p:txBody>
      </p:sp>
      <p:sp>
        <p:nvSpPr>
          <p:cNvPr id="11" name="Explosion: 8 Points 10">
            <a:extLst>
              <a:ext uri="{FF2B5EF4-FFF2-40B4-BE49-F238E27FC236}">
                <a16:creationId xmlns:a16="http://schemas.microsoft.com/office/drawing/2014/main" id="{E6761846-1351-425E-825A-A6DE0C131432}"/>
              </a:ext>
            </a:extLst>
          </p:cNvPr>
          <p:cNvSpPr/>
          <p:nvPr/>
        </p:nvSpPr>
        <p:spPr>
          <a:xfrm>
            <a:off x="-180340" y="2099041"/>
            <a:ext cx="787400" cy="485224"/>
          </a:xfrm>
          <a:prstGeom prst="irregularSeal1">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楷体"/>
              <a:cs typeface="+mn-cs"/>
            </a:endParaRPr>
          </a:p>
        </p:txBody>
      </p:sp>
      <p:sp>
        <p:nvSpPr>
          <p:cNvPr id="12" name="Explosion: 8 Points 11">
            <a:extLst>
              <a:ext uri="{FF2B5EF4-FFF2-40B4-BE49-F238E27FC236}">
                <a16:creationId xmlns:a16="http://schemas.microsoft.com/office/drawing/2014/main" id="{4EB428F8-3A84-4DB7-A069-9367C79DB559}"/>
              </a:ext>
            </a:extLst>
          </p:cNvPr>
          <p:cNvSpPr/>
          <p:nvPr/>
        </p:nvSpPr>
        <p:spPr>
          <a:xfrm>
            <a:off x="2910840" y="3021721"/>
            <a:ext cx="787400" cy="485224"/>
          </a:xfrm>
          <a:prstGeom prst="irregularSeal1">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楷体"/>
              <a:cs typeface="+mn-cs"/>
            </a:endParaRPr>
          </a:p>
        </p:txBody>
      </p:sp>
      <p:sp>
        <p:nvSpPr>
          <p:cNvPr id="13" name="Explosion: 8 Points 12">
            <a:extLst>
              <a:ext uri="{FF2B5EF4-FFF2-40B4-BE49-F238E27FC236}">
                <a16:creationId xmlns:a16="http://schemas.microsoft.com/office/drawing/2014/main" id="{6A782DD8-60B7-406C-88C0-60425FCBDBEC}"/>
              </a:ext>
            </a:extLst>
          </p:cNvPr>
          <p:cNvSpPr/>
          <p:nvPr/>
        </p:nvSpPr>
        <p:spPr>
          <a:xfrm>
            <a:off x="3967480" y="4426927"/>
            <a:ext cx="787400" cy="485224"/>
          </a:xfrm>
          <a:prstGeom prst="irregularSeal1">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楷体"/>
              <a:cs typeface="+mn-cs"/>
            </a:endParaRPr>
          </a:p>
        </p:txBody>
      </p:sp>
      <p:sp>
        <p:nvSpPr>
          <p:cNvPr id="14" name="Explosion: 8 Points 13">
            <a:extLst>
              <a:ext uri="{FF2B5EF4-FFF2-40B4-BE49-F238E27FC236}">
                <a16:creationId xmlns:a16="http://schemas.microsoft.com/office/drawing/2014/main" id="{783F2809-B146-4CF8-9BD3-A12D1AB88927}"/>
              </a:ext>
            </a:extLst>
          </p:cNvPr>
          <p:cNvSpPr/>
          <p:nvPr/>
        </p:nvSpPr>
        <p:spPr>
          <a:xfrm>
            <a:off x="675640" y="6372776"/>
            <a:ext cx="787400" cy="485224"/>
          </a:xfrm>
          <a:prstGeom prst="irregularSeal1">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楷体"/>
              <a:cs typeface="+mn-cs"/>
            </a:endParaRPr>
          </a:p>
        </p:txBody>
      </p:sp>
    </p:spTree>
    <p:extLst>
      <p:ext uri="{BB962C8B-B14F-4D97-AF65-F5344CB8AC3E}">
        <p14:creationId xmlns:p14="http://schemas.microsoft.com/office/powerpoint/2010/main" val="1062767965"/>
      </p:ext>
    </p:extLst>
  </p:cSld>
  <p:clrMapOvr>
    <a:masterClrMapping/>
  </p:clrMapOvr>
  <p:transition spd="slow" advClick="0" advTm="300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p:cTn id="26" dur="500" fill="hold"/>
                                        <p:tgtEl>
                                          <p:spTgt spid="11"/>
                                        </p:tgtEl>
                                        <p:attrNameLst>
                                          <p:attrName>ppt_w</p:attrName>
                                        </p:attrNameLst>
                                      </p:cBhvr>
                                      <p:tavLst>
                                        <p:tav tm="0">
                                          <p:val>
                                            <p:fltVal val="0"/>
                                          </p:val>
                                        </p:tav>
                                        <p:tav tm="100000">
                                          <p:val>
                                            <p:strVal val="#ppt_w"/>
                                          </p:val>
                                        </p:tav>
                                      </p:tavLst>
                                    </p:anim>
                                    <p:anim calcmode="lin" valueType="num">
                                      <p:cBhvr>
                                        <p:cTn id="27" dur="500" fill="hold"/>
                                        <p:tgtEl>
                                          <p:spTgt spid="11"/>
                                        </p:tgtEl>
                                        <p:attrNameLst>
                                          <p:attrName>ppt_h</p:attrName>
                                        </p:attrNameLst>
                                      </p:cBhvr>
                                      <p:tavLst>
                                        <p:tav tm="0">
                                          <p:val>
                                            <p:fltVal val="0"/>
                                          </p:val>
                                        </p:tav>
                                        <p:tav tm="100000">
                                          <p:val>
                                            <p:strVal val="#ppt_h"/>
                                          </p:val>
                                        </p:tav>
                                      </p:tavLst>
                                    </p:anim>
                                    <p:animEffect transition="in" filter="fade">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p:cTn id="39" dur="500" fill="hold"/>
                                        <p:tgtEl>
                                          <p:spTgt spid="12"/>
                                        </p:tgtEl>
                                        <p:attrNameLst>
                                          <p:attrName>ppt_w</p:attrName>
                                        </p:attrNameLst>
                                      </p:cBhvr>
                                      <p:tavLst>
                                        <p:tav tm="0">
                                          <p:val>
                                            <p:fltVal val="0"/>
                                          </p:val>
                                        </p:tav>
                                        <p:tav tm="100000">
                                          <p:val>
                                            <p:strVal val="#ppt_w"/>
                                          </p:val>
                                        </p:tav>
                                      </p:tavLst>
                                    </p:anim>
                                    <p:anim calcmode="lin" valueType="num">
                                      <p:cBhvr>
                                        <p:cTn id="40" dur="500" fill="hold"/>
                                        <p:tgtEl>
                                          <p:spTgt spid="12"/>
                                        </p:tgtEl>
                                        <p:attrNameLst>
                                          <p:attrName>ppt_h</p:attrName>
                                        </p:attrNameLst>
                                      </p:cBhvr>
                                      <p:tavLst>
                                        <p:tav tm="0">
                                          <p:val>
                                            <p:fltVal val="0"/>
                                          </p:val>
                                        </p:tav>
                                        <p:tav tm="100000">
                                          <p:val>
                                            <p:strVal val="#ppt_h"/>
                                          </p:val>
                                        </p:tav>
                                      </p:tavLst>
                                    </p:anim>
                                    <p:animEffect transition="in" filter="fade">
                                      <p:cBhvr>
                                        <p:cTn id="41" dur="500"/>
                                        <p:tgtEl>
                                          <p:spTgt spid="12"/>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grpId="0" nodeType="click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barn(inVertical)">
                                      <p:cBhvr>
                                        <p:cTn id="46" dur="500"/>
                                        <p:tgtEl>
                                          <p:spTgt spid="10"/>
                                        </p:tgtEl>
                                      </p:cBhvr>
                                    </p:animEffect>
                                  </p:childTnLst>
                                </p:cTn>
                              </p:par>
                            </p:childTnLst>
                          </p:cTn>
                        </p:par>
                      </p:childTnLst>
                    </p:cTn>
                  </p:par>
                  <p:par>
                    <p:cTn id="47" fill="hold">
                      <p:stCondLst>
                        <p:cond delay="indefinite"/>
                      </p:stCondLst>
                      <p:childTnLst>
                        <p:par>
                          <p:cTn id="48" fill="hold">
                            <p:stCondLst>
                              <p:cond delay="0"/>
                            </p:stCondLst>
                            <p:childTnLst>
                              <p:par>
                                <p:cTn id="49" presetID="53" presetClass="entr" presetSubtype="16" fill="hold" grpId="0" nodeType="click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p:cTn id="51" dur="500" fill="hold"/>
                                        <p:tgtEl>
                                          <p:spTgt spid="13"/>
                                        </p:tgtEl>
                                        <p:attrNameLst>
                                          <p:attrName>ppt_w</p:attrName>
                                        </p:attrNameLst>
                                      </p:cBhvr>
                                      <p:tavLst>
                                        <p:tav tm="0">
                                          <p:val>
                                            <p:fltVal val="0"/>
                                          </p:val>
                                        </p:tav>
                                        <p:tav tm="100000">
                                          <p:val>
                                            <p:strVal val="#ppt_w"/>
                                          </p:val>
                                        </p:tav>
                                      </p:tavLst>
                                    </p:anim>
                                    <p:anim calcmode="lin" valueType="num">
                                      <p:cBhvr>
                                        <p:cTn id="52" dur="500" fill="hold"/>
                                        <p:tgtEl>
                                          <p:spTgt spid="13"/>
                                        </p:tgtEl>
                                        <p:attrNameLst>
                                          <p:attrName>ppt_h</p:attrName>
                                        </p:attrNameLst>
                                      </p:cBhvr>
                                      <p:tavLst>
                                        <p:tav tm="0">
                                          <p:val>
                                            <p:fltVal val="0"/>
                                          </p:val>
                                        </p:tav>
                                        <p:tav tm="100000">
                                          <p:val>
                                            <p:strVal val="#ppt_h"/>
                                          </p:val>
                                        </p:tav>
                                      </p:tavLst>
                                    </p:anim>
                                    <p:animEffect transition="in" filter="fade">
                                      <p:cBhvr>
                                        <p:cTn id="53" dur="500"/>
                                        <p:tgtEl>
                                          <p:spTgt spid="13"/>
                                        </p:tgtEl>
                                      </p:cBhvr>
                                    </p:animEffect>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fade">
                                      <p:cBhvr>
                                        <p:cTn id="58" dur="1000"/>
                                        <p:tgtEl>
                                          <p:spTgt spid="8"/>
                                        </p:tgtEl>
                                      </p:cBhvr>
                                    </p:animEffect>
                                    <p:anim calcmode="lin" valueType="num">
                                      <p:cBhvr>
                                        <p:cTn id="59" dur="1000" fill="hold"/>
                                        <p:tgtEl>
                                          <p:spTgt spid="8"/>
                                        </p:tgtEl>
                                        <p:attrNameLst>
                                          <p:attrName>ppt_x</p:attrName>
                                        </p:attrNameLst>
                                      </p:cBhvr>
                                      <p:tavLst>
                                        <p:tav tm="0">
                                          <p:val>
                                            <p:strVal val="#ppt_x"/>
                                          </p:val>
                                        </p:tav>
                                        <p:tav tm="100000">
                                          <p:val>
                                            <p:strVal val="#ppt_x"/>
                                          </p:val>
                                        </p:tav>
                                      </p:tavLst>
                                    </p:anim>
                                    <p:anim calcmode="lin" valueType="num">
                                      <p:cBhvr>
                                        <p:cTn id="6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53" presetClass="entr" presetSubtype="16" fill="hold" grpId="0" nodeType="clickEffect">
                                  <p:stCondLst>
                                    <p:cond delay="0"/>
                                  </p:stCondLst>
                                  <p:childTnLst>
                                    <p:set>
                                      <p:cBhvr>
                                        <p:cTn id="64" dur="1" fill="hold">
                                          <p:stCondLst>
                                            <p:cond delay="0"/>
                                          </p:stCondLst>
                                        </p:cTn>
                                        <p:tgtEl>
                                          <p:spTgt spid="14"/>
                                        </p:tgtEl>
                                        <p:attrNameLst>
                                          <p:attrName>style.visibility</p:attrName>
                                        </p:attrNameLst>
                                      </p:cBhvr>
                                      <p:to>
                                        <p:strVal val="visible"/>
                                      </p:to>
                                    </p:set>
                                    <p:anim calcmode="lin" valueType="num">
                                      <p:cBhvr>
                                        <p:cTn id="65" dur="500" fill="hold"/>
                                        <p:tgtEl>
                                          <p:spTgt spid="14"/>
                                        </p:tgtEl>
                                        <p:attrNameLst>
                                          <p:attrName>ppt_w</p:attrName>
                                        </p:attrNameLst>
                                      </p:cBhvr>
                                      <p:tavLst>
                                        <p:tav tm="0">
                                          <p:val>
                                            <p:fltVal val="0"/>
                                          </p:val>
                                        </p:tav>
                                        <p:tav tm="100000">
                                          <p:val>
                                            <p:strVal val="#ppt_w"/>
                                          </p:val>
                                        </p:tav>
                                      </p:tavLst>
                                    </p:anim>
                                    <p:anim calcmode="lin" valueType="num">
                                      <p:cBhvr>
                                        <p:cTn id="66" dur="500" fill="hold"/>
                                        <p:tgtEl>
                                          <p:spTgt spid="14"/>
                                        </p:tgtEl>
                                        <p:attrNameLst>
                                          <p:attrName>ppt_h</p:attrName>
                                        </p:attrNameLst>
                                      </p:cBhvr>
                                      <p:tavLst>
                                        <p:tav tm="0">
                                          <p:val>
                                            <p:fltVal val="0"/>
                                          </p:val>
                                        </p:tav>
                                        <p:tav tm="100000">
                                          <p:val>
                                            <p:strVal val="#ppt_h"/>
                                          </p:val>
                                        </p:tav>
                                      </p:tavLst>
                                    </p:anim>
                                    <p:animEffect transition="in" filter="fade">
                                      <p:cBhvr>
                                        <p:cTn id="6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P spid="8" grpId="0"/>
      <p:bldP spid="10" grpId="0"/>
      <p:bldP spid="6" grpId="0" animBg="1"/>
      <p:bldP spid="11" grpId="0" animBg="1"/>
      <p:bldP spid="12" grpId="0" animBg="1"/>
      <p:bldP spid="13" grpId="0" animBg="1"/>
      <p:bldP spid="1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A4FE020-773E-4BED-A4BD-4F9F59CF5998}"/>
              </a:ext>
            </a:extLst>
          </p:cNvPr>
          <p:cNvGrpSpPr/>
          <p:nvPr/>
        </p:nvGrpSpPr>
        <p:grpSpPr>
          <a:xfrm>
            <a:off x="11510998" y="34958"/>
            <a:ext cx="665921" cy="1848678"/>
            <a:chOff x="10883348" y="0"/>
            <a:chExt cx="665921" cy="1848678"/>
          </a:xfrm>
        </p:grpSpPr>
        <p:sp>
          <p:nvSpPr>
            <p:cNvPr id="3" name="矩形 2">
              <a:extLst>
                <a:ext uri="{FF2B5EF4-FFF2-40B4-BE49-F238E27FC236}">
                  <a16:creationId xmlns:a16="http://schemas.microsoft.com/office/drawing/2014/main" id="{71BD9890-1454-4AF1-99BC-2482D757EB5F}"/>
                </a:ext>
              </a:extLst>
            </p:cNvPr>
            <p:cNvSpPr/>
            <p:nvPr/>
          </p:nvSpPr>
          <p:spPr>
            <a:xfrm>
              <a:off x="10883348" y="0"/>
              <a:ext cx="665921" cy="1848678"/>
            </a:xfrm>
            <a:prstGeom prst="rect">
              <a:avLst/>
            </a:prstGeom>
            <a:solidFill>
              <a:srgbClr val="F3F4ED"/>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A8E9B557-C0F5-4DC8-BECE-D25CAA46796E}"/>
                </a:ext>
              </a:extLst>
            </p:cNvPr>
            <p:cNvSpPr txBox="1"/>
            <p:nvPr/>
          </p:nvSpPr>
          <p:spPr>
            <a:xfrm>
              <a:off x="10970086" y="270957"/>
              <a:ext cx="492443" cy="1426031"/>
            </a:xfrm>
            <a:prstGeom prst="rect">
              <a:avLst/>
            </a:prstGeom>
            <a:noFill/>
          </p:spPr>
          <p:txBody>
            <a:bodyPr vert="eaVert" wrap="none" rtlCol="0">
              <a:spAutoFit/>
            </a:bodyPr>
            <a:lstStyle/>
            <a:p>
              <a:r>
                <a:rPr lang="zh-CN" altLang="en-US" sz="2000" spc="600" dirty="0">
                  <a:solidFill>
                    <a:srgbClr val="3B3734"/>
                  </a:solidFill>
                  <a:latin typeface="宋体" panose="02010600030101010101" pitchFamily="2" charset="-122"/>
                  <a:ea typeface="宋体" panose="02010600030101010101" pitchFamily="2" charset="-122"/>
                </a:rPr>
                <a:t>标题文字</a:t>
              </a:r>
            </a:p>
          </p:txBody>
        </p:sp>
      </p:grpSp>
      <p:grpSp>
        <p:nvGrpSpPr>
          <p:cNvPr id="6" name="组合 5">
            <a:extLst>
              <a:ext uri="{FF2B5EF4-FFF2-40B4-BE49-F238E27FC236}">
                <a16:creationId xmlns:a16="http://schemas.microsoft.com/office/drawing/2014/main" id="{1E0FF89E-6732-4123-B2E4-6D210BCFE0A7}"/>
              </a:ext>
            </a:extLst>
          </p:cNvPr>
          <p:cNvGrpSpPr/>
          <p:nvPr/>
        </p:nvGrpSpPr>
        <p:grpSpPr>
          <a:xfrm>
            <a:off x="10601210" y="1911216"/>
            <a:ext cx="1507186" cy="2066776"/>
            <a:chOff x="13891465" y="3247736"/>
            <a:chExt cx="1507186" cy="2066776"/>
          </a:xfrm>
        </p:grpSpPr>
        <p:sp>
          <p:nvSpPr>
            <p:cNvPr id="7" name="文本框 6">
              <a:extLst>
                <a:ext uri="{FF2B5EF4-FFF2-40B4-BE49-F238E27FC236}">
                  <a16:creationId xmlns:a16="http://schemas.microsoft.com/office/drawing/2014/main" id="{56E297E6-77BF-4F70-A370-05583C9DA78F}"/>
                </a:ext>
              </a:extLst>
            </p:cNvPr>
            <p:cNvSpPr txBox="1"/>
            <p:nvPr/>
          </p:nvSpPr>
          <p:spPr>
            <a:xfrm rot="16200000">
              <a:off x="14131638" y="4047498"/>
              <a:ext cx="1415772" cy="1118255"/>
            </a:xfrm>
            <a:prstGeom prst="rect">
              <a:avLst/>
            </a:prstGeom>
            <a:noFill/>
            <a:effectLst>
              <a:outerShdw blurRad="50800" dist="38100" dir="5400000" algn="t" rotWithShape="0">
                <a:prstClr val="black">
                  <a:alpha val="40000"/>
                </a:prstClr>
              </a:outerShdw>
            </a:effectLst>
          </p:spPr>
          <p:txBody>
            <a:bodyPr vert="eaVert" wrap="none" rtlCol="0">
              <a:spAutoFit/>
            </a:bodyPr>
            <a:lstStyle/>
            <a:p>
              <a:r>
                <a:rPr lang="zh-CN" altLang="en-US" sz="8000" dirty="0">
                  <a:solidFill>
                    <a:srgbClr val="3B3734"/>
                  </a:solidFill>
                  <a:latin typeface="TypeLand 康熙字典體試用版" pitchFamily="50" charset="-120"/>
                  <a:ea typeface="TypeLand 康熙字典體試用版" pitchFamily="50" charset="-120"/>
                </a:rPr>
                <a:t>花</a:t>
              </a:r>
            </a:p>
          </p:txBody>
        </p:sp>
        <p:sp>
          <p:nvSpPr>
            <p:cNvPr id="8" name="文本框 7">
              <a:extLst>
                <a:ext uri="{FF2B5EF4-FFF2-40B4-BE49-F238E27FC236}">
                  <a16:creationId xmlns:a16="http://schemas.microsoft.com/office/drawing/2014/main" id="{0CFAEFE8-305E-4E78-8DB8-8AB75633A2ED}"/>
                </a:ext>
              </a:extLst>
            </p:cNvPr>
            <p:cNvSpPr txBox="1"/>
            <p:nvPr/>
          </p:nvSpPr>
          <p:spPr>
            <a:xfrm rot="16200000">
              <a:off x="13722188" y="3417013"/>
              <a:ext cx="1661993" cy="1323439"/>
            </a:xfrm>
            <a:prstGeom prst="rect">
              <a:avLst/>
            </a:prstGeom>
            <a:noFill/>
            <a:effectLst>
              <a:outerShdw blurRad="50800" dist="38100" dir="5400000" algn="t" rotWithShape="0">
                <a:prstClr val="black">
                  <a:alpha val="40000"/>
                </a:prstClr>
              </a:outerShdw>
            </a:effectLst>
          </p:spPr>
          <p:txBody>
            <a:bodyPr vert="eaVert" wrap="none" rtlCol="0">
              <a:spAutoFit/>
            </a:bodyPr>
            <a:lstStyle/>
            <a:p>
              <a:r>
                <a:rPr lang="zh-CN" altLang="en-US" sz="9600" dirty="0">
                  <a:solidFill>
                    <a:srgbClr val="F3F4ED"/>
                  </a:solidFill>
                  <a:latin typeface="TypeLand 康熙字典體試用版" pitchFamily="50" charset="-120"/>
                  <a:ea typeface="TypeLand 康熙字典體試用版" pitchFamily="50" charset="-120"/>
                </a:rPr>
                <a:t>题</a:t>
              </a:r>
            </a:p>
          </p:txBody>
        </p:sp>
      </p:grpSp>
      <p:sp>
        <p:nvSpPr>
          <p:cNvPr id="11" name="TextBox 10">
            <a:extLst>
              <a:ext uri="{FF2B5EF4-FFF2-40B4-BE49-F238E27FC236}">
                <a16:creationId xmlns:a16="http://schemas.microsoft.com/office/drawing/2014/main" id="{48E0DA7F-E250-4622-A7B4-C1A3F5665F22}"/>
              </a:ext>
            </a:extLst>
          </p:cNvPr>
          <p:cNvSpPr txBox="1"/>
          <p:nvPr/>
        </p:nvSpPr>
        <p:spPr>
          <a:xfrm>
            <a:off x="0" y="0"/>
            <a:ext cx="6096000" cy="584775"/>
          </a:xfrm>
          <a:prstGeom prst="rect">
            <a:avLst/>
          </a:prstGeom>
          <a:noFill/>
        </p:spPr>
        <p:txBody>
          <a:bodyPr wrap="square">
            <a:spAutoFit/>
          </a:bodyPr>
          <a:lstStyle/>
          <a:p>
            <a:pPr marL="0" marR="0" lvl="0" indent="0" algn="just" defTabSz="457200" rtl="0" eaLnBrk="1" fontAlgn="base" latinLnBrk="0" hangingPunct="1">
              <a:lnSpc>
                <a:spcPct val="100000"/>
              </a:lnSpc>
              <a:spcBef>
                <a:spcPct val="0"/>
              </a:spcBef>
              <a:spcAft>
                <a:spcPct val="0"/>
              </a:spcAft>
              <a:buClrTx/>
              <a:buSzTx/>
              <a:buFontTx/>
              <a:buNone/>
              <a:tabLst/>
              <a:defRPr/>
            </a:pPr>
            <a:r>
              <a:rPr kumimoji="0" lang="nl-NL" altLang="en-US" sz="3200" b="1" i="0" u="none" strike="noStrike" kern="1200" cap="none" spc="0" normalizeH="0" baseline="0" noProof="0" dirty="0">
                <a:ln>
                  <a:noFill/>
                </a:ln>
                <a:solidFill>
                  <a:srgbClr val="FFFF00"/>
                </a:solidFill>
                <a:effectLst/>
                <a:uLnTx/>
                <a:uFillTx/>
                <a:latin typeface="Times New Roman" panose="02020603050405020304" pitchFamily="18" charset="0"/>
                <a:ea typeface="+mn-ea"/>
                <a:cs typeface="+mn-cs"/>
              </a:rPr>
              <a:t>II. </a:t>
            </a:r>
            <a:r>
              <a:rPr kumimoji="0" lang="nl-NL" altLang="en-US" sz="3200" b="1" i="0" u="sng" strike="noStrike" kern="1200" cap="none" spc="0" normalizeH="0" baseline="0" noProof="0" dirty="0">
                <a:ln>
                  <a:noFill/>
                </a:ln>
                <a:solidFill>
                  <a:srgbClr val="FFFF00"/>
                </a:solidFill>
                <a:effectLst/>
                <a:uLnTx/>
                <a:uFillTx/>
                <a:latin typeface="Arrus-Black" panose="02020500000000000000" pitchFamily="18" charset="0"/>
                <a:ea typeface="+mn-ea"/>
                <a:cs typeface="Arrus-Black" panose="02020500000000000000" pitchFamily="18" charset="0"/>
              </a:rPr>
              <a:t>Luyện tập </a:t>
            </a:r>
          </a:p>
        </p:txBody>
      </p:sp>
      <p:sp>
        <p:nvSpPr>
          <p:cNvPr id="12" name="Text Box 4">
            <a:extLst>
              <a:ext uri="{FF2B5EF4-FFF2-40B4-BE49-F238E27FC236}">
                <a16:creationId xmlns:a16="http://schemas.microsoft.com/office/drawing/2014/main" id="{5C941F4B-B380-4331-8EB5-BC343FBBC6EA}"/>
              </a:ext>
            </a:extLst>
          </p:cNvPr>
          <p:cNvSpPr txBox="1">
            <a:spLocks noChangeArrowheads="1"/>
          </p:cNvSpPr>
          <p:nvPr/>
        </p:nvSpPr>
        <p:spPr bwMode="auto">
          <a:xfrm>
            <a:off x="143022" y="1783145"/>
            <a:ext cx="11905955" cy="1477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ts val="1000"/>
              </a:spcBef>
              <a:buClr>
                <a:srgbClr val="376092"/>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rgbClr val="376092"/>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rgbClr val="376092"/>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eaLnBrk="0" fontAlgn="base" hangingPunct="0">
              <a:spcBef>
                <a:spcPts val="1000"/>
              </a:spcBef>
              <a:spcAft>
                <a:spcPct val="0"/>
              </a:spcAft>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eaLnBrk="0" fontAlgn="base" hangingPunct="0">
              <a:spcBef>
                <a:spcPts val="1000"/>
              </a:spcBef>
              <a:spcAft>
                <a:spcPct val="0"/>
              </a:spcAft>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eaLnBrk="0" fontAlgn="base" hangingPunct="0">
              <a:spcBef>
                <a:spcPts val="1000"/>
              </a:spcBef>
              <a:spcAft>
                <a:spcPct val="0"/>
              </a:spcAft>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eaLnBrk="0" fontAlgn="base" hangingPunct="0">
              <a:spcBef>
                <a:spcPts val="1000"/>
              </a:spcBef>
              <a:spcAft>
                <a:spcPct val="0"/>
              </a:spcAft>
              <a:buClr>
                <a:srgbClr val="376092"/>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0" fontAlgn="base" hangingPunct="0">
              <a:spcBef>
                <a:spcPct val="0"/>
              </a:spcBef>
              <a:spcAft>
                <a:spcPts val="750"/>
              </a:spcAft>
              <a:buFont typeface="Wingdings 3" panose="05040102010807070707" pitchFamily="18" charset="2"/>
              <a:buNone/>
            </a:pPr>
            <a:r>
              <a:rPr lang="en-US" altLang="en-US" sz="2400" b="1" u="sng" dirty="0" err="1">
                <a:solidFill>
                  <a:srgbClr val="FFFF00"/>
                </a:solidFill>
                <a:latin typeface="Times New Roman" panose="02020603050405020304" pitchFamily="18" charset="0"/>
                <a:cs typeface="Times New Roman" panose="02020603050405020304" pitchFamily="18" charset="0"/>
              </a:rPr>
              <a:t>Câu</a:t>
            </a:r>
            <a:r>
              <a:rPr lang="en-US" altLang="en-US" sz="2400" b="1" u="sng" dirty="0">
                <a:solidFill>
                  <a:srgbClr val="FFFF00"/>
                </a:solidFill>
                <a:latin typeface="Times New Roman" panose="02020603050405020304" pitchFamily="18" charset="0"/>
                <a:cs typeface="Times New Roman" panose="02020603050405020304" pitchFamily="18" charset="0"/>
              </a:rPr>
              <a:t>  7 : </a:t>
            </a:r>
            <a:r>
              <a:rPr lang="en-US" altLang="en-US" sz="2400" dirty="0">
                <a:solidFill>
                  <a:schemeClr val="bg1"/>
                </a:solidFill>
                <a:latin typeface="Times New Roman" panose="02020603050405020304" pitchFamily="18" charset="0"/>
                <a:cs typeface="Times New Roman" panose="02020603050405020304" pitchFamily="18" charset="0"/>
              </a:rPr>
              <a:t>Amino </a:t>
            </a:r>
            <a:r>
              <a:rPr lang="en-US" altLang="en-US" sz="2400" dirty="0" err="1">
                <a:solidFill>
                  <a:schemeClr val="bg1"/>
                </a:solidFill>
                <a:latin typeface="Times New Roman" panose="02020603050405020304" pitchFamily="18" charset="0"/>
                <a:cs typeface="Times New Roman" panose="02020603050405020304" pitchFamily="18" charset="0"/>
              </a:rPr>
              <a:t>axit</a:t>
            </a:r>
            <a:r>
              <a:rPr lang="en-US" altLang="en-US" sz="2400" dirty="0">
                <a:solidFill>
                  <a:schemeClr val="bg1"/>
                </a:solidFill>
                <a:latin typeface="Times New Roman" panose="02020603050405020304" pitchFamily="18" charset="0"/>
                <a:cs typeface="Times New Roman" panose="02020603050405020304" pitchFamily="18" charset="0"/>
              </a:rPr>
              <a:t> X </a:t>
            </a:r>
            <a:r>
              <a:rPr lang="en-US" altLang="en-US" sz="2400" dirty="0" err="1">
                <a:solidFill>
                  <a:schemeClr val="bg1"/>
                </a:solidFill>
                <a:latin typeface="Times New Roman" panose="02020603050405020304" pitchFamily="18" charset="0"/>
                <a:cs typeface="Times New Roman" panose="02020603050405020304" pitchFamily="18" charset="0"/>
              </a:rPr>
              <a:t>chứa</a:t>
            </a:r>
            <a:r>
              <a:rPr lang="en-US" altLang="en-US" sz="2400" dirty="0">
                <a:solidFill>
                  <a:schemeClr val="bg1"/>
                </a:solidFill>
                <a:latin typeface="Times New Roman" panose="02020603050405020304" pitchFamily="18" charset="0"/>
                <a:cs typeface="Times New Roman" panose="02020603050405020304" pitchFamily="18" charset="0"/>
              </a:rPr>
              <a:t> </a:t>
            </a:r>
            <a:r>
              <a:rPr lang="en-US" altLang="en-US" sz="2400" dirty="0" err="1">
                <a:solidFill>
                  <a:schemeClr val="bg1"/>
                </a:solidFill>
                <a:latin typeface="Times New Roman" panose="02020603050405020304" pitchFamily="18" charset="0"/>
                <a:cs typeface="Times New Roman" panose="02020603050405020304" pitchFamily="18" charset="0"/>
              </a:rPr>
              <a:t>một</a:t>
            </a:r>
            <a:r>
              <a:rPr lang="en-US" altLang="en-US" sz="2400" dirty="0">
                <a:solidFill>
                  <a:schemeClr val="bg1"/>
                </a:solidFill>
                <a:latin typeface="Times New Roman" panose="02020603050405020304" pitchFamily="18" charset="0"/>
                <a:cs typeface="Times New Roman" panose="02020603050405020304" pitchFamily="18" charset="0"/>
              </a:rPr>
              <a:t> </a:t>
            </a:r>
            <a:r>
              <a:rPr lang="en-US" altLang="en-US" sz="2400" dirty="0" err="1">
                <a:solidFill>
                  <a:schemeClr val="bg1"/>
                </a:solidFill>
                <a:latin typeface="Times New Roman" panose="02020603050405020304" pitchFamily="18" charset="0"/>
                <a:cs typeface="Times New Roman" panose="02020603050405020304" pitchFamily="18" charset="0"/>
              </a:rPr>
              <a:t>nhóm</a:t>
            </a:r>
            <a:r>
              <a:rPr lang="en-US" altLang="en-US" sz="2400" dirty="0">
                <a:solidFill>
                  <a:schemeClr val="bg1"/>
                </a:solidFill>
                <a:latin typeface="Times New Roman" panose="02020603050405020304" pitchFamily="18" charset="0"/>
                <a:cs typeface="Times New Roman" panose="02020603050405020304" pitchFamily="18" charset="0"/>
              </a:rPr>
              <a:t> -NH</a:t>
            </a:r>
            <a:r>
              <a:rPr lang="en-US" altLang="en-US" sz="2400" baseline="-25000" dirty="0">
                <a:solidFill>
                  <a:schemeClr val="bg1"/>
                </a:solidFill>
                <a:latin typeface="Times New Roman" panose="02020603050405020304" pitchFamily="18" charset="0"/>
                <a:cs typeface="Times New Roman" panose="02020603050405020304" pitchFamily="18" charset="0"/>
              </a:rPr>
              <a:t>2</a:t>
            </a:r>
            <a:r>
              <a:rPr lang="en-US" altLang="en-US" sz="2400" dirty="0">
                <a:solidFill>
                  <a:schemeClr val="bg1"/>
                </a:solidFill>
                <a:latin typeface="Times New Roman" panose="02020603050405020304" pitchFamily="18" charset="0"/>
                <a:cs typeface="Times New Roman" panose="02020603050405020304" pitchFamily="18" charset="0"/>
              </a:rPr>
              <a:t>. Cho 15 gam X </a:t>
            </a:r>
            <a:r>
              <a:rPr lang="en-US" altLang="en-US" sz="2400" dirty="0" err="1">
                <a:solidFill>
                  <a:schemeClr val="bg1"/>
                </a:solidFill>
                <a:latin typeface="Times New Roman" panose="02020603050405020304" pitchFamily="18" charset="0"/>
                <a:cs typeface="Times New Roman" panose="02020603050405020304" pitchFamily="18" charset="0"/>
              </a:rPr>
              <a:t>tác</a:t>
            </a:r>
            <a:r>
              <a:rPr lang="en-US" altLang="en-US" sz="2400" dirty="0">
                <a:solidFill>
                  <a:schemeClr val="bg1"/>
                </a:solidFill>
                <a:latin typeface="Times New Roman" panose="02020603050405020304" pitchFamily="18" charset="0"/>
                <a:cs typeface="Times New Roman" panose="02020603050405020304" pitchFamily="18" charset="0"/>
              </a:rPr>
              <a:t> </a:t>
            </a:r>
            <a:r>
              <a:rPr lang="en-US" altLang="en-US" sz="2400" dirty="0" err="1">
                <a:solidFill>
                  <a:schemeClr val="bg1"/>
                </a:solidFill>
                <a:latin typeface="Times New Roman" panose="02020603050405020304" pitchFamily="18" charset="0"/>
                <a:cs typeface="Times New Roman" panose="02020603050405020304" pitchFamily="18" charset="0"/>
              </a:rPr>
              <a:t>dụng</a:t>
            </a:r>
            <a:r>
              <a:rPr lang="en-US" altLang="en-US" sz="2400" dirty="0">
                <a:solidFill>
                  <a:schemeClr val="bg1"/>
                </a:solidFill>
                <a:latin typeface="Times New Roman" panose="02020603050405020304" pitchFamily="18" charset="0"/>
                <a:cs typeface="Times New Roman" panose="02020603050405020304" pitchFamily="18" charset="0"/>
              </a:rPr>
              <a:t> </a:t>
            </a:r>
            <a:r>
              <a:rPr lang="en-US" altLang="en-US" sz="2400" dirty="0" err="1">
                <a:solidFill>
                  <a:schemeClr val="bg1"/>
                </a:solidFill>
                <a:latin typeface="Times New Roman" panose="02020603050405020304" pitchFamily="18" charset="0"/>
                <a:cs typeface="Times New Roman" panose="02020603050405020304" pitchFamily="18" charset="0"/>
              </a:rPr>
              <a:t>với</a:t>
            </a:r>
            <a:r>
              <a:rPr lang="en-US" altLang="en-US" sz="2400" dirty="0">
                <a:solidFill>
                  <a:schemeClr val="bg1"/>
                </a:solidFill>
                <a:latin typeface="Times New Roman" panose="02020603050405020304" pitchFamily="18" charset="0"/>
                <a:cs typeface="Times New Roman" panose="02020603050405020304" pitchFamily="18" charset="0"/>
              </a:rPr>
              <a:t> </a:t>
            </a:r>
            <a:r>
              <a:rPr lang="en-US" altLang="en-US" sz="2400" dirty="0" err="1">
                <a:solidFill>
                  <a:schemeClr val="bg1"/>
                </a:solidFill>
                <a:latin typeface="Times New Roman" panose="02020603050405020304" pitchFamily="18" charset="0"/>
                <a:cs typeface="Times New Roman" panose="02020603050405020304" pitchFamily="18" charset="0"/>
              </a:rPr>
              <a:t>axit</a:t>
            </a:r>
            <a:r>
              <a:rPr lang="en-US" altLang="en-US" sz="2400" dirty="0">
                <a:solidFill>
                  <a:schemeClr val="bg1"/>
                </a:solidFill>
                <a:latin typeface="Times New Roman" panose="02020603050405020304" pitchFamily="18" charset="0"/>
                <a:cs typeface="Times New Roman" panose="02020603050405020304" pitchFamily="18" charset="0"/>
              </a:rPr>
              <a:t> HCl (</a:t>
            </a:r>
            <a:r>
              <a:rPr lang="en-US" altLang="en-US" sz="2400" dirty="0" err="1">
                <a:solidFill>
                  <a:schemeClr val="bg1"/>
                </a:solidFill>
                <a:latin typeface="Times New Roman" panose="02020603050405020304" pitchFamily="18" charset="0"/>
                <a:cs typeface="Times New Roman" panose="02020603050405020304" pitchFamily="18" charset="0"/>
              </a:rPr>
              <a:t>dư</a:t>
            </a:r>
            <a:r>
              <a:rPr lang="en-US" altLang="en-US" sz="2400" dirty="0">
                <a:solidFill>
                  <a:schemeClr val="bg1"/>
                </a:solidFill>
                <a:latin typeface="Times New Roman" panose="02020603050405020304" pitchFamily="18" charset="0"/>
                <a:cs typeface="Times New Roman" panose="02020603050405020304" pitchFamily="18" charset="0"/>
              </a:rPr>
              <a:t>), </a:t>
            </a:r>
            <a:r>
              <a:rPr lang="en-US" altLang="en-US" sz="2400" dirty="0" err="1">
                <a:solidFill>
                  <a:schemeClr val="bg1"/>
                </a:solidFill>
                <a:latin typeface="Times New Roman" panose="02020603050405020304" pitchFamily="18" charset="0"/>
                <a:cs typeface="Times New Roman" panose="02020603050405020304" pitchFamily="18" charset="0"/>
              </a:rPr>
              <a:t>thu</a:t>
            </a:r>
            <a:r>
              <a:rPr lang="en-US" altLang="en-US" sz="2400" dirty="0">
                <a:solidFill>
                  <a:schemeClr val="bg1"/>
                </a:solidFill>
                <a:latin typeface="Times New Roman" panose="02020603050405020304" pitchFamily="18" charset="0"/>
                <a:cs typeface="Times New Roman" panose="02020603050405020304" pitchFamily="18" charset="0"/>
              </a:rPr>
              <a:t> </a:t>
            </a:r>
            <a:r>
              <a:rPr lang="en-US" altLang="en-US" sz="2400" dirty="0" err="1">
                <a:solidFill>
                  <a:schemeClr val="bg1"/>
                </a:solidFill>
                <a:latin typeface="Times New Roman" panose="02020603050405020304" pitchFamily="18" charset="0"/>
                <a:cs typeface="Times New Roman" panose="02020603050405020304" pitchFamily="18" charset="0"/>
              </a:rPr>
              <a:t>được</a:t>
            </a:r>
            <a:r>
              <a:rPr lang="en-US" altLang="en-US" sz="2400" dirty="0">
                <a:solidFill>
                  <a:schemeClr val="bg1"/>
                </a:solidFill>
                <a:latin typeface="Times New Roman" panose="02020603050405020304" pitchFamily="18" charset="0"/>
                <a:cs typeface="Times New Roman" panose="02020603050405020304" pitchFamily="18" charset="0"/>
              </a:rPr>
              <a:t> 22,3 gam </a:t>
            </a:r>
            <a:r>
              <a:rPr lang="en-US" altLang="en-US" sz="2400" dirty="0" err="1">
                <a:solidFill>
                  <a:schemeClr val="bg1"/>
                </a:solidFill>
                <a:latin typeface="Times New Roman" panose="02020603050405020304" pitchFamily="18" charset="0"/>
                <a:cs typeface="Times New Roman" panose="02020603050405020304" pitchFamily="18" charset="0"/>
              </a:rPr>
              <a:t>muối</a:t>
            </a:r>
            <a:r>
              <a:rPr lang="en-US" altLang="en-US" sz="2400" dirty="0">
                <a:solidFill>
                  <a:schemeClr val="bg1"/>
                </a:solidFill>
                <a:latin typeface="Times New Roman" panose="02020603050405020304" pitchFamily="18" charset="0"/>
                <a:cs typeface="Times New Roman" panose="02020603050405020304" pitchFamily="18" charset="0"/>
              </a:rPr>
              <a:t> khan. </a:t>
            </a:r>
            <a:r>
              <a:rPr lang="en-US" altLang="en-US" sz="2400" dirty="0" err="1">
                <a:solidFill>
                  <a:schemeClr val="bg1"/>
                </a:solidFill>
                <a:latin typeface="Times New Roman" panose="02020603050405020304" pitchFamily="18" charset="0"/>
                <a:cs typeface="Times New Roman" panose="02020603050405020304" pitchFamily="18" charset="0"/>
              </a:rPr>
              <a:t>Công</a:t>
            </a:r>
            <a:r>
              <a:rPr lang="en-US" altLang="en-US" sz="2400" dirty="0">
                <a:solidFill>
                  <a:schemeClr val="bg1"/>
                </a:solidFill>
                <a:latin typeface="Times New Roman" panose="02020603050405020304" pitchFamily="18" charset="0"/>
                <a:cs typeface="Times New Roman" panose="02020603050405020304" pitchFamily="18" charset="0"/>
              </a:rPr>
              <a:t> </a:t>
            </a:r>
            <a:r>
              <a:rPr lang="en-US" altLang="en-US" sz="2400" dirty="0" err="1">
                <a:solidFill>
                  <a:schemeClr val="bg1"/>
                </a:solidFill>
                <a:latin typeface="Times New Roman" panose="02020603050405020304" pitchFamily="18" charset="0"/>
                <a:cs typeface="Times New Roman" panose="02020603050405020304" pitchFamily="18" charset="0"/>
              </a:rPr>
              <a:t>thức</a:t>
            </a:r>
            <a:r>
              <a:rPr lang="en-US" altLang="en-US" sz="2400" dirty="0">
                <a:solidFill>
                  <a:schemeClr val="bg1"/>
                </a:solidFill>
                <a:latin typeface="Times New Roman" panose="02020603050405020304" pitchFamily="18" charset="0"/>
                <a:cs typeface="Times New Roman" panose="02020603050405020304" pitchFamily="18" charset="0"/>
              </a:rPr>
              <a:t> </a:t>
            </a:r>
            <a:r>
              <a:rPr lang="en-US" altLang="en-US" sz="2400" dirty="0" err="1">
                <a:solidFill>
                  <a:schemeClr val="bg1"/>
                </a:solidFill>
                <a:latin typeface="Times New Roman" panose="02020603050405020304" pitchFamily="18" charset="0"/>
                <a:cs typeface="Times New Roman" panose="02020603050405020304" pitchFamily="18" charset="0"/>
              </a:rPr>
              <a:t>cấu</a:t>
            </a:r>
            <a:r>
              <a:rPr lang="en-US" altLang="en-US" sz="2400" dirty="0">
                <a:solidFill>
                  <a:schemeClr val="bg1"/>
                </a:solidFill>
                <a:latin typeface="Times New Roman" panose="02020603050405020304" pitchFamily="18" charset="0"/>
                <a:cs typeface="Times New Roman" panose="02020603050405020304" pitchFamily="18" charset="0"/>
              </a:rPr>
              <a:t> </a:t>
            </a:r>
            <a:r>
              <a:rPr lang="en-US" altLang="en-US" sz="2400" dirty="0" err="1">
                <a:solidFill>
                  <a:schemeClr val="bg1"/>
                </a:solidFill>
                <a:latin typeface="Times New Roman" panose="02020603050405020304" pitchFamily="18" charset="0"/>
                <a:cs typeface="Times New Roman" panose="02020603050405020304" pitchFamily="18" charset="0"/>
              </a:rPr>
              <a:t>tạo</a:t>
            </a:r>
            <a:r>
              <a:rPr lang="en-US" altLang="en-US" sz="2400" dirty="0">
                <a:solidFill>
                  <a:schemeClr val="bg1"/>
                </a:solidFill>
                <a:latin typeface="Times New Roman" panose="02020603050405020304" pitchFamily="18" charset="0"/>
                <a:cs typeface="Times New Roman" panose="02020603050405020304" pitchFamily="18" charset="0"/>
              </a:rPr>
              <a:t> </a:t>
            </a:r>
            <a:r>
              <a:rPr lang="en-US" altLang="en-US" sz="2400" dirty="0" err="1">
                <a:solidFill>
                  <a:schemeClr val="bg1"/>
                </a:solidFill>
                <a:latin typeface="Times New Roman" panose="02020603050405020304" pitchFamily="18" charset="0"/>
                <a:cs typeface="Times New Roman" panose="02020603050405020304" pitchFamily="18" charset="0"/>
              </a:rPr>
              <a:t>thu</a:t>
            </a:r>
            <a:r>
              <a:rPr lang="en-US" altLang="en-US" sz="2400" dirty="0">
                <a:solidFill>
                  <a:schemeClr val="bg1"/>
                </a:solidFill>
                <a:latin typeface="Times New Roman" panose="02020603050405020304" pitchFamily="18" charset="0"/>
                <a:cs typeface="Times New Roman" panose="02020603050405020304" pitchFamily="18" charset="0"/>
              </a:rPr>
              <a:t> </a:t>
            </a:r>
            <a:r>
              <a:rPr lang="en-US" altLang="en-US" sz="2400" dirty="0" err="1">
                <a:solidFill>
                  <a:schemeClr val="bg1"/>
                </a:solidFill>
                <a:latin typeface="Times New Roman" panose="02020603050405020304" pitchFamily="18" charset="0"/>
                <a:cs typeface="Times New Roman" panose="02020603050405020304" pitchFamily="18" charset="0"/>
              </a:rPr>
              <a:t>gọn</a:t>
            </a:r>
            <a:r>
              <a:rPr lang="en-US" altLang="en-US" sz="2400" dirty="0">
                <a:solidFill>
                  <a:schemeClr val="bg1"/>
                </a:solidFill>
                <a:latin typeface="Times New Roman" panose="02020603050405020304" pitchFamily="18" charset="0"/>
                <a:cs typeface="Times New Roman" panose="02020603050405020304" pitchFamily="18" charset="0"/>
              </a:rPr>
              <a:t> </a:t>
            </a:r>
            <a:r>
              <a:rPr lang="en-US" altLang="en-US" sz="2400" dirty="0" err="1">
                <a:solidFill>
                  <a:schemeClr val="bg1"/>
                </a:solidFill>
                <a:latin typeface="Times New Roman" panose="02020603050405020304" pitchFamily="18" charset="0"/>
                <a:cs typeface="Times New Roman" panose="02020603050405020304" pitchFamily="18" charset="0"/>
              </a:rPr>
              <a:t>của</a:t>
            </a:r>
            <a:r>
              <a:rPr lang="en-US" altLang="en-US" sz="2400" dirty="0">
                <a:solidFill>
                  <a:schemeClr val="bg1"/>
                </a:solidFill>
                <a:latin typeface="Times New Roman" panose="02020603050405020304" pitchFamily="18" charset="0"/>
                <a:cs typeface="Times New Roman" panose="02020603050405020304" pitchFamily="18" charset="0"/>
              </a:rPr>
              <a:t> X </a:t>
            </a:r>
            <a:r>
              <a:rPr lang="en-US" altLang="en-US" sz="2400" dirty="0" err="1">
                <a:solidFill>
                  <a:schemeClr val="bg1"/>
                </a:solidFill>
                <a:latin typeface="Times New Roman" panose="02020603050405020304" pitchFamily="18" charset="0"/>
                <a:cs typeface="Times New Roman" panose="02020603050405020304" pitchFamily="18" charset="0"/>
              </a:rPr>
              <a:t>là</a:t>
            </a:r>
            <a:endParaRPr lang="en-US" altLang="en-US" sz="2400" dirty="0">
              <a:solidFill>
                <a:schemeClr val="bg1"/>
              </a:solidFill>
              <a:latin typeface="Times New Roman" panose="02020603050405020304" pitchFamily="18" charset="0"/>
              <a:cs typeface="Times New Roman" panose="02020603050405020304" pitchFamily="18" charset="0"/>
            </a:endParaRPr>
          </a:p>
          <a:p>
            <a:pPr eaLnBrk="0" fontAlgn="base" hangingPunct="0">
              <a:lnSpc>
                <a:spcPts val="2100"/>
              </a:lnSpc>
              <a:spcBef>
                <a:spcPct val="0"/>
              </a:spcBef>
              <a:spcAft>
                <a:spcPct val="0"/>
              </a:spcAft>
              <a:buFont typeface="Wingdings 3" panose="05040102010807070707" pitchFamily="18" charset="2"/>
              <a:buNone/>
            </a:pPr>
            <a:r>
              <a:rPr lang="en-US" altLang="en-US" sz="2400" dirty="0">
                <a:solidFill>
                  <a:schemeClr val="bg1"/>
                </a:solidFill>
                <a:latin typeface="Times New Roman" panose="02020603050405020304" pitchFamily="18" charset="0"/>
                <a:cs typeface="Times New Roman" panose="02020603050405020304" pitchFamily="18" charset="0"/>
              </a:rPr>
              <a:t> 	A. H</a:t>
            </a:r>
            <a:r>
              <a:rPr lang="en-US" altLang="en-US" sz="2400" baseline="-25000" dirty="0">
                <a:solidFill>
                  <a:schemeClr val="bg1"/>
                </a:solidFill>
                <a:latin typeface="Times New Roman" panose="02020603050405020304" pitchFamily="18" charset="0"/>
                <a:cs typeface="Times New Roman" panose="02020603050405020304" pitchFamily="18" charset="0"/>
              </a:rPr>
              <a:t>2</a:t>
            </a:r>
            <a:r>
              <a:rPr lang="en-US" altLang="en-US" sz="2400" dirty="0">
                <a:solidFill>
                  <a:schemeClr val="bg1"/>
                </a:solidFill>
                <a:latin typeface="Times New Roman" panose="02020603050405020304" pitchFamily="18" charset="0"/>
                <a:cs typeface="Times New Roman" panose="02020603050405020304" pitchFamily="18" charset="0"/>
              </a:rPr>
              <a:t>NCH</a:t>
            </a:r>
            <a:r>
              <a:rPr lang="en-US" altLang="en-US" sz="2400" baseline="-25000" dirty="0">
                <a:solidFill>
                  <a:schemeClr val="bg1"/>
                </a:solidFill>
                <a:latin typeface="Times New Roman" panose="02020603050405020304" pitchFamily="18" charset="0"/>
                <a:cs typeface="Times New Roman" panose="02020603050405020304" pitchFamily="18" charset="0"/>
              </a:rPr>
              <a:t>2</a:t>
            </a:r>
            <a:r>
              <a:rPr lang="en-US" altLang="en-US" sz="2400" dirty="0">
                <a:solidFill>
                  <a:schemeClr val="bg1"/>
                </a:solidFill>
                <a:latin typeface="Times New Roman" panose="02020603050405020304" pitchFamily="18" charset="0"/>
                <a:cs typeface="Times New Roman" panose="02020603050405020304" pitchFamily="18" charset="0"/>
              </a:rPr>
              <a:t>COOH. 					B. CH</a:t>
            </a:r>
            <a:r>
              <a:rPr lang="en-US" altLang="en-US" sz="2400" baseline="-25000" dirty="0">
                <a:solidFill>
                  <a:schemeClr val="bg1"/>
                </a:solidFill>
                <a:latin typeface="Times New Roman" panose="02020603050405020304" pitchFamily="18" charset="0"/>
                <a:cs typeface="Times New Roman" panose="02020603050405020304" pitchFamily="18" charset="0"/>
              </a:rPr>
              <a:t>3</a:t>
            </a:r>
            <a:r>
              <a:rPr lang="en-US" altLang="en-US" sz="2400" dirty="0">
                <a:solidFill>
                  <a:schemeClr val="bg1"/>
                </a:solidFill>
                <a:latin typeface="Times New Roman" panose="02020603050405020304" pitchFamily="18" charset="0"/>
                <a:cs typeface="Times New Roman" panose="02020603050405020304" pitchFamily="18" charset="0"/>
              </a:rPr>
              <a:t>CH</a:t>
            </a:r>
            <a:r>
              <a:rPr lang="en-US" altLang="en-US" sz="2400" baseline="-25000" dirty="0">
                <a:solidFill>
                  <a:schemeClr val="bg1"/>
                </a:solidFill>
                <a:latin typeface="Times New Roman" panose="02020603050405020304" pitchFamily="18" charset="0"/>
                <a:cs typeface="Times New Roman" panose="02020603050405020304" pitchFamily="18" charset="0"/>
              </a:rPr>
              <a:t>2</a:t>
            </a:r>
            <a:r>
              <a:rPr lang="en-US" altLang="en-US" sz="2400" dirty="0">
                <a:solidFill>
                  <a:schemeClr val="bg1"/>
                </a:solidFill>
                <a:latin typeface="Times New Roman" panose="02020603050405020304" pitchFamily="18" charset="0"/>
                <a:cs typeface="Times New Roman" panose="02020603050405020304" pitchFamily="18" charset="0"/>
              </a:rPr>
              <a:t>CH(NH</a:t>
            </a:r>
            <a:r>
              <a:rPr lang="en-US" altLang="en-US" sz="2400" baseline="-25000" dirty="0">
                <a:solidFill>
                  <a:schemeClr val="bg1"/>
                </a:solidFill>
                <a:latin typeface="Times New Roman" panose="02020603050405020304" pitchFamily="18" charset="0"/>
                <a:cs typeface="Times New Roman" panose="02020603050405020304" pitchFamily="18" charset="0"/>
              </a:rPr>
              <a:t>2</a:t>
            </a:r>
            <a:r>
              <a:rPr lang="en-US" altLang="en-US" sz="2400" dirty="0">
                <a:solidFill>
                  <a:schemeClr val="bg1"/>
                </a:solidFill>
                <a:latin typeface="Times New Roman" panose="02020603050405020304" pitchFamily="18" charset="0"/>
                <a:cs typeface="Times New Roman" panose="02020603050405020304" pitchFamily="18" charset="0"/>
              </a:rPr>
              <a:t>)COOH.</a:t>
            </a:r>
          </a:p>
          <a:p>
            <a:pPr eaLnBrk="0" fontAlgn="base" hangingPunct="0">
              <a:lnSpc>
                <a:spcPts val="2100"/>
              </a:lnSpc>
              <a:spcBef>
                <a:spcPct val="0"/>
              </a:spcBef>
              <a:spcAft>
                <a:spcPct val="0"/>
              </a:spcAft>
              <a:buFont typeface="Wingdings 3" panose="05040102010807070707" pitchFamily="18" charset="2"/>
              <a:buNone/>
            </a:pPr>
            <a:r>
              <a:rPr lang="en-US" altLang="en-US" sz="2400" dirty="0">
                <a:solidFill>
                  <a:schemeClr val="bg1"/>
                </a:solidFill>
                <a:latin typeface="Times New Roman" panose="02020603050405020304" pitchFamily="18" charset="0"/>
                <a:cs typeface="Times New Roman" panose="02020603050405020304" pitchFamily="18" charset="0"/>
              </a:rPr>
              <a:t> 	C. H</a:t>
            </a:r>
            <a:r>
              <a:rPr lang="en-US" altLang="en-US" sz="2400" baseline="-25000" dirty="0">
                <a:solidFill>
                  <a:schemeClr val="bg1"/>
                </a:solidFill>
                <a:latin typeface="Times New Roman" panose="02020603050405020304" pitchFamily="18" charset="0"/>
                <a:cs typeface="Times New Roman" panose="02020603050405020304" pitchFamily="18" charset="0"/>
              </a:rPr>
              <a:t>2</a:t>
            </a:r>
            <a:r>
              <a:rPr lang="en-US" altLang="en-US" sz="2400" dirty="0">
                <a:solidFill>
                  <a:schemeClr val="bg1"/>
                </a:solidFill>
                <a:latin typeface="Times New Roman" panose="02020603050405020304" pitchFamily="18" charset="0"/>
                <a:cs typeface="Times New Roman" panose="02020603050405020304" pitchFamily="18" charset="0"/>
              </a:rPr>
              <a:t>NCH</a:t>
            </a:r>
            <a:r>
              <a:rPr lang="en-US" altLang="en-US" sz="2400" baseline="-25000" dirty="0">
                <a:solidFill>
                  <a:schemeClr val="bg1"/>
                </a:solidFill>
                <a:latin typeface="Times New Roman" panose="02020603050405020304" pitchFamily="18" charset="0"/>
                <a:cs typeface="Times New Roman" panose="02020603050405020304" pitchFamily="18" charset="0"/>
              </a:rPr>
              <a:t>2</a:t>
            </a:r>
            <a:r>
              <a:rPr lang="en-US" altLang="en-US" sz="2400" dirty="0">
                <a:solidFill>
                  <a:schemeClr val="bg1"/>
                </a:solidFill>
                <a:latin typeface="Times New Roman" panose="02020603050405020304" pitchFamily="18" charset="0"/>
                <a:cs typeface="Times New Roman" panose="02020603050405020304" pitchFamily="18" charset="0"/>
              </a:rPr>
              <a:t>CH</a:t>
            </a:r>
            <a:r>
              <a:rPr lang="en-US" altLang="en-US" sz="2400" baseline="-25000" dirty="0">
                <a:solidFill>
                  <a:schemeClr val="bg1"/>
                </a:solidFill>
                <a:latin typeface="Times New Roman" panose="02020603050405020304" pitchFamily="18" charset="0"/>
                <a:cs typeface="Times New Roman" panose="02020603050405020304" pitchFamily="18" charset="0"/>
              </a:rPr>
              <a:t>2</a:t>
            </a:r>
            <a:r>
              <a:rPr lang="en-US" altLang="en-US" sz="2400" dirty="0">
                <a:solidFill>
                  <a:schemeClr val="bg1"/>
                </a:solidFill>
                <a:latin typeface="Times New Roman" panose="02020603050405020304" pitchFamily="18" charset="0"/>
                <a:cs typeface="Times New Roman" panose="02020603050405020304" pitchFamily="18" charset="0"/>
              </a:rPr>
              <a:t>COOH.   				D. CH</a:t>
            </a:r>
            <a:r>
              <a:rPr lang="en-US" altLang="en-US" sz="2400" baseline="-25000" dirty="0">
                <a:solidFill>
                  <a:schemeClr val="bg1"/>
                </a:solidFill>
                <a:latin typeface="Times New Roman" panose="02020603050405020304" pitchFamily="18" charset="0"/>
                <a:cs typeface="Times New Roman" panose="02020603050405020304" pitchFamily="18" charset="0"/>
              </a:rPr>
              <a:t>3</a:t>
            </a:r>
            <a:r>
              <a:rPr lang="en-US" altLang="en-US" sz="2400" dirty="0">
                <a:solidFill>
                  <a:schemeClr val="bg1"/>
                </a:solidFill>
                <a:latin typeface="Times New Roman" panose="02020603050405020304" pitchFamily="18" charset="0"/>
                <a:cs typeface="Times New Roman" panose="02020603050405020304" pitchFamily="18" charset="0"/>
              </a:rPr>
              <a:t>CH(NH</a:t>
            </a:r>
            <a:r>
              <a:rPr lang="en-US" altLang="en-US" sz="2400" baseline="-25000" dirty="0">
                <a:solidFill>
                  <a:schemeClr val="bg1"/>
                </a:solidFill>
                <a:latin typeface="Times New Roman" panose="02020603050405020304" pitchFamily="18" charset="0"/>
                <a:cs typeface="Times New Roman" panose="02020603050405020304" pitchFamily="18" charset="0"/>
              </a:rPr>
              <a:t>2</a:t>
            </a:r>
            <a:r>
              <a:rPr lang="en-US" altLang="en-US" sz="2400" dirty="0">
                <a:solidFill>
                  <a:schemeClr val="bg1"/>
                </a:solidFill>
                <a:latin typeface="Times New Roman" panose="02020603050405020304" pitchFamily="18" charset="0"/>
                <a:cs typeface="Times New Roman" panose="02020603050405020304" pitchFamily="18" charset="0"/>
              </a:rPr>
              <a:t>)COOH. </a:t>
            </a:r>
          </a:p>
        </p:txBody>
      </p:sp>
      <p:sp>
        <p:nvSpPr>
          <p:cNvPr id="13" name="TextBox 9">
            <a:extLst>
              <a:ext uri="{FF2B5EF4-FFF2-40B4-BE49-F238E27FC236}">
                <a16:creationId xmlns:a16="http://schemas.microsoft.com/office/drawing/2014/main" id="{E01A9D27-A685-4351-B10E-E10AD98135A4}"/>
              </a:ext>
            </a:extLst>
          </p:cNvPr>
          <p:cNvSpPr txBox="1">
            <a:spLocks noChangeArrowheads="1"/>
          </p:cNvSpPr>
          <p:nvPr/>
        </p:nvSpPr>
        <p:spPr bwMode="auto">
          <a:xfrm>
            <a:off x="183308" y="3407853"/>
            <a:ext cx="11698971" cy="1251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defRPr>
                <a:solidFill>
                  <a:schemeClr val="tx1"/>
                </a:solidFill>
                <a:latin typeface="Trebuchet MS" panose="020B0603020202020204" pitchFamily="34" charset="0"/>
              </a:defRPr>
            </a:lvl9pPr>
          </a:lstStyle>
          <a:p>
            <a:pPr algn="just">
              <a:lnSpc>
                <a:spcPct val="107000"/>
              </a:lnSpc>
              <a:tabLst>
                <a:tab pos="228600" algn="l"/>
                <a:tab pos="1828800" algn="l"/>
                <a:tab pos="3429000" algn="l"/>
                <a:tab pos="5029200" algn="l"/>
              </a:tabLst>
            </a:pPr>
            <a:r>
              <a:rPr lang="en-US" altLang="en-US" sz="2400" b="1" u="sng" dirty="0" err="1">
                <a:solidFill>
                  <a:srgbClr val="FFFF00"/>
                </a:solidFill>
                <a:latin typeface="Times New Roman" panose="02020603050405020304" pitchFamily="18" charset="0"/>
                <a:cs typeface="Times New Roman" panose="02020603050405020304" pitchFamily="18" charset="0"/>
              </a:rPr>
              <a:t>Câu</a:t>
            </a:r>
            <a:r>
              <a:rPr lang="en-US" altLang="en-US" sz="2400" b="1" u="sng" dirty="0">
                <a:solidFill>
                  <a:srgbClr val="FFFF00"/>
                </a:solidFill>
                <a:latin typeface="Times New Roman" panose="02020603050405020304" pitchFamily="18" charset="0"/>
                <a:cs typeface="Times New Roman" panose="02020603050405020304" pitchFamily="18" charset="0"/>
              </a:rPr>
              <a:t> 8</a:t>
            </a:r>
            <a:r>
              <a:rPr lang="en-US" altLang="en-US" sz="2400" b="1" dirty="0">
                <a:solidFill>
                  <a:srgbClr val="FFFF00"/>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X </a:t>
            </a:r>
            <a:r>
              <a:rPr lang="en-US" sz="2400" dirty="0" err="1">
                <a:solidFill>
                  <a:schemeClr val="bg1"/>
                </a:solidFill>
                <a:latin typeface="Times New Roman" panose="02020603050405020304" pitchFamily="18" charset="0"/>
                <a:ea typeface="Arial" panose="020B0604020202020204" pitchFamily="34" charset="0"/>
                <a:cs typeface="Times New Roman" panose="02020603050405020304" pitchFamily="18" charset="0"/>
              </a:rPr>
              <a:t>là</a:t>
            </a:r>
            <a:r>
              <a:rPr lang="en-US" sz="2400"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 amin </a:t>
            </a:r>
            <a:r>
              <a:rPr lang="en-US" sz="2400" dirty="0" err="1">
                <a:solidFill>
                  <a:schemeClr val="bg1"/>
                </a:solidFill>
                <a:latin typeface="Times New Roman" panose="02020603050405020304" pitchFamily="18" charset="0"/>
                <a:ea typeface="Arial" panose="020B0604020202020204" pitchFamily="34" charset="0"/>
                <a:cs typeface="Times New Roman" panose="02020603050405020304" pitchFamily="18" charset="0"/>
              </a:rPr>
              <a:t>đơn</a:t>
            </a:r>
            <a:r>
              <a:rPr lang="en-US" sz="2400"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 </a:t>
            </a:r>
            <a:r>
              <a:rPr lang="en-US" sz="2400" dirty="0" err="1">
                <a:solidFill>
                  <a:schemeClr val="bg1"/>
                </a:solidFill>
                <a:latin typeface="Times New Roman" panose="02020603050405020304" pitchFamily="18" charset="0"/>
                <a:ea typeface="Arial" panose="020B0604020202020204" pitchFamily="34" charset="0"/>
                <a:cs typeface="Times New Roman" panose="02020603050405020304" pitchFamily="18" charset="0"/>
              </a:rPr>
              <a:t>chức</a:t>
            </a:r>
            <a:r>
              <a:rPr lang="en-US" sz="2400"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 </a:t>
            </a:r>
            <a:r>
              <a:rPr lang="en-US" sz="2400" dirty="0" err="1">
                <a:solidFill>
                  <a:schemeClr val="bg1"/>
                </a:solidFill>
                <a:latin typeface="Times New Roman" panose="02020603050405020304" pitchFamily="18" charset="0"/>
                <a:ea typeface="Arial" panose="020B0604020202020204" pitchFamily="34" charset="0"/>
                <a:cs typeface="Times New Roman" panose="02020603050405020304" pitchFamily="18" charset="0"/>
              </a:rPr>
              <a:t>mạch</a:t>
            </a:r>
            <a:r>
              <a:rPr lang="en-US" sz="2400"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 </a:t>
            </a:r>
            <a:r>
              <a:rPr lang="en-US" sz="2400" dirty="0" err="1">
                <a:solidFill>
                  <a:schemeClr val="bg1"/>
                </a:solidFill>
                <a:latin typeface="Times New Roman" panose="02020603050405020304" pitchFamily="18" charset="0"/>
                <a:ea typeface="Arial" panose="020B0604020202020204" pitchFamily="34" charset="0"/>
                <a:cs typeface="Times New Roman" panose="02020603050405020304" pitchFamily="18" charset="0"/>
              </a:rPr>
              <a:t>hở</a:t>
            </a:r>
            <a:r>
              <a:rPr lang="en-US" sz="2400"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 </a:t>
            </a:r>
            <a:r>
              <a:rPr lang="en-US" sz="2400" dirty="0" err="1">
                <a:solidFill>
                  <a:schemeClr val="bg1"/>
                </a:solidFill>
                <a:latin typeface="Times New Roman" panose="02020603050405020304" pitchFamily="18" charset="0"/>
                <a:ea typeface="Arial" panose="020B0604020202020204" pitchFamily="34" charset="0"/>
                <a:cs typeface="Times New Roman" panose="02020603050405020304" pitchFamily="18" charset="0"/>
              </a:rPr>
              <a:t>bậc</a:t>
            </a:r>
            <a:r>
              <a:rPr lang="en-US" sz="2400"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 II. Cho 11,68 gam X </a:t>
            </a:r>
            <a:r>
              <a:rPr lang="en-US" sz="2400" dirty="0" err="1">
                <a:solidFill>
                  <a:schemeClr val="bg1"/>
                </a:solidFill>
                <a:latin typeface="Times New Roman" panose="02020603050405020304" pitchFamily="18" charset="0"/>
                <a:ea typeface="Arial" panose="020B0604020202020204" pitchFamily="34" charset="0"/>
                <a:cs typeface="Times New Roman" panose="02020603050405020304" pitchFamily="18" charset="0"/>
              </a:rPr>
              <a:t>tác</a:t>
            </a:r>
            <a:r>
              <a:rPr lang="en-US" sz="2400"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 </a:t>
            </a:r>
            <a:r>
              <a:rPr lang="en-US" sz="2400" dirty="0" err="1">
                <a:solidFill>
                  <a:schemeClr val="bg1"/>
                </a:solidFill>
                <a:latin typeface="Times New Roman" panose="02020603050405020304" pitchFamily="18" charset="0"/>
                <a:ea typeface="Arial" panose="020B0604020202020204" pitchFamily="34" charset="0"/>
                <a:cs typeface="Times New Roman" panose="02020603050405020304" pitchFamily="18" charset="0"/>
              </a:rPr>
              <a:t>dụng</a:t>
            </a:r>
            <a:r>
              <a:rPr lang="en-US" sz="2400"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 </a:t>
            </a:r>
            <a:r>
              <a:rPr lang="en-US" sz="2400" dirty="0" err="1">
                <a:solidFill>
                  <a:schemeClr val="bg1"/>
                </a:solidFill>
                <a:latin typeface="Times New Roman" panose="02020603050405020304" pitchFamily="18" charset="0"/>
                <a:ea typeface="Arial" panose="020B0604020202020204" pitchFamily="34" charset="0"/>
                <a:cs typeface="Times New Roman" panose="02020603050405020304" pitchFamily="18" charset="0"/>
              </a:rPr>
              <a:t>với</a:t>
            </a:r>
            <a:r>
              <a:rPr lang="en-US" sz="2400"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 </a:t>
            </a:r>
            <a:r>
              <a:rPr lang="en-US" sz="2400" dirty="0" err="1">
                <a:solidFill>
                  <a:schemeClr val="bg1"/>
                </a:solidFill>
                <a:latin typeface="Times New Roman" panose="02020603050405020304" pitchFamily="18" charset="0"/>
                <a:ea typeface="Arial" panose="020B0604020202020204" pitchFamily="34" charset="0"/>
                <a:cs typeface="Times New Roman" panose="02020603050405020304" pitchFamily="18" charset="0"/>
              </a:rPr>
              <a:t>lượng</a:t>
            </a:r>
            <a:r>
              <a:rPr lang="en-US" sz="2400"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 </a:t>
            </a:r>
            <a:r>
              <a:rPr lang="en-US" sz="2400" dirty="0" err="1">
                <a:solidFill>
                  <a:schemeClr val="bg1"/>
                </a:solidFill>
                <a:latin typeface="Times New Roman" panose="02020603050405020304" pitchFamily="18" charset="0"/>
                <a:ea typeface="Arial" panose="020B0604020202020204" pitchFamily="34" charset="0"/>
                <a:cs typeface="Times New Roman" panose="02020603050405020304" pitchFamily="18" charset="0"/>
              </a:rPr>
              <a:t>dư</a:t>
            </a:r>
            <a:r>
              <a:rPr lang="en-US" sz="2400"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 dung </a:t>
            </a:r>
            <a:r>
              <a:rPr lang="en-US" sz="2400" dirty="0" err="1">
                <a:solidFill>
                  <a:schemeClr val="bg1"/>
                </a:solidFill>
                <a:latin typeface="Times New Roman" panose="02020603050405020304" pitchFamily="18" charset="0"/>
                <a:ea typeface="Arial" panose="020B0604020202020204" pitchFamily="34" charset="0"/>
                <a:cs typeface="Times New Roman" panose="02020603050405020304" pitchFamily="18" charset="0"/>
              </a:rPr>
              <a:t>dịch</a:t>
            </a:r>
            <a:r>
              <a:rPr lang="en-US" sz="2400"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 HCl </a:t>
            </a:r>
            <a:r>
              <a:rPr lang="en-US" sz="2400" dirty="0" err="1">
                <a:solidFill>
                  <a:schemeClr val="bg1"/>
                </a:solidFill>
                <a:latin typeface="Times New Roman" panose="02020603050405020304" pitchFamily="18" charset="0"/>
                <a:ea typeface="Arial" panose="020B0604020202020204" pitchFamily="34" charset="0"/>
                <a:cs typeface="Times New Roman" panose="02020603050405020304" pitchFamily="18" charset="0"/>
              </a:rPr>
              <a:t>thu</a:t>
            </a:r>
            <a:r>
              <a:rPr lang="en-US" sz="2400"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 </a:t>
            </a:r>
            <a:r>
              <a:rPr lang="en-US" sz="2400" dirty="0" err="1">
                <a:solidFill>
                  <a:schemeClr val="bg1"/>
                </a:solidFill>
                <a:latin typeface="Times New Roman" panose="02020603050405020304" pitchFamily="18" charset="0"/>
                <a:ea typeface="Arial" panose="020B0604020202020204" pitchFamily="34" charset="0"/>
                <a:cs typeface="Times New Roman" panose="02020603050405020304" pitchFamily="18" charset="0"/>
              </a:rPr>
              <a:t>được</a:t>
            </a:r>
            <a:r>
              <a:rPr lang="en-US" sz="2400"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 17,52 gam </a:t>
            </a:r>
            <a:r>
              <a:rPr lang="en-US" sz="2400" dirty="0" err="1">
                <a:solidFill>
                  <a:schemeClr val="bg1"/>
                </a:solidFill>
                <a:latin typeface="Times New Roman" panose="02020603050405020304" pitchFamily="18" charset="0"/>
                <a:ea typeface="Arial" panose="020B0604020202020204" pitchFamily="34" charset="0"/>
                <a:cs typeface="Times New Roman" panose="02020603050405020304" pitchFamily="18" charset="0"/>
              </a:rPr>
              <a:t>muối</a:t>
            </a:r>
            <a:r>
              <a:rPr lang="en-US" sz="2400"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 </a:t>
            </a:r>
            <a:r>
              <a:rPr lang="en-US" sz="2400" dirty="0" err="1">
                <a:solidFill>
                  <a:schemeClr val="bg1"/>
                </a:solidFill>
                <a:latin typeface="Times New Roman" panose="02020603050405020304" pitchFamily="18" charset="0"/>
                <a:ea typeface="Arial" panose="020B0604020202020204" pitchFamily="34" charset="0"/>
                <a:cs typeface="Times New Roman" panose="02020603050405020304" pitchFamily="18" charset="0"/>
              </a:rPr>
              <a:t>Số</a:t>
            </a:r>
            <a:r>
              <a:rPr lang="en-US" sz="2400"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 </a:t>
            </a:r>
            <a:r>
              <a:rPr lang="en-US" sz="2400" dirty="0" err="1">
                <a:solidFill>
                  <a:schemeClr val="bg1"/>
                </a:solidFill>
                <a:latin typeface="Times New Roman" panose="02020603050405020304" pitchFamily="18" charset="0"/>
                <a:ea typeface="Arial" panose="020B0604020202020204" pitchFamily="34" charset="0"/>
                <a:cs typeface="Times New Roman" panose="02020603050405020304" pitchFamily="18" charset="0"/>
              </a:rPr>
              <a:t>công</a:t>
            </a:r>
            <a:r>
              <a:rPr lang="en-US" sz="2400"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 </a:t>
            </a:r>
            <a:r>
              <a:rPr lang="en-US" sz="2400" dirty="0" err="1">
                <a:solidFill>
                  <a:schemeClr val="bg1"/>
                </a:solidFill>
                <a:latin typeface="Times New Roman" panose="02020603050405020304" pitchFamily="18" charset="0"/>
                <a:ea typeface="Arial" panose="020B0604020202020204" pitchFamily="34" charset="0"/>
                <a:cs typeface="Times New Roman" panose="02020603050405020304" pitchFamily="18" charset="0"/>
              </a:rPr>
              <a:t>thức</a:t>
            </a:r>
            <a:r>
              <a:rPr lang="en-US" sz="2400"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 </a:t>
            </a:r>
            <a:r>
              <a:rPr lang="en-US" sz="2400" dirty="0" err="1">
                <a:solidFill>
                  <a:schemeClr val="bg1"/>
                </a:solidFill>
                <a:latin typeface="Times New Roman" panose="02020603050405020304" pitchFamily="18" charset="0"/>
                <a:ea typeface="Arial" panose="020B0604020202020204" pitchFamily="34" charset="0"/>
                <a:cs typeface="Times New Roman" panose="02020603050405020304" pitchFamily="18" charset="0"/>
              </a:rPr>
              <a:t>cấu</a:t>
            </a:r>
            <a:r>
              <a:rPr lang="en-US" sz="2400"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 </a:t>
            </a:r>
            <a:r>
              <a:rPr lang="en-US" sz="2400" dirty="0" err="1">
                <a:solidFill>
                  <a:schemeClr val="bg1"/>
                </a:solidFill>
                <a:latin typeface="Times New Roman" panose="02020603050405020304" pitchFamily="18" charset="0"/>
                <a:ea typeface="Arial" panose="020B0604020202020204" pitchFamily="34" charset="0"/>
                <a:cs typeface="Times New Roman" panose="02020603050405020304" pitchFamily="18" charset="0"/>
              </a:rPr>
              <a:t>tạo</a:t>
            </a:r>
            <a:r>
              <a:rPr lang="en-US" sz="2400"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 </a:t>
            </a:r>
            <a:r>
              <a:rPr lang="en-US" sz="2400" dirty="0" err="1">
                <a:solidFill>
                  <a:schemeClr val="bg1"/>
                </a:solidFill>
                <a:latin typeface="Times New Roman" panose="02020603050405020304" pitchFamily="18" charset="0"/>
                <a:ea typeface="Arial" panose="020B0604020202020204" pitchFamily="34" charset="0"/>
                <a:cs typeface="Times New Roman" panose="02020603050405020304" pitchFamily="18" charset="0"/>
              </a:rPr>
              <a:t>phù</a:t>
            </a:r>
            <a:r>
              <a:rPr lang="en-US" sz="2400"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 </a:t>
            </a:r>
            <a:r>
              <a:rPr lang="en-US" sz="2400" dirty="0" err="1">
                <a:solidFill>
                  <a:schemeClr val="bg1"/>
                </a:solidFill>
                <a:latin typeface="Times New Roman" panose="02020603050405020304" pitchFamily="18" charset="0"/>
                <a:ea typeface="Arial" panose="020B0604020202020204" pitchFamily="34" charset="0"/>
                <a:cs typeface="Times New Roman" panose="02020603050405020304" pitchFamily="18" charset="0"/>
              </a:rPr>
              <a:t>hợp</a:t>
            </a:r>
            <a:r>
              <a:rPr lang="en-US" sz="2400"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 </a:t>
            </a:r>
            <a:r>
              <a:rPr lang="en-US" sz="2400" dirty="0" err="1">
                <a:solidFill>
                  <a:schemeClr val="bg1"/>
                </a:solidFill>
                <a:latin typeface="Times New Roman" panose="02020603050405020304" pitchFamily="18" charset="0"/>
                <a:ea typeface="Arial" panose="020B0604020202020204" pitchFamily="34" charset="0"/>
                <a:cs typeface="Times New Roman" panose="02020603050405020304" pitchFamily="18" charset="0"/>
              </a:rPr>
              <a:t>của</a:t>
            </a:r>
            <a:r>
              <a:rPr lang="en-US" sz="2400"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 X </a:t>
            </a:r>
            <a:r>
              <a:rPr lang="en-US" sz="2400" dirty="0" err="1">
                <a:solidFill>
                  <a:schemeClr val="bg1"/>
                </a:solidFill>
                <a:latin typeface="Times New Roman" panose="02020603050405020304" pitchFamily="18" charset="0"/>
                <a:ea typeface="Arial" panose="020B0604020202020204" pitchFamily="34" charset="0"/>
                <a:cs typeface="Times New Roman" panose="02020603050405020304" pitchFamily="18" charset="0"/>
              </a:rPr>
              <a:t>là</a:t>
            </a:r>
            <a:endPar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tabLst>
                <a:tab pos="228600" algn="l"/>
                <a:tab pos="1828800" algn="l"/>
                <a:tab pos="3429000" algn="l"/>
                <a:tab pos="5029200" algn="l"/>
              </a:tabLst>
            </a:pPr>
            <a:r>
              <a:rPr lang="en-US" sz="2400"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A. 2.	B. 8.	C. 3.	D. 4.</a:t>
            </a:r>
            <a:endPar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14" name="TextBox 9">
            <a:extLst>
              <a:ext uri="{FF2B5EF4-FFF2-40B4-BE49-F238E27FC236}">
                <a16:creationId xmlns:a16="http://schemas.microsoft.com/office/drawing/2014/main" id="{9E4376E9-8A62-4C84-BC43-329825EE23AC}"/>
              </a:ext>
            </a:extLst>
          </p:cNvPr>
          <p:cNvSpPr txBox="1">
            <a:spLocks noChangeArrowheads="1"/>
          </p:cNvSpPr>
          <p:nvPr/>
        </p:nvSpPr>
        <p:spPr bwMode="auto">
          <a:xfrm>
            <a:off x="183308" y="4802830"/>
            <a:ext cx="11938687" cy="1577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defRPr>
                <a:solidFill>
                  <a:schemeClr val="tx1"/>
                </a:solidFill>
                <a:latin typeface="Trebuchet MS" panose="020B0603020202020204" pitchFamily="34" charset="0"/>
              </a:defRPr>
            </a:lvl9pPr>
          </a:lstStyle>
          <a:p>
            <a:pPr eaLnBrk="0" fontAlgn="base" hangingPunct="0">
              <a:spcBef>
                <a:spcPct val="0"/>
              </a:spcBef>
              <a:spcAft>
                <a:spcPts val="750"/>
              </a:spcAft>
            </a:pPr>
            <a:r>
              <a:rPr lang="en-US" altLang="en-US" sz="2400" b="1" u="sng" dirty="0" err="1">
                <a:solidFill>
                  <a:srgbClr val="FFFF00"/>
                </a:solidFill>
                <a:latin typeface="Times New Roman" panose="02020603050405020304" pitchFamily="18" charset="0"/>
                <a:cs typeface="Times New Roman" panose="02020603050405020304" pitchFamily="18" charset="0"/>
              </a:rPr>
              <a:t>Câu</a:t>
            </a:r>
            <a:r>
              <a:rPr lang="en-US" altLang="en-US" sz="2400" b="1" u="sng" dirty="0">
                <a:solidFill>
                  <a:srgbClr val="FFFF00"/>
                </a:solidFill>
                <a:latin typeface="Times New Roman" panose="02020603050405020304" pitchFamily="18" charset="0"/>
                <a:cs typeface="Times New Roman" panose="02020603050405020304" pitchFamily="18" charset="0"/>
              </a:rPr>
              <a:t> 9</a:t>
            </a:r>
            <a:r>
              <a:rPr lang="en-US" altLang="en-US" sz="2400" b="1" u="sng" dirty="0">
                <a:solidFill>
                  <a:schemeClr val="bg1"/>
                </a:solidFill>
                <a:latin typeface="Times New Roman" panose="02020603050405020304" pitchFamily="18" charset="0"/>
                <a:cs typeface="Times New Roman" panose="02020603050405020304" pitchFamily="18" charset="0"/>
              </a:rPr>
              <a:t>:</a:t>
            </a:r>
            <a:r>
              <a:rPr lang="en-US" altLang="en-US" sz="2400" b="1" dirty="0">
                <a:solidFill>
                  <a:schemeClr val="bg1"/>
                </a:solidFill>
                <a:latin typeface="Times New Roman" panose="02020603050405020304" pitchFamily="18" charset="0"/>
                <a:cs typeface="Times New Roman" panose="02020603050405020304" pitchFamily="18" charset="0"/>
              </a:rPr>
              <a:t> </a:t>
            </a:r>
            <a:r>
              <a:rPr lang="en-US" altLang="en-US" sz="2400" dirty="0">
                <a:solidFill>
                  <a:schemeClr val="bg1"/>
                </a:solidFill>
                <a:latin typeface="Times New Roman" panose="02020603050405020304" pitchFamily="18" charset="0"/>
                <a:cs typeface="Times New Roman" panose="02020603050405020304" pitchFamily="18" charset="0"/>
              </a:rPr>
              <a:t>Amino </a:t>
            </a:r>
            <a:r>
              <a:rPr lang="en-US" altLang="en-US" sz="2400" dirty="0" err="1">
                <a:solidFill>
                  <a:schemeClr val="bg1"/>
                </a:solidFill>
                <a:latin typeface="Times New Roman" panose="02020603050405020304" pitchFamily="18" charset="0"/>
                <a:cs typeface="Times New Roman" panose="02020603050405020304" pitchFamily="18" charset="0"/>
              </a:rPr>
              <a:t>axit</a:t>
            </a:r>
            <a:r>
              <a:rPr lang="en-US" altLang="en-US" sz="2400" dirty="0">
                <a:solidFill>
                  <a:schemeClr val="bg1"/>
                </a:solidFill>
                <a:latin typeface="Times New Roman" panose="02020603050405020304" pitchFamily="18" charset="0"/>
                <a:cs typeface="Times New Roman" panose="02020603050405020304" pitchFamily="18" charset="0"/>
              </a:rPr>
              <a:t> X </a:t>
            </a:r>
            <a:r>
              <a:rPr lang="en-US" altLang="en-US" sz="2400" dirty="0" err="1">
                <a:solidFill>
                  <a:schemeClr val="bg1"/>
                </a:solidFill>
                <a:latin typeface="Times New Roman" panose="02020603050405020304" pitchFamily="18" charset="0"/>
                <a:cs typeface="Times New Roman" panose="02020603050405020304" pitchFamily="18" charset="0"/>
              </a:rPr>
              <a:t>có</a:t>
            </a:r>
            <a:r>
              <a:rPr lang="en-US" altLang="en-US" sz="2400" dirty="0">
                <a:solidFill>
                  <a:schemeClr val="bg1"/>
                </a:solidFill>
                <a:latin typeface="Times New Roman" panose="02020603050405020304" pitchFamily="18" charset="0"/>
                <a:cs typeface="Times New Roman" panose="02020603050405020304" pitchFamily="18" charset="0"/>
              </a:rPr>
              <a:t> </a:t>
            </a:r>
            <a:r>
              <a:rPr lang="en-US" altLang="en-US" sz="2400" dirty="0" err="1">
                <a:solidFill>
                  <a:schemeClr val="bg1"/>
                </a:solidFill>
                <a:latin typeface="Times New Roman" panose="02020603050405020304" pitchFamily="18" charset="0"/>
                <a:cs typeface="Times New Roman" panose="02020603050405020304" pitchFamily="18" charset="0"/>
              </a:rPr>
              <a:t>công</a:t>
            </a:r>
            <a:r>
              <a:rPr lang="en-US" altLang="en-US" sz="2400" dirty="0">
                <a:solidFill>
                  <a:schemeClr val="bg1"/>
                </a:solidFill>
                <a:latin typeface="Times New Roman" panose="02020603050405020304" pitchFamily="18" charset="0"/>
                <a:cs typeface="Times New Roman" panose="02020603050405020304" pitchFamily="18" charset="0"/>
              </a:rPr>
              <a:t> </a:t>
            </a:r>
            <a:r>
              <a:rPr lang="en-US" altLang="en-US" sz="2400" dirty="0" err="1">
                <a:solidFill>
                  <a:schemeClr val="bg1"/>
                </a:solidFill>
                <a:latin typeface="Times New Roman" panose="02020603050405020304" pitchFamily="18" charset="0"/>
                <a:cs typeface="Times New Roman" panose="02020603050405020304" pitchFamily="18" charset="0"/>
              </a:rPr>
              <a:t>thức</a:t>
            </a:r>
            <a:r>
              <a:rPr lang="en-US" altLang="en-US" sz="2400" dirty="0">
                <a:solidFill>
                  <a:schemeClr val="bg1"/>
                </a:solidFill>
                <a:latin typeface="Times New Roman" panose="02020603050405020304" pitchFamily="18" charset="0"/>
                <a:cs typeface="Times New Roman" panose="02020603050405020304" pitchFamily="18" charset="0"/>
              </a:rPr>
              <a:t> H</a:t>
            </a:r>
            <a:r>
              <a:rPr lang="en-US" altLang="en-US" sz="2400" baseline="-25000" dirty="0">
                <a:solidFill>
                  <a:schemeClr val="bg1"/>
                </a:solidFill>
                <a:latin typeface="Times New Roman" panose="02020603050405020304" pitchFamily="18" charset="0"/>
                <a:cs typeface="Times New Roman" panose="02020603050405020304" pitchFamily="18" charset="0"/>
              </a:rPr>
              <a:t>2</a:t>
            </a:r>
            <a:r>
              <a:rPr lang="en-US" altLang="en-US" sz="2400" dirty="0">
                <a:solidFill>
                  <a:schemeClr val="bg1"/>
                </a:solidFill>
                <a:latin typeface="Times New Roman" panose="02020603050405020304" pitchFamily="18" charset="0"/>
                <a:cs typeface="Times New Roman" panose="02020603050405020304" pitchFamily="18" charset="0"/>
              </a:rPr>
              <a:t>NC</a:t>
            </a:r>
            <a:r>
              <a:rPr lang="en-US" altLang="en-US" sz="2400" baseline="-25000" dirty="0">
                <a:solidFill>
                  <a:schemeClr val="bg1"/>
                </a:solidFill>
                <a:latin typeface="Times New Roman" panose="02020603050405020304" pitchFamily="18" charset="0"/>
                <a:cs typeface="Times New Roman" panose="02020603050405020304" pitchFamily="18" charset="0"/>
              </a:rPr>
              <a:t>x</a:t>
            </a:r>
            <a:r>
              <a:rPr lang="en-US" altLang="en-US" sz="2400" dirty="0">
                <a:solidFill>
                  <a:schemeClr val="bg1"/>
                </a:solidFill>
                <a:latin typeface="Times New Roman" panose="02020603050405020304" pitchFamily="18" charset="0"/>
                <a:cs typeface="Times New Roman" panose="02020603050405020304" pitchFamily="18" charset="0"/>
              </a:rPr>
              <a:t>H</a:t>
            </a:r>
            <a:r>
              <a:rPr lang="en-US" altLang="en-US" sz="2400" baseline="-25000" dirty="0">
                <a:solidFill>
                  <a:schemeClr val="bg1"/>
                </a:solidFill>
                <a:latin typeface="Times New Roman" panose="02020603050405020304" pitchFamily="18" charset="0"/>
                <a:cs typeface="Times New Roman" panose="02020603050405020304" pitchFamily="18" charset="0"/>
              </a:rPr>
              <a:t>y</a:t>
            </a:r>
            <a:r>
              <a:rPr lang="en-US" altLang="en-US" sz="2400" dirty="0">
                <a:solidFill>
                  <a:schemeClr val="bg1"/>
                </a:solidFill>
                <a:latin typeface="Times New Roman" panose="02020603050405020304" pitchFamily="18" charset="0"/>
                <a:cs typeface="Times New Roman" panose="02020603050405020304" pitchFamily="18" charset="0"/>
              </a:rPr>
              <a:t>(COOH)</a:t>
            </a:r>
            <a:r>
              <a:rPr lang="en-US" altLang="en-US" sz="2400" baseline="-25000" dirty="0">
                <a:solidFill>
                  <a:schemeClr val="bg1"/>
                </a:solidFill>
                <a:latin typeface="Times New Roman" panose="02020603050405020304" pitchFamily="18" charset="0"/>
                <a:cs typeface="Times New Roman" panose="02020603050405020304" pitchFamily="18" charset="0"/>
              </a:rPr>
              <a:t>2</a:t>
            </a:r>
            <a:r>
              <a:rPr lang="en-US" altLang="en-US" sz="2400" dirty="0">
                <a:solidFill>
                  <a:schemeClr val="bg1"/>
                </a:solidFill>
                <a:latin typeface="Times New Roman" panose="02020603050405020304" pitchFamily="18" charset="0"/>
                <a:cs typeface="Times New Roman" panose="02020603050405020304" pitchFamily="18" charset="0"/>
              </a:rPr>
              <a:t>. Cho 0,1 mol X </a:t>
            </a:r>
            <a:r>
              <a:rPr lang="en-US" altLang="en-US" sz="2400" dirty="0" err="1">
                <a:solidFill>
                  <a:schemeClr val="bg1"/>
                </a:solidFill>
                <a:latin typeface="Times New Roman" panose="02020603050405020304" pitchFamily="18" charset="0"/>
                <a:cs typeface="Times New Roman" panose="02020603050405020304" pitchFamily="18" charset="0"/>
              </a:rPr>
              <a:t>vào</a:t>
            </a:r>
            <a:r>
              <a:rPr lang="en-US" altLang="en-US" sz="2400" dirty="0">
                <a:solidFill>
                  <a:schemeClr val="bg1"/>
                </a:solidFill>
                <a:latin typeface="Times New Roman" panose="02020603050405020304" pitchFamily="18" charset="0"/>
                <a:cs typeface="Times New Roman" panose="02020603050405020304" pitchFamily="18" charset="0"/>
              </a:rPr>
              <a:t> 0,2 </a:t>
            </a:r>
            <a:r>
              <a:rPr lang="en-US" altLang="en-US" sz="2400" dirty="0" err="1">
                <a:solidFill>
                  <a:schemeClr val="bg1"/>
                </a:solidFill>
                <a:latin typeface="Times New Roman" panose="02020603050405020304" pitchFamily="18" charset="0"/>
                <a:cs typeface="Times New Roman" panose="02020603050405020304" pitchFamily="18" charset="0"/>
              </a:rPr>
              <a:t>lít</a:t>
            </a:r>
            <a:r>
              <a:rPr lang="en-US" altLang="en-US" sz="2400" dirty="0">
                <a:solidFill>
                  <a:schemeClr val="bg1"/>
                </a:solidFill>
                <a:latin typeface="Times New Roman" panose="02020603050405020304" pitchFamily="18" charset="0"/>
                <a:cs typeface="Times New Roman" panose="02020603050405020304" pitchFamily="18" charset="0"/>
              </a:rPr>
              <a:t> dung </a:t>
            </a:r>
            <a:r>
              <a:rPr lang="en-US" altLang="en-US" sz="2400" dirty="0" err="1">
                <a:solidFill>
                  <a:schemeClr val="bg1"/>
                </a:solidFill>
                <a:latin typeface="Times New Roman" panose="02020603050405020304" pitchFamily="18" charset="0"/>
                <a:cs typeface="Times New Roman" panose="02020603050405020304" pitchFamily="18" charset="0"/>
              </a:rPr>
              <a:t>dịch</a:t>
            </a:r>
            <a:r>
              <a:rPr lang="en-US" altLang="en-US" sz="2400" dirty="0">
                <a:solidFill>
                  <a:schemeClr val="bg1"/>
                </a:solidFill>
                <a:latin typeface="Times New Roman" panose="02020603050405020304" pitchFamily="18" charset="0"/>
                <a:cs typeface="Times New Roman" panose="02020603050405020304" pitchFamily="18" charset="0"/>
              </a:rPr>
              <a:t> H</a:t>
            </a:r>
            <a:r>
              <a:rPr lang="en-US" altLang="en-US" sz="2400" baseline="-25000" dirty="0">
                <a:solidFill>
                  <a:schemeClr val="bg1"/>
                </a:solidFill>
                <a:latin typeface="Times New Roman" panose="02020603050405020304" pitchFamily="18" charset="0"/>
                <a:cs typeface="Times New Roman" panose="02020603050405020304" pitchFamily="18" charset="0"/>
              </a:rPr>
              <a:t>2</a:t>
            </a:r>
            <a:r>
              <a:rPr lang="en-US" altLang="en-US" sz="2400" dirty="0">
                <a:solidFill>
                  <a:schemeClr val="bg1"/>
                </a:solidFill>
                <a:latin typeface="Times New Roman" panose="02020603050405020304" pitchFamily="18" charset="0"/>
                <a:cs typeface="Times New Roman" panose="02020603050405020304" pitchFamily="18" charset="0"/>
              </a:rPr>
              <a:t>SO</a:t>
            </a:r>
            <a:r>
              <a:rPr lang="en-US" altLang="en-US" sz="2400" baseline="-25000" dirty="0">
                <a:solidFill>
                  <a:schemeClr val="bg1"/>
                </a:solidFill>
                <a:latin typeface="Times New Roman" panose="02020603050405020304" pitchFamily="18" charset="0"/>
                <a:cs typeface="Times New Roman" panose="02020603050405020304" pitchFamily="18" charset="0"/>
              </a:rPr>
              <a:t>4</a:t>
            </a:r>
            <a:r>
              <a:rPr lang="en-US" altLang="en-US" sz="2400" dirty="0">
                <a:solidFill>
                  <a:schemeClr val="bg1"/>
                </a:solidFill>
                <a:latin typeface="Times New Roman" panose="02020603050405020304" pitchFamily="18" charset="0"/>
                <a:cs typeface="Times New Roman" panose="02020603050405020304" pitchFamily="18" charset="0"/>
              </a:rPr>
              <a:t> 0,5M, </a:t>
            </a:r>
            <a:r>
              <a:rPr lang="en-US" altLang="en-US" sz="2400" dirty="0" err="1">
                <a:solidFill>
                  <a:schemeClr val="bg1"/>
                </a:solidFill>
                <a:latin typeface="Times New Roman" panose="02020603050405020304" pitchFamily="18" charset="0"/>
                <a:cs typeface="Times New Roman" panose="02020603050405020304" pitchFamily="18" charset="0"/>
              </a:rPr>
              <a:t>thu</a:t>
            </a:r>
            <a:r>
              <a:rPr lang="en-US" altLang="en-US" sz="2400" dirty="0">
                <a:solidFill>
                  <a:schemeClr val="bg1"/>
                </a:solidFill>
                <a:latin typeface="Times New Roman" panose="02020603050405020304" pitchFamily="18" charset="0"/>
                <a:cs typeface="Times New Roman" panose="02020603050405020304" pitchFamily="18" charset="0"/>
              </a:rPr>
              <a:t> </a:t>
            </a:r>
            <a:r>
              <a:rPr lang="en-US" altLang="en-US" sz="2400" dirty="0" err="1">
                <a:solidFill>
                  <a:schemeClr val="bg1"/>
                </a:solidFill>
                <a:latin typeface="Times New Roman" panose="02020603050405020304" pitchFamily="18" charset="0"/>
                <a:cs typeface="Times New Roman" panose="02020603050405020304" pitchFamily="18" charset="0"/>
              </a:rPr>
              <a:t>được</a:t>
            </a:r>
            <a:r>
              <a:rPr lang="en-US" altLang="en-US" sz="2400" dirty="0">
                <a:solidFill>
                  <a:schemeClr val="bg1"/>
                </a:solidFill>
                <a:latin typeface="Times New Roman" panose="02020603050405020304" pitchFamily="18" charset="0"/>
                <a:cs typeface="Times New Roman" panose="02020603050405020304" pitchFamily="18" charset="0"/>
              </a:rPr>
              <a:t> dung </a:t>
            </a:r>
            <a:r>
              <a:rPr lang="en-US" altLang="en-US" sz="2400" dirty="0" err="1">
                <a:solidFill>
                  <a:schemeClr val="bg1"/>
                </a:solidFill>
                <a:latin typeface="Times New Roman" panose="02020603050405020304" pitchFamily="18" charset="0"/>
                <a:cs typeface="Times New Roman" panose="02020603050405020304" pitchFamily="18" charset="0"/>
              </a:rPr>
              <a:t>dịch</a:t>
            </a:r>
            <a:r>
              <a:rPr lang="en-US" altLang="en-US" sz="2400" dirty="0">
                <a:solidFill>
                  <a:schemeClr val="bg1"/>
                </a:solidFill>
                <a:latin typeface="Times New Roman" panose="02020603050405020304" pitchFamily="18" charset="0"/>
                <a:cs typeface="Times New Roman" panose="02020603050405020304" pitchFamily="18" charset="0"/>
              </a:rPr>
              <a:t> Y. Cho Y </a:t>
            </a:r>
            <a:r>
              <a:rPr lang="en-US" altLang="en-US" sz="2400" dirty="0" err="1">
                <a:solidFill>
                  <a:schemeClr val="bg1"/>
                </a:solidFill>
                <a:latin typeface="Times New Roman" panose="02020603050405020304" pitchFamily="18" charset="0"/>
                <a:cs typeface="Times New Roman" panose="02020603050405020304" pitchFamily="18" charset="0"/>
              </a:rPr>
              <a:t>phản</a:t>
            </a:r>
            <a:r>
              <a:rPr lang="en-US" altLang="en-US" sz="2400" dirty="0">
                <a:solidFill>
                  <a:schemeClr val="bg1"/>
                </a:solidFill>
                <a:latin typeface="Times New Roman" panose="02020603050405020304" pitchFamily="18" charset="0"/>
                <a:cs typeface="Times New Roman" panose="02020603050405020304" pitchFamily="18" charset="0"/>
              </a:rPr>
              <a:t> </a:t>
            </a:r>
            <a:r>
              <a:rPr lang="en-US" altLang="en-US" sz="2400" dirty="0" err="1">
                <a:solidFill>
                  <a:schemeClr val="bg1"/>
                </a:solidFill>
                <a:latin typeface="Times New Roman" panose="02020603050405020304" pitchFamily="18" charset="0"/>
                <a:cs typeface="Times New Roman" panose="02020603050405020304" pitchFamily="18" charset="0"/>
              </a:rPr>
              <a:t>ứng</a:t>
            </a:r>
            <a:r>
              <a:rPr lang="en-US" altLang="en-US" sz="2400" dirty="0">
                <a:solidFill>
                  <a:schemeClr val="bg1"/>
                </a:solidFill>
                <a:latin typeface="Times New Roman" panose="02020603050405020304" pitchFamily="18" charset="0"/>
                <a:cs typeface="Times New Roman" panose="02020603050405020304" pitchFamily="18" charset="0"/>
              </a:rPr>
              <a:t> </a:t>
            </a:r>
            <a:r>
              <a:rPr lang="en-US" altLang="en-US" sz="2400" dirty="0" err="1">
                <a:solidFill>
                  <a:schemeClr val="bg1"/>
                </a:solidFill>
                <a:latin typeface="Times New Roman" panose="02020603050405020304" pitchFamily="18" charset="0"/>
                <a:cs typeface="Times New Roman" panose="02020603050405020304" pitchFamily="18" charset="0"/>
              </a:rPr>
              <a:t>vừa</a:t>
            </a:r>
            <a:r>
              <a:rPr lang="en-US" altLang="en-US" sz="2400" dirty="0">
                <a:solidFill>
                  <a:schemeClr val="bg1"/>
                </a:solidFill>
                <a:latin typeface="Times New Roman" panose="02020603050405020304" pitchFamily="18" charset="0"/>
                <a:cs typeface="Times New Roman" panose="02020603050405020304" pitchFamily="18" charset="0"/>
              </a:rPr>
              <a:t> </a:t>
            </a:r>
            <a:r>
              <a:rPr lang="en-US" altLang="en-US" sz="2400" dirty="0" err="1">
                <a:solidFill>
                  <a:schemeClr val="bg1"/>
                </a:solidFill>
                <a:latin typeface="Times New Roman" panose="02020603050405020304" pitchFamily="18" charset="0"/>
                <a:cs typeface="Times New Roman" panose="02020603050405020304" pitchFamily="18" charset="0"/>
              </a:rPr>
              <a:t>đủ</a:t>
            </a:r>
            <a:r>
              <a:rPr lang="en-US" altLang="en-US" sz="2400" dirty="0">
                <a:solidFill>
                  <a:schemeClr val="bg1"/>
                </a:solidFill>
                <a:latin typeface="Times New Roman" panose="02020603050405020304" pitchFamily="18" charset="0"/>
                <a:cs typeface="Times New Roman" panose="02020603050405020304" pitchFamily="18" charset="0"/>
              </a:rPr>
              <a:t> </a:t>
            </a:r>
            <a:r>
              <a:rPr lang="en-US" altLang="en-US" sz="2400" dirty="0" err="1">
                <a:solidFill>
                  <a:schemeClr val="bg1"/>
                </a:solidFill>
                <a:latin typeface="Times New Roman" panose="02020603050405020304" pitchFamily="18" charset="0"/>
                <a:cs typeface="Times New Roman" panose="02020603050405020304" pitchFamily="18" charset="0"/>
              </a:rPr>
              <a:t>với</a:t>
            </a:r>
            <a:r>
              <a:rPr lang="en-US" altLang="en-US" sz="2400" dirty="0">
                <a:solidFill>
                  <a:schemeClr val="bg1"/>
                </a:solidFill>
                <a:latin typeface="Times New Roman" panose="02020603050405020304" pitchFamily="18" charset="0"/>
                <a:cs typeface="Times New Roman" panose="02020603050405020304" pitchFamily="18" charset="0"/>
              </a:rPr>
              <a:t> dung </a:t>
            </a:r>
            <a:r>
              <a:rPr lang="en-US" altLang="en-US" sz="2400" dirty="0" err="1">
                <a:solidFill>
                  <a:schemeClr val="bg1"/>
                </a:solidFill>
                <a:latin typeface="Times New Roman" panose="02020603050405020304" pitchFamily="18" charset="0"/>
                <a:cs typeface="Times New Roman" panose="02020603050405020304" pitchFamily="18" charset="0"/>
              </a:rPr>
              <a:t>dịch</a:t>
            </a:r>
            <a:r>
              <a:rPr lang="en-US" altLang="en-US" sz="2400" dirty="0">
                <a:solidFill>
                  <a:schemeClr val="bg1"/>
                </a:solidFill>
                <a:latin typeface="Times New Roman" panose="02020603050405020304" pitchFamily="18" charset="0"/>
                <a:cs typeface="Times New Roman" panose="02020603050405020304" pitchFamily="18" charset="0"/>
              </a:rPr>
              <a:t> </a:t>
            </a:r>
            <a:r>
              <a:rPr lang="en-US" altLang="en-US" sz="2400" dirty="0" err="1">
                <a:solidFill>
                  <a:schemeClr val="bg1"/>
                </a:solidFill>
                <a:latin typeface="Times New Roman" panose="02020603050405020304" pitchFamily="18" charset="0"/>
                <a:cs typeface="Times New Roman" panose="02020603050405020304" pitchFamily="18" charset="0"/>
              </a:rPr>
              <a:t>gồm</a:t>
            </a:r>
            <a:r>
              <a:rPr lang="en-US" altLang="en-US" sz="2400" dirty="0">
                <a:solidFill>
                  <a:schemeClr val="bg1"/>
                </a:solidFill>
                <a:latin typeface="Times New Roman" panose="02020603050405020304" pitchFamily="18" charset="0"/>
                <a:cs typeface="Times New Roman" panose="02020603050405020304" pitchFamily="18" charset="0"/>
              </a:rPr>
              <a:t> NaOH 1M </a:t>
            </a:r>
            <a:r>
              <a:rPr lang="en-US" altLang="en-US" sz="2400" dirty="0" err="1">
                <a:solidFill>
                  <a:schemeClr val="bg1"/>
                </a:solidFill>
                <a:latin typeface="Times New Roman" panose="02020603050405020304" pitchFamily="18" charset="0"/>
                <a:cs typeface="Times New Roman" panose="02020603050405020304" pitchFamily="18" charset="0"/>
              </a:rPr>
              <a:t>và</a:t>
            </a:r>
            <a:r>
              <a:rPr lang="en-US" altLang="en-US" sz="2400" dirty="0">
                <a:solidFill>
                  <a:schemeClr val="bg1"/>
                </a:solidFill>
                <a:latin typeface="Times New Roman" panose="02020603050405020304" pitchFamily="18" charset="0"/>
                <a:cs typeface="Times New Roman" panose="02020603050405020304" pitchFamily="18" charset="0"/>
              </a:rPr>
              <a:t> KOH 3M, </a:t>
            </a:r>
            <a:r>
              <a:rPr lang="en-US" altLang="en-US" sz="2400" dirty="0" err="1">
                <a:solidFill>
                  <a:schemeClr val="bg1"/>
                </a:solidFill>
                <a:latin typeface="Times New Roman" panose="02020603050405020304" pitchFamily="18" charset="0"/>
                <a:cs typeface="Times New Roman" panose="02020603050405020304" pitchFamily="18" charset="0"/>
              </a:rPr>
              <a:t>thu</a:t>
            </a:r>
            <a:r>
              <a:rPr lang="en-US" altLang="en-US" sz="2400" dirty="0">
                <a:solidFill>
                  <a:schemeClr val="bg1"/>
                </a:solidFill>
                <a:latin typeface="Times New Roman" panose="02020603050405020304" pitchFamily="18" charset="0"/>
                <a:cs typeface="Times New Roman" panose="02020603050405020304" pitchFamily="18" charset="0"/>
              </a:rPr>
              <a:t> </a:t>
            </a:r>
            <a:r>
              <a:rPr lang="en-US" altLang="en-US" sz="2400" dirty="0" err="1">
                <a:solidFill>
                  <a:schemeClr val="bg1"/>
                </a:solidFill>
                <a:latin typeface="Times New Roman" panose="02020603050405020304" pitchFamily="18" charset="0"/>
                <a:cs typeface="Times New Roman" panose="02020603050405020304" pitchFamily="18" charset="0"/>
              </a:rPr>
              <a:t>được</a:t>
            </a:r>
            <a:r>
              <a:rPr lang="en-US" altLang="en-US" sz="2400" dirty="0">
                <a:solidFill>
                  <a:schemeClr val="bg1"/>
                </a:solidFill>
                <a:latin typeface="Times New Roman" panose="02020603050405020304" pitchFamily="18" charset="0"/>
                <a:cs typeface="Times New Roman" panose="02020603050405020304" pitchFamily="18" charset="0"/>
              </a:rPr>
              <a:t> dung </a:t>
            </a:r>
            <a:r>
              <a:rPr lang="en-US" altLang="en-US" sz="2400" dirty="0" err="1">
                <a:solidFill>
                  <a:schemeClr val="bg1"/>
                </a:solidFill>
                <a:latin typeface="Times New Roman" panose="02020603050405020304" pitchFamily="18" charset="0"/>
                <a:cs typeface="Times New Roman" panose="02020603050405020304" pitchFamily="18" charset="0"/>
              </a:rPr>
              <a:t>dịch</a:t>
            </a:r>
            <a:r>
              <a:rPr lang="en-US" altLang="en-US" sz="2400" dirty="0">
                <a:solidFill>
                  <a:schemeClr val="bg1"/>
                </a:solidFill>
                <a:latin typeface="Times New Roman" panose="02020603050405020304" pitchFamily="18" charset="0"/>
                <a:cs typeface="Times New Roman" panose="02020603050405020304" pitchFamily="18" charset="0"/>
              </a:rPr>
              <a:t> </a:t>
            </a:r>
            <a:r>
              <a:rPr lang="en-US" altLang="en-US" sz="2400" dirty="0" err="1">
                <a:solidFill>
                  <a:schemeClr val="bg1"/>
                </a:solidFill>
                <a:latin typeface="Times New Roman" panose="02020603050405020304" pitchFamily="18" charset="0"/>
                <a:cs typeface="Times New Roman" panose="02020603050405020304" pitchFamily="18" charset="0"/>
              </a:rPr>
              <a:t>chứa</a:t>
            </a:r>
            <a:r>
              <a:rPr lang="en-US" altLang="en-US" sz="2400" dirty="0">
                <a:solidFill>
                  <a:schemeClr val="bg1"/>
                </a:solidFill>
                <a:latin typeface="Times New Roman" panose="02020603050405020304" pitchFamily="18" charset="0"/>
                <a:cs typeface="Times New Roman" panose="02020603050405020304" pitchFamily="18" charset="0"/>
              </a:rPr>
              <a:t> 36,7 gam </a:t>
            </a:r>
            <a:r>
              <a:rPr lang="en-US" altLang="en-US" sz="2400" dirty="0" err="1">
                <a:solidFill>
                  <a:schemeClr val="bg1"/>
                </a:solidFill>
                <a:latin typeface="Times New Roman" panose="02020603050405020304" pitchFamily="18" charset="0"/>
                <a:cs typeface="Times New Roman" panose="02020603050405020304" pitchFamily="18" charset="0"/>
              </a:rPr>
              <a:t>muối</a:t>
            </a:r>
            <a:r>
              <a:rPr lang="en-US" altLang="en-US" sz="2400" dirty="0">
                <a:solidFill>
                  <a:schemeClr val="bg1"/>
                </a:solidFill>
                <a:latin typeface="Times New Roman" panose="02020603050405020304" pitchFamily="18" charset="0"/>
                <a:cs typeface="Times New Roman" panose="02020603050405020304" pitchFamily="18" charset="0"/>
              </a:rPr>
              <a:t>. </a:t>
            </a:r>
            <a:r>
              <a:rPr lang="en-US" altLang="en-US" sz="2400" dirty="0" err="1">
                <a:solidFill>
                  <a:schemeClr val="bg1"/>
                </a:solidFill>
                <a:latin typeface="Times New Roman" panose="02020603050405020304" pitchFamily="18" charset="0"/>
                <a:cs typeface="Times New Roman" panose="02020603050405020304" pitchFamily="18" charset="0"/>
              </a:rPr>
              <a:t>Phần</a:t>
            </a:r>
            <a:r>
              <a:rPr lang="en-US" altLang="en-US" sz="2400" dirty="0">
                <a:solidFill>
                  <a:schemeClr val="bg1"/>
                </a:solidFill>
                <a:latin typeface="Times New Roman" panose="02020603050405020304" pitchFamily="18" charset="0"/>
                <a:cs typeface="Times New Roman" panose="02020603050405020304" pitchFamily="18" charset="0"/>
              </a:rPr>
              <a:t> </a:t>
            </a:r>
            <a:r>
              <a:rPr lang="en-US" altLang="en-US" sz="2400" dirty="0" err="1">
                <a:solidFill>
                  <a:schemeClr val="bg1"/>
                </a:solidFill>
                <a:latin typeface="Times New Roman" panose="02020603050405020304" pitchFamily="18" charset="0"/>
                <a:cs typeface="Times New Roman" panose="02020603050405020304" pitchFamily="18" charset="0"/>
              </a:rPr>
              <a:t>trăm</a:t>
            </a:r>
            <a:r>
              <a:rPr lang="en-US" altLang="en-US" sz="2400" dirty="0">
                <a:solidFill>
                  <a:schemeClr val="bg1"/>
                </a:solidFill>
                <a:latin typeface="Times New Roman" panose="02020603050405020304" pitchFamily="18" charset="0"/>
                <a:cs typeface="Times New Roman" panose="02020603050405020304" pitchFamily="18" charset="0"/>
              </a:rPr>
              <a:t> </a:t>
            </a:r>
            <a:r>
              <a:rPr lang="en-US" altLang="en-US" sz="2400" dirty="0" err="1">
                <a:solidFill>
                  <a:schemeClr val="bg1"/>
                </a:solidFill>
                <a:latin typeface="Times New Roman" panose="02020603050405020304" pitchFamily="18" charset="0"/>
                <a:cs typeface="Times New Roman" panose="02020603050405020304" pitchFamily="18" charset="0"/>
              </a:rPr>
              <a:t>khối</a:t>
            </a:r>
            <a:r>
              <a:rPr lang="en-US" altLang="en-US" sz="2400" dirty="0">
                <a:solidFill>
                  <a:schemeClr val="bg1"/>
                </a:solidFill>
                <a:latin typeface="Times New Roman" panose="02020603050405020304" pitchFamily="18" charset="0"/>
                <a:cs typeface="Times New Roman" panose="02020603050405020304" pitchFamily="18" charset="0"/>
              </a:rPr>
              <a:t> </a:t>
            </a:r>
            <a:r>
              <a:rPr lang="en-US" altLang="en-US" sz="2400" dirty="0" err="1">
                <a:solidFill>
                  <a:schemeClr val="bg1"/>
                </a:solidFill>
                <a:latin typeface="Times New Roman" panose="02020603050405020304" pitchFamily="18" charset="0"/>
                <a:cs typeface="Times New Roman" panose="02020603050405020304" pitchFamily="18" charset="0"/>
              </a:rPr>
              <a:t>lượng</a:t>
            </a:r>
            <a:r>
              <a:rPr lang="en-US" altLang="en-US" sz="2400" dirty="0">
                <a:solidFill>
                  <a:schemeClr val="bg1"/>
                </a:solidFill>
                <a:latin typeface="Times New Roman" panose="02020603050405020304" pitchFamily="18" charset="0"/>
                <a:cs typeface="Times New Roman" panose="02020603050405020304" pitchFamily="18" charset="0"/>
              </a:rPr>
              <a:t> </a:t>
            </a:r>
            <a:r>
              <a:rPr lang="en-US" altLang="en-US" sz="2400" dirty="0" err="1">
                <a:solidFill>
                  <a:schemeClr val="bg1"/>
                </a:solidFill>
                <a:latin typeface="Times New Roman" panose="02020603050405020304" pitchFamily="18" charset="0"/>
                <a:cs typeface="Times New Roman" panose="02020603050405020304" pitchFamily="18" charset="0"/>
              </a:rPr>
              <a:t>của</a:t>
            </a:r>
            <a:r>
              <a:rPr lang="en-US" altLang="en-US" sz="2400" dirty="0">
                <a:solidFill>
                  <a:schemeClr val="bg1"/>
                </a:solidFill>
                <a:latin typeface="Times New Roman" panose="02020603050405020304" pitchFamily="18" charset="0"/>
                <a:cs typeface="Times New Roman" panose="02020603050405020304" pitchFamily="18" charset="0"/>
              </a:rPr>
              <a:t> </a:t>
            </a:r>
            <a:r>
              <a:rPr lang="en-US" altLang="en-US" sz="2400" dirty="0" err="1">
                <a:solidFill>
                  <a:schemeClr val="bg1"/>
                </a:solidFill>
                <a:latin typeface="Times New Roman" panose="02020603050405020304" pitchFamily="18" charset="0"/>
                <a:cs typeface="Times New Roman" panose="02020603050405020304" pitchFamily="18" charset="0"/>
              </a:rPr>
              <a:t>nitơ</a:t>
            </a:r>
            <a:r>
              <a:rPr lang="en-US" altLang="en-US" sz="2400" dirty="0">
                <a:solidFill>
                  <a:schemeClr val="bg1"/>
                </a:solidFill>
                <a:latin typeface="Times New Roman" panose="02020603050405020304" pitchFamily="18" charset="0"/>
                <a:cs typeface="Times New Roman" panose="02020603050405020304" pitchFamily="18" charset="0"/>
              </a:rPr>
              <a:t> </a:t>
            </a:r>
            <a:r>
              <a:rPr lang="en-US" altLang="en-US" sz="2400" dirty="0" err="1">
                <a:solidFill>
                  <a:schemeClr val="bg1"/>
                </a:solidFill>
                <a:latin typeface="Times New Roman" panose="02020603050405020304" pitchFamily="18" charset="0"/>
                <a:cs typeface="Times New Roman" panose="02020603050405020304" pitchFamily="18" charset="0"/>
              </a:rPr>
              <a:t>trong</a:t>
            </a:r>
            <a:r>
              <a:rPr lang="en-US" altLang="en-US" sz="2400" dirty="0">
                <a:solidFill>
                  <a:schemeClr val="bg1"/>
                </a:solidFill>
                <a:latin typeface="Times New Roman" panose="02020603050405020304" pitchFamily="18" charset="0"/>
                <a:cs typeface="Times New Roman" panose="02020603050405020304" pitchFamily="18" charset="0"/>
              </a:rPr>
              <a:t> X </a:t>
            </a:r>
            <a:r>
              <a:rPr lang="en-US" altLang="en-US" sz="2400" dirty="0" err="1">
                <a:solidFill>
                  <a:schemeClr val="bg1"/>
                </a:solidFill>
                <a:latin typeface="Times New Roman" panose="02020603050405020304" pitchFamily="18" charset="0"/>
                <a:cs typeface="Times New Roman" panose="02020603050405020304" pitchFamily="18" charset="0"/>
              </a:rPr>
              <a:t>là</a:t>
            </a:r>
            <a:endParaRPr lang="en-US" altLang="en-US" sz="2400" dirty="0">
              <a:solidFill>
                <a:schemeClr val="bg1"/>
              </a:solidFill>
              <a:latin typeface="Times New Roman" panose="02020603050405020304" pitchFamily="18" charset="0"/>
              <a:cs typeface="Times New Roman" panose="02020603050405020304" pitchFamily="18" charset="0"/>
            </a:endParaRPr>
          </a:p>
          <a:p>
            <a:pPr eaLnBrk="0" fontAlgn="base" hangingPunct="0">
              <a:lnSpc>
                <a:spcPts val="2100"/>
              </a:lnSpc>
              <a:spcBef>
                <a:spcPct val="0"/>
              </a:spcBef>
              <a:spcAft>
                <a:spcPct val="0"/>
              </a:spcAft>
            </a:pPr>
            <a:r>
              <a:rPr lang="en-US" altLang="en-US" sz="2400" dirty="0">
                <a:solidFill>
                  <a:schemeClr val="bg1"/>
                </a:solidFill>
                <a:latin typeface="Times New Roman" panose="02020603050405020304" pitchFamily="18" charset="0"/>
                <a:cs typeface="Times New Roman" panose="02020603050405020304" pitchFamily="18" charset="0"/>
              </a:rPr>
              <a:t>A. 10,687%.		B.10,526%.		C.9,524%.   D.11,966%.</a:t>
            </a:r>
          </a:p>
        </p:txBody>
      </p:sp>
      <p:sp>
        <p:nvSpPr>
          <p:cNvPr id="15" name="TextBox 14">
            <a:extLst>
              <a:ext uri="{FF2B5EF4-FFF2-40B4-BE49-F238E27FC236}">
                <a16:creationId xmlns:a16="http://schemas.microsoft.com/office/drawing/2014/main" id="{B4077B5F-96AF-47D1-A2EB-2E597EDBFC87}"/>
              </a:ext>
            </a:extLst>
          </p:cNvPr>
          <p:cNvSpPr txBox="1"/>
          <p:nvPr/>
        </p:nvSpPr>
        <p:spPr>
          <a:xfrm>
            <a:off x="149208" y="520278"/>
            <a:ext cx="11775441" cy="1200329"/>
          </a:xfrm>
          <a:prstGeom prst="rect">
            <a:avLst/>
          </a:prstGeom>
          <a:noFill/>
        </p:spPr>
        <p:txBody>
          <a:bodyPr wrap="square">
            <a:spAutoFit/>
          </a:bodyPr>
          <a:lstStyle/>
          <a:p>
            <a:pPr algn="l"/>
            <a:r>
              <a:rPr lang="vi-VN" sz="2400" b="1" i="0" dirty="0">
                <a:solidFill>
                  <a:srgbClr val="FFFF00"/>
                </a:solidFill>
                <a:effectLst/>
                <a:latin typeface="Times New Roman" panose="02020603050405020304" pitchFamily="18" charset="0"/>
                <a:cs typeface="Times New Roman" panose="02020603050405020304" pitchFamily="18" charset="0"/>
              </a:rPr>
              <a:t>Câu </a:t>
            </a:r>
            <a:r>
              <a:rPr lang="en-US" sz="2400" b="1" i="0" dirty="0">
                <a:solidFill>
                  <a:srgbClr val="FFFF00"/>
                </a:solidFill>
                <a:effectLst/>
                <a:latin typeface="Times New Roman" panose="02020603050405020304" pitchFamily="18" charset="0"/>
                <a:cs typeface="Times New Roman" panose="02020603050405020304" pitchFamily="18" charset="0"/>
              </a:rPr>
              <a:t>6</a:t>
            </a:r>
            <a:r>
              <a:rPr lang="vi-VN" sz="2400" b="1" i="0" dirty="0">
                <a:solidFill>
                  <a:srgbClr val="FFFF00"/>
                </a:solidFill>
                <a:effectLst/>
                <a:latin typeface="Times New Roman" panose="02020603050405020304" pitchFamily="18" charset="0"/>
                <a:cs typeface="Times New Roman" panose="02020603050405020304" pitchFamily="18" charset="0"/>
              </a:rPr>
              <a:t>:</a:t>
            </a:r>
            <a:r>
              <a:rPr lang="en-US" sz="2400" b="1" i="0" dirty="0">
                <a:solidFill>
                  <a:srgbClr val="FFFF00"/>
                </a:solidFill>
                <a:effectLst/>
                <a:latin typeface="Times New Roman" panose="02020603050405020304" pitchFamily="18" charset="0"/>
                <a:cs typeface="Times New Roman" panose="02020603050405020304" pitchFamily="18" charset="0"/>
              </a:rPr>
              <a:t> </a:t>
            </a:r>
            <a:r>
              <a:rPr lang="vi-VN" sz="2400" b="0" i="0" dirty="0">
                <a:solidFill>
                  <a:schemeClr val="bg1"/>
                </a:solidFill>
                <a:effectLst/>
                <a:latin typeface="Times New Roman" panose="02020603050405020304" pitchFamily="18" charset="0"/>
                <a:cs typeface="Times New Roman" panose="02020603050405020304" pitchFamily="18" charset="0"/>
              </a:rPr>
              <a:t>Cho m gam H</a:t>
            </a:r>
            <a:r>
              <a:rPr lang="vi-VN" sz="2400" b="0" i="0" baseline="-25000" dirty="0">
                <a:solidFill>
                  <a:schemeClr val="bg1"/>
                </a:solidFill>
                <a:effectLst/>
                <a:latin typeface="Times New Roman" panose="02020603050405020304" pitchFamily="18" charset="0"/>
                <a:cs typeface="Times New Roman" panose="02020603050405020304" pitchFamily="18" charset="0"/>
              </a:rPr>
              <a:t>2</a:t>
            </a:r>
            <a:r>
              <a:rPr lang="vi-VN" sz="2400" b="0" i="0" dirty="0">
                <a:solidFill>
                  <a:schemeClr val="bg1"/>
                </a:solidFill>
                <a:effectLst/>
                <a:latin typeface="Times New Roman" panose="02020603050405020304" pitchFamily="18" charset="0"/>
                <a:cs typeface="Times New Roman" panose="02020603050405020304" pitchFamily="18" charset="0"/>
              </a:rPr>
              <a:t>NCH</a:t>
            </a:r>
            <a:r>
              <a:rPr lang="vi-VN" sz="2400" b="0" i="0" baseline="-25000" dirty="0">
                <a:solidFill>
                  <a:schemeClr val="bg1"/>
                </a:solidFill>
                <a:effectLst/>
                <a:latin typeface="Times New Roman" panose="02020603050405020304" pitchFamily="18" charset="0"/>
                <a:cs typeface="Times New Roman" panose="02020603050405020304" pitchFamily="18" charset="0"/>
              </a:rPr>
              <a:t>2</a:t>
            </a:r>
            <a:r>
              <a:rPr lang="vi-VN" sz="2400" b="0" i="0" dirty="0">
                <a:solidFill>
                  <a:schemeClr val="bg1"/>
                </a:solidFill>
                <a:effectLst/>
                <a:latin typeface="Times New Roman" panose="02020603050405020304" pitchFamily="18" charset="0"/>
                <a:cs typeface="Times New Roman" panose="02020603050405020304" pitchFamily="18" charset="0"/>
              </a:rPr>
              <a:t>COOH phản ứng hết với dung dịch KOH, thu được dung dịch chứa 16,95 gam muối. Giá trị của m là</a:t>
            </a:r>
          </a:p>
          <a:p>
            <a:pPr algn="l"/>
            <a:r>
              <a:rPr lang="en-US" sz="2400" b="0" i="0" dirty="0">
                <a:solidFill>
                  <a:schemeClr val="bg1"/>
                </a:solidFill>
                <a:effectLst/>
                <a:latin typeface="Times New Roman" panose="02020603050405020304" pitchFamily="18" charset="0"/>
                <a:cs typeface="Times New Roman" panose="02020603050405020304" pitchFamily="18" charset="0"/>
              </a:rPr>
              <a:t>		A. </a:t>
            </a:r>
            <a:r>
              <a:rPr lang="vi-VN" sz="2400" b="0" i="0" dirty="0">
                <a:solidFill>
                  <a:schemeClr val="bg1"/>
                </a:solidFill>
                <a:effectLst/>
                <a:latin typeface="Times New Roman" panose="02020603050405020304" pitchFamily="18" charset="0"/>
                <a:cs typeface="Times New Roman" panose="02020603050405020304" pitchFamily="18" charset="0"/>
              </a:rPr>
              <a:t>16,95. </a:t>
            </a:r>
            <a:r>
              <a:rPr lang="en-US" sz="2400" b="0" i="0" dirty="0">
                <a:solidFill>
                  <a:schemeClr val="bg1"/>
                </a:solidFill>
                <a:effectLst/>
                <a:latin typeface="Times New Roman" panose="02020603050405020304" pitchFamily="18" charset="0"/>
                <a:cs typeface="Times New Roman" panose="02020603050405020304" pitchFamily="18" charset="0"/>
              </a:rPr>
              <a:t>		B. </a:t>
            </a:r>
            <a:r>
              <a:rPr lang="vi-VN" sz="2400" b="0" i="0" dirty="0">
                <a:solidFill>
                  <a:schemeClr val="bg1"/>
                </a:solidFill>
                <a:effectLst/>
                <a:latin typeface="Times New Roman" panose="02020603050405020304" pitchFamily="18" charset="0"/>
                <a:cs typeface="Times New Roman" panose="02020603050405020304" pitchFamily="18" charset="0"/>
              </a:rPr>
              <a:t>11,25.</a:t>
            </a:r>
            <a:r>
              <a:rPr lang="en-US" sz="2400" b="0" i="0" dirty="0">
                <a:solidFill>
                  <a:schemeClr val="bg1"/>
                </a:solidFill>
                <a:effectLst/>
                <a:latin typeface="Times New Roman" panose="02020603050405020304" pitchFamily="18" charset="0"/>
                <a:cs typeface="Times New Roman" panose="02020603050405020304" pitchFamily="18" charset="0"/>
              </a:rPr>
              <a:t>		C. </a:t>
            </a:r>
            <a:r>
              <a:rPr lang="vi-VN" sz="2400" b="0" i="0" dirty="0">
                <a:solidFill>
                  <a:schemeClr val="bg1"/>
                </a:solidFill>
                <a:effectLst/>
                <a:latin typeface="Times New Roman" panose="02020603050405020304" pitchFamily="18" charset="0"/>
                <a:cs typeface="Times New Roman" panose="02020603050405020304" pitchFamily="18" charset="0"/>
              </a:rPr>
              <a:t>22,50.</a:t>
            </a:r>
            <a:r>
              <a:rPr lang="en-US" sz="2400" b="0" i="0" dirty="0">
                <a:solidFill>
                  <a:schemeClr val="bg1"/>
                </a:solidFill>
                <a:effectLst/>
                <a:latin typeface="Times New Roman" panose="02020603050405020304" pitchFamily="18" charset="0"/>
                <a:cs typeface="Times New Roman" panose="02020603050405020304" pitchFamily="18" charset="0"/>
              </a:rPr>
              <a:t>		D. </a:t>
            </a:r>
            <a:r>
              <a:rPr lang="vi-VN" sz="2400" b="0" i="0" dirty="0">
                <a:solidFill>
                  <a:schemeClr val="bg1"/>
                </a:solidFill>
                <a:effectLst/>
                <a:latin typeface="Times New Roman" panose="02020603050405020304" pitchFamily="18" charset="0"/>
                <a:cs typeface="Times New Roman" panose="02020603050405020304" pitchFamily="18" charset="0"/>
              </a:rPr>
              <a:t>13,05. </a:t>
            </a:r>
          </a:p>
        </p:txBody>
      </p:sp>
      <p:sp>
        <p:nvSpPr>
          <p:cNvPr id="16" name="Explosion: 8 Points 15">
            <a:extLst>
              <a:ext uri="{FF2B5EF4-FFF2-40B4-BE49-F238E27FC236}">
                <a16:creationId xmlns:a16="http://schemas.microsoft.com/office/drawing/2014/main" id="{C432BC6D-DE17-48D0-87BF-5301F4882E66}"/>
              </a:ext>
            </a:extLst>
          </p:cNvPr>
          <p:cNvSpPr/>
          <p:nvPr/>
        </p:nvSpPr>
        <p:spPr>
          <a:xfrm>
            <a:off x="2555240" y="1266652"/>
            <a:ext cx="787400" cy="485224"/>
          </a:xfrm>
          <a:prstGeom prst="irregularSeal1">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Explosion: 8 Points 16">
            <a:extLst>
              <a:ext uri="{FF2B5EF4-FFF2-40B4-BE49-F238E27FC236}">
                <a16:creationId xmlns:a16="http://schemas.microsoft.com/office/drawing/2014/main" id="{E77C188E-EBF5-43A9-BDAB-038C6293CF0B}"/>
              </a:ext>
            </a:extLst>
          </p:cNvPr>
          <p:cNvSpPr/>
          <p:nvPr/>
        </p:nvSpPr>
        <p:spPr>
          <a:xfrm>
            <a:off x="267351" y="2510210"/>
            <a:ext cx="787400" cy="485224"/>
          </a:xfrm>
          <a:prstGeom prst="irregularSeal1">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Explosion: 8 Points 17">
            <a:extLst>
              <a:ext uri="{FF2B5EF4-FFF2-40B4-BE49-F238E27FC236}">
                <a16:creationId xmlns:a16="http://schemas.microsoft.com/office/drawing/2014/main" id="{84773256-0AC9-4D9D-96E9-7D66257C052E}"/>
              </a:ext>
            </a:extLst>
          </p:cNvPr>
          <p:cNvSpPr/>
          <p:nvPr/>
        </p:nvSpPr>
        <p:spPr>
          <a:xfrm>
            <a:off x="3342640" y="4245738"/>
            <a:ext cx="787400" cy="485224"/>
          </a:xfrm>
          <a:prstGeom prst="irregularSeal1">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Explosion: 8 Points 18">
            <a:extLst>
              <a:ext uri="{FF2B5EF4-FFF2-40B4-BE49-F238E27FC236}">
                <a16:creationId xmlns:a16="http://schemas.microsoft.com/office/drawing/2014/main" id="{3D2A9FE6-BDA5-477A-A685-A7D64CCE6A93}"/>
              </a:ext>
            </a:extLst>
          </p:cNvPr>
          <p:cNvSpPr/>
          <p:nvPr/>
        </p:nvSpPr>
        <p:spPr>
          <a:xfrm>
            <a:off x="2161540" y="5936734"/>
            <a:ext cx="787400" cy="485224"/>
          </a:xfrm>
          <a:prstGeom prst="irregularSeal1">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413029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inVertic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Effect transition="in" filter="fade">
                                      <p:cBhvr>
                                        <p:cTn id="14" dur="500"/>
                                        <p:tgtEl>
                                          <p:spTgt spid="16"/>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p:cTn id="26" dur="500" fill="hold"/>
                                        <p:tgtEl>
                                          <p:spTgt spid="17"/>
                                        </p:tgtEl>
                                        <p:attrNameLst>
                                          <p:attrName>ppt_w</p:attrName>
                                        </p:attrNameLst>
                                      </p:cBhvr>
                                      <p:tavLst>
                                        <p:tav tm="0">
                                          <p:val>
                                            <p:fltVal val="0"/>
                                          </p:val>
                                        </p:tav>
                                        <p:tav tm="100000">
                                          <p:val>
                                            <p:strVal val="#ppt_w"/>
                                          </p:val>
                                        </p:tav>
                                      </p:tavLst>
                                    </p:anim>
                                    <p:anim calcmode="lin" valueType="num">
                                      <p:cBhvr>
                                        <p:cTn id="27" dur="500" fill="hold"/>
                                        <p:tgtEl>
                                          <p:spTgt spid="17"/>
                                        </p:tgtEl>
                                        <p:attrNameLst>
                                          <p:attrName>ppt_h</p:attrName>
                                        </p:attrNameLst>
                                      </p:cBhvr>
                                      <p:tavLst>
                                        <p:tav tm="0">
                                          <p:val>
                                            <p:fltVal val="0"/>
                                          </p:val>
                                        </p:tav>
                                        <p:tav tm="100000">
                                          <p:val>
                                            <p:strVal val="#ppt_h"/>
                                          </p:val>
                                        </p:tav>
                                      </p:tavLst>
                                    </p:anim>
                                    <p:animEffect transition="in" filter="fade">
                                      <p:cBhvr>
                                        <p:cTn id="28" dur="500"/>
                                        <p:tgtEl>
                                          <p:spTgt spid="17"/>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barn(inVertical)">
                                      <p:cBhvr>
                                        <p:cTn id="33" dur="500"/>
                                        <p:tgtEl>
                                          <p:spTgt spid="13"/>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grpId="0" nodeType="clickEffect">
                                  <p:stCondLst>
                                    <p:cond delay="0"/>
                                  </p:stCondLst>
                                  <p:childTnLst>
                                    <p:set>
                                      <p:cBhvr>
                                        <p:cTn id="37" dur="1" fill="hold">
                                          <p:stCondLst>
                                            <p:cond delay="0"/>
                                          </p:stCondLst>
                                        </p:cTn>
                                        <p:tgtEl>
                                          <p:spTgt spid="18"/>
                                        </p:tgtEl>
                                        <p:attrNameLst>
                                          <p:attrName>style.visibility</p:attrName>
                                        </p:attrNameLst>
                                      </p:cBhvr>
                                      <p:to>
                                        <p:strVal val="visible"/>
                                      </p:to>
                                    </p:set>
                                    <p:anim calcmode="lin" valueType="num">
                                      <p:cBhvr>
                                        <p:cTn id="38" dur="500" fill="hold"/>
                                        <p:tgtEl>
                                          <p:spTgt spid="18"/>
                                        </p:tgtEl>
                                        <p:attrNameLst>
                                          <p:attrName>ppt_w</p:attrName>
                                        </p:attrNameLst>
                                      </p:cBhvr>
                                      <p:tavLst>
                                        <p:tav tm="0">
                                          <p:val>
                                            <p:fltVal val="0"/>
                                          </p:val>
                                        </p:tav>
                                        <p:tav tm="100000">
                                          <p:val>
                                            <p:strVal val="#ppt_w"/>
                                          </p:val>
                                        </p:tav>
                                      </p:tavLst>
                                    </p:anim>
                                    <p:anim calcmode="lin" valueType="num">
                                      <p:cBhvr>
                                        <p:cTn id="39" dur="500" fill="hold"/>
                                        <p:tgtEl>
                                          <p:spTgt spid="18"/>
                                        </p:tgtEl>
                                        <p:attrNameLst>
                                          <p:attrName>ppt_h</p:attrName>
                                        </p:attrNameLst>
                                      </p:cBhvr>
                                      <p:tavLst>
                                        <p:tav tm="0">
                                          <p:val>
                                            <p:fltVal val="0"/>
                                          </p:val>
                                        </p:tav>
                                        <p:tav tm="100000">
                                          <p:val>
                                            <p:strVal val="#ppt_h"/>
                                          </p:val>
                                        </p:tav>
                                      </p:tavLst>
                                    </p:anim>
                                    <p:animEffect transition="in" filter="fade">
                                      <p:cBhvr>
                                        <p:cTn id="40" dur="500"/>
                                        <p:tgtEl>
                                          <p:spTgt spid="18"/>
                                        </p:tgtEl>
                                      </p:cBhvr>
                                    </p:animEffect>
                                  </p:childTnLst>
                                </p:cTn>
                              </p:par>
                            </p:childTnLst>
                          </p:cTn>
                        </p:par>
                      </p:childTnLst>
                    </p:cTn>
                  </p:par>
                  <p:par>
                    <p:cTn id="41" fill="hold">
                      <p:stCondLst>
                        <p:cond delay="indefinite"/>
                      </p:stCondLst>
                      <p:childTnLst>
                        <p:par>
                          <p:cTn id="42" fill="hold">
                            <p:stCondLst>
                              <p:cond delay="0"/>
                            </p:stCondLst>
                            <p:childTnLst>
                              <p:par>
                                <p:cTn id="43" presetID="6" presetClass="entr" presetSubtype="16"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circle(in)">
                                      <p:cBhvr>
                                        <p:cTn id="45" dur="2000"/>
                                        <p:tgtEl>
                                          <p:spTgt spid="14"/>
                                        </p:tgtEl>
                                      </p:cBhvr>
                                    </p:animEffect>
                                  </p:childTnLst>
                                </p:cTn>
                              </p:par>
                            </p:childTnLst>
                          </p:cTn>
                        </p:par>
                      </p:childTnLst>
                    </p:cTn>
                  </p:par>
                  <p:par>
                    <p:cTn id="46" fill="hold">
                      <p:stCondLst>
                        <p:cond delay="indefinite"/>
                      </p:stCondLst>
                      <p:childTnLst>
                        <p:par>
                          <p:cTn id="47" fill="hold">
                            <p:stCondLst>
                              <p:cond delay="0"/>
                            </p:stCondLst>
                            <p:childTnLst>
                              <p:par>
                                <p:cTn id="48" presetID="53" presetClass="entr" presetSubtype="16" fill="hold" grpId="0" nodeType="clickEffect">
                                  <p:stCondLst>
                                    <p:cond delay="0"/>
                                  </p:stCondLst>
                                  <p:childTnLst>
                                    <p:set>
                                      <p:cBhvr>
                                        <p:cTn id="49" dur="1" fill="hold">
                                          <p:stCondLst>
                                            <p:cond delay="0"/>
                                          </p:stCondLst>
                                        </p:cTn>
                                        <p:tgtEl>
                                          <p:spTgt spid="19"/>
                                        </p:tgtEl>
                                        <p:attrNameLst>
                                          <p:attrName>style.visibility</p:attrName>
                                        </p:attrNameLst>
                                      </p:cBhvr>
                                      <p:to>
                                        <p:strVal val="visible"/>
                                      </p:to>
                                    </p:set>
                                    <p:anim calcmode="lin" valueType="num">
                                      <p:cBhvr>
                                        <p:cTn id="50" dur="500" fill="hold"/>
                                        <p:tgtEl>
                                          <p:spTgt spid="19"/>
                                        </p:tgtEl>
                                        <p:attrNameLst>
                                          <p:attrName>ppt_w</p:attrName>
                                        </p:attrNameLst>
                                      </p:cBhvr>
                                      <p:tavLst>
                                        <p:tav tm="0">
                                          <p:val>
                                            <p:fltVal val="0"/>
                                          </p:val>
                                        </p:tav>
                                        <p:tav tm="100000">
                                          <p:val>
                                            <p:strVal val="#ppt_w"/>
                                          </p:val>
                                        </p:tav>
                                      </p:tavLst>
                                    </p:anim>
                                    <p:anim calcmode="lin" valueType="num">
                                      <p:cBhvr>
                                        <p:cTn id="51" dur="500" fill="hold"/>
                                        <p:tgtEl>
                                          <p:spTgt spid="19"/>
                                        </p:tgtEl>
                                        <p:attrNameLst>
                                          <p:attrName>ppt_h</p:attrName>
                                        </p:attrNameLst>
                                      </p:cBhvr>
                                      <p:tavLst>
                                        <p:tav tm="0">
                                          <p:val>
                                            <p:fltVal val="0"/>
                                          </p:val>
                                        </p:tav>
                                        <p:tav tm="100000">
                                          <p:val>
                                            <p:strVal val="#ppt_h"/>
                                          </p:val>
                                        </p:tav>
                                      </p:tavLst>
                                    </p:anim>
                                    <p:animEffect transition="in" filter="fade">
                                      <p:cBhvr>
                                        <p:cTn id="5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animBg="1"/>
      <p:bldP spid="17" grpId="0" animBg="1"/>
      <p:bldP spid="18" grpId="0" animBg="1"/>
      <p:bldP spid="1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A4FE020-773E-4BED-A4BD-4F9F59CF5998}"/>
              </a:ext>
            </a:extLst>
          </p:cNvPr>
          <p:cNvGrpSpPr/>
          <p:nvPr/>
        </p:nvGrpSpPr>
        <p:grpSpPr>
          <a:xfrm>
            <a:off x="11447165" y="4917440"/>
            <a:ext cx="665921" cy="1848678"/>
            <a:chOff x="10883348" y="0"/>
            <a:chExt cx="665921" cy="1848678"/>
          </a:xfrm>
        </p:grpSpPr>
        <p:sp>
          <p:nvSpPr>
            <p:cNvPr id="3" name="矩形 2">
              <a:extLst>
                <a:ext uri="{FF2B5EF4-FFF2-40B4-BE49-F238E27FC236}">
                  <a16:creationId xmlns:a16="http://schemas.microsoft.com/office/drawing/2014/main" id="{71BD9890-1454-4AF1-99BC-2482D757EB5F}"/>
                </a:ext>
              </a:extLst>
            </p:cNvPr>
            <p:cNvSpPr/>
            <p:nvPr/>
          </p:nvSpPr>
          <p:spPr>
            <a:xfrm>
              <a:off x="10883348" y="0"/>
              <a:ext cx="665921" cy="1848678"/>
            </a:xfrm>
            <a:prstGeom prst="rect">
              <a:avLst/>
            </a:prstGeom>
            <a:solidFill>
              <a:srgbClr val="F3F4ED"/>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A8E9B557-C0F5-4DC8-BECE-D25CAA46796E}"/>
                </a:ext>
              </a:extLst>
            </p:cNvPr>
            <p:cNvSpPr txBox="1"/>
            <p:nvPr/>
          </p:nvSpPr>
          <p:spPr>
            <a:xfrm>
              <a:off x="10970086" y="270957"/>
              <a:ext cx="492443" cy="1426031"/>
            </a:xfrm>
            <a:prstGeom prst="rect">
              <a:avLst/>
            </a:prstGeom>
            <a:noFill/>
          </p:spPr>
          <p:txBody>
            <a:bodyPr vert="eaVert" wrap="none" rtlCol="0">
              <a:spAutoFit/>
            </a:bodyPr>
            <a:lstStyle/>
            <a:p>
              <a:r>
                <a:rPr lang="zh-CN" altLang="en-US" sz="2000" spc="600" dirty="0">
                  <a:solidFill>
                    <a:srgbClr val="3B3734"/>
                  </a:solidFill>
                  <a:latin typeface="宋体" panose="02010600030101010101" pitchFamily="2" charset="-122"/>
                  <a:ea typeface="宋体" panose="02010600030101010101" pitchFamily="2" charset="-122"/>
                </a:rPr>
                <a:t>标题文字</a:t>
              </a:r>
            </a:p>
          </p:txBody>
        </p:sp>
      </p:grpSp>
      <p:sp>
        <p:nvSpPr>
          <p:cNvPr id="26" name="TextBox 25">
            <a:extLst>
              <a:ext uri="{FF2B5EF4-FFF2-40B4-BE49-F238E27FC236}">
                <a16:creationId xmlns:a16="http://schemas.microsoft.com/office/drawing/2014/main" id="{3F2F085E-F2C1-4765-A721-41836DD0438A}"/>
              </a:ext>
            </a:extLst>
          </p:cNvPr>
          <p:cNvSpPr txBox="1"/>
          <p:nvPr/>
        </p:nvSpPr>
        <p:spPr>
          <a:xfrm>
            <a:off x="0" y="0"/>
            <a:ext cx="6096000" cy="584775"/>
          </a:xfrm>
          <a:prstGeom prst="rect">
            <a:avLst/>
          </a:prstGeom>
          <a:noFill/>
        </p:spPr>
        <p:txBody>
          <a:bodyPr wrap="square">
            <a:spAutoFit/>
          </a:bodyPr>
          <a:lstStyle/>
          <a:p>
            <a:pPr marL="0" marR="0" lvl="0" indent="0" algn="just" defTabSz="457200" rtl="0" eaLnBrk="1" fontAlgn="base" latinLnBrk="0" hangingPunct="1">
              <a:lnSpc>
                <a:spcPct val="100000"/>
              </a:lnSpc>
              <a:spcBef>
                <a:spcPct val="0"/>
              </a:spcBef>
              <a:spcAft>
                <a:spcPct val="0"/>
              </a:spcAft>
              <a:buClrTx/>
              <a:buSzTx/>
              <a:buFontTx/>
              <a:buNone/>
              <a:tabLst/>
              <a:defRPr/>
            </a:pPr>
            <a:r>
              <a:rPr kumimoji="0" lang="nl-NL" altLang="en-US" sz="3200" b="1" i="0" u="none" strike="noStrike" kern="1200" cap="none" spc="0" normalizeH="0" baseline="0" noProof="0" dirty="0">
                <a:ln>
                  <a:noFill/>
                </a:ln>
                <a:solidFill>
                  <a:srgbClr val="FFFF00"/>
                </a:solidFill>
                <a:effectLst/>
                <a:uLnTx/>
                <a:uFillTx/>
                <a:latin typeface="Times New Roman" panose="02020603050405020304" pitchFamily="18" charset="0"/>
                <a:ea typeface="+mn-ea"/>
                <a:cs typeface="+mn-cs"/>
              </a:rPr>
              <a:t>II. </a:t>
            </a:r>
            <a:r>
              <a:rPr kumimoji="0" lang="nl-NL" altLang="en-US" sz="3200" b="1" i="0" u="sng" strike="noStrike" kern="1200" cap="none" spc="0" normalizeH="0" baseline="0" noProof="0" dirty="0">
                <a:ln>
                  <a:noFill/>
                </a:ln>
                <a:solidFill>
                  <a:srgbClr val="FFFF00"/>
                </a:solidFill>
                <a:effectLst/>
                <a:uLnTx/>
                <a:uFillTx/>
                <a:latin typeface="Arrus-Black" panose="02020500000000000000" pitchFamily="18" charset="0"/>
                <a:ea typeface="+mn-ea"/>
                <a:cs typeface="Arrus-Black" panose="02020500000000000000" pitchFamily="18" charset="0"/>
              </a:rPr>
              <a:t>Luyện tập </a:t>
            </a:r>
          </a:p>
        </p:txBody>
      </p:sp>
      <p:sp>
        <p:nvSpPr>
          <p:cNvPr id="27" name="TextBox 26">
            <a:extLst>
              <a:ext uri="{FF2B5EF4-FFF2-40B4-BE49-F238E27FC236}">
                <a16:creationId xmlns:a16="http://schemas.microsoft.com/office/drawing/2014/main" id="{84E3AC64-1910-4BC0-BEC6-0D4786621EFB}"/>
              </a:ext>
            </a:extLst>
          </p:cNvPr>
          <p:cNvSpPr txBox="1"/>
          <p:nvPr/>
        </p:nvSpPr>
        <p:spPr>
          <a:xfrm>
            <a:off x="165654" y="4493696"/>
            <a:ext cx="11194771" cy="1938992"/>
          </a:xfrm>
          <a:prstGeom prst="rect">
            <a:avLst/>
          </a:prstGeom>
          <a:noFill/>
        </p:spPr>
        <p:txBody>
          <a:bodyPr wrap="square">
            <a:spAutoFit/>
          </a:bodyPr>
          <a:lstStyle>
            <a:lvl1pPr>
              <a:tabLst>
                <a:tab pos="228600" algn="l"/>
                <a:tab pos="2057400" algn="l"/>
                <a:tab pos="3886200" algn="l"/>
                <a:tab pos="5715000" algn="l"/>
              </a:tabLst>
              <a:defRPr>
                <a:solidFill>
                  <a:schemeClr val="tx1"/>
                </a:solidFill>
                <a:latin typeface="Trebuchet MS" panose="020B0603020202020204" pitchFamily="34" charset="0"/>
              </a:defRPr>
            </a:lvl1pPr>
            <a:lvl2pPr marL="742950" indent="-285750">
              <a:tabLst>
                <a:tab pos="228600" algn="l"/>
                <a:tab pos="2057400" algn="l"/>
                <a:tab pos="3886200" algn="l"/>
                <a:tab pos="5715000" algn="l"/>
              </a:tabLst>
              <a:defRPr>
                <a:solidFill>
                  <a:schemeClr val="tx1"/>
                </a:solidFill>
                <a:latin typeface="Trebuchet MS" panose="020B0603020202020204" pitchFamily="34" charset="0"/>
              </a:defRPr>
            </a:lvl2pPr>
            <a:lvl3pPr marL="1143000" indent="-228600">
              <a:tabLst>
                <a:tab pos="228600" algn="l"/>
                <a:tab pos="2057400" algn="l"/>
                <a:tab pos="3886200" algn="l"/>
                <a:tab pos="5715000" algn="l"/>
              </a:tabLst>
              <a:defRPr>
                <a:solidFill>
                  <a:schemeClr val="tx1"/>
                </a:solidFill>
                <a:latin typeface="Trebuchet MS" panose="020B0603020202020204" pitchFamily="34" charset="0"/>
              </a:defRPr>
            </a:lvl3pPr>
            <a:lvl4pPr marL="1600200" indent="-228600">
              <a:tabLst>
                <a:tab pos="228600" algn="l"/>
                <a:tab pos="2057400" algn="l"/>
                <a:tab pos="3886200" algn="l"/>
                <a:tab pos="5715000" algn="l"/>
              </a:tabLst>
              <a:defRPr>
                <a:solidFill>
                  <a:schemeClr val="tx1"/>
                </a:solidFill>
                <a:latin typeface="Trebuchet MS" panose="020B0603020202020204" pitchFamily="34" charset="0"/>
              </a:defRPr>
            </a:lvl4pPr>
            <a:lvl5pPr marL="2057400" indent="-228600">
              <a:tabLst>
                <a:tab pos="228600" algn="l"/>
                <a:tab pos="2057400" algn="l"/>
                <a:tab pos="3886200" algn="l"/>
                <a:tab pos="571500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228600" algn="l"/>
                <a:tab pos="2057400" algn="l"/>
                <a:tab pos="3886200" algn="l"/>
                <a:tab pos="571500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228600" algn="l"/>
                <a:tab pos="2057400" algn="l"/>
                <a:tab pos="3886200" algn="l"/>
                <a:tab pos="571500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228600" algn="l"/>
                <a:tab pos="2057400" algn="l"/>
                <a:tab pos="3886200" algn="l"/>
                <a:tab pos="571500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228600" algn="l"/>
                <a:tab pos="2057400" algn="l"/>
                <a:tab pos="3886200" algn="l"/>
                <a:tab pos="5715000" algn="l"/>
              </a:tabLst>
              <a:defRPr>
                <a:solidFill>
                  <a:schemeClr val="tx1"/>
                </a:solidFill>
                <a:latin typeface="Trebuchet MS" panose="020B0603020202020204" pitchFamily="34" charset="0"/>
              </a:defRPr>
            </a:lvl9pPr>
          </a:lstStyle>
          <a:p>
            <a:pPr algn="just" eaLnBrk="0" fontAlgn="base" hangingPunct="0">
              <a:spcBef>
                <a:spcPct val="0"/>
              </a:spcBef>
              <a:spcAft>
                <a:spcPct val="0"/>
              </a:spcAft>
            </a:pPr>
            <a:r>
              <a:rPr lang="en-US" altLang="en-US" sz="2400" b="1" dirty="0" err="1">
                <a:solidFill>
                  <a:srgbClr val="FFFF00"/>
                </a:solidFill>
                <a:latin typeface="Times New Roman" panose="02020603050405020304" pitchFamily="18" charset="0"/>
                <a:cs typeface="Times New Roman" panose="02020603050405020304" pitchFamily="18" charset="0"/>
              </a:rPr>
              <a:t>Câu</a:t>
            </a:r>
            <a:r>
              <a:rPr lang="en-US" altLang="en-US" sz="2400" dirty="0">
                <a:solidFill>
                  <a:srgbClr val="FFFF00"/>
                </a:solidFill>
                <a:latin typeface="Times New Roman" panose="02020603050405020304" pitchFamily="18" charset="0"/>
                <a:cs typeface="Times New Roman" panose="02020603050405020304" pitchFamily="18" charset="0"/>
              </a:rPr>
              <a:t> </a:t>
            </a:r>
            <a:r>
              <a:rPr lang="en-US" altLang="en-US" sz="2400" b="1" dirty="0">
                <a:solidFill>
                  <a:srgbClr val="FFFF00"/>
                </a:solidFill>
                <a:latin typeface="Times New Roman" panose="02020603050405020304" pitchFamily="18" charset="0"/>
                <a:cs typeface="Times New Roman" panose="02020603050405020304" pitchFamily="18" charset="0"/>
              </a:rPr>
              <a:t>12  :</a:t>
            </a:r>
            <a:r>
              <a:rPr lang="en-US" altLang="en-US" sz="2400" dirty="0">
                <a:solidFill>
                  <a:schemeClr val="bg1"/>
                </a:solidFill>
                <a:latin typeface="Times New Roman" panose="02020603050405020304" pitchFamily="18" charset="0"/>
                <a:cs typeface="Times New Roman" panose="02020603050405020304" pitchFamily="18" charset="0"/>
              </a:rPr>
              <a:t> </a:t>
            </a:r>
            <a:r>
              <a:rPr lang="en-US" altLang="en-US" sz="2400" dirty="0" err="1">
                <a:solidFill>
                  <a:schemeClr val="bg1"/>
                </a:solidFill>
                <a:latin typeface="Times New Roman" panose="02020603050405020304" pitchFamily="18" charset="0"/>
                <a:cs typeface="Times New Roman" panose="02020603050405020304" pitchFamily="18" charset="0"/>
              </a:rPr>
              <a:t>Hỗn</a:t>
            </a:r>
            <a:r>
              <a:rPr lang="en-US" altLang="en-US" sz="2400" dirty="0">
                <a:solidFill>
                  <a:schemeClr val="bg1"/>
                </a:solidFill>
                <a:latin typeface="Times New Roman" panose="02020603050405020304" pitchFamily="18" charset="0"/>
                <a:cs typeface="Times New Roman" panose="02020603050405020304" pitchFamily="18" charset="0"/>
              </a:rPr>
              <a:t> </a:t>
            </a:r>
            <a:r>
              <a:rPr lang="en-US" altLang="en-US" sz="2400" dirty="0" err="1">
                <a:solidFill>
                  <a:schemeClr val="bg1"/>
                </a:solidFill>
                <a:latin typeface="Times New Roman" panose="02020603050405020304" pitchFamily="18" charset="0"/>
                <a:cs typeface="Times New Roman" panose="02020603050405020304" pitchFamily="18" charset="0"/>
              </a:rPr>
              <a:t>hợp</a:t>
            </a:r>
            <a:r>
              <a:rPr lang="en-US" altLang="en-US" sz="2400" dirty="0">
                <a:solidFill>
                  <a:schemeClr val="bg1"/>
                </a:solidFill>
                <a:latin typeface="Times New Roman" panose="02020603050405020304" pitchFamily="18" charset="0"/>
                <a:cs typeface="Times New Roman" panose="02020603050405020304" pitchFamily="18" charset="0"/>
              </a:rPr>
              <a:t> X </a:t>
            </a:r>
            <a:r>
              <a:rPr lang="en-US" altLang="en-US" sz="2400" dirty="0" err="1">
                <a:solidFill>
                  <a:schemeClr val="bg1"/>
                </a:solidFill>
                <a:latin typeface="Times New Roman" panose="02020603050405020304" pitchFamily="18" charset="0"/>
                <a:cs typeface="Times New Roman" panose="02020603050405020304" pitchFamily="18" charset="0"/>
              </a:rPr>
              <a:t>gồm</a:t>
            </a:r>
            <a:r>
              <a:rPr lang="en-US" altLang="en-US" sz="2400" dirty="0">
                <a:solidFill>
                  <a:schemeClr val="bg1"/>
                </a:solidFill>
                <a:latin typeface="Times New Roman" panose="02020603050405020304" pitchFamily="18" charset="0"/>
                <a:cs typeface="Times New Roman" panose="02020603050405020304" pitchFamily="18" charset="0"/>
              </a:rPr>
              <a:t> </a:t>
            </a:r>
            <a:r>
              <a:rPr lang="en-US" altLang="en-US" sz="2400" dirty="0" err="1">
                <a:solidFill>
                  <a:schemeClr val="bg1"/>
                </a:solidFill>
                <a:latin typeface="Times New Roman" panose="02020603050405020304" pitchFamily="18" charset="0"/>
                <a:cs typeface="Times New Roman" panose="02020603050405020304" pitchFamily="18" charset="0"/>
              </a:rPr>
              <a:t>alanin</a:t>
            </a:r>
            <a:r>
              <a:rPr lang="en-US" altLang="en-US" sz="2400" dirty="0">
                <a:solidFill>
                  <a:schemeClr val="bg1"/>
                </a:solidFill>
                <a:latin typeface="Times New Roman" panose="02020603050405020304" pitchFamily="18" charset="0"/>
                <a:cs typeface="Times New Roman" panose="02020603050405020304" pitchFamily="18" charset="0"/>
              </a:rPr>
              <a:t> </a:t>
            </a:r>
            <a:r>
              <a:rPr lang="en-US" altLang="en-US" sz="2400" dirty="0" err="1">
                <a:solidFill>
                  <a:schemeClr val="bg1"/>
                </a:solidFill>
                <a:latin typeface="Times New Roman" panose="02020603050405020304" pitchFamily="18" charset="0"/>
                <a:cs typeface="Times New Roman" panose="02020603050405020304" pitchFamily="18" charset="0"/>
              </a:rPr>
              <a:t>và</a:t>
            </a:r>
            <a:r>
              <a:rPr lang="en-US" altLang="en-US" sz="2400" dirty="0">
                <a:solidFill>
                  <a:schemeClr val="bg1"/>
                </a:solidFill>
                <a:latin typeface="Times New Roman" panose="02020603050405020304" pitchFamily="18" charset="0"/>
                <a:cs typeface="Times New Roman" panose="02020603050405020304" pitchFamily="18" charset="0"/>
              </a:rPr>
              <a:t> </a:t>
            </a:r>
            <a:r>
              <a:rPr lang="en-US" altLang="en-US" sz="2400" dirty="0" err="1">
                <a:solidFill>
                  <a:schemeClr val="bg1"/>
                </a:solidFill>
                <a:latin typeface="Times New Roman" panose="02020603050405020304" pitchFamily="18" charset="0"/>
                <a:cs typeface="Times New Roman" panose="02020603050405020304" pitchFamily="18" charset="0"/>
              </a:rPr>
              <a:t>axit</a:t>
            </a:r>
            <a:r>
              <a:rPr lang="en-US" altLang="en-US" sz="2400" dirty="0">
                <a:solidFill>
                  <a:schemeClr val="bg1"/>
                </a:solidFill>
                <a:latin typeface="Times New Roman" panose="02020603050405020304" pitchFamily="18" charset="0"/>
                <a:cs typeface="Times New Roman" panose="02020603050405020304" pitchFamily="18" charset="0"/>
              </a:rPr>
              <a:t> glutamic. Cho m gam X </a:t>
            </a:r>
            <a:r>
              <a:rPr lang="en-US" altLang="en-US" sz="2400" dirty="0" err="1">
                <a:solidFill>
                  <a:schemeClr val="bg1"/>
                </a:solidFill>
                <a:latin typeface="Times New Roman" panose="02020603050405020304" pitchFamily="18" charset="0"/>
                <a:cs typeface="Times New Roman" panose="02020603050405020304" pitchFamily="18" charset="0"/>
              </a:rPr>
              <a:t>tác</a:t>
            </a:r>
            <a:r>
              <a:rPr lang="en-US" altLang="en-US" sz="2400" dirty="0">
                <a:solidFill>
                  <a:schemeClr val="bg1"/>
                </a:solidFill>
                <a:latin typeface="Times New Roman" panose="02020603050405020304" pitchFamily="18" charset="0"/>
                <a:cs typeface="Times New Roman" panose="02020603050405020304" pitchFamily="18" charset="0"/>
              </a:rPr>
              <a:t> </a:t>
            </a:r>
            <a:r>
              <a:rPr lang="en-US" altLang="en-US" sz="2400" dirty="0" err="1">
                <a:solidFill>
                  <a:schemeClr val="bg1"/>
                </a:solidFill>
                <a:latin typeface="Times New Roman" panose="02020603050405020304" pitchFamily="18" charset="0"/>
                <a:cs typeface="Times New Roman" panose="02020603050405020304" pitchFamily="18" charset="0"/>
              </a:rPr>
              <a:t>dụng</a:t>
            </a:r>
            <a:r>
              <a:rPr lang="en-US" altLang="en-US" sz="2400" dirty="0">
                <a:solidFill>
                  <a:schemeClr val="bg1"/>
                </a:solidFill>
                <a:latin typeface="Times New Roman" panose="02020603050405020304" pitchFamily="18" charset="0"/>
                <a:cs typeface="Times New Roman" panose="02020603050405020304" pitchFamily="18" charset="0"/>
              </a:rPr>
              <a:t> </a:t>
            </a:r>
            <a:r>
              <a:rPr lang="en-US" altLang="en-US" sz="2400" dirty="0" err="1">
                <a:solidFill>
                  <a:schemeClr val="bg1"/>
                </a:solidFill>
                <a:latin typeface="Times New Roman" panose="02020603050405020304" pitchFamily="18" charset="0"/>
                <a:cs typeface="Times New Roman" panose="02020603050405020304" pitchFamily="18" charset="0"/>
              </a:rPr>
              <a:t>hoàn</a:t>
            </a:r>
            <a:r>
              <a:rPr lang="en-US" altLang="en-US" sz="2400" dirty="0">
                <a:solidFill>
                  <a:schemeClr val="bg1"/>
                </a:solidFill>
                <a:latin typeface="Times New Roman" panose="02020603050405020304" pitchFamily="18" charset="0"/>
                <a:cs typeface="Times New Roman" panose="02020603050405020304" pitchFamily="18" charset="0"/>
              </a:rPr>
              <a:t> </a:t>
            </a:r>
            <a:r>
              <a:rPr lang="en-US" altLang="en-US" sz="2400" dirty="0" err="1">
                <a:solidFill>
                  <a:schemeClr val="bg1"/>
                </a:solidFill>
                <a:latin typeface="Times New Roman" panose="02020603050405020304" pitchFamily="18" charset="0"/>
                <a:cs typeface="Times New Roman" panose="02020603050405020304" pitchFamily="18" charset="0"/>
              </a:rPr>
              <a:t>toàn</a:t>
            </a:r>
            <a:r>
              <a:rPr lang="en-US" altLang="en-US" sz="2400" dirty="0">
                <a:solidFill>
                  <a:schemeClr val="bg1"/>
                </a:solidFill>
                <a:latin typeface="Times New Roman" panose="02020603050405020304" pitchFamily="18" charset="0"/>
                <a:cs typeface="Times New Roman" panose="02020603050405020304" pitchFamily="18" charset="0"/>
              </a:rPr>
              <a:t> </a:t>
            </a:r>
            <a:r>
              <a:rPr lang="en-US" altLang="en-US" sz="2400" dirty="0" err="1">
                <a:solidFill>
                  <a:schemeClr val="bg1"/>
                </a:solidFill>
                <a:latin typeface="Times New Roman" panose="02020603050405020304" pitchFamily="18" charset="0"/>
                <a:cs typeface="Times New Roman" panose="02020603050405020304" pitchFamily="18" charset="0"/>
              </a:rPr>
              <a:t>với</a:t>
            </a:r>
            <a:r>
              <a:rPr lang="en-US" altLang="en-US" sz="2400" dirty="0">
                <a:solidFill>
                  <a:schemeClr val="bg1"/>
                </a:solidFill>
                <a:latin typeface="Times New Roman" panose="02020603050405020304" pitchFamily="18" charset="0"/>
                <a:cs typeface="Times New Roman" panose="02020603050405020304" pitchFamily="18" charset="0"/>
              </a:rPr>
              <a:t> dung </a:t>
            </a:r>
            <a:r>
              <a:rPr lang="en-US" altLang="en-US" sz="2400" dirty="0" err="1">
                <a:solidFill>
                  <a:schemeClr val="bg1"/>
                </a:solidFill>
                <a:latin typeface="Times New Roman" panose="02020603050405020304" pitchFamily="18" charset="0"/>
                <a:cs typeface="Times New Roman" panose="02020603050405020304" pitchFamily="18" charset="0"/>
              </a:rPr>
              <a:t>dịch</a:t>
            </a:r>
            <a:r>
              <a:rPr lang="en-US" altLang="en-US" sz="2400" dirty="0">
                <a:solidFill>
                  <a:schemeClr val="bg1"/>
                </a:solidFill>
                <a:latin typeface="Times New Roman" panose="02020603050405020304" pitchFamily="18" charset="0"/>
                <a:cs typeface="Times New Roman" panose="02020603050405020304" pitchFamily="18" charset="0"/>
              </a:rPr>
              <a:t> NaOH (</a:t>
            </a:r>
            <a:r>
              <a:rPr lang="en-US" altLang="en-US" sz="2400" dirty="0" err="1">
                <a:solidFill>
                  <a:schemeClr val="bg1"/>
                </a:solidFill>
                <a:latin typeface="Times New Roman" panose="02020603050405020304" pitchFamily="18" charset="0"/>
                <a:cs typeface="Times New Roman" panose="02020603050405020304" pitchFamily="18" charset="0"/>
              </a:rPr>
              <a:t>dư</a:t>
            </a:r>
            <a:r>
              <a:rPr lang="en-US" altLang="en-US" sz="2400" dirty="0">
                <a:solidFill>
                  <a:schemeClr val="bg1"/>
                </a:solidFill>
                <a:latin typeface="Times New Roman" panose="02020603050405020304" pitchFamily="18" charset="0"/>
                <a:cs typeface="Times New Roman" panose="02020603050405020304" pitchFamily="18" charset="0"/>
              </a:rPr>
              <a:t>), </a:t>
            </a:r>
            <a:r>
              <a:rPr lang="en-US" altLang="en-US" sz="2400" dirty="0" err="1">
                <a:solidFill>
                  <a:schemeClr val="bg1"/>
                </a:solidFill>
                <a:latin typeface="Times New Roman" panose="02020603050405020304" pitchFamily="18" charset="0"/>
                <a:cs typeface="Times New Roman" panose="02020603050405020304" pitchFamily="18" charset="0"/>
              </a:rPr>
              <a:t>thu</a:t>
            </a:r>
            <a:r>
              <a:rPr lang="en-US" altLang="en-US" sz="2400" dirty="0">
                <a:solidFill>
                  <a:schemeClr val="bg1"/>
                </a:solidFill>
                <a:latin typeface="Times New Roman" panose="02020603050405020304" pitchFamily="18" charset="0"/>
                <a:cs typeface="Times New Roman" panose="02020603050405020304" pitchFamily="18" charset="0"/>
              </a:rPr>
              <a:t> </a:t>
            </a:r>
            <a:r>
              <a:rPr lang="en-US" altLang="en-US" sz="2400" dirty="0" err="1">
                <a:solidFill>
                  <a:schemeClr val="bg1"/>
                </a:solidFill>
                <a:latin typeface="Times New Roman" panose="02020603050405020304" pitchFamily="18" charset="0"/>
                <a:cs typeface="Times New Roman" panose="02020603050405020304" pitchFamily="18" charset="0"/>
              </a:rPr>
              <a:t>được</a:t>
            </a:r>
            <a:r>
              <a:rPr lang="en-US" altLang="en-US" sz="2400" dirty="0">
                <a:solidFill>
                  <a:schemeClr val="bg1"/>
                </a:solidFill>
                <a:latin typeface="Times New Roman" panose="02020603050405020304" pitchFamily="18" charset="0"/>
                <a:cs typeface="Times New Roman" panose="02020603050405020304" pitchFamily="18" charset="0"/>
              </a:rPr>
              <a:t> dung </a:t>
            </a:r>
            <a:r>
              <a:rPr lang="en-US" altLang="en-US" sz="2400" dirty="0" err="1">
                <a:solidFill>
                  <a:schemeClr val="bg1"/>
                </a:solidFill>
                <a:latin typeface="Times New Roman" panose="02020603050405020304" pitchFamily="18" charset="0"/>
                <a:cs typeface="Times New Roman" panose="02020603050405020304" pitchFamily="18" charset="0"/>
              </a:rPr>
              <a:t>dịch</a:t>
            </a:r>
            <a:r>
              <a:rPr lang="en-US" altLang="en-US" sz="2400" dirty="0">
                <a:solidFill>
                  <a:schemeClr val="bg1"/>
                </a:solidFill>
                <a:latin typeface="Times New Roman" panose="02020603050405020304" pitchFamily="18" charset="0"/>
                <a:cs typeface="Times New Roman" panose="02020603050405020304" pitchFamily="18" charset="0"/>
              </a:rPr>
              <a:t> Y </a:t>
            </a:r>
            <a:r>
              <a:rPr lang="en-US" altLang="en-US" sz="2400" dirty="0" err="1">
                <a:solidFill>
                  <a:schemeClr val="bg1"/>
                </a:solidFill>
                <a:latin typeface="Times New Roman" panose="02020603050405020304" pitchFamily="18" charset="0"/>
                <a:cs typeface="Times New Roman" panose="02020603050405020304" pitchFamily="18" charset="0"/>
              </a:rPr>
              <a:t>chứa</a:t>
            </a:r>
            <a:r>
              <a:rPr lang="en-US" altLang="en-US" sz="2400" dirty="0">
                <a:solidFill>
                  <a:schemeClr val="bg1"/>
                </a:solidFill>
                <a:latin typeface="Times New Roman" panose="02020603050405020304" pitchFamily="18" charset="0"/>
                <a:cs typeface="Times New Roman" panose="02020603050405020304" pitchFamily="18" charset="0"/>
              </a:rPr>
              <a:t> (m + 30,8) gam </a:t>
            </a:r>
            <a:r>
              <a:rPr lang="en-US" altLang="en-US" sz="2400" dirty="0" err="1">
                <a:solidFill>
                  <a:schemeClr val="bg1"/>
                </a:solidFill>
                <a:latin typeface="Times New Roman" panose="02020603050405020304" pitchFamily="18" charset="0"/>
                <a:cs typeface="Times New Roman" panose="02020603050405020304" pitchFamily="18" charset="0"/>
              </a:rPr>
              <a:t>muối</a:t>
            </a:r>
            <a:r>
              <a:rPr lang="en-US" altLang="en-US" sz="2400" dirty="0">
                <a:solidFill>
                  <a:schemeClr val="bg1"/>
                </a:solidFill>
                <a:latin typeface="Times New Roman" panose="02020603050405020304" pitchFamily="18" charset="0"/>
                <a:cs typeface="Times New Roman" panose="02020603050405020304" pitchFamily="18" charset="0"/>
              </a:rPr>
              <a:t>. </a:t>
            </a:r>
            <a:r>
              <a:rPr lang="en-US" altLang="en-US" sz="2400" dirty="0" err="1">
                <a:solidFill>
                  <a:schemeClr val="bg1"/>
                </a:solidFill>
                <a:latin typeface="Times New Roman" panose="02020603050405020304" pitchFamily="18" charset="0"/>
                <a:cs typeface="Times New Roman" panose="02020603050405020304" pitchFamily="18" charset="0"/>
              </a:rPr>
              <a:t>Mặt</a:t>
            </a:r>
            <a:r>
              <a:rPr lang="en-US" altLang="en-US" sz="2400" dirty="0">
                <a:solidFill>
                  <a:schemeClr val="bg1"/>
                </a:solidFill>
                <a:latin typeface="Times New Roman" panose="02020603050405020304" pitchFamily="18" charset="0"/>
                <a:cs typeface="Times New Roman" panose="02020603050405020304" pitchFamily="18" charset="0"/>
              </a:rPr>
              <a:t> </a:t>
            </a:r>
            <a:r>
              <a:rPr lang="en-US" altLang="en-US" sz="2400" dirty="0" err="1">
                <a:solidFill>
                  <a:schemeClr val="bg1"/>
                </a:solidFill>
                <a:latin typeface="Times New Roman" panose="02020603050405020304" pitchFamily="18" charset="0"/>
                <a:cs typeface="Times New Roman" panose="02020603050405020304" pitchFamily="18" charset="0"/>
              </a:rPr>
              <a:t>khác</a:t>
            </a:r>
            <a:r>
              <a:rPr lang="en-US" altLang="en-US" sz="2400" dirty="0">
                <a:solidFill>
                  <a:schemeClr val="bg1"/>
                </a:solidFill>
                <a:latin typeface="Times New Roman" panose="02020603050405020304" pitchFamily="18" charset="0"/>
                <a:cs typeface="Times New Roman" panose="02020603050405020304" pitchFamily="18" charset="0"/>
              </a:rPr>
              <a:t>, </a:t>
            </a:r>
            <a:r>
              <a:rPr lang="en-US" altLang="en-US" sz="2400" dirty="0" err="1">
                <a:solidFill>
                  <a:schemeClr val="bg1"/>
                </a:solidFill>
                <a:latin typeface="Times New Roman" panose="02020603050405020304" pitchFamily="18" charset="0"/>
                <a:cs typeface="Times New Roman" panose="02020603050405020304" pitchFamily="18" charset="0"/>
              </a:rPr>
              <a:t>nếu</a:t>
            </a:r>
            <a:r>
              <a:rPr lang="en-US" altLang="en-US" sz="2400" dirty="0">
                <a:solidFill>
                  <a:schemeClr val="bg1"/>
                </a:solidFill>
                <a:latin typeface="Times New Roman" panose="02020603050405020304" pitchFamily="18" charset="0"/>
                <a:cs typeface="Times New Roman" panose="02020603050405020304" pitchFamily="18" charset="0"/>
              </a:rPr>
              <a:t> </a:t>
            </a:r>
            <a:r>
              <a:rPr lang="en-US" altLang="en-US" sz="2400" dirty="0" err="1">
                <a:solidFill>
                  <a:schemeClr val="bg1"/>
                </a:solidFill>
                <a:latin typeface="Times New Roman" panose="02020603050405020304" pitchFamily="18" charset="0"/>
                <a:cs typeface="Times New Roman" panose="02020603050405020304" pitchFamily="18" charset="0"/>
              </a:rPr>
              <a:t>cho</a:t>
            </a:r>
            <a:r>
              <a:rPr lang="en-US" altLang="en-US" sz="2400" dirty="0">
                <a:solidFill>
                  <a:schemeClr val="bg1"/>
                </a:solidFill>
                <a:latin typeface="Times New Roman" panose="02020603050405020304" pitchFamily="18" charset="0"/>
                <a:cs typeface="Times New Roman" panose="02020603050405020304" pitchFamily="18" charset="0"/>
              </a:rPr>
              <a:t> m gam X </a:t>
            </a:r>
            <a:r>
              <a:rPr lang="en-US" altLang="en-US" sz="2400" dirty="0" err="1">
                <a:solidFill>
                  <a:schemeClr val="bg1"/>
                </a:solidFill>
                <a:latin typeface="Times New Roman" panose="02020603050405020304" pitchFamily="18" charset="0"/>
                <a:cs typeface="Times New Roman" panose="02020603050405020304" pitchFamily="18" charset="0"/>
              </a:rPr>
              <a:t>tác</a:t>
            </a:r>
            <a:r>
              <a:rPr lang="en-US" altLang="en-US" sz="2400" dirty="0">
                <a:solidFill>
                  <a:schemeClr val="bg1"/>
                </a:solidFill>
                <a:latin typeface="Times New Roman" panose="02020603050405020304" pitchFamily="18" charset="0"/>
                <a:cs typeface="Times New Roman" panose="02020603050405020304" pitchFamily="18" charset="0"/>
              </a:rPr>
              <a:t> </a:t>
            </a:r>
            <a:r>
              <a:rPr lang="en-US" altLang="en-US" sz="2400" dirty="0" err="1">
                <a:solidFill>
                  <a:schemeClr val="bg1"/>
                </a:solidFill>
                <a:latin typeface="Times New Roman" panose="02020603050405020304" pitchFamily="18" charset="0"/>
                <a:cs typeface="Times New Roman" panose="02020603050405020304" pitchFamily="18" charset="0"/>
              </a:rPr>
              <a:t>dụng</a:t>
            </a:r>
            <a:r>
              <a:rPr lang="en-US" altLang="en-US" sz="2400" dirty="0">
                <a:solidFill>
                  <a:schemeClr val="bg1"/>
                </a:solidFill>
                <a:latin typeface="Times New Roman" panose="02020603050405020304" pitchFamily="18" charset="0"/>
                <a:cs typeface="Times New Roman" panose="02020603050405020304" pitchFamily="18" charset="0"/>
              </a:rPr>
              <a:t> </a:t>
            </a:r>
            <a:r>
              <a:rPr lang="en-US" altLang="en-US" sz="2400" dirty="0" err="1">
                <a:solidFill>
                  <a:schemeClr val="bg1"/>
                </a:solidFill>
                <a:latin typeface="Times New Roman" panose="02020603050405020304" pitchFamily="18" charset="0"/>
                <a:cs typeface="Times New Roman" panose="02020603050405020304" pitchFamily="18" charset="0"/>
              </a:rPr>
              <a:t>hoàn</a:t>
            </a:r>
            <a:r>
              <a:rPr lang="en-US" altLang="en-US" sz="2400" dirty="0">
                <a:solidFill>
                  <a:schemeClr val="bg1"/>
                </a:solidFill>
                <a:latin typeface="Times New Roman" panose="02020603050405020304" pitchFamily="18" charset="0"/>
                <a:cs typeface="Times New Roman" panose="02020603050405020304" pitchFamily="18" charset="0"/>
              </a:rPr>
              <a:t> </a:t>
            </a:r>
            <a:r>
              <a:rPr lang="en-US" altLang="en-US" sz="2400" dirty="0" err="1">
                <a:solidFill>
                  <a:schemeClr val="bg1"/>
                </a:solidFill>
                <a:latin typeface="Times New Roman" panose="02020603050405020304" pitchFamily="18" charset="0"/>
                <a:cs typeface="Times New Roman" panose="02020603050405020304" pitchFamily="18" charset="0"/>
              </a:rPr>
              <a:t>toàn</a:t>
            </a:r>
            <a:r>
              <a:rPr lang="en-US" altLang="en-US" sz="2400" dirty="0">
                <a:solidFill>
                  <a:schemeClr val="bg1"/>
                </a:solidFill>
                <a:latin typeface="Times New Roman" panose="02020603050405020304" pitchFamily="18" charset="0"/>
                <a:cs typeface="Times New Roman" panose="02020603050405020304" pitchFamily="18" charset="0"/>
              </a:rPr>
              <a:t> </a:t>
            </a:r>
            <a:r>
              <a:rPr lang="en-US" altLang="en-US" sz="2400" dirty="0" err="1">
                <a:solidFill>
                  <a:schemeClr val="bg1"/>
                </a:solidFill>
                <a:latin typeface="Times New Roman" panose="02020603050405020304" pitchFamily="18" charset="0"/>
                <a:cs typeface="Times New Roman" panose="02020603050405020304" pitchFamily="18" charset="0"/>
              </a:rPr>
              <a:t>với</a:t>
            </a:r>
            <a:r>
              <a:rPr lang="en-US" altLang="en-US" sz="2400" dirty="0">
                <a:solidFill>
                  <a:schemeClr val="bg1"/>
                </a:solidFill>
                <a:latin typeface="Times New Roman" panose="02020603050405020304" pitchFamily="18" charset="0"/>
                <a:cs typeface="Times New Roman" panose="02020603050405020304" pitchFamily="18" charset="0"/>
              </a:rPr>
              <a:t> dung </a:t>
            </a:r>
            <a:r>
              <a:rPr lang="en-US" altLang="en-US" sz="2400" dirty="0" err="1">
                <a:solidFill>
                  <a:schemeClr val="bg1"/>
                </a:solidFill>
                <a:latin typeface="Times New Roman" panose="02020603050405020304" pitchFamily="18" charset="0"/>
                <a:cs typeface="Times New Roman" panose="02020603050405020304" pitchFamily="18" charset="0"/>
              </a:rPr>
              <a:t>dịch</a:t>
            </a:r>
            <a:r>
              <a:rPr lang="en-US" altLang="en-US" sz="2400" dirty="0">
                <a:solidFill>
                  <a:schemeClr val="bg1"/>
                </a:solidFill>
                <a:latin typeface="Times New Roman" panose="02020603050405020304" pitchFamily="18" charset="0"/>
                <a:cs typeface="Times New Roman" panose="02020603050405020304" pitchFamily="18" charset="0"/>
              </a:rPr>
              <a:t> HCl, </a:t>
            </a:r>
            <a:r>
              <a:rPr lang="en-US" altLang="en-US" sz="2400" dirty="0" err="1">
                <a:solidFill>
                  <a:schemeClr val="bg1"/>
                </a:solidFill>
                <a:latin typeface="Times New Roman" panose="02020603050405020304" pitchFamily="18" charset="0"/>
                <a:cs typeface="Times New Roman" panose="02020603050405020304" pitchFamily="18" charset="0"/>
              </a:rPr>
              <a:t>thu</a:t>
            </a:r>
            <a:r>
              <a:rPr lang="en-US" altLang="en-US" sz="2400" dirty="0">
                <a:solidFill>
                  <a:schemeClr val="bg1"/>
                </a:solidFill>
                <a:latin typeface="Times New Roman" panose="02020603050405020304" pitchFamily="18" charset="0"/>
                <a:cs typeface="Times New Roman" panose="02020603050405020304" pitchFamily="18" charset="0"/>
              </a:rPr>
              <a:t> </a:t>
            </a:r>
            <a:r>
              <a:rPr lang="en-US" altLang="en-US" sz="2400" dirty="0" err="1">
                <a:solidFill>
                  <a:schemeClr val="bg1"/>
                </a:solidFill>
                <a:latin typeface="Times New Roman" panose="02020603050405020304" pitchFamily="18" charset="0"/>
                <a:cs typeface="Times New Roman" panose="02020603050405020304" pitchFamily="18" charset="0"/>
              </a:rPr>
              <a:t>được</a:t>
            </a:r>
            <a:r>
              <a:rPr lang="en-US" altLang="en-US" sz="2400" dirty="0">
                <a:solidFill>
                  <a:schemeClr val="bg1"/>
                </a:solidFill>
                <a:latin typeface="Times New Roman" panose="02020603050405020304" pitchFamily="18" charset="0"/>
                <a:cs typeface="Times New Roman" panose="02020603050405020304" pitchFamily="18" charset="0"/>
              </a:rPr>
              <a:t> dung </a:t>
            </a:r>
            <a:r>
              <a:rPr lang="en-US" altLang="en-US" sz="2400" dirty="0" err="1">
                <a:solidFill>
                  <a:schemeClr val="bg1"/>
                </a:solidFill>
                <a:latin typeface="Times New Roman" panose="02020603050405020304" pitchFamily="18" charset="0"/>
                <a:cs typeface="Times New Roman" panose="02020603050405020304" pitchFamily="18" charset="0"/>
              </a:rPr>
              <a:t>dịch</a:t>
            </a:r>
            <a:r>
              <a:rPr lang="en-US" altLang="en-US" sz="2400" dirty="0">
                <a:solidFill>
                  <a:schemeClr val="bg1"/>
                </a:solidFill>
                <a:latin typeface="Times New Roman" panose="02020603050405020304" pitchFamily="18" charset="0"/>
                <a:cs typeface="Times New Roman" panose="02020603050405020304" pitchFamily="18" charset="0"/>
              </a:rPr>
              <a:t> Z </a:t>
            </a:r>
            <a:r>
              <a:rPr lang="en-US" altLang="en-US" sz="2400" dirty="0" err="1">
                <a:solidFill>
                  <a:schemeClr val="bg1"/>
                </a:solidFill>
                <a:latin typeface="Times New Roman" panose="02020603050405020304" pitchFamily="18" charset="0"/>
                <a:cs typeface="Times New Roman" panose="02020603050405020304" pitchFamily="18" charset="0"/>
              </a:rPr>
              <a:t>chứa</a:t>
            </a:r>
            <a:r>
              <a:rPr lang="en-US" altLang="en-US" sz="2400" dirty="0">
                <a:solidFill>
                  <a:schemeClr val="bg1"/>
                </a:solidFill>
                <a:latin typeface="Times New Roman" panose="02020603050405020304" pitchFamily="18" charset="0"/>
                <a:cs typeface="Times New Roman" panose="02020603050405020304" pitchFamily="18" charset="0"/>
              </a:rPr>
              <a:t> (m + 36,5) gam </a:t>
            </a:r>
            <a:r>
              <a:rPr lang="en-US" altLang="en-US" sz="2400" dirty="0" err="1">
                <a:solidFill>
                  <a:schemeClr val="bg1"/>
                </a:solidFill>
                <a:latin typeface="Times New Roman" panose="02020603050405020304" pitchFamily="18" charset="0"/>
                <a:cs typeface="Times New Roman" panose="02020603050405020304" pitchFamily="18" charset="0"/>
              </a:rPr>
              <a:t>muối</a:t>
            </a:r>
            <a:r>
              <a:rPr lang="en-US" altLang="en-US" sz="2400" dirty="0">
                <a:solidFill>
                  <a:schemeClr val="bg1"/>
                </a:solidFill>
                <a:latin typeface="Times New Roman" panose="02020603050405020304" pitchFamily="18" charset="0"/>
                <a:cs typeface="Times New Roman" panose="02020603050405020304" pitchFamily="18" charset="0"/>
              </a:rPr>
              <a:t>. </a:t>
            </a:r>
            <a:r>
              <a:rPr lang="en-US" altLang="en-US" sz="2400" dirty="0" err="1">
                <a:solidFill>
                  <a:schemeClr val="bg1"/>
                </a:solidFill>
                <a:latin typeface="Times New Roman" panose="02020603050405020304" pitchFamily="18" charset="0"/>
                <a:cs typeface="Times New Roman" panose="02020603050405020304" pitchFamily="18" charset="0"/>
              </a:rPr>
              <a:t>Giá</a:t>
            </a:r>
            <a:r>
              <a:rPr lang="en-US" altLang="en-US" sz="2400" dirty="0">
                <a:solidFill>
                  <a:schemeClr val="bg1"/>
                </a:solidFill>
                <a:latin typeface="Times New Roman" panose="02020603050405020304" pitchFamily="18" charset="0"/>
                <a:cs typeface="Times New Roman" panose="02020603050405020304" pitchFamily="18" charset="0"/>
              </a:rPr>
              <a:t> </a:t>
            </a:r>
            <a:r>
              <a:rPr lang="en-US" altLang="en-US" sz="2400" dirty="0" err="1">
                <a:solidFill>
                  <a:schemeClr val="bg1"/>
                </a:solidFill>
                <a:latin typeface="Times New Roman" panose="02020603050405020304" pitchFamily="18" charset="0"/>
                <a:cs typeface="Times New Roman" panose="02020603050405020304" pitchFamily="18" charset="0"/>
              </a:rPr>
              <a:t>trị</a:t>
            </a:r>
            <a:r>
              <a:rPr lang="en-US" altLang="en-US" sz="2400" dirty="0">
                <a:solidFill>
                  <a:schemeClr val="bg1"/>
                </a:solidFill>
                <a:latin typeface="Times New Roman" panose="02020603050405020304" pitchFamily="18" charset="0"/>
                <a:cs typeface="Times New Roman" panose="02020603050405020304" pitchFamily="18" charset="0"/>
              </a:rPr>
              <a:t> </a:t>
            </a:r>
            <a:r>
              <a:rPr lang="en-US" altLang="en-US" sz="2400" dirty="0" err="1">
                <a:solidFill>
                  <a:schemeClr val="bg1"/>
                </a:solidFill>
                <a:latin typeface="Times New Roman" panose="02020603050405020304" pitchFamily="18" charset="0"/>
                <a:cs typeface="Times New Roman" panose="02020603050405020304" pitchFamily="18" charset="0"/>
              </a:rPr>
              <a:t>của</a:t>
            </a:r>
            <a:r>
              <a:rPr lang="en-US" altLang="en-US" sz="2400" dirty="0">
                <a:solidFill>
                  <a:schemeClr val="bg1"/>
                </a:solidFill>
                <a:latin typeface="Times New Roman" panose="02020603050405020304" pitchFamily="18" charset="0"/>
                <a:cs typeface="Times New Roman" panose="02020603050405020304" pitchFamily="18" charset="0"/>
              </a:rPr>
              <a:t> m </a:t>
            </a:r>
            <a:r>
              <a:rPr lang="en-US" altLang="en-US" sz="2400" dirty="0" err="1">
                <a:solidFill>
                  <a:schemeClr val="bg1"/>
                </a:solidFill>
                <a:latin typeface="Times New Roman" panose="02020603050405020304" pitchFamily="18" charset="0"/>
                <a:cs typeface="Times New Roman" panose="02020603050405020304" pitchFamily="18" charset="0"/>
              </a:rPr>
              <a:t>là</a:t>
            </a:r>
            <a:endParaRPr lang="en-US" altLang="en-US" sz="2400" dirty="0">
              <a:solidFill>
                <a:schemeClr val="bg1"/>
              </a:solidFill>
              <a:latin typeface="Times New Roman" panose="02020603050405020304" pitchFamily="18" charset="0"/>
              <a:cs typeface="Times New Roman" panose="02020603050405020304" pitchFamily="18" charset="0"/>
            </a:endParaRPr>
          </a:p>
          <a:p>
            <a:pPr algn="just" eaLnBrk="0" fontAlgn="base" hangingPunct="0">
              <a:spcBef>
                <a:spcPct val="0"/>
              </a:spcBef>
              <a:spcAft>
                <a:spcPct val="0"/>
              </a:spcAft>
            </a:pPr>
            <a:r>
              <a:rPr lang="en-US" altLang="en-US" sz="2400" b="1" dirty="0">
                <a:solidFill>
                  <a:schemeClr val="bg1"/>
                </a:solidFill>
                <a:latin typeface="Times New Roman" panose="02020603050405020304" pitchFamily="18" charset="0"/>
                <a:cs typeface="Times New Roman" panose="02020603050405020304" pitchFamily="18" charset="0"/>
              </a:rPr>
              <a:t>	            A.</a:t>
            </a:r>
            <a:r>
              <a:rPr lang="en-US" altLang="en-US" sz="2400" dirty="0">
                <a:solidFill>
                  <a:schemeClr val="bg1"/>
                </a:solidFill>
                <a:latin typeface="Times New Roman" panose="02020603050405020304" pitchFamily="18" charset="0"/>
                <a:cs typeface="Times New Roman" panose="02020603050405020304" pitchFamily="18" charset="0"/>
              </a:rPr>
              <a:t> 112,2 	</a:t>
            </a:r>
            <a:r>
              <a:rPr lang="en-US" altLang="en-US" sz="2400" b="1" dirty="0">
                <a:solidFill>
                  <a:schemeClr val="bg1"/>
                </a:solidFill>
                <a:latin typeface="Times New Roman" panose="02020603050405020304" pitchFamily="18" charset="0"/>
                <a:cs typeface="Times New Roman" panose="02020603050405020304" pitchFamily="18" charset="0"/>
              </a:rPr>
              <a:t>B.</a:t>
            </a:r>
            <a:r>
              <a:rPr lang="en-US" altLang="en-US" sz="2400" dirty="0">
                <a:solidFill>
                  <a:schemeClr val="bg1"/>
                </a:solidFill>
                <a:latin typeface="Times New Roman" panose="02020603050405020304" pitchFamily="18" charset="0"/>
                <a:cs typeface="Times New Roman" panose="02020603050405020304" pitchFamily="18" charset="0"/>
              </a:rPr>
              <a:t> 165,6 	</a:t>
            </a:r>
            <a:r>
              <a:rPr lang="en-US" altLang="en-US" sz="2400" b="1" dirty="0">
                <a:solidFill>
                  <a:schemeClr val="bg1"/>
                </a:solidFill>
                <a:latin typeface="Times New Roman" panose="02020603050405020304" pitchFamily="18" charset="0"/>
                <a:cs typeface="Times New Roman" panose="02020603050405020304" pitchFamily="18" charset="0"/>
              </a:rPr>
              <a:t>C.</a:t>
            </a:r>
            <a:r>
              <a:rPr lang="en-US" altLang="en-US" sz="2400" dirty="0">
                <a:solidFill>
                  <a:schemeClr val="bg1"/>
                </a:solidFill>
                <a:latin typeface="Times New Roman" panose="02020603050405020304" pitchFamily="18" charset="0"/>
                <a:cs typeface="Times New Roman" panose="02020603050405020304" pitchFamily="18" charset="0"/>
              </a:rPr>
              <a:t> 123,8 		</a:t>
            </a:r>
            <a:r>
              <a:rPr lang="en-US" altLang="en-US" sz="2400" b="1" dirty="0">
                <a:solidFill>
                  <a:schemeClr val="bg1"/>
                </a:solidFill>
                <a:latin typeface="Times New Roman" panose="02020603050405020304" pitchFamily="18" charset="0"/>
                <a:cs typeface="Times New Roman" panose="02020603050405020304" pitchFamily="18" charset="0"/>
              </a:rPr>
              <a:t>D.</a:t>
            </a:r>
            <a:r>
              <a:rPr lang="en-US" altLang="en-US" sz="2400" dirty="0">
                <a:solidFill>
                  <a:schemeClr val="bg1"/>
                </a:solidFill>
                <a:latin typeface="Times New Roman" panose="02020603050405020304" pitchFamily="18" charset="0"/>
                <a:cs typeface="Times New Roman" panose="02020603050405020304" pitchFamily="18" charset="0"/>
              </a:rPr>
              <a:t> 171,0</a:t>
            </a:r>
          </a:p>
        </p:txBody>
      </p:sp>
      <p:sp>
        <p:nvSpPr>
          <p:cNvPr id="8" name="TextBox 7">
            <a:extLst>
              <a:ext uri="{FF2B5EF4-FFF2-40B4-BE49-F238E27FC236}">
                <a16:creationId xmlns:a16="http://schemas.microsoft.com/office/drawing/2014/main" id="{51504C6C-AF06-4C1A-9FB5-4DF26925A56D}"/>
              </a:ext>
            </a:extLst>
          </p:cNvPr>
          <p:cNvSpPr txBox="1"/>
          <p:nvPr/>
        </p:nvSpPr>
        <p:spPr>
          <a:xfrm>
            <a:off x="66040" y="2478020"/>
            <a:ext cx="12059920" cy="1938992"/>
          </a:xfrm>
          <a:prstGeom prst="rect">
            <a:avLst/>
          </a:prstGeom>
          <a:noFill/>
        </p:spPr>
        <p:txBody>
          <a:bodyPr wrap="square">
            <a:spAutoFit/>
          </a:bodyPr>
          <a:lstStyle/>
          <a:p>
            <a:pPr marL="0" marR="0" algn="just">
              <a:spcBef>
                <a:spcPts val="0"/>
              </a:spcBef>
              <a:spcAft>
                <a:spcPts val="0"/>
              </a:spcAft>
              <a:tabLst>
                <a:tab pos="57150" algn="l"/>
                <a:tab pos="1771650" algn="l"/>
                <a:tab pos="2057400" algn="l"/>
                <a:tab pos="3429000" algn="l"/>
                <a:tab pos="3886200" algn="l"/>
                <a:tab pos="5143500" algn="l"/>
              </a:tabLst>
            </a:pPr>
            <a:r>
              <a:rPr lang="en-US" sz="2400" b="1" dirty="0" err="1">
                <a:solidFill>
                  <a:srgbClr val="FFFF00"/>
                </a:solidFill>
                <a:effectLst/>
                <a:latin typeface="Times New Roman" panose="02020603050405020304" pitchFamily="18" charset="0"/>
                <a:ea typeface="Times New Roman" panose="02020603050405020304" pitchFamily="18" charset="0"/>
              </a:rPr>
              <a:t>Câu</a:t>
            </a:r>
            <a:r>
              <a:rPr lang="en-US" sz="2400" dirty="0">
                <a:solidFill>
                  <a:srgbClr val="FFFF00"/>
                </a:solidFill>
                <a:effectLst/>
                <a:latin typeface="Times New Roman" panose="02020603050405020304" pitchFamily="18" charset="0"/>
                <a:ea typeface="Times New Roman" panose="02020603050405020304" pitchFamily="18" charset="0"/>
              </a:rPr>
              <a:t> </a:t>
            </a:r>
            <a:r>
              <a:rPr lang="en-US" sz="2400" b="1" spc="15" dirty="0">
                <a:solidFill>
                  <a:srgbClr val="FFFF00"/>
                </a:solidFill>
                <a:effectLst/>
                <a:latin typeface="Times New Roman" panose="02020603050405020304" pitchFamily="18" charset="0"/>
                <a:ea typeface="Times New Roman" panose="02020603050405020304" pitchFamily="18" charset="0"/>
              </a:rPr>
              <a:t>1</a:t>
            </a:r>
            <a:r>
              <a:rPr lang="en-US" sz="2400" b="1" spc="-15" dirty="0">
                <a:solidFill>
                  <a:srgbClr val="FFFF00"/>
                </a:solidFill>
                <a:effectLst/>
                <a:latin typeface="Times New Roman" panose="02020603050405020304" pitchFamily="18" charset="0"/>
                <a:ea typeface="Times New Roman" panose="02020603050405020304" pitchFamily="18" charset="0"/>
              </a:rPr>
              <a:t>1</a:t>
            </a:r>
            <a:r>
              <a:rPr lang="en-US" sz="2400" b="1" dirty="0">
                <a:solidFill>
                  <a:srgbClr val="FFFF00"/>
                </a:solidFill>
                <a:effectLst/>
                <a:latin typeface="Times New Roman" panose="02020603050405020304" pitchFamily="18" charset="0"/>
                <a:ea typeface="Times New Roman" panose="02020603050405020304" pitchFamily="18" charset="0"/>
              </a:rPr>
              <a:t>:</a:t>
            </a:r>
            <a:r>
              <a:rPr lang="en-US" sz="2400" spc="100" dirty="0">
                <a:solidFill>
                  <a:srgbClr val="FFFF00"/>
                </a:solidFill>
                <a:effectLst/>
                <a:latin typeface="Times New Roman" panose="02020603050405020304" pitchFamily="18" charset="0"/>
                <a:ea typeface="Times New Roman" panose="02020603050405020304" pitchFamily="18" charset="0"/>
              </a:rPr>
              <a:t> </a:t>
            </a:r>
            <a:r>
              <a:rPr lang="en-US" sz="2400" dirty="0" err="1">
                <a:solidFill>
                  <a:schemeClr val="bg1"/>
                </a:solidFill>
                <a:effectLst/>
                <a:latin typeface="Times New Roman" panose="02020603050405020304" pitchFamily="18" charset="0"/>
                <a:ea typeface="Times New Roman" panose="02020603050405020304" pitchFamily="18" charset="0"/>
              </a:rPr>
              <a:t>Đ</a:t>
            </a:r>
            <a:r>
              <a:rPr lang="en-US" sz="2400" spc="-45" dirty="0" err="1">
                <a:solidFill>
                  <a:schemeClr val="bg1"/>
                </a:solidFill>
                <a:effectLst/>
                <a:latin typeface="Times New Roman" panose="02020603050405020304" pitchFamily="18" charset="0"/>
                <a:ea typeface="Times New Roman" panose="02020603050405020304" pitchFamily="18" charset="0"/>
              </a:rPr>
              <a:t>ố</a:t>
            </a:r>
            <a:r>
              <a:rPr lang="en-US" sz="2400" dirty="0" err="1">
                <a:solidFill>
                  <a:schemeClr val="bg1"/>
                </a:solidFill>
                <a:effectLst/>
                <a:latin typeface="Times New Roman" panose="02020603050405020304" pitchFamily="18" charset="0"/>
                <a:ea typeface="Times New Roman" panose="02020603050405020304" pitchFamily="18" charset="0"/>
              </a:rPr>
              <a:t>t</a:t>
            </a:r>
            <a:r>
              <a:rPr lang="en-US" sz="2400" spc="90" dirty="0">
                <a:solidFill>
                  <a:schemeClr val="bg1"/>
                </a:solidFill>
                <a:effectLst/>
                <a:latin typeface="Times New Roman" panose="02020603050405020304" pitchFamily="18" charset="0"/>
                <a:ea typeface="Times New Roman" panose="02020603050405020304" pitchFamily="18" charset="0"/>
              </a:rPr>
              <a:t> </a:t>
            </a:r>
            <a:r>
              <a:rPr lang="en-US" sz="2400" dirty="0" err="1">
                <a:solidFill>
                  <a:schemeClr val="bg1"/>
                </a:solidFill>
                <a:effectLst/>
                <a:latin typeface="Times New Roman" panose="02020603050405020304" pitchFamily="18" charset="0"/>
                <a:ea typeface="Times New Roman" panose="02020603050405020304" pitchFamily="18" charset="0"/>
              </a:rPr>
              <a:t>c</a:t>
            </a:r>
            <a:r>
              <a:rPr lang="en-US" sz="2400" spc="-45" dirty="0" err="1">
                <a:solidFill>
                  <a:schemeClr val="bg1"/>
                </a:solidFill>
                <a:effectLst/>
                <a:latin typeface="Times New Roman" panose="02020603050405020304" pitchFamily="18" charset="0"/>
                <a:ea typeface="Times New Roman" panose="02020603050405020304" pitchFamily="18" charset="0"/>
              </a:rPr>
              <a:t>h</a:t>
            </a:r>
            <a:r>
              <a:rPr lang="en-US" sz="2400" spc="45" dirty="0" err="1">
                <a:solidFill>
                  <a:schemeClr val="bg1"/>
                </a:solidFill>
                <a:effectLst/>
                <a:latin typeface="Times New Roman" panose="02020603050405020304" pitchFamily="18" charset="0"/>
                <a:ea typeface="Times New Roman" panose="02020603050405020304" pitchFamily="18" charset="0"/>
              </a:rPr>
              <a:t>á</a:t>
            </a:r>
            <a:r>
              <a:rPr lang="en-US" sz="2400" dirty="0" err="1">
                <a:solidFill>
                  <a:schemeClr val="bg1"/>
                </a:solidFill>
                <a:effectLst/>
                <a:latin typeface="Times New Roman" panose="02020603050405020304" pitchFamily="18" charset="0"/>
                <a:ea typeface="Times New Roman" panose="02020603050405020304" pitchFamily="18" charset="0"/>
              </a:rPr>
              <a:t>y</a:t>
            </a:r>
            <a:r>
              <a:rPr lang="en-US" sz="2400" spc="60" dirty="0">
                <a:solidFill>
                  <a:schemeClr val="bg1"/>
                </a:solidFill>
                <a:effectLst/>
                <a:latin typeface="Times New Roman" panose="02020603050405020304" pitchFamily="18" charset="0"/>
                <a:ea typeface="Times New Roman" panose="02020603050405020304" pitchFamily="18" charset="0"/>
              </a:rPr>
              <a:t> </a:t>
            </a:r>
            <a:r>
              <a:rPr lang="en-US" sz="2400" spc="-15" dirty="0" err="1">
                <a:solidFill>
                  <a:schemeClr val="bg1"/>
                </a:solidFill>
                <a:effectLst/>
                <a:latin typeface="Times New Roman" panose="02020603050405020304" pitchFamily="18" charset="0"/>
                <a:ea typeface="Times New Roman" panose="02020603050405020304" pitchFamily="18" charset="0"/>
              </a:rPr>
              <a:t>ho</a:t>
            </a:r>
            <a:r>
              <a:rPr lang="en-US" sz="2400" spc="20" dirty="0" err="1">
                <a:solidFill>
                  <a:schemeClr val="bg1"/>
                </a:solidFill>
                <a:effectLst/>
                <a:latin typeface="Times New Roman" panose="02020603050405020304" pitchFamily="18" charset="0"/>
                <a:ea typeface="Times New Roman" panose="02020603050405020304" pitchFamily="18" charset="0"/>
              </a:rPr>
              <a:t>à</a:t>
            </a:r>
            <a:r>
              <a:rPr lang="en-US" sz="2400" dirty="0" err="1">
                <a:solidFill>
                  <a:schemeClr val="bg1"/>
                </a:solidFill>
                <a:effectLst/>
                <a:latin typeface="Times New Roman" panose="02020603050405020304" pitchFamily="18" charset="0"/>
                <a:ea typeface="Times New Roman" panose="02020603050405020304" pitchFamily="18" charset="0"/>
              </a:rPr>
              <a:t>n</a:t>
            </a:r>
            <a:r>
              <a:rPr lang="en-US" sz="2400" spc="60" dirty="0">
                <a:solidFill>
                  <a:schemeClr val="bg1"/>
                </a:solidFill>
                <a:effectLst/>
                <a:latin typeface="Times New Roman" panose="02020603050405020304" pitchFamily="18" charset="0"/>
                <a:ea typeface="Times New Roman" panose="02020603050405020304" pitchFamily="18" charset="0"/>
              </a:rPr>
              <a:t> </a:t>
            </a:r>
            <a:r>
              <a:rPr lang="en-US" sz="2400" dirty="0" err="1">
                <a:solidFill>
                  <a:schemeClr val="bg1"/>
                </a:solidFill>
                <a:effectLst/>
                <a:latin typeface="Times New Roman" panose="02020603050405020304" pitchFamily="18" charset="0"/>
                <a:ea typeface="Times New Roman" panose="02020603050405020304" pitchFamily="18" charset="0"/>
              </a:rPr>
              <a:t>toàn</a:t>
            </a:r>
            <a:r>
              <a:rPr lang="en-US" sz="2400" spc="60" dirty="0">
                <a:solidFill>
                  <a:schemeClr val="bg1"/>
                </a:solidFill>
                <a:effectLst/>
                <a:latin typeface="Times New Roman" panose="02020603050405020304" pitchFamily="18" charset="0"/>
                <a:ea typeface="Times New Roman" panose="02020603050405020304" pitchFamily="18" charset="0"/>
              </a:rPr>
              <a:t> </a:t>
            </a:r>
            <a:r>
              <a:rPr lang="en-US" sz="2400" spc="-15" dirty="0">
                <a:solidFill>
                  <a:schemeClr val="bg1"/>
                </a:solidFill>
                <a:effectLst/>
                <a:latin typeface="Times New Roman" panose="02020603050405020304" pitchFamily="18" charset="0"/>
                <a:ea typeface="Times New Roman" panose="02020603050405020304" pitchFamily="18" charset="0"/>
              </a:rPr>
              <a:t>4</a:t>
            </a:r>
            <a:r>
              <a:rPr lang="en-US" sz="2400" dirty="0">
                <a:solidFill>
                  <a:schemeClr val="bg1"/>
                </a:solidFill>
                <a:effectLst/>
                <a:latin typeface="Times New Roman" panose="02020603050405020304" pitchFamily="18" charset="0"/>
                <a:ea typeface="Times New Roman" panose="02020603050405020304" pitchFamily="18" charset="0"/>
              </a:rPr>
              <a:t>5</a:t>
            </a:r>
            <a:r>
              <a:rPr lang="en-US" sz="2400" spc="15" dirty="0">
                <a:solidFill>
                  <a:schemeClr val="bg1"/>
                </a:solidFill>
                <a:effectLst/>
                <a:latin typeface="Times New Roman" panose="02020603050405020304" pitchFamily="18" charset="0"/>
                <a:ea typeface="Times New Roman" panose="02020603050405020304" pitchFamily="18" charset="0"/>
              </a:rPr>
              <a:t>,</a:t>
            </a:r>
            <a:r>
              <a:rPr lang="en-US" sz="2400" dirty="0">
                <a:solidFill>
                  <a:schemeClr val="bg1"/>
                </a:solidFill>
                <a:effectLst/>
                <a:latin typeface="Times New Roman" panose="02020603050405020304" pitchFamily="18" charset="0"/>
                <a:ea typeface="Times New Roman" panose="02020603050405020304" pitchFamily="18" charset="0"/>
              </a:rPr>
              <a:t>1</a:t>
            </a:r>
            <a:r>
              <a:rPr lang="en-US" sz="2400" spc="75" dirty="0">
                <a:solidFill>
                  <a:schemeClr val="bg1"/>
                </a:solidFill>
                <a:effectLst/>
                <a:latin typeface="Times New Roman" panose="02020603050405020304" pitchFamily="18" charset="0"/>
                <a:ea typeface="Times New Roman" panose="02020603050405020304" pitchFamily="18" charset="0"/>
              </a:rPr>
              <a:t> </a:t>
            </a:r>
            <a:r>
              <a:rPr lang="en-US" sz="2400" spc="-15" dirty="0">
                <a:solidFill>
                  <a:schemeClr val="bg1"/>
                </a:solidFill>
                <a:effectLst/>
                <a:latin typeface="Times New Roman" panose="02020603050405020304" pitchFamily="18" charset="0"/>
                <a:ea typeface="Times New Roman" panose="02020603050405020304" pitchFamily="18" charset="0"/>
              </a:rPr>
              <a:t>g</a:t>
            </a:r>
            <a:r>
              <a:rPr lang="en-US" sz="2400" dirty="0">
                <a:solidFill>
                  <a:schemeClr val="bg1"/>
                </a:solidFill>
                <a:effectLst/>
                <a:latin typeface="Times New Roman" panose="02020603050405020304" pitchFamily="18" charset="0"/>
                <a:ea typeface="Times New Roman" panose="02020603050405020304" pitchFamily="18" charset="0"/>
              </a:rPr>
              <a:t>am</a:t>
            </a:r>
            <a:r>
              <a:rPr lang="en-US" sz="2400" spc="45" dirty="0">
                <a:solidFill>
                  <a:schemeClr val="bg1"/>
                </a:solidFill>
                <a:effectLst/>
                <a:latin typeface="Times New Roman" panose="02020603050405020304" pitchFamily="18" charset="0"/>
                <a:ea typeface="Times New Roman" panose="02020603050405020304" pitchFamily="18" charset="0"/>
              </a:rPr>
              <a:t> </a:t>
            </a:r>
            <a:r>
              <a:rPr lang="en-US" sz="2400" spc="-15" dirty="0" err="1">
                <a:solidFill>
                  <a:schemeClr val="bg1"/>
                </a:solidFill>
                <a:effectLst/>
                <a:latin typeface="Times New Roman" panose="02020603050405020304" pitchFamily="18" charset="0"/>
                <a:ea typeface="Times New Roman" panose="02020603050405020304" pitchFamily="18" charset="0"/>
              </a:rPr>
              <a:t>h</a:t>
            </a:r>
            <a:r>
              <a:rPr lang="en-US" sz="2400" dirty="0" err="1">
                <a:solidFill>
                  <a:schemeClr val="bg1"/>
                </a:solidFill>
                <a:effectLst/>
                <a:latin typeface="Times New Roman" panose="02020603050405020304" pitchFamily="18" charset="0"/>
                <a:ea typeface="Times New Roman" panose="02020603050405020304" pitchFamily="18" charset="0"/>
              </a:rPr>
              <a:t>ỗn</a:t>
            </a:r>
            <a:r>
              <a:rPr lang="en-US" sz="2400" spc="75" dirty="0">
                <a:solidFill>
                  <a:schemeClr val="bg1"/>
                </a:solidFill>
                <a:effectLst/>
                <a:latin typeface="Times New Roman" panose="02020603050405020304" pitchFamily="18" charset="0"/>
                <a:ea typeface="Times New Roman" panose="02020603050405020304" pitchFamily="18" charset="0"/>
              </a:rPr>
              <a:t> </a:t>
            </a:r>
            <a:r>
              <a:rPr lang="en-US" sz="2400" spc="-40" dirty="0" err="1">
                <a:solidFill>
                  <a:schemeClr val="bg1"/>
                </a:solidFill>
                <a:effectLst/>
                <a:latin typeface="Times New Roman" panose="02020603050405020304" pitchFamily="18" charset="0"/>
                <a:ea typeface="Times New Roman" panose="02020603050405020304" pitchFamily="18" charset="0"/>
              </a:rPr>
              <a:t>h</a:t>
            </a:r>
            <a:r>
              <a:rPr lang="en-US" sz="2400" dirty="0" err="1">
                <a:solidFill>
                  <a:schemeClr val="bg1"/>
                </a:solidFill>
                <a:effectLst/>
                <a:latin typeface="Times New Roman" panose="02020603050405020304" pitchFamily="18" charset="0"/>
                <a:ea typeface="Times New Roman" panose="02020603050405020304" pitchFamily="18" charset="0"/>
              </a:rPr>
              <a:t>ợp</a:t>
            </a:r>
            <a:r>
              <a:rPr lang="en-US" sz="2400" spc="65" dirty="0">
                <a:solidFill>
                  <a:schemeClr val="bg1"/>
                </a:solidFill>
                <a:effectLst/>
                <a:latin typeface="Times New Roman" panose="02020603050405020304" pitchFamily="18" charset="0"/>
                <a:ea typeface="Times New Roman" panose="02020603050405020304" pitchFamily="18" charset="0"/>
              </a:rPr>
              <a:t> </a:t>
            </a:r>
            <a:r>
              <a:rPr lang="en-US" sz="2400" dirty="0">
                <a:solidFill>
                  <a:schemeClr val="bg1"/>
                </a:solidFill>
                <a:effectLst/>
                <a:latin typeface="Times New Roman" panose="02020603050405020304" pitchFamily="18" charset="0"/>
                <a:ea typeface="Times New Roman" panose="02020603050405020304" pitchFamily="18" charset="0"/>
              </a:rPr>
              <a:t>X</a:t>
            </a:r>
            <a:r>
              <a:rPr lang="en-US" sz="2400" spc="30" dirty="0">
                <a:solidFill>
                  <a:schemeClr val="bg1"/>
                </a:solidFill>
                <a:effectLst/>
                <a:latin typeface="Times New Roman" panose="02020603050405020304" pitchFamily="18" charset="0"/>
                <a:ea typeface="Times New Roman" panose="02020603050405020304" pitchFamily="18" charset="0"/>
              </a:rPr>
              <a:t> </a:t>
            </a:r>
            <a:r>
              <a:rPr lang="en-US" sz="2400" spc="15" dirty="0" err="1">
                <a:solidFill>
                  <a:schemeClr val="bg1"/>
                </a:solidFill>
                <a:effectLst/>
                <a:latin typeface="Times New Roman" panose="02020603050405020304" pitchFamily="18" charset="0"/>
                <a:ea typeface="Times New Roman" panose="02020603050405020304" pitchFamily="18" charset="0"/>
              </a:rPr>
              <a:t>g</a:t>
            </a:r>
            <a:r>
              <a:rPr lang="en-US" sz="2400" spc="-15" dirty="0" err="1">
                <a:solidFill>
                  <a:schemeClr val="bg1"/>
                </a:solidFill>
                <a:effectLst/>
                <a:latin typeface="Times New Roman" panose="02020603050405020304" pitchFamily="18" charset="0"/>
                <a:ea typeface="Times New Roman" panose="02020603050405020304" pitchFamily="18" charset="0"/>
              </a:rPr>
              <a:t>ồ</a:t>
            </a:r>
            <a:r>
              <a:rPr lang="en-US" sz="2400" dirty="0" err="1">
                <a:solidFill>
                  <a:schemeClr val="bg1"/>
                </a:solidFill>
                <a:effectLst/>
                <a:latin typeface="Times New Roman" panose="02020603050405020304" pitchFamily="18" charset="0"/>
                <a:ea typeface="Times New Roman" panose="02020603050405020304" pitchFamily="18" charset="0"/>
              </a:rPr>
              <a:t>m</a:t>
            </a:r>
            <a:r>
              <a:rPr lang="en-US" sz="2400" spc="80" dirty="0">
                <a:solidFill>
                  <a:schemeClr val="bg1"/>
                </a:solidFill>
                <a:effectLst/>
                <a:latin typeface="Times New Roman" panose="02020603050405020304" pitchFamily="18" charset="0"/>
                <a:ea typeface="Times New Roman" panose="02020603050405020304" pitchFamily="18" charset="0"/>
              </a:rPr>
              <a:t> </a:t>
            </a:r>
            <a:r>
              <a:rPr lang="en-US" sz="2400" dirty="0">
                <a:solidFill>
                  <a:schemeClr val="bg1"/>
                </a:solidFill>
                <a:effectLst/>
                <a:latin typeface="Times New Roman" panose="02020603050405020304" pitchFamily="18" charset="0"/>
                <a:ea typeface="Times New Roman" panose="02020603050405020304" pitchFamily="18" charset="0"/>
              </a:rPr>
              <a:t>C</a:t>
            </a:r>
            <a:r>
              <a:rPr lang="en-US" sz="2400" spc="-5" dirty="0">
                <a:solidFill>
                  <a:schemeClr val="bg1"/>
                </a:solidFill>
                <a:effectLst/>
                <a:latin typeface="Times New Roman" panose="02020603050405020304" pitchFamily="18" charset="0"/>
                <a:ea typeface="Times New Roman" panose="02020603050405020304" pitchFamily="18" charset="0"/>
              </a:rPr>
              <a:t>H</a:t>
            </a:r>
            <a:r>
              <a:rPr lang="en-US" sz="2400" spc="10" baseline="-25000" dirty="0">
                <a:solidFill>
                  <a:schemeClr val="bg1"/>
                </a:solidFill>
                <a:effectLst/>
                <a:latin typeface="Times New Roman" panose="02020603050405020304" pitchFamily="18" charset="0"/>
                <a:ea typeface="Times New Roman" panose="02020603050405020304" pitchFamily="18" charset="0"/>
              </a:rPr>
              <a:t>3</a:t>
            </a:r>
            <a:r>
              <a:rPr lang="en-US" sz="2400" dirty="0">
                <a:solidFill>
                  <a:schemeClr val="bg1"/>
                </a:solidFill>
                <a:effectLst/>
                <a:latin typeface="Times New Roman" panose="02020603050405020304" pitchFamily="18" charset="0"/>
                <a:ea typeface="Times New Roman" panose="02020603050405020304" pitchFamily="18" charset="0"/>
              </a:rPr>
              <a:t>CH(</a:t>
            </a:r>
            <a:r>
              <a:rPr lang="en-US" sz="2400" spc="-15" dirty="0">
                <a:solidFill>
                  <a:schemeClr val="bg1"/>
                </a:solidFill>
                <a:effectLst/>
                <a:latin typeface="Times New Roman" panose="02020603050405020304" pitchFamily="18" charset="0"/>
                <a:ea typeface="Times New Roman" panose="02020603050405020304" pitchFamily="18" charset="0"/>
              </a:rPr>
              <a:t>N</a:t>
            </a:r>
            <a:r>
              <a:rPr lang="en-US" sz="2400" spc="-10" dirty="0">
                <a:solidFill>
                  <a:schemeClr val="bg1"/>
                </a:solidFill>
                <a:effectLst/>
                <a:latin typeface="Times New Roman" panose="02020603050405020304" pitchFamily="18" charset="0"/>
                <a:ea typeface="Times New Roman" panose="02020603050405020304" pitchFamily="18" charset="0"/>
              </a:rPr>
              <a:t>H</a:t>
            </a:r>
            <a:r>
              <a:rPr lang="en-US" sz="2400" spc="10" baseline="-25000" dirty="0">
                <a:solidFill>
                  <a:schemeClr val="bg1"/>
                </a:solidFill>
                <a:effectLst/>
                <a:latin typeface="Times New Roman" panose="02020603050405020304" pitchFamily="18" charset="0"/>
                <a:ea typeface="Times New Roman" panose="02020603050405020304" pitchFamily="18" charset="0"/>
              </a:rPr>
              <a:t>2</a:t>
            </a:r>
            <a:r>
              <a:rPr lang="en-US" sz="2400" dirty="0">
                <a:solidFill>
                  <a:schemeClr val="bg1"/>
                </a:solidFill>
                <a:effectLst/>
                <a:latin typeface="Times New Roman" panose="02020603050405020304" pitchFamily="18" charset="0"/>
                <a:ea typeface="Times New Roman" panose="02020603050405020304" pitchFamily="18" charset="0"/>
              </a:rPr>
              <a:t>)CO</a:t>
            </a:r>
            <a:r>
              <a:rPr lang="en-US" sz="2400" spc="-15" dirty="0">
                <a:solidFill>
                  <a:schemeClr val="bg1"/>
                </a:solidFill>
                <a:effectLst/>
                <a:latin typeface="Times New Roman" panose="02020603050405020304" pitchFamily="18" charset="0"/>
                <a:ea typeface="Times New Roman" panose="02020603050405020304" pitchFamily="18" charset="0"/>
              </a:rPr>
              <a:t>O</a:t>
            </a:r>
            <a:r>
              <a:rPr lang="en-US" sz="2400" dirty="0">
                <a:solidFill>
                  <a:schemeClr val="bg1"/>
                </a:solidFill>
                <a:effectLst/>
                <a:latin typeface="Times New Roman" panose="02020603050405020304" pitchFamily="18" charset="0"/>
                <a:ea typeface="Times New Roman" panose="02020603050405020304" pitchFamily="18" charset="0"/>
              </a:rPr>
              <a:t>H</a:t>
            </a:r>
            <a:r>
              <a:rPr lang="en-US" sz="2400" spc="240" dirty="0">
                <a:solidFill>
                  <a:schemeClr val="bg1"/>
                </a:solidFill>
                <a:effectLst/>
                <a:latin typeface="Times New Roman" panose="02020603050405020304" pitchFamily="18" charset="0"/>
                <a:ea typeface="Times New Roman" panose="02020603050405020304" pitchFamily="18" charset="0"/>
              </a:rPr>
              <a:t> </a:t>
            </a:r>
            <a:r>
              <a:rPr lang="en-US" sz="2400" spc="-15" dirty="0" err="1">
                <a:solidFill>
                  <a:schemeClr val="bg1"/>
                </a:solidFill>
                <a:effectLst/>
                <a:latin typeface="Times New Roman" panose="02020603050405020304" pitchFamily="18" charset="0"/>
                <a:ea typeface="Times New Roman" panose="02020603050405020304" pitchFamily="18" charset="0"/>
              </a:rPr>
              <a:t>v</a:t>
            </a:r>
            <a:r>
              <a:rPr lang="en-US" sz="2400" dirty="0" err="1">
                <a:solidFill>
                  <a:schemeClr val="bg1"/>
                </a:solidFill>
                <a:effectLst/>
                <a:latin typeface="Times New Roman" panose="02020603050405020304" pitchFamily="18" charset="0"/>
                <a:ea typeface="Times New Roman" panose="02020603050405020304" pitchFamily="18" charset="0"/>
              </a:rPr>
              <a:t>à</a:t>
            </a:r>
            <a:r>
              <a:rPr lang="en-US" sz="2400" spc="45" dirty="0">
                <a:solidFill>
                  <a:schemeClr val="bg1"/>
                </a:solidFill>
                <a:effectLst/>
                <a:latin typeface="Times New Roman" panose="02020603050405020304" pitchFamily="18" charset="0"/>
                <a:ea typeface="Times New Roman" panose="02020603050405020304" pitchFamily="18" charset="0"/>
              </a:rPr>
              <a:t> </a:t>
            </a:r>
            <a:r>
              <a:rPr lang="en-US" sz="2400" dirty="0">
                <a:solidFill>
                  <a:schemeClr val="bg1"/>
                </a:solidFill>
                <a:effectLst/>
                <a:latin typeface="Times New Roman" panose="02020603050405020304" pitchFamily="18" charset="0"/>
                <a:ea typeface="Times New Roman" panose="02020603050405020304" pitchFamily="18" charset="0"/>
              </a:rPr>
              <a:t>C</a:t>
            </a:r>
            <a:r>
              <a:rPr lang="en-US" sz="2400" spc="-5" dirty="0">
                <a:solidFill>
                  <a:schemeClr val="bg1"/>
                </a:solidFill>
                <a:effectLst/>
                <a:latin typeface="Times New Roman" panose="02020603050405020304" pitchFamily="18" charset="0"/>
                <a:ea typeface="Times New Roman" panose="02020603050405020304" pitchFamily="18" charset="0"/>
              </a:rPr>
              <a:t>H</a:t>
            </a:r>
            <a:r>
              <a:rPr lang="en-US" sz="2400" spc="15" baseline="-25000" dirty="0">
                <a:solidFill>
                  <a:schemeClr val="bg1"/>
                </a:solidFill>
                <a:effectLst/>
                <a:latin typeface="Times New Roman" panose="02020603050405020304" pitchFamily="18" charset="0"/>
                <a:ea typeface="Times New Roman" panose="02020603050405020304" pitchFamily="18" charset="0"/>
              </a:rPr>
              <a:t>3</a:t>
            </a:r>
            <a:r>
              <a:rPr lang="en-US" sz="2400" dirty="0">
                <a:solidFill>
                  <a:schemeClr val="bg1"/>
                </a:solidFill>
                <a:effectLst/>
                <a:latin typeface="Times New Roman" panose="02020603050405020304" pitchFamily="18" charset="0"/>
                <a:ea typeface="Times New Roman" panose="02020603050405020304" pitchFamily="18" charset="0"/>
              </a:rPr>
              <a:t>COON</a:t>
            </a:r>
            <a:r>
              <a:rPr lang="en-US" sz="2400" spc="-20" dirty="0">
                <a:solidFill>
                  <a:schemeClr val="bg1"/>
                </a:solidFill>
                <a:effectLst/>
                <a:latin typeface="Times New Roman" panose="02020603050405020304" pitchFamily="18" charset="0"/>
                <a:ea typeface="Times New Roman" panose="02020603050405020304" pitchFamily="18" charset="0"/>
              </a:rPr>
              <a:t>H</a:t>
            </a:r>
            <a:r>
              <a:rPr lang="en-US" sz="2400" spc="15" baseline="-25000" dirty="0">
                <a:solidFill>
                  <a:schemeClr val="bg1"/>
                </a:solidFill>
                <a:effectLst/>
                <a:latin typeface="Times New Roman" panose="02020603050405020304" pitchFamily="18" charset="0"/>
                <a:ea typeface="Times New Roman" panose="02020603050405020304" pitchFamily="18" charset="0"/>
              </a:rPr>
              <a:t>3</a:t>
            </a:r>
            <a:r>
              <a:rPr lang="en-US" sz="2400" dirty="0">
                <a:solidFill>
                  <a:schemeClr val="bg1"/>
                </a:solidFill>
                <a:effectLst/>
                <a:latin typeface="Times New Roman" panose="02020603050405020304" pitchFamily="18" charset="0"/>
                <a:ea typeface="Times New Roman" panose="02020603050405020304" pitchFamily="18" charset="0"/>
              </a:rPr>
              <a:t>C</a:t>
            </a:r>
            <a:r>
              <a:rPr lang="en-US" sz="2400" spc="-30" dirty="0">
                <a:solidFill>
                  <a:schemeClr val="bg1"/>
                </a:solidFill>
                <a:effectLst/>
                <a:latin typeface="Times New Roman" panose="02020603050405020304" pitchFamily="18" charset="0"/>
                <a:ea typeface="Times New Roman" panose="02020603050405020304" pitchFamily="18" charset="0"/>
              </a:rPr>
              <a:t>H</a:t>
            </a:r>
            <a:r>
              <a:rPr lang="en-US" sz="2400" baseline="-25000" dirty="0">
                <a:solidFill>
                  <a:schemeClr val="bg1"/>
                </a:solidFill>
                <a:effectLst/>
                <a:latin typeface="Times New Roman" panose="02020603050405020304" pitchFamily="18" charset="0"/>
                <a:ea typeface="Times New Roman" panose="02020603050405020304" pitchFamily="18" charset="0"/>
              </a:rPr>
              <a:t>3</a:t>
            </a:r>
            <a:r>
              <a:rPr lang="en-US" sz="2400" spc="75" dirty="0">
                <a:solidFill>
                  <a:schemeClr val="bg1"/>
                </a:solidFill>
                <a:effectLst/>
                <a:latin typeface="Times New Roman" panose="02020603050405020304" pitchFamily="18" charset="0"/>
                <a:ea typeface="Times New Roman" panose="02020603050405020304" pitchFamily="18" charset="0"/>
              </a:rPr>
              <a:t> </a:t>
            </a:r>
            <a:r>
              <a:rPr lang="en-US" sz="2400" dirty="0" err="1">
                <a:solidFill>
                  <a:schemeClr val="bg1"/>
                </a:solidFill>
                <a:effectLst/>
                <a:latin typeface="Times New Roman" panose="02020603050405020304" pitchFamily="18" charset="0"/>
                <a:ea typeface="Times New Roman" panose="02020603050405020304" pitchFamily="18" charset="0"/>
              </a:rPr>
              <a:t>thu</a:t>
            </a:r>
            <a:r>
              <a:rPr lang="en-US" sz="2400" spc="25" dirty="0">
                <a:solidFill>
                  <a:schemeClr val="bg1"/>
                </a:solidFill>
                <a:effectLst/>
                <a:latin typeface="Times New Roman" panose="02020603050405020304" pitchFamily="18" charset="0"/>
                <a:ea typeface="Times New Roman" panose="02020603050405020304" pitchFamily="18" charset="0"/>
              </a:rPr>
              <a:t> </a:t>
            </a:r>
            <a:r>
              <a:rPr lang="en-US" sz="2400" spc="15" dirty="0" err="1">
                <a:solidFill>
                  <a:schemeClr val="bg1"/>
                </a:solidFill>
                <a:effectLst/>
                <a:latin typeface="Times New Roman" panose="02020603050405020304" pitchFamily="18" charset="0"/>
                <a:ea typeface="Times New Roman" panose="02020603050405020304" pitchFamily="18" charset="0"/>
              </a:rPr>
              <a:t>đ</a:t>
            </a:r>
            <a:r>
              <a:rPr lang="en-US" sz="2400" spc="-35" dirty="0" err="1">
                <a:solidFill>
                  <a:schemeClr val="bg1"/>
                </a:solidFill>
                <a:effectLst/>
                <a:latin typeface="Times New Roman" panose="02020603050405020304" pitchFamily="18" charset="0"/>
                <a:ea typeface="Times New Roman" panose="02020603050405020304" pitchFamily="18" charset="0"/>
              </a:rPr>
              <a:t>ư</a:t>
            </a:r>
            <a:r>
              <a:rPr lang="en-US" sz="2400" spc="25" dirty="0" err="1">
                <a:solidFill>
                  <a:schemeClr val="bg1"/>
                </a:solidFill>
                <a:effectLst/>
                <a:latin typeface="Times New Roman" panose="02020603050405020304" pitchFamily="18" charset="0"/>
                <a:ea typeface="Times New Roman" panose="02020603050405020304" pitchFamily="18" charset="0"/>
              </a:rPr>
              <a:t>ợ</a:t>
            </a:r>
            <a:r>
              <a:rPr lang="en-US" sz="2400" dirty="0" err="1">
                <a:solidFill>
                  <a:schemeClr val="bg1"/>
                </a:solidFill>
                <a:effectLst/>
                <a:latin typeface="Times New Roman" panose="02020603050405020304" pitchFamily="18" charset="0"/>
                <a:ea typeface="Times New Roman" panose="02020603050405020304" pitchFamily="18" charset="0"/>
              </a:rPr>
              <a:t>c</a:t>
            </a:r>
            <a:r>
              <a:rPr lang="en-US" sz="2400" spc="45" dirty="0">
                <a:solidFill>
                  <a:schemeClr val="bg1"/>
                </a:solidFill>
                <a:effectLst/>
                <a:latin typeface="Times New Roman" panose="02020603050405020304" pitchFamily="18" charset="0"/>
                <a:ea typeface="Times New Roman" panose="02020603050405020304" pitchFamily="18" charset="0"/>
              </a:rPr>
              <a:t> </a:t>
            </a:r>
            <a:r>
              <a:rPr lang="en-US" sz="2400" dirty="0">
                <a:solidFill>
                  <a:schemeClr val="bg1"/>
                </a:solidFill>
                <a:effectLst/>
                <a:latin typeface="Times New Roman" panose="02020603050405020304" pitchFamily="18" charset="0"/>
                <a:ea typeface="Times New Roman" panose="02020603050405020304" pitchFamily="18" charset="0"/>
              </a:rPr>
              <a:t>CO</a:t>
            </a:r>
            <a:r>
              <a:rPr lang="en-US" sz="2400" spc="15" baseline="-25000" dirty="0">
                <a:solidFill>
                  <a:schemeClr val="bg1"/>
                </a:solidFill>
                <a:effectLst/>
                <a:latin typeface="Times New Roman" panose="02020603050405020304" pitchFamily="18" charset="0"/>
                <a:ea typeface="Times New Roman" panose="02020603050405020304" pitchFamily="18" charset="0"/>
              </a:rPr>
              <a:t>2</a:t>
            </a:r>
            <a:r>
              <a:rPr lang="en-US" sz="2400" dirty="0">
                <a:solidFill>
                  <a:schemeClr val="bg1"/>
                </a:solidFill>
                <a:effectLst/>
                <a:latin typeface="Times New Roman" panose="02020603050405020304" pitchFamily="18" charset="0"/>
                <a:ea typeface="Times New Roman" panose="02020603050405020304" pitchFamily="18" charset="0"/>
              </a:rPr>
              <a:t>,</a:t>
            </a:r>
            <a:r>
              <a:rPr lang="en-US" sz="2400" spc="95" dirty="0">
                <a:solidFill>
                  <a:schemeClr val="bg1"/>
                </a:solidFill>
                <a:effectLst/>
                <a:latin typeface="Times New Roman" panose="02020603050405020304" pitchFamily="18" charset="0"/>
                <a:ea typeface="Times New Roman" panose="02020603050405020304" pitchFamily="18" charset="0"/>
              </a:rPr>
              <a:t> </a:t>
            </a:r>
            <a:r>
              <a:rPr lang="en-US" sz="2400" spc="-35" dirty="0">
                <a:solidFill>
                  <a:schemeClr val="bg1"/>
                </a:solidFill>
                <a:effectLst/>
                <a:latin typeface="Times New Roman" panose="02020603050405020304" pitchFamily="18" charset="0"/>
                <a:ea typeface="Times New Roman" panose="02020603050405020304" pitchFamily="18" charset="0"/>
              </a:rPr>
              <a:t>H</a:t>
            </a:r>
            <a:r>
              <a:rPr lang="en-US" sz="2400" spc="15" baseline="-25000" dirty="0">
                <a:solidFill>
                  <a:schemeClr val="bg1"/>
                </a:solidFill>
                <a:effectLst/>
                <a:latin typeface="Times New Roman" panose="02020603050405020304" pitchFamily="18" charset="0"/>
                <a:ea typeface="Times New Roman" panose="02020603050405020304" pitchFamily="18" charset="0"/>
              </a:rPr>
              <a:t>2</a:t>
            </a:r>
            <a:r>
              <a:rPr lang="en-US" sz="2400" dirty="0">
                <a:solidFill>
                  <a:schemeClr val="bg1"/>
                </a:solidFill>
                <a:effectLst/>
                <a:latin typeface="Times New Roman" panose="02020603050405020304" pitchFamily="18" charset="0"/>
                <a:ea typeface="Times New Roman" panose="02020603050405020304" pitchFamily="18" charset="0"/>
              </a:rPr>
              <a:t>O</a:t>
            </a:r>
            <a:r>
              <a:rPr lang="en-US" sz="2400" spc="55" dirty="0">
                <a:solidFill>
                  <a:schemeClr val="bg1"/>
                </a:solidFill>
                <a:effectLst/>
                <a:latin typeface="Times New Roman" panose="02020603050405020304" pitchFamily="18" charset="0"/>
                <a:ea typeface="Times New Roman" panose="02020603050405020304" pitchFamily="18" charset="0"/>
              </a:rPr>
              <a:t> </a:t>
            </a:r>
            <a:r>
              <a:rPr lang="en-US" sz="2400" spc="-15" dirty="0" err="1">
                <a:solidFill>
                  <a:schemeClr val="bg1"/>
                </a:solidFill>
                <a:effectLst/>
                <a:latin typeface="Times New Roman" panose="02020603050405020304" pitchFamily="18" charset="0"/>
                <a:ea typeface="Times New Roman" panose="02020603050405020304" pitchFamily="18" charset="0"/>
              </a:rPr>
              <a:t>v</a:t>
            </a:r>
            <a:r>
              <a:rPr lang="en-US" sz="2400" dirty="0" err="1">
                <a:solidFill>
                  <a:schemeClr val="bg1"/>
                </a:solidFill>
                <a:effectLst/>
                <a:latin typeface="Times New Roman" panose="02020603050405020304" pitchFamily="18" charset="0"/>
                <a:ea typeface="Times New Roman" panose="02020603050405020304" pitchFamily="18" charset="0"/>
              </a:rPr>
              <a:t>à</a:t>
            </a:r>
            <a:r>
              <a:rPr lang="en-US" sz="2400" dirty="0">
                <a:solidFill>
                  <a:schemeClr val="bg1"/>
                </a:solidFill>
                <a:effectLst/>
                <a:latin typeface="Times New Roman" panose="02020603050405020304" pitchFamily="18" charset="0"/>
                <a:ea typeface="Times New Roman" panose="02020603050405020304" pitchFamily="18" charset="0"/>
              </a:rPr>
              <a:t> </a:t>
            </a:r>
            <a:r>
              <a:rPr lang="en-US" sz="2400" spc="-5" dirty="0">
                <a:solidFill>
                  <a:schemeClr val="bg1"/>
                </a:solidFill>
                <a:effectLst/>
                <a:latin typeface="Times New Roman" panose="02020603050405020304" pitchFamily="18" charset="0"/>
                <a:ea typeface="Times New Roman" panose="02020603050405020304" pitchFamily="18" charset="0"/>
              </a:rPr>
              <a:t>N</a:t>
            </a:r>
            <a:r>
              <a:rPr lang="en-US" sz="2400" baseline="-25000" dirty="0">
                <a:solidFill>
                  <a:schemeClr val="bg1"/>
                </a:solidFill>
                <a:effectLst/>
                <a:latin typeface="Times New Roman" panose="02020603050405020304" pitchFamily="18" charset="0"/>
                <a:ea typeface="Times New Roman" panose="02020603050405020304" pitchFamily="18" charset="0"/>
              </a:rPr>
              <a:t>2</a:t>
            </a:r>
            <a:r>
              <a:rPr lang="en-US" sz="2400" spc="130" dirty="0">
                <a:solidFill>
                  <a:schemeClr val="bg1"/>
                </a:solidFill>
                <a:effectLst/>
                <a:latin typeface="Times New Roman" panose="02020603050405020304" pitchFamily="18" charset="0"/>
                <a:ea typeface="Times New Roman" panose="02020603050405020304" pitchFamily="18" charset="0"/>
              </a:rPr>
              <a:t> </a:t>
            </a:r>
            <a:r>
              <a:rPr lang="en-US" sz="2400" spc="-25" dirty="0" err="1">
                <a:solidFill>
                  <a:schemeClr val="bg1"/>
                </a:solidFill>
                <a:effectLst/>
                <a:latin typeface="Times New Roman" panose="02020603050405020304" pitchFamily="18" charset="0"/>
                <a:ea typeface="Times New Roman" panose="02020603050405020304" pitchFamily="18" charset="0"/>
              </a:rPr>
              <a:t>c</a:t>
            </a:r>
            <a:r>
              <a:rPr lang="en-US" sz="2400" dirty="0" err="1">
                <a:solidFill>
                  <a:schemeClr val="bg1"/>
                </a:solidFill>
                <a:effectLst/>
                <a:latin typeface="Times New Roman" panose="02020603050405020304" pitchFamily="18" charset="0"/>
                <a:ea typeface="Times New Roman" panose="02020603050405020304" pitchFamily="18" charset="0"/>
              </a:rPr>
              <a:t>ó</a:t>
            </a:r>
            <a:r>
              <a:rPr lang="en-US" sz="2400" spc="60" dirty="0">
                <a:solidFill>
                  <a:schemeClr val="bg1"/>
                </a:solidFill>
                <a:effectLst/>
                <a:latin typeface="Times New Roman" panose="02020603050405020304" pitchFamily="18" charset="0"/>
                <a:ea typeface="Times New Roman" panose="02020603050405020304" pitchFamily="18" charset="0"/>
              </a:rPr>
              <a:t> </a:t>
            </a:r>
            <a:r>
              <a:rPr lang="en-US" sz="2400" dirty="0" err="1">
                <a:solidFill>
                  <a:schemeClr val="bg1"/>
                </a:solidFill>
                <a:effectLst/>
                <a:latin typeface="Times New Roman" panose="02020603050405020304" pitchFamily="18" charset="0"/>
                <a:ea typeface="Times New Roman" panose="02020603050405020304" pitchFamily="18" charset="0"/>
              </a:rPr>
              <a:t>t</a:t>
            </a:r>
            <a:r>
              <a:rPr lang="en-US" sz="2400" spc="-15" dirty="0" err="1">
                <a:solidFill>
                  <a:schemeClr val="bg1"/>
                </a:solidFill>
                <a:effectLst/>
                <a:latin typeface="Times New Roman" panose="02020603050405020304" pitchFamily="18" charset="0"/>
                <a:ea typeface="Times New Roman" panose="02020603050405020304" pitchFamily="18" charset="0"/>
              </a:rPr>
              <a:t>ổn</a:t>
            </a:r>
            <a:r>
              <a:rPr lang="en-US" sz="2400" dirty="0" err="1">
                <a:solidFill>
                  <a:schemeClr val="bg1"/>
                </a:solidFill>
                <a:effectLst/>
                <a:latin typeface="Times New Roman" panose="02020603050405020304" pitchFamily="18" charset="0"/>
                <a:ea typeface="Times New Roman" panose="02020603050405020304" pitchFamily="18" charset="0"/>
              </a:rPr>
              <a:t>g</a:t>
            </a:r>
            <a:r>
              <a:rPr lang="en-US" sz="2400" spc="80" dirty="0">
                <a:solidFill>
                  <a:schemeClr val="bg1"/>
                </a:solidFill>
                <a:effectLst/>
                <a:latin typeface="Times New Roman" panose="02020603050405020304" pitchFamily="18" charset="0"/>
                <a:ea typeface="Times New Roman" panose="02020603050405020304" pitchFamily="18" charset="0"/>
              </a:rPr>
              <a:t> </a:t>
            </a:r>
            <a:r>
              <a:rPr lang="en-US" sz="2400" dirty="0" err="1">
                <a:solidFill>
                  <a:schemeClr val="bg1"/>
                </a:solidFill>
                <a:effectLst/>
                <a:latin typeface="Times New Roman" panose="02020603050405020304" pitchFamily="18" charset="0"/>
                <a:ea typeface="Times New Roman" panose="02020603050405020304" pitchFamily="18" charset="0"/>
              </a:rPr>
              <a:t>kh</a:t>
            </a:r>
            <a:r>
              <a:rPr lang="en-US" sz="2400" spc="-20" dirty="0" err="1">
                <a:solidFill>
                  <a:schemeClr val="bg1"/>
                </a:solidFill>
                <a:effectLst/>
                <a:latin typeface="Times New Roman" panose="02020603050405020304" pitchFamily="18" charset="0"/>
                <a:ea typeface="Times New Roman" panose="02020603050405020304" pitchFamily="18" charset="0"/>
              </a:rPr>
              <a:t>ố</a:t>
            </a:r>
            <a:r>
              <a:rPr lang="en-US" sz="2400" dirty="0" err="1">
                <a:solidFill>
                  <a:schemeClr val="bg1"/>
                </a:solidFill>
                <a:effectLst/>
                <a:latin typeface="Times New Roman" panose="02020603050405020304" pitchFamily="18" charset="0"/>
                <a:ea typeface="Times New Roman" panose="02020603050405020304" pitchFamily="18" charset="0"/>
              </a:rPr>
              <a:t>i</a:t>
            </a:r>
            <a:r>
              <a:rPr lang="en-US" sz="2400" spc="95" dirty="0">
                <a:solidFill>
                  <a:schemeClr val="bg1"/>
                </a:solidFill>
                <a:effectLst/>
                <a:latin typeface="Times New Roman" panose="02020603050405020304" pitchFamily="18" charset="0"/>
                <a:ea typeface="Times New Roman" panose="02020603050405020304" pitchFamily="18" charset="0"/>
              </a:rPr>
              <a:t> </a:t>
            </a:r>
            <a:r>
              <a:rPr lang="en-US" sz="2400" dirty="0" err="1">
                <a:solidFill>
                  <a:schemeClr val="bg1"/>
                </a:solidFill>
                <a:effectLst/>
                <a:latin typeface="Times New Roman" panose="02020603050405020304" pitchFamily="18" charset="0"/>
                <a:ea typeface="Times New Roman" panose="02020603050405020304" pitchFamily="18" charset="0"/>
              </a:rPr>
              <a:t>l</a:t>
            </a:r>
            <a:r>
              <a:rPr lang="en-US" sz="2400" spc="-35" dirty="0" err="1">
                <a:solidFill>
                  <a:schemeClr val="bg1"/>
                </a:solidFill>
                <a:effectLst/>
                <a:latin typeface="Times New Roman" panose="02020603050405020304" pitchFamily="18" charset="0"/>
                <a:ea typeface="Times New Roman" panose="02020603050405020304" pitchFamily="18" charset="0"/>
              </a:rPr>
              <a:t>ư</a:t>
            </a:r>
            <a:r>
              <a:rPr lang="en-US" sz="2400" dirty="0" err="1">
                <a:solidFill>
                  <a:schemeClr val="bg1"/>
                </a:solidFill>
                <a:effectLst/>
                <a:latin typeface="Times New Roman" panose="02020603050405020304" pitchFamily="18" charset="0"/>
                <a:ea typeface="Times New Roman" panose="02020603050405020304" pitchFamily="18" charset="0"/>
              </a:rPr>
              <a:t>ợng</a:t>
            </a:r>
            <a:r>
              <a:rPr lang="en-US" sz="2400" spc="65" dirty="0">
                <a:solidFill>
                  <a:schemeClr val="bg1"/>
                </a:solidFill>
                <a:effectLst/>
                <a:latin typeface="Times New Roman" panose="02020603050405020304" pitchFamily="18" charset="0"/>
                <a:ea typeface="Times New Roman" panose="02020603050405020304" pitchFamily="18" charset="0"/>
              </a:rPr>
              <a:t> </a:t>
            </a:r>
            <a:r>
              <a:rPr lang="en-US" sz="2400" spc="30" dirty="0" err="1">
                <a:solidFill>
                  <a:schemeClr val="bg1"/>
                </a:solidFill>
                <a:effectLst/>
                <a:latin typeface="Times New Roman" panose="02020603050405020304" pitchFamily="18" charset="0"/>
                <a:ea typeface="Times New Roman" panose="02020603050405020304" pitchFamily="18" charset="0"/>
              </a:rPr>
              <a:t>l</a:t>
            </a:r>
            <a:r>
              <a:rPr lang="en-US" sz="2400" dirty="0" err="1">
                <a:solidFill>
                  <a:schemeClr val="bg1"/>
                </a:solidFill>
                <a:effectLst/>
                <a:latin typeface="Times New Roman" panose="02020603050405020304" pitchFamily="18" charset="0"/>
                <a:ea typeface="Times New Roman" panose="02020603050405020304" pitchFamily="18" charset="0"/>
              </a:rPr>
              <a:t>à</a:t>
            </a:r>
            <a:r>
              <a:rPr lang="en-US" sz="2400" spc="40" dirty="0">
                <a:solidFill>
                  <a:schemeClr val="bg1"/>
                </a:solidFill>
                <a:effectLst/>
                <a:latin typeface="Times New Roman" panose="02020603050405020304" pitchFamily="18" charset="0"/>
                <a:ea typeface="Times New Roman" panose="02020603050405020304" pitchFamily="18" charset="0"/>
              </a:rPr>
              <a:t> </a:t>
            </a:r>
            <a:r>
              <a:rPr lang="en-US" sz="2400" spc="-15" dirty="0">
                <a:solidFill>
                  <a:schemeClr val="bg1"/>
                </a:solidFill>
                <a:effectLst/>
                <a:latin typeface="Times New Roman" panose="02020603050405020304" pitchFamily="18" charset="0"/>
                <a:ea typeface="Times New Roman" panose="02020603050405020304" pitchFamily="18" charset="0"/>
              </a:rPr>
              <a:t>1</a:t>
            </a:r>
            <a:r>
              <a:rPr lang="en-US" sz="2400" dirty="0">
                <a:solidFill>
                  <a:schemeClr val="bg1"/>
                </a:solidFill>
                <a:effectLst/>
                <a:latin typeface="Times New Roman" panose="02020603050405020304" pitchFamily="18" charset="0"/>
                <a:ea typeface="Times New Roman" panose="02020603050405020304" pitchFamily="18" charset="0"/>
              </a:rPr>
              <a:t>0</a:t>
            </a:r>
            <a:r>
              <a:rPr lang="en-US" sz="2400" spc="20" dirty="0">
                <a:solidFill>
                  <a:schemeClr val="bg1"/>
                </a:solidFill>
                <a:effectLst/>
                <a:latin typeface="Times New Roman" panose="02020603050405020304" pitchFamily="18" charset="0"/>
                <a:ea typeface="Times New Roman" panose="02020603050405020304" pitchFamily="18" charset="0"/>
              </a:rPr>
              <a:t>9</a:t>
            </a:r>
            <a:r>
              <a:rPr lang="en-US" sz="2400" dirty="0">
                <a:solidFill>
                  <a:schemeClr val="bg1"/>
                </a:solidFill>
                <a:effectLst/>
                <a:latin typeface="Times New Roman" panose="02020603050405020304" pitchFamily="18" charset="0"/>
                <a:ea typeface="Times New Roman" panose="02020603050405020304" pitchFamily="18" charset="0"/>
              </a:rPr>
              <a:t>,9</a:t>
            </a:r>
            <a:r>
              <a:rPr lang="en-US" sz="2400" spc="95" dirty="0">
                <a:solidFill>
                  <a:schemeClr val="bg1"/>
                </a:solidFill>
                <a:effectLst/>
                <a:latin typeface="Times New Roman" panose="02020603050405020304" pitchFamily="18" charset="0"/>
                <a:ea typeface="Times New Roman" panose="02020603050405020304" pitchFamily="18" charset="0"/>
              </a:rPr>
              <a:t> </a:t>
            </a:r>
            <a:r>
              <a:rPr lang="en-US" sz="2400" spc="-40" dirty="0">
                <a:solidFill>
                  <a:schemeClr val="bg1"/>
                </a:solidFill>
                <a:effectLst/>
                <a:latin typeface="Times New Roman" panose="02020603050405020304" pitchFamily="18" charset="0"/>
                <a:ea typeface="Times New Roman" panose="02020603050405020304" pitchFamily="18" charset="0"/>
              </a:rPr>
              <a:t>g</a:t>
            </a:r>
            <a:r>
              <a:rPr lang="en-US" sz="2400" spc="20" dirty="0">
                <a:solidFill>
                  <a:schemeClr val="bg1"/>
                </a:solidFill>
                <a:effectLst/>
                <a:latin typeface="Times New Roman" panose="02020603050405020304" pitchFamily="18" charset="0"/>
                <a:ea typeface="Times New Roman" panose="02020603050405020304" pitchFamily="18" charset="0"/>
              </a:rPr>
              <a:t>a</a:t>
            </a:r>
            <a:r>
              <a:rPr lang="en-US" sz="2400" spc="-40" dirty="0">
                <a:solidFill>
                  <a:schemeClr val="bg1"/>
                </a:solidFill>
                <a:effectLst/>
                <a:latin typeface="Times New Roman" panose="02020603050405020304" pitchFamily="18" charset="0"/>
                <a:ea typeface="Times New Roman" panose="02020603050405020304" pitchFamily="18" charset="0"/>
              </a:rPr>
              <a:t>m</a:t>
            </a:r>
            <a:r>
              <a:rPr lang="en-US" sz="2400" dirty="0">
                <a:solidFill>
                  <a:schemeClr val="bg1"/>
                </a:solidFill>
                <a:effectLst/>
                <a:latin typeface="Times New Roman" panose="02020603050405020304" pitchFamily="18" charset="0"/>
                <a:ea typeface="Times New Roman" panose="02020603050405020304" pitchFamily="18" charset="0"/>
              </a:rPr>
              <a:t>.</a:t>
            </a:r>
            <a:r>
              <a:rPr lang="en-US" sz="2400" spc="110" dirty="0">
                <a:solidFill>
                  <a:schemeClr val="bg1"/>
                </a:solidFill>
                <a:effectLst/>
                <a:latin typeface="Times New Roman" panose="02020603050405020304" pitchFamily="18" charset="0"/>
                <a:ea typeface="Times New Roman" panose="02020603050405020304" pitchFamily="18" charset="0"/>
              </a:rPr>
              <a:t> </a:t>
            </a:r>
            <a:r>
              <a:rPr lang="en-US" sz="2400" dirty="0" err="1">
                <a:solidFill>
                  <a:schemeClr val="bg1"/>
                </a:solidFill>
                <a:effectLst/>
                <a:latin typeface="Times New Roman" panose="02020603050405020304" pitchFamily="18" charset="0"/>
                <a:ea typeface="Times New Roman" panose="02020603050405020304" pitchFamily="18" charset="0"/>
              </a:rPr>
              <a:t>P</a:t>
            </a:r>
            <a:r>
              <a:rPr lang="en-US" sz="2400" spc="-15" dirty="0" err="1">
                <a:solidFill>
                  <a:schemeClr val="bg1"/>
                </a:solidFill>
                <a:effectLst/>
                <a:latin typeface="Times New Roman" panose="02020603050405020304" pitchFamily="18" charset="0"/>
                <a:ea typeface="Times New Roman" panose="02020603050405020304" pitchFamily="18" charset="0"/>
              </a:rPr>
              <a:t>h</a:t>
            </a:r>
            <a:r>
              <a:rPr lang="en-US" sz="2400" dirty="0" err="1">
                <a:solidFill>
                  <a:schemeClr val="bg1"/>
                </a:solidFill>
                <a:effectLst/>
                <a:latin typeface="Times New Roman" panose="02020603050405020304" pitchFamily="18" charset="0"/>
                <a:ea typeface="Times New Roman" panose="02020603050405020304" pitchFamily="18" charset="0"/>
              </a:rPr>
              <a:t>ần</a:t>
            </a:r>
            <a:r>
              <a:rPr lang="en-US" sz="2400" spc="55" dirty="0">
                <a:solidFill>
                  <a:schemeClr val="bg1"/>
                </a:solidFill>
                <a:effectLst/>
                <a:latin typeface="Times New Roman" panose="02020603050405020304" pitchFamily="18" charset="0"/>
                <a:ea typeface="Times New Roman" panose="02020603050405020304" pitchFamily="18" charset="0"/>
              </a:rPr>
              <a:t> </a:t>
            </a:r>
            <a:r>
              <a:rPr lang="en-US" sz="2400" dirty="0" err="1">
                <a:solidFill>
                  <a:schemeClr val="bg1"/>
                </a:solidFill>
                <a:effectLst/>
                <a:latin typeface="Times New Roman" panose="02020603050405020304" pitchFamily="18" charset="0"/>
                <a:ea typeface="Times New Roman" panose="02020603050405020304" pitchFamily="18" charset="0"/>
              </a:rPr>
              <a:t>trăm</a:t>
            </a:r>
            <a:r>
              <a:rPr lang="en-US" sz="2400" spc="65" dirty="0">
                <a:solidFill>
                  <a:schemeClr val="bg1"/>
                </a:solidFill>
                <a:effectLst/>
                <a:latin typeface="Times New Roman" panose="02020603050405020304" pitchFamily="18" charset="0"/>
                <a:ea typeface="Times New Roman" panose="02020603050405020304" pitchFamily="18" charset="0"/>
              </a:rPr>
              <a:t> </a:t>
            </a:r>
            <a:r>
              <a:rPr lang="en-US" sz="2400" spc="-15" dirty="0" err="1">
                <a:solidFill>
                  <a:schemeClr val="bg1"/>
                </a:solidFill>
                <a:effectLst/>
                <a:latin typeface="Times New Roman" panose="02020603050405020304" pitchFamily="18" charset="0"/>
                <a:ea typeface="Times New Roman" panose="02020603050405020304" pitchFamily="18" charset="0"/>
              </a:rPr>
              <a:t>k</a:t>
            </a:r>
            <a:r>
              <a:rPr lang="en-US" sz="2400" dirty="0" err="1">
                <a:solidFill>
                  <a:schemeClr val="bg1"/>
                </a:solidFill>
                <a:effectLst/>
                <a:latin typeface="Times New Roman" panose="02020603050405020304" pitchFamily="18" charset="0"/>
                <a:ea typeface="Times New Roman" panose="02020603050405020304" pitchFamily="18" charset="0"/>
              </a:rPr>
              <a:t>hối</a:t>
            </a:r>
            <a:r>
              <a:rPr lang="en-US" sz="2400" spc="65" dirty="0">
                <a:solidFill>
                  <a:schemeClr val="bg1"/>
                </a:solidFill>
                <a:effectLst/>
                <a:latin typeface="Times New Roman" panose="02020603050405020304" pitchFamily="18" charset="0"/>
                <a:ea typeface="Times New Roman" panose="02020603050405020304" pitchFamily="18" charset="0"/>
              </a:rPr>
              <a:t> </a:t>
            </a:r>
            <a:r>
              <a:rPr lang="en-US" sz="2400" dirty="0" err="1">
                <a:solidFill>
                  <a:schemeClr val="bg1"/>
                </a:solidFill>
                <a:effectLst/>
                <a:latin typeface="Times New Roman" panose="02020603050405020304" pitchFamily="18" charset="0"/>
                <a:ea typeface="Times New Roman" panose="02020603050405020304" pitchFamily="18" charset="0"/>
              </a:rPr>
              <a:t>lư</a:t>
            </a:r>
            <a:r>
              <a:rPr lang="en-US" sz="2400" spc="15" dirty="0" err="1">
                <a:solidFill>
                  <a:schemeClr val="bg1"/>
                </a:solidFill>
                <a:effectLst/>
                <a:latin typeface="Times New Roman" panose="02020603050405020304" pitchFamily="18" charset="0"/>
                <a:ea typeface="Times New Roman" panose="02020603050405020304" pitchFamily="18" charset="0"/>
              </a:rPr>
              <a:t>ợ</a:t>
            </a:r>
            <a:r>
              <a:rPr lang="en-US" sz="2400" spc="-15" dirty="0" err="1">
                <a:solidFill>
                  <a:schemeClr val="bg1"/>
                </a:solidFill>
                <a:effectLst/>
                <a:latin typeface="Times New Roman" panose="02020603050405020304" pitchFamily="18" charset="0"/>
                <a:ea typeface="Times New Roman" panose="02020603050405020304" pitchFamily="18" charset="0"/>
              </a:rPr>
              <a:t>n</a:t>
            </a:r>
            <a:r>
              <a:rPr lang="en-US" sz="2400" dirty="0" err="1">
                <a:solidFill>
                  <a:schemeClr val="bg1"/>
                </a:solidFill>
                <a:effectLst/>
                <a:latin typeface="Times New Roman" panose="02020603050405020304" pitchFamily="18" charset="0"/>
                <a:ea typeface="Times New Roman" panose="02020603050405020304" pitchFamily="18" charset="0"/>
              </a:rPr>
              <a:t>g</a:t>
            </a:r>
            <a:r>
              <a:rPr lang="en-US" sz="2400" spc="110" dirty="0">
                <a:solidFill>
                  <a:schemeClr val="bg1"/>
                </a:solidFill>
                <a:effectLst/>
                <a:latin typeface="Times New Roman" panose="02020603050405020304" pitchFamily="18" charset="0"/>
                <a:ea typeface="Times New Roman" panose="02020603050405020304" pitchFamily="18" charset="0"/>
              </a:rPr>
              <a:t> </a:t>
            </a:r>
            <a:r>
              <a:rPr lang="en-US" sz="2400" spc="-15" dirty="0" err="1">
                <a:solidFill>
                  <a:schemeClr val="bg1"/>
                </a:solidFill>
                <a:effectLst/>
                <a:latin typeface="Times New Roman" panose="02020603050405020304" pitchFamily="18" charset="0"/>
                <a:ea typeface="Times New Roman" panose="02020603050405020304" pitchFamily="18" charset="0"/>
              </a:rPr>
              <a:t>mỗ</a:t>
            </a:r>
            <a:r>
              <a:rPr lang="en-US" sz="2400" dirty="0" err="1">
                <a:solidFill>
                  <a:schemeClr val="bg1"/>
                </a:solidFill>
                <a:effectLst/>
                <a:latin typeface="Times New Roman" panose="02020603050405020304" pitchFamily="18" charset="0"/>
                <a:ea typeface="Times New Roman" panose="02020603050405020304" pitchFamily="18" charset="0"/>
              </a:rPr>
              <a:t>i</a:t>
            </a:r>
            <a:r>
              <a:rPr lang="en-US" sz="2400" spc="90" dirty="0">
                <a:solidFill>
                  <a:schemeClr val="bg1"/>
                </a:solidFill>
                <a:effectLst/>
                <a:latin typeface="Times New Roman" panose="02020603050405020304" pitchFamily="18" charset="0"/>
                <a:ea typeface="Times New Roman" panose="02020603050405020304" pitchFamily="18" charset="0"/>
              </a:rPr>
              <a:t> </a:t>
            </a:r>
            <a:r>
              <a:rPr lang="en-US" sz="2400" dirty="0" err="1">
                <a:solidFill>
                  <a:schemeClr val="bg1"/>
                </a:solidFill>
                <a:effectLst/>
                <a:latin typeface="Times New Roman" panose="02020603050405020304" pitchFamily="18" charset="0"/>
                <a:ea typeface="Times New Roman" panose="02020603050405020304" pitchFamily="18" charset="0"/>
              </a:rPr>
              <a:t>c</a:t>
            </a:r>
            <a:r>
              <a:rPr lang="en-US" sz="2400" spc="-20" dirty="0" err="1">
                <a:solidFill>
                  <a:schemeClr val="bg1"/>
                </a:solidFill>
                <a:effectLst/>
                <a:latin typeface="Times New Roman" panose="02020603050405020304" pitchFamily="18" charset="0"/>
                <a:ea typeface="Times New Roman" panose="02020603050405020304" pitchFamily="18" charset="0"/>
              </a:rPr>
              <a:t>h</a:t>
            </a:r>
            <a:r>
              <a:rPr lang="en-US" sz="2400" spc="-30" dirty="0" err="1">
                <a:solidFill>
                  <a:schemeClr val="bg1"/>
                </a:solidFill>
                <a:effectLst/>
                <a:latin typeface="Times New Roman" panose="02020603050405020304" pitchFamily="18" charset="0"/>
                <a:ea typeface="Times New Roman" panose="02020603050405020304" pitchFamily="18" charset="0"/>
              </a:rPr>
              <a:t>ấ</a:t>
            </a:r>
            <a:r>
              <a:rPr lang="en-US" sz="2400" dirty="0" err="1">
                <a:solidFill>
                  <a:schemeClr val="bg1"/>
                </a:solidFill>
                <a:effectLst/>
                <a:latin typeface="Times New Roman" panose="02020603050405020304" pitchFamily="18" charset="0"/>
                <a:ea typeface="Times New Roman" panose="02020603050405020304" pitchFamily="18" charset="0"/>
              </a:rPr>
              <a:t>t</a:t>
            </a:r>
            <a:r>
              <a:rPr lang="en-US" sz="2400" spc="90" dirty="0">
                <a:solidFill>
                  <a:schemeClr val="bg1"/>
                </a:solidFill>
                <a:effectLst/>
                <a:latin typeface="Times New Roman" panose="02020603050405020304" pitchFamily="18" charset="0"/>
                <a:ea typeface="Times New Roman" panose="02020603050405020304" pitchFamily="18" charset="0"/>
              </a:rPr>
              <a:t> </a:t>
            </a:r>
            <a:r>
              <a:rPr lang="en-US" sz="2400" dirty="0" err="1">
                <a:solidFill>
                  <a:schemeClr val="bg1"/>
                </a:solidFill>
                <a:effectLst/>
                <a:latin typeface="Times New Roman" panose="02020603050405020304" pitchFamily="18" charset="0"/>
                <a:ea typeface="Times New Roman" panose="02020603050405020304" pitchFamily="18" charset="0"/>
              </a:rPr>
              <a:t>trong</a:t>
            </a:r>
            <a:r>
              <a:rPr lang="en-US" sz="2400" spc="50" dirty="0">
                <a:solidFill>
                  <a:schemeClr val="bg1"/>
                </a:solidFill>
                <a:effectLst/>
                <a:latin typeface="Times New Roman" panose="02020603050405020304" pitchFamily="18" charset="0"/>
                <a:ea typeface="Times New Roman" panose="02020603050405020304" pitchFamily="18" charset="0"/>
              </a:rPr>
              <a:t> </a:t>
            </a:r>
            <a:r>
              <a:rPr lang="en-US" sz="2400" spc="15" dirty="0" err="1">
                <a:solidFill>
                  <a:schemeClr val="bg1"/>
                </a:solidFill>
                <a:effectLst/>
                <a:latin typeface="Times New Roman" panose="02020603050405020304" pitchFamily="18" charset="0"/>
                <a:ea typeface="Times New Roman" panose="02020603050405020304" pitchFamily="18" charset="0"/>
              </a:rPr>
              <a:t>h</a:t>
            </a:r>
            <a:r>
              <a:rPr lang="en-US" sz="2400" dirty="0" err="1">
                <a:solidFill>
                  <a:schemeClr val="bg1"/>
                </a:solidFill>
                <a:effectLst/>
                <a:latin typeface="Times New Roman" panose="02020603050405020304" pitchFamily="18" charset="0"/>
                <a:ea typeface="Times New Roman" panose="02020603050405020304" pitchFamily="18" charset="0"/>
              </a:rPr>
              <a:t>ỗn</a:t>
            </a:r>
            <a:r>
              <a:rPr lang="en-US" sz="2400" spc="55" dirty="0">
                <a:solidFill>
                  <a:schemeClr val="bg1"/>
                </a:solidFill>
                <a:effectLst/>
                <a:latin typeface="Times New Roman" panose="02020603050405020304" pitchFamily="18" charset="0"/>
                <a:ea typeface="Times New Roman" panose="02020603050405020304" pitchFamily="18" charset="0"/>
              </a:rPr>
              <a:t> </a:t>
            </a:r>
            <a:r>
              <a:rPr lang="en-US" sz="2400" spc="-15" dirty="0" err="1">
                <a:solidFill>
                  <a:schemeClr val="bg1"/>
                </a:solidFill>
                <a:effectLst/>
                <a:latin typeface="Times New Roman" panose="02020603050405020304" pitchFamily="18" charset="0"/>
                <a:ea typeface="Times New Roman" panose="02020603050405020304" pitchFamily="18" charset="0"/>
              </a:rPr>
              <a:t>h</a:t>
            </a:r>
            <a:r>
              <a:rPr lang="en-US" sz="2400" dirty="0" err="1">
                <a:solidFill>
                  <a:schemeClr val="bg1"/>
                </a:solidFill>
                <a:effectLst/>
                <a:latin typeface="Times New Roman" panose="02020603050405020304" pitchFamily="18" charset="0"/>
                <a:ea typeface="Times New Roman" panose="02020603050405020304" pitchFamily="18" charset="0"/>
              </a:rPr>
              <a:t>ợp</a:t>
            </a:r>
            <a:r>
              <a:rPr lang="en-US" sz="2400" spc="70" dirty="0">
                <a:solidFill>
                  <a:schemeClr val="bg1"/>
                </a:solidFill>
                <a:effectLst/>
                <a:latin typeface="Times New Roman" panose="02020603050405020304" pitchFamily="18" charset="0"/>
                <a:ea typeface="Times New Roman" panose="02020603050405020304" pitchFamily="18" charset="0"/>
              </a:rPr>
              <a:t> </a:t>
            </a:r>
            <a:r>
              <a:rPr lang="en-US" sz="2400" dirty="0">
                <a:solidFill>
                  <a:schemeClr val="bg1"/>
                </a:solidFill>
                <a:effectLst/>
                <a:latin typeface="Times New Roman" panose="02020603050405020304" pitchFamily="18" charset="0"/>
                <a:ea typeface="Times New Roman" panose="02020603050405020304" pitchFamily="18" charset="0"/>
              </a:rPr>
              <a:t>X</a:t>
            </a:r>
            <a:r>
              <a:rPr lang="en-US" sz="2400" spc="30" dirty="0">
                <a:solidFill>
                  <a:schemeClr val="bg1"/>
                </a:solidFill>
                <a:effectLst/>
                <a:latin typeface="Times New Roman" panose="02020603050405020304" pitchFamily="18" charset="0"/>
                <a:ea typeface="Times New Roman" panose="02020603050405020304" pitchFamily="18" charset="0"/>
              </a:rPr>
              <a:t> </a:t>
            </a:r>
            <a:r>
              <a:rPr lang="en-US" sz="2400" dirty="0" err="1">
                <a:solidFill>
                  <a:schemeClr val="bg1"/>
                </a:solidFill>
                <a:effectLst/>
                <a:latin typeface="Times New Roman" panose="02020603050405020304" pitchFamily="18" charset="0"/>
                <a:ea typeface="Times New Roman" panose="02020603050405020304" pitchFamily="18" charset="0"/>
              </a:rPr>
              <a:t>lần</a:t>
            </a:r>
            <a:r>
              <a:rPr lang="en-US" sz="2400" spc="25" dirty="0">
                <a:solidFill>
                  <a:schemeClr val="bg1"/>
                </a:solidFill>
                <a:effectLst/>
                <a:latin typeface="Times New Roman" panose="02020603050405020304" pitchFamily="18" charset="0"/>
                <a:ea typeface="Times New Roman" panose="02020603050405020304" pitchFamily="18" charset="0"/>
              </a:rPr>
              <a:t> </a:t>
            </a:r>
            <a:r>
              <a:rPr lang="en-US" sz="2400" dirty="0" err="1">
                <a:solidFill>
                  <a:schemeClr val="bg1"/>
                </a:solidFill>
                <a:effectLst/>
                <a:latin typeface="Times New Roman" panose="02020603050405020304" pitchFamily="18" charset="0"/>
                <a:ea typeface="Times New Roman" panose="02020603050405020304" pitchFamily="18" charset="0"/>
              </a:rPr>
              <a:t>lư</a:t>
            </a:r>
            <a:r>
              <a:rPr lang="en-US" sz="2400" spc="-25" dirty="0" err="1">
                <a:solidFill>
                  <a:schemeClr val="bg1"/>
                </a:solidFill>
                <a:effectLst/>
                <a:latin typeface="Times New Roman" panose="02020603050405020304" pitchFamily="18" charset="0"/>
                <a:ea typeface="Times New Roman" panose="02020603050405020304" pitchFamily="18" charset="0"/>
              </a:rPr>
              <a:t>ợ</a:t>
            </a:r>
            <a:r>
              <a:rPr lang="en-US" sz="2400" dirty="0" err="1">
                <a:solidFill>
                  <a:schemeClr val="bg1"/>
                </a:solidFill>
                <a:effectLst/>
                <a:latin typeface="Times New Roman" panose="02020603050405020304" pitchFamily="18" charset="0"/>
                <a:ea typeface="Times New Roman" panose="02020603050405020304" pitchFamily="18" charset="0"/>
              </a:rPr>
              <a:t>t</a:t>
            </a:r>
            <a:r>
              <a:rPr lang="en-US" sz="2400" spc="105" dirty="0">
                <a:solidFill>
                  <a:schemeClr val="bg1"/>
                </a:solidFill>
                <a:effectLst/>
                <a:latin typeface="Times New Roman" panose="02020603050405020304" pitchFamily="18" charset="0"/>
                <a:ea typeface="Times New Roman" panose="02020603050405020304" pitchFamily="18" charset="0"/>
              </a:rPr>
              <a:t> </a:t>
            </a:r>
            <a:r>
              <a:rPr lang="en-US" sz="2400" dirty="0" err="1">
                <a:solidFill>
                  <a:schemeClr val="bg1"/>
                </a:solidFill>
                <a:effectLst/>
                <a:latin typeface="Times New Roman" panose="02020603050405020304" pitchFamily="18" charset="0"/>
                <a:ea typeface="Times New Roman" panose="02020603050405020304" pitchFamily="18" charset="0"/>
              </a:rPr>
              <a:t>là</a:t>
            </a:r>
            <a:endParaRPr lang="en-US" sz="2400" dirty="0">
              <a:solidFill>
                <a:schemeClr val="bg1"/>
              </a:solidFill>
              <a:effectLst/>
              <a:latin typeface="Times New Roman" panose="02020603050405020304" pitchFamily="18" charset="0"/>
              <a:ea typeface="Times New Roman" panose="02020603050405020304" pitchFamily="18" charset="0"/>
            </a:endParaRPr>
          </a:p>
          <a:p>
            <a:pPr marL="0" marR="0" algn="just">
              <a:spcBef>
                <a:spcPts val="0"/>
              </a:spcBef>
              <a:spcAft>
                <a:spcPts val="0"/>
              </a:spcAft>
              <a:tabLst>
                <a:tab pos="57150" algn="l"/>
                <a:tab pos="1771650" algn="l"/>
                <a:tab pos="2057400" algn="l"/>
                <a:tab pos="3429000" algn="l"/>
                <a:tab pos="3454400" algn="l"/>
                <a:tab pos="3886200" algn="l"/>
                <a:tab pos="5143500" algn="l"/>
              </a:tabLst>
            </a:pPr>
            <a:r>
              <a:rPr lang="en-US" sz="2400" b="1" spc="-5" dirty="0">
                <a:solidFill>
                  <a:schemeClr val="bg1"/>
                </a:solidFill>
                <a:effectLst/>
                <a:latin typeface="Times New Roman" panose="02020603050405020304" pitchFamily="18" charset="0"/>
                <a:ea typeface="Times New Roman" panose="02020603050405020304" pitchFamily="18" charset="0"/>
              </a:rPr>
              <a:t>		A.</a:t>
            </a:r>
            <a:r>
              <a:rPr lang="en-US" sz="2400" spc="50" dirty="0">
                <a:solidFill>
                  <a:schemeClr val="bg1"/>
                </a:solidFill>
                <a:effectLst/>
                <a:latin typeface="Times New Roman" panose="02020603050405020304" pitchFamily="18" charset="0"/>
                <a:ea typeface="Times New Roman" panose="02020603050405020304" pitchFamily="18" charset="0"/>
              </a:rPr>
              <a:t> </a:t>
            </a:r>
            <a:r>
              <a:rPr lang="en-US" sz="2400" dirty="0">
                <a:solidFill>
                  <a:schemeClr val="bg1"/>
                </a:solidFill>
                <a:effectLst/>
                <a:latin typeface="Times New Roman" panose="02020603050405020304" pitchFamily="18" charset="0"/>
                <a:ea typeface="Times New Roman" panose="02020603050405020304" pitchFamily="18" charset="0"/>
              </a:rPr>
              <a:t>3</a:t>
            </a:r>
            <a:r>
              <a:rPr lang="en-US" sz="2400" spc="-30" dirty="0">
                <a:solidFill>
                  <a:schemeClr val="bg1"/>
                </a:solidFill>
                <a:effectLst/>
                <a:latin typeface="Times New Roman" panose="02020603050405020304" pitchFamily="18" charset="0"/>
                <a:ea typeface="Times New Roman" panose="02020603050405020304" pitchFamily="18" charset="0"/>
              </a:rPr>
              <a:t>9</a:t>
            </a:r>
            <a:r>
              <a:rPr lang="en-US" sz="2400" spc="30" dirty="0">
                <a:solidFill>
                  <a:schemeClr val="bg1"/>
                </a:solidFill>
                <a:effectLst/>
                <a:latin typeface="Times New Roman" panose="02020603050405020304" pitchFamily="18" charset="0"/>
                <a:ea typeface="Times New Roman" panose="02020603050405020304" pitchFamily="18" charset="0"/>
              </a:rPr>
              <a:t>,</a:t>
            </a:r>
            <a:r>
              <a:rPr lang="en-US" sz="2400" spc="-15" dirty="0">
                <a:solidFill>
                  <a:schemeClr val="bg1"/>
                </a:solidFill>
                <a:effectLst/>
                <a:latin typeface="Times New Roman" panose="02020603050405020304" pitchFamily="18" charset="0"/>
                <a:ea typeface="Times New Roman" panose="02020603050405020304" pitchFamily="18" charset="0"/>
              </a:rPr>
              <a:t>4</a:t>
            </a:r>
            <a:r>
              <a:rPr lang="en-US" sz="2400" dirty="0">
                <a:solidFill>
                  <a:schemeClr val="bg1"/>
                </a:solidFill>
                <a:effectLst/>
                <a:latin typeface="Times New Roman" panose="02020603050405020304" pitchFamily="18" charset="0"/>
                <a:ea typeface="Times New Roman" panose="02020603050405020304" pitchFamily="18" charset="0"/>
              </a:rPr>
              <a:t>7%</a:t>
            </a:r>
            <a:r>
              <a:rPr lang="en-US" sz="2400" spc="115" dirty="0">
                <a:solidFill>
                  <a:schemeClr val="bg1"/>
                </a:solidFill>
                <a:effectLst/>
                <a:latin typeface="Times New Roman" panose="02020603050405020304" pitchFamily="18" charset="0"/>
                <a:ea typeface="Times New Roman" panose="02020603050405020304" pitchFamily="18" charset="0"/>
              </a:rPr>
              <a:t> </a:t>
            </a:r>
            <a:r>
              <a:rPr lang="en-US" sz="2400" spc="-15" dirty="0" err="1">
                <a:solidFill>
                  <a:schemeClr val="bg1"/>
                </a:solidFill>
                <a:effectLst/>
                <a:latin typeface="Times New Roman" panose="02020603050405020304" pitchFamily="18" charset="0"/>
                <a:ea typeface="Times New Roman" panose="02020603050405020304" pitchFamily="18" charset="0"/>
              </a:rPr>
              <a:t>v</a:t>
            </a:r>
            <a:r>
              <a:rPr lang="en-US" sz="2400" dirty="0" err="1">
                <a:solidFill>
                  <a:schemeClr val="bg1"/>
                </a:solidFill>
                <a:effectLst/>
                <a:latin typeface="Times New Roman" panose="02020603050405020304" pitchFamily="18" charset="0"/>
                <a:ea typeface="Times New Roman" panose="02020603050405020304" pitchFamily="18" charset="0"/>
              </a:rPr>
              <a:t>à</a:t>
            </a:r>
            <a:r>
              <a:rPr lang="en-US" sz="2400" spc="45" dirty="0">
                <a:solidFill>
                  <a:schemeClr val="bg1"/>
                </a:solidFill>
                <a:effectLst/>
                <a:latin typeface="Times New Roman" panose="02020603050405020304" pitchFamily="18" charset="0"/>
                <a:ea typeface="Times New Roman" panose="02020603050405020304" pitchFamily="18" charset="0"/>
              </a:rPr>
              <a:t> </a:t>
            </a:r>
            <a:r>
              <a:rPr lang="en-US" sz="2400" spc="-15" dirty="0">
                <a:solidFill>
                  <a:schemeClr val="bg1"/>
                </a:solidFill>
                <a:effectLst/>
                <a:latin typeface="Times New Roman" panose="02020603050405020304" pitchFamily="18" charset="0"/>
                <a:ea typeface="Times New Roman" panose="02020603050405020304" pitchFamily="18" charset="0"/>
              </a:rPr>
              <a:t>6</a:t>
            </a:r>
            <a:r>
              <a:rPr lang="en-US" sz="2400" dirty="0">
                <a:solidFill>
                  <a:schemeClr val="bg1"/>
                </a:solidFill>
                <a:effectLst/>
                <a:latin typeface="Times New Roman" panose="02020603050405020304" pitchFamily="18" charset="0"/>
                <a:ea typeface="Times New Roman" panose="02020603050405020304" pitchFamily="18" charset="0"/>
              </a:rPr>
              <a:t>0</a:t>
            </a:r>
            <a:r>
              <a:rPr lang="en-US" sz="2400" spc="15" dirty="0">
                <a:solidFill>
                  <a:schemeClr val="bg1"/>
                </a:solidFill>
                <a:effectLst/>
                <a:latin typeface="Times New Roman" panose="02020603050405020304" pitchFamily="18" charset="0"/>
                <a:ea typeface="Times New Roman" panose="02020603050405020304" pitchFamily="18" charset="0"/>
              </a:rPr>
              <a:t>,</a:t>
            </a:r>
            <a:r>
              <a:rPr lang="en-US" sz="2400" dirty="0">
                <a:solidFill>
                  <a:schemeClr val="bg1"/>
                </a:solidFill>
                <a:effectLst/>
                <a:latin typeface="Times New Roman" panose="02020603050405020304" pitchFamily="18" charset="0"/>
                <a:ea typeface="Times New Roman" panose="02020603050405020304" pitchFamily="18" charset="0"/>
              </a:rPr>
              <a:t>53%</a:t>
            </a:r>
            <a:r>
              <a:rPr lang="en-US" sz="2400" spc="-155" dirty="0">
                <a:solidFill>
                  <a:schemeClr val="bg1"/>
                </a:solidFill>
                <a:effectLst/>
                <a:latin typeface="Times New Roman" panose="02020603050405020304" pitchFamily="18" charset="0"/>
                <a:ea typeface="Times New Roman" panose="02020603050405020304" pitchFamily="18" charset="0"/>
              </a:rPr>
              <a:t> </a:t>
            </a:r>
            <a:r>
              <a:rPr lang="en-US" sz="2400" dirty="0">
                <a:solidFill>
                  <a:schemeClr val="bg1"/>
                </a:solidFill>
                <a:effectLst/>
                <a:latin typeface="Times New Roman" panose="02020603050405020304" pitchFamily="18" charset="0"/>
                <a:ea typeface="Times New Roman" panose="02020603050405020304" pitchFamily="18" charset="0"/>
              </a:rPr>
              <a:t>			</a:t>
            </a:r>
            <a:r>
              <a:rPr lang="en-US" sz="2400" b="1" spc="30" dirty="0">
                <a:solidFill>
                  <a:schemeClr val="bg1"/>
                </a:solidFill>
                <a:effectLst/>
                <a:latin typeface="Times New Roman" panose="02020603050405020304" pitchFamily="18" charset="0"/>
                <a:ea typeface="Times New Roman" panose="02020603050405020304" pitchFamily="18" charset="0"/>
              </a:rPr>
              <a:t>B.</a:t>
            </a:r>
            <a:r>
              <a:rPr lang="en-US" sz="2400" spc="20" dirty="0">
                <a:solidFill>
                  <a:schemeClr val="bg1"/>
                </a:solidFill>
                <a:effectLst/>
                <a:latin typeface="Times New Roman" panose="02020603050405020304" pitchFamily="18" charset="0"/>
                <a:ea typeface="Times New Roman" panose="02020603050405020304" pitchFamily="18" charset="0"/>
              </a:rPr>
              <a:t> </a:t>
            </a:r>
            <a:r>
              <a:rPr lang="en-US" sz="2400" dirty="0">
                <a:solidFill>
                  <a:schemeClr val="bg1"/>
                </a:solidFill>
                <a:effectLst/>
                <a:latin typeface="Times New Roman" panose="02020603050405020304" pitchFamily="18" charset="0"/>
                <a:ea typeface="Times New Roman" panose="02020603050405020304" pitchFamily="18" charset="0"/>
              </a:rPr>
              <a:t>35,</a:t>
            </a:r>
            <a:r>
              <a:rPr lang="en-US" sz="2400" spc="-15" dirty="0">
                <a:solidFill>
                  <a:schemeClr val="bg1"/>
                </a:solidFill>
                <a:effectLst/>
                <a:latin typeface="Times New Roman" panose="02020603050405020304" pitchFamily="18" charset="0"/>
                <a:ea typeface="Times New Roman" panose="02020603050405020304" pitchFamily="18" charset="0"/>
              </a:rPr>
              <a:t>5</a:t>
            </a:r>
            <a:r>
              <a:rPr lang="en-US" sz="2400" dirty="0">
                <a:solidFill>
                  <a:schemeClr val="bg1"/>
                </a:solidFill>
                <a:effectLst/>
                <a:latin typeface="Times New Roman" panose="02020603050405020304" pitchFamily="18" charset="0"/>
                <a:ea typeface="Times New Roman" panose="02020603050405020304" pitchFamily="18" charset="0"/>
              </a:rPr>
              <a:t>2%</a:t>
            </a:r>
            <a:r>
              <a:rPr lang="en-US" sz="2400" spc="115" dirty="0">
                <a:solidFill>
                  <a:schemeClr val="bg1"/>
                </a:solidFill>
                <a:effectLst/>
                <a:latin typeface="Times New Roman" panose="02020603050405020304" pitchFamily="18" charset="0"/>
                <a:ea typeface="Times New Roman" panose="02020603050405020304" pitchFamily="18" charset="0"/>
              </a:rPr>
              <a:t> </a:t>
            </a:r>
            <a:r>
              <a:rPr lang="en-US" sz="2400" spc="-15" dirty="0" err="1">
                <a:solidFill>
                  <a:schemeClr val="bg1"/>
                </a:solidFill>
                <a:effectLst/>
                <a:latin typeface="Times New Roman" panose="02020603050405020304" pitchFamily="18" charset="0"/>
                <a:ea typeface="Times New Roman" panose="02020603050405020304" pitchFamily="18" charset="0"/>
              </a:rPr>
              <a:t>v</a:t>
            </a:r>
            <a:r>
              <a:rPr lang="en-US" sz="2400" dirty="0" err="1">
                <a:solidFill>
                  <a:schemeClr val="bg1"/>
                </a:solidFill>
                <a:effectLst/>
                <a:latin typeface="Times New Roman" panose="02020603050405020304" pitchFamily="18" charset="0"/>
                <a:ea typeface="Times New Roman" panose="02020603050405020304" pitchFamily="18" charset="0"/>
              </a:rPr>
              <a:t>à</a:t>
            </a:r>
            <a:r>
              <a:rPr lang="en-US" sz="2400" spc="45" dirty="0">
                <a:solidFill>
                  <a:schemeClr val="bg1"/>
                </a:solidFill>
                <a:effectLst/>
                <a:latin typeface="Times New Roman" panose="02020603050405020304" pitchFamily="18" charset="0"/>
                <a:ea typeface="Times New Roman" panose="02020603050405020304" pitchFamily="18" charset="0"/>
              </a:rPr>
              <a:t> </a:t>
            </a:r>
            <a:r>
              <a:rPr lang="en-US" sz="2400" spc="-15" dirty="0">
                <a:solidFill>
                  <a:schemeClr val="bg1"/>
                </a:solidFill>
                <a:effectLst/>
                <a:latin typeface="Times New Roman" panose="02020603050405020304" pitchFamily="18" charset="0"/>
                <a:ea typeface="Times New Roman" panose="02020603050405020304" pitchFamily="18" charset="0"/>
              </a:rPr>
              <a:t>6</a:t>
            </a:r>
            <a:r>
              <a:rPr lang="en-US" sz="2400" dirty="0">
                <a:solidFill>
                  <a:schemeClr val="bg1"/>
                </a:solidFill>
                <a:effectLst/>
                <a:latin typeface="Times New Roman" panose="02020603050405020304" pitchFamily="18" charset="0"/>
                <a:ea typeface="Times New Roman" panose="02020603050405020304" pitchFamily="18" charset="0"/>
              </a:rPr>
              <a:t>4</a:t>
            </a:r>
            <a:r>
              <a:rPr lang="en-US" sz="2400" spc="15" dirty="0">
                <a:solidFill>
                  <a:schemeClr val="bg1"/>
                </a:solidFill>
                <a:effectLst/>
                <a:latin typeface="Times New Roman" panose="02020603050405020304" pitchFamily="18" charset="0"/>
                <a:ea typeface="Times New Roman" panose="02020603050405020304" pitchFamily="18" charset="0"/>
              </a:rPr>
              <a:t>,</a:t>
            </a:r>
            <a:r>
              <a:rPr lang="en-US" sz="2400" dirty="0">
                <a:solidFill>
                  <a:schemeClr val="bg1"/>
                </a:solidFill>
                <a:effectLst/>
                <a:latin typeface="Times New Roman" panose="02020603050405020304" pitchFamily="18" charset="0"/>
                <a:ea typeface="Times New Roman" panose="02020603050405020304" pitchFamily="18" charset="0"/>
              </a:rPr>
              <a:t>48</a:t>
            </a:r>
            <a:r>
              <a:rPr lang="en-US" sz="2400" spc="-30" dirty="0">
                <a:solidFill>
                  <a:schemeClr val="bg1"/>
                </a:solidFill>
                <a:effectLst/>
                <a:latin typeface="Times New Roman" panose="02020603050405020304" pitchFamily="18" charset="0"/>
                <a:ea typeface="Times New Roman" panose="02020603050405020304" pitchFamily="18" charset="0"/>
              </a:rPr>
              <a:t>%</a:t>
            </a:r>
            <a:r>
              <a:rPr lang="en-US" sz="2400" dirty="0">
                <a:solidFill>
                  <a:schemeClr val="bg1"/>
                </a:solidFill>
                <a:effectLst/>
                <a:latin typeface="Times New Roman" panose="02020603050405020304" pitchFamily="18" charset="0"/>
                <a:ea typeface="Times New Roman" panose="02020603050405020304" pitchFamily="18" charset="0"/>
              </a:rPr>
              <a:t>.</a:t>
            </a:r>
          </a:p>
          <a:p>
            <a:pPr marL="0" marR="0" algn="just">
              <a:spcBef>
                <a:spcPts val="0"/>
              </a:spcBef>
              <a:spcAft>
                <a:spcPts val="0"/>
              </a:spcAft>
              <a:tabLst>
                <a:tab pos="57150" algn="l"/>
                <a:tab pos="1771650" algn="l"/>
                <a:tab pos="2057400" algn="l"/>
                <a:tab pos="3429000" algn="l"/>
                <a:tab pos="3454400" algn="l"/>
                <a:tab pos="3886200" algn="l"/>
                <a:tab pos="5143500" algn="l"/>
              </a:tabLst>
            </a:pPr>
            <a:r>
              <a:rPr lang="en-US" sz="2400" b="1" dirty="0">
                <a:solidFill>
                  <a:schemeClr val="bg1"/>
                </a:solidFill>
                <a:effectLst/>
                <a:latin typeface="Times New Roman" panose="02020603050405020304" pitchFamily="18" charset="0"/>
                <a:ea typeface="Times New Roman" panose="02020603050405020304" pitchFamily="18" charset="0"/>
              </a:rPr>
              <a:t>		C.</a:t>
            </a:r>
            <a:r>
              <a:rPr lang="en-US" sz="2400" spc="105" dirty="0">
                <a:solidFill>
                  <a:schemeClr val="bg1"/>
                </a:solidFill>
                <a:effectLst/>
                <a:latin typeface="Times New Roman" panose="02020603050405020304" pitchFamily="18" charset="0"/>
                <a:ea typeface="Times New Roman" panose="02020603050405020304" pitchFamily="18" charset="0"/>
              </a:rPr>
              <a:t> </a:t>
            </a:r>
            <a:r>
              <a:rPr lang="en-US" sz="2400" dirty="0">
                <a:solidFill>
                  <a:schemeClr val="bg1"/>
                </a:solidFill>
                <a:effectLst/>
                <a:latin typeface="Times New Roman" panose="02020603050405020304" pitchFamily="18" charset="0"/>
                <a:ea typeface="Times New Roman" panose="02020603050405020304" pitchFamily="18" charset="0"/>
              </a:rPr>
              <a:t>5</a:t>
            </a:r>
            <a:r>
              <a:rPr lang="en-US" sz="2400" spc="-30" dirty="0">
                <a:solidFill>
                  <a:schemeClr val="bg1"/>
                </a:solidFill>
                <a:effectLst/>
                <a:latin typeface="Times New Roman" panose="02020603050405020304" pitchFamily="18" charset="0"/>
                <a:ea typeface="Times New Roman" panose="02020603050405020304" pitchFamily="18" charset="0"/>
              </a:rPr>
              <a:t>9</a:t>
            </a:r>
            <a:r>
              <a:rPr lang="en-US" sz="2400" spc="30" dirty="0">
                <a:solidFill>
                  <a:schemeClr val="bg1"/>
                </a:solidFill>
                <a:effectLst/>
                <a:latin typeface="Times New Roman" panose="02020603050405020304" pitchFamily="18" charset="0"/>
                <a:ea typeface="Times New Roman" panose="02020603050405020304" pitchFamily="18" charset="0"/>
              </a:rPr>
              <a:t>,</a:t>
            </a:r>
            <a:r>
              <a:rPr lang="en-US" sz="2400" spc="-15" dirty="0">
                <a:solidFill>
                  <a:schemeClr val="bg1"/>
                </a:solidFill>
                <a:effectLst/>
                <a:latin typeface="Times New Roman" panose="02020603050405020304" pitchFamily="18" charset="0"/>
                <a:ea typeface="Times New Roman" panose="02020603050405020304" pitchFamily="18" charset="0"/>
              </a:rPr>
              <a:t>2</a:t>
            </a:r>
            <a:r>
              <a:rPr lang="en-US" sz="2400" dirty="0">
                <a:solidFill>
                  <a:schemeClr val="bg1"/>
                </a:solidFill>
                <a:effectLst/>
                <a:latin typeface="Times New Roman" panose="02020603050405020304" pitchFamily="18" charset="0"/>
                <a:ea typeface="Times New Roman" panose="02020603050405020304" pitchFamily="18" charset="0"/>
              </a:rPr>
              <a:t>0%</a:t>
            </a:r>
            <a:r>
              <a:rPr lang="en-US" sz="2400" spc="115" dirty="0">
                <a:solidFill>
                  <a:schemeClr val="bg1"/>
                </a:solidFill>
                <a:effectLst/>
                <a:latin typeface="Times New Roman" panose="02020603050405020304" pitchFamily="18" charset="0"/>
                <a:ea typeface="Times New Roman" panose="02020603050405020304" pitchFamily="18" charset="0"/>
              </a:rPr>
              <a:t> </a:t>
            </a:r>
            <a:r>
              <a:rPr lang="en-US" sz="2400" spc="-15" dirty="0" err="1">
                <a:solidFill>
                  <a:schemeClr val="bg1"/>
                </a:solidFill>
                <a:effectLst/>
                <a:latin typeface="Times New Roman" panose="02020603050405020304" pitchFamily="18" charset="0"/>
                <a:ea typeface="Times New Roman" panose="02020603050405020304" pitchFamily="18" charset="0"/>
              </a:rPr>
              <a:t>v</a:t>
            </a:r>
            <a:r>
              <a:rPr lang="en-US" sz="2400" dirty="0" err="1">
                <a:solidFill>
                  <a:schemeClr val="bg1"/>
                </a:solidFill>
                <a:effectLst/>
                <a:latin typeface="Times New Roman" panose="02020603050405020304" pitchFamily="18" charset="0"/>
                <a:ea typeface="Times New Roman" panose="02020603050405020304" pitchFamily="18" charset="0"/>
              </a:rPr>
              <a:t>à</a:t>
            </a:r>
            <a:r>
              <a:rPr lang="en-US" sz="2400" spc="45" dirty="0">
                <a:solidFill>
                  <a:schemeClr val="bg1"/>
                </a:solidFill>
                <a:effectLst/>
                <a:latin typeface="Times New Roman" panose="02020603050405020304" pitchFamily="18" charset="0"/>
                <a:ea typeface="Times New Roman" panose="02020603050405020304" pitchFamily="18" charset="0"/>
              </a:rPr>
              <a:t> </a:t>
            </a:r>
            <a:r>
              <a:rPr lang="en-US" sz="2400" spc="-15" dirty="0">
                <a:solidFill>
                  <a:schemeClr val="bg1"/>
                </a:solidFill>
                <a:effectLst/>
                <a:latin typeface="Times New Roman" panose="02020603050405020304" pitchFamily="18" charset="0"/>
                <a:ea typeface="Times New Roman" panose="02020603050405020304" pitchFamily="18" charset="0"/>
              </a:rPr>
              <a:t>4</a:t>
            </a:r>
            <a:r>
              <a:rPr lang="en-US" sz="2400" dirty="0">
                <a:solidFill>
                  <a:schemeClr val="bg1"/>
                </a:solidFill>
                <a:effectLst/>
                <a:latin typeface="Times New Roman" panose="02020603050405020304" pitchFamily="18" charset="0"/>
                <a:ea typeface="Times New Roman" panose="02020603050405020304" pitchFamily="18" charset="0"/>
              </a:rPr>
              <a:t>0</a:t>
            </a:r>
            <a:r>
              <a:rPr lang="en-US" sz="2400" spc="15" dirty="0">
                <a:solidFill>
                  <a:schemeClr val="bg1"/>
                </a:solidFill>
                <a:effectLst/>
                <a:latin typeface="Times New Roman" panose="02020603050405020304" pitchFamily="18" charset="0"/>
                <a:ea typeface="Times New Roman" panose="02020603050405020304" pitchFamily="18" charset="0"/>
              </a:rPr>
              <a:t>,</a:t>
            </a:r>
            <a:r>
              <a:rPr lang="en-US" sz="2400" dirty="0">
                <a:solidFill>
                  <a:schemeClr val="bg1"/>
                </a:solidFill>
                <a:effectLst/>
                <a:latin typeface="Times New Roman" panose="02020603050405020304" pitchFamily="18" charset="0"/>
                <a:ea typeface="Times New Roman" panose="02020603050405020304" pitchFamily="18" charset="0"/>
              </a:rPr>
              <a:t>80%</a:t>
            </a:r>
            <a:r>
              <a:rPr lang="en-US" sz="2400" spc="-155" dirty="0">
                <a:solidFill>
                  <a:schemeClr val="bg1"/>
                </a:solidFill>
                <a:effectLst/>
                <a:latin typeface="Times New Roman" panose="02020603050405020304" pitchFamily="18" charset="0"/>
                <a:ea typeface="Times New Roman" panose="02020603050405020304" pitchFamily="18" charset="0"/>
              </a:rPr>
              <a:t> </a:t>
            </a:r>
            <a:r>
              <a:rPr lang="en-US" sz="2400" dirty="0">
                <a:solidFill>
                  <a:schemeClr val="bg1"/>
                </a:solidFill>
                <a:effectLst/>
                <a:latin typeface="Times New Roman" panose="02020603050405020304" pitchFamily="18" charset="0"/>
                <a:ea typeface="Times New Roman" panose="02020603050405020304" pitchFamily="18" charset="0"/>
              </a:rPr>
              <a:t>			</a:t>
            </a:r>
            <a:r>
              <a:rPr lang="en-US" sz="2400" b="1" spc="-30" dirty="0">
                <a:solidFill>
                  <a:schemeClr val="bg1"/>
                </a:solidFill>
                <a:effectLst/>
                <a:latin typeface="Times New Roman" panose="02020603050405020304" pitchFamily="18" charset="0"/>
                <a:ea typeface="Times New Roman" panose="02020603050405020304" pitchFamily="18" charset="0"/>
              </a:rPr>
              <a:t>D.</a:t>
            </a:r>
            <a:r>
              <a:rPr lang="en-US" sz="2400" spc="50" dirty="0">
                <a:solidFill>
                  <a:schemeClr val="bg1"/>
                </a:solidFill>
                <a:effectLst/>
                <a:latin typeface="Times New Roman" panose="02020603050405020304" pitchFamily="18" charset="0"/>
                <a:ea typeface="Times New Roman" panose="02020603050405020304" pitchFamily="18" charset="0"/>
              </a:rPr>
              <a:t> </a:t>
            </a:r>
            <a:r>
              <a:rPr lang="en-US" sz="2400" dirty="0">
                <a:solidFill>
                  <a:schemeClr val="bg1"/>
                </a:solidFill>
                <a:effectLst/>
                <a:latin typeface="Times New Roman" panose="02020603050405020304" pitchFamily="18" charset="0"/>
                <a:ea typeface="Times New Roman" panose="02020603050405020304" pitchFamily="18" charset="0"/>
              </a:rPr>
              <a:t>49</a:t>
            </a:r>
            <a:r>
              <a:rPr lang="en-US" sz="2400" spc="25" dirty="0">
                <a:solidFill>
                  <a:schemeClr val="bg1"/>
                </a:solidFill>
                <a:effectLst/>
                <a:latin typeface="Times New Roman" panose="02020603050405020304" pitchFamily="18" charset="0"/>
                <a:ea typeface="Times New Roman" panose="02020603050405020304" pitchFamily="18" charset="0"/>
              </a:rPr>
              <a:t>,</a:t>
            </a:r>
            <a:r>
              <a:rPr lang="en-US" sz="2400" spc="-15" dirty="0">
                <a:solidFill>
                  <a:schemeClr val="bg1"/>
                </a:solidFill>
                <a:effectLst/>
                <a:latin typeface="Times New Roman" panose="02020603050405020304" pitchFamily="18" charset="0"/>
                <a:ea typeface="Times New Roman" panose="02020603050405020304" pitchFamily="18" charset="0"/>
              </a:rPr>
              <a:t>3</a:t>
            </a:r>
            <a:r>
              <a:rPr lang="en-US" sz="2400" dirty="0">
                <a:solidFill>
                  <a:schemeClr val="bg1"/>
                </a:solidFill>
                <a:effectLst/>
                <a:latin typeface="Times New Roman" panose="02020603050405020304" pitchFamily="18" charset="0"/>
                <a:ea typeface="Times New Roman" panose="02020603050405020304" pitchFamily="18" charset="0"/>
              </a:rPr>
              <a:t>3%</a:t>
            </a:r>
            <a:r>
              <a:rPr lang="en-US" sz="2400" spc="90" dirty="0">
                <a:solidFill>
                  <a:schemeClr val="bg1"/>
                </a:solidFill>
                <a:effectLst/>
                <a:latin typeface="Times New Roman" panose="02020603050405020304" pitchFamily="18" charset="0"/>
                <a:ea typeface="Times New Roman" panose="02020603050405020304" pitchFamily="18" charset="0"/>
              </a:rPr>
              <a:t> </a:t>
            </a:r>
            <a:r>
              <a:rPr lang="en-US" sz="2400" dirty="0" err="1">
                <a:solidFill>
                  <a:schemeClr val="bg1"/>
                </a:solidFill>
                <a:effectLst/>
                <a:latin typeface="Times New Roman" panose="02020603050405020304" pitchFamily="18" charset="0"/>
                <a:ea typeface="Times New Roman" panose="02020603050405020304" pitchFamily="18" charset="0"/>
              </a:rPr>
              <a:t>và</a:t>
            </a:r>
            <a:r>
              <a:rPr lang="en-US" sz="2400" spc="30" dirty="0">
                <a:solidFill>
                  <a:schemeClr val="bg1"/>
                </a:solidFill>
                <a:effectLst/>
                <a:latin typeface="Times New Roman" panose="02020603050405020304" pitchFamily="18" charset="0"/>
                <a:ea typeface="Times New Roman" panose="02020603050405020304" pitchFamily="18" charset="0"/>
              </a:rPr>
              <a:t> </a:t>
            </a:r>
            <a:r>
              <a:rPr lang="en-US" sz="2400" spc="-15" dirty="0">
                <a:solidFill>
                  <a:schemeClr val="bg1"/>
                </a:solidFill>
                <a:effectLst/>
                <a:latin typeface="Times New Roman" panose="02020603050405020304" pitchFamily="18" charset="0"/>
                <a:ea typeface="Times New Roman" panose="02020603050405020304" pitchFamily="18" charset="0"/>
              </a:rPr>
              <a:t>5</a:t>
            </a:r>
            <a:r>
              <a:rPr lang="en-US" sz="2400" dirty="0">
                <a:solidFill>
                  <a:schemeClr val="bg1"/>
                </a:solidFill>
                <a:effectLst/>
                <a:latin typeface="Times New Roman" panose="02020603050405020304" pitchFamily="18" charset="0"/>
                <a:ea typeface="Times New Roman" panose="02020603050405020304" pitchFamily="18" charset="0"/>
              </a:rPr>
              <a:t>0</a:t>
            </a:r>
            <a:r>
              <a:rPr lang="en-US" sz="2400" spc="15" dirty="0">
                <a:solidFill>
                  <a:schemeClr val="bg1"/>
                </a:solidFill>
                <a:effectLst/>
                <a:latin typeface="Times New Roman" panose="02020603050405020304" pitchFamily="18" charset="0"/>
                <a:ea typeface="Times New Roman" panose="02020603050405020304" pitchFamily="18" charset="0"/>
              </a:rPr>
              <a:t>,</a:t>
            </a:r>
            <a:r>
              <a:rPr lang="en-US" sz="2400" dirty="0">
                <a:solidFill>
                  <a:schemeClr val="bg1"/>
                </a:solidFill>
                <a:effectLst/>
                <a:latin typeface="Times New Roman" panose="02020603050405020304" pitchFamily="18" charset="0"/>
                <a:ea typeface="Times New Roman" panose="02020603050405020304" pitchFamily="18" charset="0"/>
              </a:rPr>
              <a:t>6</a:t>
            </a:r>
            <a:r>
              <a:rPr lang="en-US" sz="2400" spc="-30" dirty="0">
                <a:solidFill>
                  <a:schemeClr val="bg1"/>
                </a:solidFill>
                <a:effectLst/>
                <a:latin typeface="Times New Roman" panose="02020603050405020304" pitchFamily="18" charset="0"/>
                <a:ea typeface="Times New Roman" panose="02020603050405020304" pitchFamily="18" charset="0"/>
              </a:rPr>
              <a:t>7</a:t>
            </a:r>
            <a:r>
              <a:rPr lang="en-US" sz="2400" dirty="0">
                <a:solidFill>
                  <a:schemeClr val="bg1"/>
                </a:solidFill>
                <a:effectLst/>
                <a:latin typeface="Times New Roman" panose="02020603050405020304" pitchFamily="18" charset="0"/>
                <a:ea typeface="Times New Roman" panose="02020603050405020304" pitchFamily="18" charset="0"/>
              </a:rPr>
              <a:t>%</a:t>
            </a:r>
          </a:p>
        </p:txBody>
      </p:sp>
      <p:sp>
        <p:nvSpPr>
          <p:cNvPr id="10" name="TextBox 9">
            <a:extLst>
              <a:ext uri="{FF2B5EF4-FFF2-40B4-BE49-F238E27FC236}">
                <a16:creationId xmlns:a16="http://schemas.microsoft.com/office/drawing/2014/main" id="{3563544F-B5D6-4DE3-9223-139A0B2E18DC}"/>
              </a:ext>
            </a:extLst>
          </p:cNvPr>
          <p:cNvSpPr txBox="1"/>
          <p:nvPr/>
        </p:nvSpPr>
        <p:spPr>
          <a:xfrm>
            <a:off x="0" y="629342"/>
            <a:ext cx="11927840" cy="1569660"/>
          </a:xfrm>
          <a:prstGeom prst="rect">
            <a:avLst/>
          </a:prstGeom>
          <a:noFill/>
        </p:spPr>
        <p:txBody>
          <a:bodyPr wrap="square">
            <a:spAutoFit/>
          </a:bodyPr>
          <a:lstStyle/>
          <a:p>
            <a:pPr algn="just">
              <a:tabLst>
                <a:tab pos="57150" algn="l"/>
                <a:tab pos="495300" algn="l"/>
                <a:tab pos="1771650" algn="l"/>
                <a:tab pos="2057400" algn="l"/>
                <a:tab pos="3429000" algn="l"/>
                <a:tab pos="3492500" algn="l"/>
                <a:tab pos="3886200" algn="l"/>
                <a:tab pos="4787900" algn="l"/>
                <a:tab pos="5143500" algn="l"/>
              </a:tabLst>
            </a:pPr>
            <a:r>
              <a:rPr lang="en-US" sz="2400" b="1" dirty="0" err="1">
                <a:solidFill>
                  <a:srgbClr val="FFFF00"/>
                </a:solidFill>
                <a:latin typeface="Times New Roman" panose="02020603050405020304" pitchFamily="18" charset="0"/>
                <a:ea typeface="Times New Roman" panose="02020603050405020304" pitchFamily="18" charset="0"/>
              </a:rPr>
              <a:t>Câu</a:t>
            </a:r>
            <a:r>
              <a:rPr lang="en-US" sz="2400" dirty="0">
                <a:solidFill>
                  <a:srgbClr val="FFFF00"/>
                </a:solidFill>
                <a:latin typeface="Times New Roman" panose="02020603050405020304" pitchFamily="18" charset="0"/>
                <a:ea typeface="Times New Roman" panose="02020603050405020304" pitchFamily="18" charset="0"/>
              </a:rPr>
              <a:t> </a:t>
            </a:r>
            <a:r>
              <a:rPr lang="en-US" sz="2400" b="1" spc="15" dirty="0">
                <a:solidFill>
                  <a:srgbClr val="FFFF00"/>
                </a:solidFill>
                <a:latin typeface="Times New Roman" panose="02020603050405020304" pitchFamily="18" charset="0"/>
                <a:ea typeface="Times New Roman" panose="02020603050405020304" pitchFamily="18" charset="0"/>
              </a:rPr>
              <a:t>1</a:t>
            </a:r>
            <a:r>
              <a:rPr lang="en-US" sz="2400" b="1" spc="-15" dirty="0">
                <a:solidFill>
                  <a:srgbClr val="FFFF00"/>
                </a:solidFill>
                <a:latin typeface="Times New Roman" panose="02020603050405020304" pitchFamily="18" charset="0"/>
                <a:ea typeface="Times New Roman" panose="02020603050405020304" pitchFamily="18" charset="0"/>
              </a:rPr>
              <a:t>0</a:t>
            </a:r>
            <a:r>
              <a:rPr lang="en-US" sz="2400" b="1" dirty="0">
                <a:solidFill>
                  <a:srgbClr val="FFFF00"/>
                </a:solidFill>
                <a:latin typeface="Times New Roman" panose="02020603050405020304" pitchFamily="18" charset="0"/>
                <a:ea typeface="Times New Roman" panose="02020603050405020304" pitchFamily="18" charset="0"/>
              </a:rPr>
              <a:t>:</a:t>
            </a:r>
            <a:r>
              <a:rPr lang="en-US" sz="2400" spc="85" dirty="0">
                <a:solidFill>
                  <a:srgbClr val="FFFF00"/>
                </a:solidFill>
                <a:latin typeface="Times New Roman" panose="02020603050405020304" pitchFamily="18" charset="0"/>
                <a:ea typeface="Times New Roman" panose="02020603050405020304" pitchFamily="18" charset="0"/>
              </a:rPr>
              <a:t> </a:t>
            </a:r>
            <a:r>
              <a:rPr lang="en-US" sz="2400" spc="30" dirty="0">
                <a:solidFill>
                  <a:schemeClr val="bg1"/>
                </a:solidFill>
                <a:latin typeface="Times New Roman" panose="02020603050405020304" pitchFamily="18" charset="0"/>
                <a:ea typeface="Times New Roman" panose="02020603050405020304" pitchFamily="18" charset="0"/>
              </a:rPr>
              <a:t>C</a:t>
            </a:r>
            <a:r>
              <a:rPr lang="en-US" sz="2400" spc="-40" dirty="0">
                <a:solidFill>
                  <a:schemeClr val="bg1"/>
                </a:solidFill>
                <a:latin typeface="Times New Roman" panose="02020603050405020304" pitchFamily="18" charset="0"/>
                <a:ea typeface="Times New Roman" panose="02020603050405020304" pitchFamily="18" charset="0"/>
              </a:rPr>
              <a:t>h</a:t>
            </a:r>
            <a:r>
              <a:rPr lang="en-US" sz="2400" dirty="0">
                <a:solidFill>
                  <a:schemeClr val="bg1"/>
                </a:solidFill>
                <a:latin typeface="Times New Roman" panose="02020603050405020304" pitchFamily="18" charset="0"/>
                <a:ea typeface="Times New Roman" panose="02020603050405020304" pitchFamily="18" charset="0"/>
              </a:rPr>
              <a:t>o</a:t>
            </a:r>
            <a:r>
              <a:rPr lang="en-US" sz="2400" spc="35" dirty="0">
                <a:solidFill>
                  <a:schemeClr val="bg1"/>
                </a:solidFill>
                <a:latin typeface="Times New Roman" panose="02020603050405020304" pitchFamily="18" charset="0"/>
                <a:ea typeface="Times New Roman" panose="02020603050405020304" pitchFamily="18" charset="0"/>
              </a:rPr>
              <a:t> </a:t>
            </a:r>
            <a:r>
              <a:rPr lang="en-US" sz="2400" spc="15" dirty="0">
                <a:solidFill>
                  <a:schemeClr val="bg1"/>
                </a:solidFill>
                <a:latin typeface="Times New Roman" panose="02020603050405020304" pitchFamily="18" charset="0"/>
                <a:ea typeface="Times New Roman" panose="02020603050405020304" pitchFamily="18" charset="0"/>
              </a:rPr>
              <a:t>2</a:t>
            </a:r>
            <a:r>
              <a:rPr lang="en-US" sz="2400" dirty="0">
                <a:solidFill>
                  <a:schemeClr val="bg1"/>
                </a:solidFill>
                <a:latin typeface="Times New Roman" panose="02020603050405020304" pitchFamily="18" charset="0"/>
                <a:ea typeface="Times New Roman" panose="02020603050405020304" pitchFamily="18" charset="0"/>
              </a:rPr>
              <a:t>0</a:t>
            </a:r>
            <a:r>
              <a:rPr lang="en-US" sz="2400" spc="15" dirty="0">
                <a:solidFill>
                  <a:schemeClr val="bg1"/>
                </a:solidFill>
                <a:latin typeface="Times New Roman" panose="02020603050405020304" pitchFamily="18" charset="0"/>
                <a:ea typeface="Times New Roman" panose="02020603050405020304" pitchFamily="18" charset="0"/>
              </a:rPr>
              <a:t>,</a:t>
            </a:r>
            <a:r>
              <a:rPr lang="en-US" sz="2400" spc="-15" dirty="0">
                <a:solidFill>
                  <a:schemeClr val="bg1"/>
                </a:solidFill>
                <a:latin typeface="Times New Roman" panose="02020603050405020304" pitchFamily="18" charset="0"/>
                <a:ea typeface="Times New Roman" panose="02020603050405020304" pitchFamily="18" charset="0"/>
              </a:rPr>
              <a:t>1</a:t>
            </a:r>
            <a:r>
              <a:rPr lang="en-US" sz="2400" dirty="0">
                <a:solidFill>
                  <a:schemeClr val="bg1"/>
                </a:solidFill>
                <a:latin typeface="Times New Roman" panose="02020603050405020304" pitchFamily="18" charset="0"/>
                <a:ea typeface="Times New Roman" panose="02020603050405020304" pitchFamily="18" charset="0"/>
              </a:rPr>
              <a:t>5</a:t>
            </a:r>
            <a:r>
              <a:rPr lang="en-US" sz="2400" spc="80" dirty="0">
                <a:solidFill>
                  <a:schemeClr val="bg1"/>
                </a:solidFill>
                <a:latin typeface="Times New Roman" panose="02020603050405020304" pitchFamily="18" charset="0"/>
                <a:ea typeface="Times New Roman" panose="02020603050405020304" pitchFamily="18" charset="0"/>
              </a:rPr>
              <a:t> </a:t>
            </a:r>
            <a:r>
              <a:rPr lang="en-US" sz="2400" spc="-15" dirty="0">
                <a:solidFill>
                  <a:schemeClr val="bg1"/>
                </a:solidFill>
                <a:latin typeface="Times New Roman" panose="02020603050405020304" pitchFamily="18" charset="0"/>
                <a:ea typeface="Times New Roman" panose="02020603050405020304" pitchFamily="18" charset="0"/>
              </a:rPr>
              <a:t>g</a:t>
            </a:r>
            <a:r>
              <a:rPr lang="en-US" sz="2400" spc="20" dirty="0">
                <a:solidFill>
                  <a:schemeClr val="bg1"/>
                </a:solidFill>
                <a:latin typeface="Times New Roman" panose="02020603050405020304" pitchFamily="18" charset="0"/>
                <a:ea typeface="Times New Roman" panose="02020603050405020304" pitchFamily="18" charset="0"/>
              </a:rPr>
              <a:t>a</a:t>
            </a:r>
            <a:r>
              <a:rPr lang="en-US" sz="2400" dirty="0">
                <a:solidFill>
                  <a:schemeClr val="bg1"/>
                </a:solidFill>
                <a:latin typeface="Times New Roman" panose="02020603050405020304" pitchFamily="18" charset="0"/>
                <a:ea typeface="Times New Roman" panose="02020603050405020304" pitchFamily="18" charset="0"/>
              </a:rPr>
              <a:t>m</a:t>
            </a:r>
            <a:r>
              <a:rPr lang="en-US" sz="2400" spc="70" dirty="0">
                <a:solidFill>
                  <a:schemeClr val="bg1"/>
                </a:solidFill>
                <a:latin typeface="Times New Roman" panose="02020603050405020304" pitchFamily="18" charset="0"/>
                <a:ea typeface="Times New Roman" panose="02020603050405020304" pitchFamily="18" charset="0"/>
              </a:rPr>
              <a:t> </a:t>
            </a:r>
            <a:r>
              <a:rPr lang="en-US" sz="2400" spc="-15" dirty="0" err="1">
                <a:solidFill>
                  <a:schemeClr val="bg1"/>
                </a:solidFill>
                <a:latin typeface="Times New Roman" panose="02020603050405020304" pitchFamily="18" charset="0"/>
                <a:ea typeface="Times New Roman" panose="02020603050405020304" pitchFamily="18" charset="0"/>
              </a:rPr>
              <a:t>hỗ</a:t>
            </a:r>
            <a:r>
              <a:rPr lang="en-US" sz="2400" dirty="0" err="1">
                <a:solidFill>
                  <a:schemeClr val="bg1"/>
                </a:solidFill>
                <a:latin typeface="Times New Roman" panose="02020603050405020304" pitchFamily="18" charset="0"/>
                <a:ea typeface="Times New Roman" panose="02020603050405020304" pitchFamily="18" charset="0"/>
              </a:rPr>
              <a:t>n</a:t>
            </a:r>
            <a:r>
              <a:rPr lang="en-US" sz="2400" spc="60" dirty="0">
                <a:solidFill>
                  <a:schemeClr val="bg1"/>
                </a:solidFill>
                <a:latin typeface="Times New Roman" panose="02020603050405020304" pitchFamily="18" charset="0"/>
                <a:ea typeface="Times New Roman" panose="02020603050405020304" pitchFamily="18" charset="0"/>
              </a:rPr>
              <a:t> </a:t>
            </a:r>
            <a:r>
              <a:rPr lang="en-US" sz="2400" spc="-15" dirty="0" err="1">
                <a:solidFill>
                  <a:schemeClr val="bg1"/>
                </a:solidFill>
                <a:latin typeface="Times New Roman" panose="02020603050405020304" pitchFamily="18" charset="0"/>
                <a:ea typeface="Times New Roman" panose="02020603050405020304" pitchFamily="18" charset="0"/>
              </a:rPr>
              <a:t>h</a:t>
            </a:r>
            <a:r>
              <a:rPr lang="en-US" sz="2400" spc="-20" dirty="0" err="1">
                <a:solidFill>
                  <a:schemeClr val="bg1"/>
                </a:solidFill>
                <a:latin typeface="Times New Roman" panose="02020603050405020304" pitchFamily="18" charset="0"/>
                <a:ea typeface="Times New Roman" panose="02020603050405020304" pitchFamily="18" charset="0"/>
              </a:rPr>
              <a:t>ợ</a:t>
            </a:r>
            <a:r>
              <a:rPr lang="en-US" sz="2400" dirty="0" err="1">
                <a:solidFill>
                  <a:schemeClr val="bg1"/>
                </a:solidFill>
                <a:latin typeface="Times New Roman" panose="02020603050405020304" pitchFamily="18" charset="0"/>
                <a:ea typeface="Times New Roman" panose="02020603050405020304" pitchFamily="18" charset="0"/>
              </a:rPr>
              <a:t>p</a:t>
            </a:r>
            <a:r>
              <a:rPr lang="en-US" sz="2400" spc="60" dirty="0">
                <a:solidFill>
                  <a:schemeClr val="bg1"/>
                </a:solidFill>
                <a:latin typeface="Times New Roman" panose="02020603050405020304" pitchFamily="18" charset="0"/>
                <a:ea typeface="Times New Roman" panose="02020603050405020304" pitchFamily="18" charset="0"/>
              </a:rPr>
              <a:t> </a:t>
            </a:r>
            <a:r>
              <a:rPr lang="en-US" sz="2400" dirty="0">
                <a:solidFill>
                  <a:schemeClr val="bg1"/>
                </a:solidFill>
                <a:latin typeface="Times New Roman" panose="02020603050405020304" pitchFamily="18" charset="0"/>
                <a:ea typeface="Times New Roman" panose="02020603050405020304" pitchFamily="18" charset="0"/>
              </a:rPr>
              <a:t>X</a:t>
            </a:r>
            <a:r>
              <a:rPr lang="en-US" sz="2400" spc="45" dirty="0">
                <a:solidFill>
                  <a:schemeClr val="bg1"/>
                </a:solidFill>
                <a:latin typeface="Times New Roman" panose="02020603050405020304" pitchFamily="18" charset="0"/>
                <a:ea typeface="Times New Roman" panose="02020603050405020304" pitchFamily="18" charset="0"/>
              </a:rPr>
              <a:t> </a:t>
            </a:r>
            <a:r>
              <a:rPr lang="en-US" sz="2400" dirty="0" err="1">
                <a:solidFill>
                  <a:schemeClr val="bg1"/>
                </a:solidFill>
                <a:latin typeface="Times New Roman" panose="02020603050405020304" pitchFamily="18" charset="0"/>
                <a:ea typeface="Times New Roman" panose="02020603050405020304" pitchFamily="18" charset="0"/>
              </a:rPr>
              <a:t>g</a:t>
            </a:r>
            <a:r>
              <a:rPr lang="en-US" sz="2400" spc="20" dirty="0" err="1">
                <a:solidFill>
                  <a:schemeClr val="bg1"/>
                </a:solidFill>
                <a:latin typeface="Times New Roman" panose="02020603050405020304" pitchFamily="18" charset="0"/>
                <a:ea typeface="Times New Roman" panose="02020603050405020304" pitchFamily="18" charset="0"/>
              </a:rPr>
              <a:t>ồ</a:t>
            </a:r>
            <a:r>
              <a:rPr lang="en-US" sz="2400" dirty="0" err="1">
                <a:solidFill>
                  <a:schemeClr val="bg1"/>
                </a:solidFill>
                <a:latin typeface="Times New Roman" panose="02020603050405020304" pitchFamily="18" charset="0"/>
                <a:ea typeface="Times New Roman" panose="02020603050405020304" pitchFamily="18" charset="0"/>
              </a:rPr>
              <a:t>m</a:t>
            </a:r>
            <a:r>
              <a:rPr lang="en-US" sz="2400" spc="70" dirty="0">
                <a:solidFill>
                  <a:schemeClr val="bg1"/>
                </a:solidFill>
                <a:latin typeface="Times New Roman" panose="02020603050405020304" pitchFamily="18" charset="0"/>
                <a:ea typeface="Times New Roman" panose="02020603050405020304" pitchFamily="18" charset="0"/>
              </a:rPr>
              <a:t> </a:t>
            </a:r>
            <a:r>
              <a:rPr lang="en-US" sz="2400" spc="-40" dirty="0" err="1">
                <a:solidFill>
                  <a:schemeClr val="bg1"/>
                </a:solidFill>
                <a:latin typeface="Times New Roman" panose="02020603050405020304" pitchFamily="18" charset="0"/>
                <a:ea typeface="Times New Roman" panose="02020603050405020304" pitchFamily="18" charset="0"/>
              </a:rPr>
              <a:t>g</a:t>
            </a:r>
            <a:r>
              <a:rPr lang="en-US" sz="2400" spc="50" dirty="0" err="1">
                <a:solidFill>
                  <a:schemeClr val="bg1"/>
                </a:solidFill>
                <a:latin typeface="Times New Roman" panose="02020603050405020304" pitchFamily="18" charset="0"/>
                <a:ea typeface="Times New Roman" panose="02020603050405020304" pitchFamily="18" charset="0"/>
              </a:rPr>
              <a:t>l</a:t>
            </a:r>
            <a:r>
              <a:rPr lang="en-US" sz="2400" spc="-65" dirty="0" err="1">
                <a:solidFill>
                  <a:schemeClr val="bg1"/>
                </a:solidFill>
                <a:latin typeface="Times New Roman" panose="02020603050405020304" pitchFamily="18" charset="0"/>
                <a:ea typeface="Times New Roman" panose="02020603050405020304" pitchFamily="18" charset="0"/>
              </a:rPr>
              <a:t>y</a:t>
            </a:r>
            <a:r>
              <a:rPr lang="en-US" sz="2400" dirty="0" err="1">
                <a:solidFill>
                  <a:schemeClr val="bg1"/>
                </a:solidFill>
                <a:latin typeface="Times New Roman" panose="02020603050405020304" pitchFamily="18" charset="0"/>
                <a:ea typeface="Times New Roman" panose="02020603050405020304" pitchFamily="18" charset="0"/>
              </a:rPr>
              <a:t>x</a:t>
            </a:r>
            <a:r>
              <a:rPr lang="en-US" sz="2400" spc="35" dirty="0" err="1">
                <a:solidFill>
                  <a:schemeClr val="bg1"/>
                </a:solidFill>
                <a:latin typeface="Times New Roman" panose="02020603050405020304" pitchFamily="18" charset="0"/>
                <a:ea typeface="Times New Roman" panose="02020603050405020304" pitchFamily="18" charset="0"/>
              </a:rPr>
              <a:t>i</a:t>
            </a:r>
            <a:r>
              <a:rPr lang="en-US" sz="2400" dirty="0" err="1">
                <a:solidFill>
                  <a:schemeClr val="bg1"/>
                </a:solidFill>
                <a:latin typeface="Times New Roman" panose="02020603050405020304" pitchFamily="18" charset="0"/>
                <a:ea typeface="Times New Roman" panose="02020603050405020304" pitchFamily="18" charset="0"/>
              </a:rPr>
              <a:t>n</a:t>
            </a:r>
            <a:r>
              <a:rPr lang="en-US" sz="2400" spc="95" dirty="0">
                <a:solidFill>
                  <a:schemeClr val="bg1"/>
                </a:solidFill>
                <a:latin typeface="Times New Roman" panose="02020603050405020304" pitchFamily="18" charset="0"/>
                <a:ea typeface="Times New Roman" panose="02020603050405020304" pitchFamily="18" charset="0"/>
              </a:rPr>
              <a:t> </a:t>
            </a:r>
            <a:r>
              <a:rPr lang="en-US" sz="2400" spc="-15" dirty="0" err="1">
                <a:solidFill>
                  <a:schemeClr val="bg1"/>
                </a:solidFill>
                <a:latin typeface="Times New Roman" panose="02020603050405020304" pitchFamily="18" charset="0"/>
                <a:ea typeface="Times New Roman" panose="02020603050405020304" pitchFamily="18" charset="0"/>
              </a:rPr>
              <a:t>v</a:t>
            </a:r>
            <a:r>
              <a:rPr lang="en-US" sz="2400" dirty="0" err="1">
                <a:solidFill>
                  <a:schemeClr val="bg1"/>
                </a:solidFill>
                <a:latin typeface="Times New Roman" panose="02020603050405020304" pitchFamily="18" charset="0"/>
                <a:ea typeface="Times New Roman" panose="02020603050405020304" pitchFamily="18" charset="0"/>
              </a:rPr>
              <a:t>à</a:t>
            </a:r>
            <a:r>
              <a:rPr lang="en-US" sz="2400" spc="30" dirty="0">
                <a:solidFill>
                  <a:schemeClr val="bg1"/>
                </a:solidFill>
                <a:latin typeface="Times New Roman" panose="02020603050405020304" pitchFamily="18" charset="0"/>
                <a:ea typeface="Times New Roman" panose="02020603050405020304" pitchFamily="18" charset="0"/>
              </a:rPr>
              <a:t> </a:t>
            </a:r>
            <a:r>
              <a:rPr lang="en-US" sz="2400" dirty="0" err="1">
                <a:solidFill>
                  <a:schemeClr val="bg1"/>
                </a:solidFill>
                <a:latin typeface="Times New Roman" panose="02020603050405020304" pitchFamily="18" charset="0"/>
                <a:ea typeface="Times New Roman" panose="02020603050405020304" pitchFamily="18" charset="0"/>
              </a:rPr>
              <a:t>al</a:t>
            </a:r>
            <a:r>
              <a:rPr lang="en-US" sz="2400" spc="15" dirty="0" err="1">
                <a:solidFill>
                  <a:schemeClr val="bg1"/>
                </a:solidFill>
                <a:latin typeface="Times New Roman" panose="02020603050405020304" pitchFamily="18" charset="0"/>
                <a:ea typeface="Times New Roman" panose="02020603050405020304" pitchFamily="18" charset="0"/>
              </a:rPr>
              <a:t>a</a:t>
            </a:r>
            <a:r>
              <a:rPr lang="en-US" sz="2400" spc="-15" dirty="0" err="1">
                <a:solidFill>
                  <a:schemeClr val="bg1"/>
                </a:solidFill>
                <a:latin typeface="Times New Roman" panose="02020603050405020304" pitchFamily="18" charset="0"/>
                <a:ea typeface="Times New Roman" panose="02020603050405020304" pitchFamily="18" charset="0"/>
              </a:rPr>
              <a:t>n</a:t>
            </a:r>
            <a:r>
              <a:rPr lang="en-US" sz="2400" dirty="0" err="1">
                <a:solidFill>
                  <a:schemeClr val="bg1"/>
                </a:solidFill>
                <a:latin typeface="Times New Roman" panose="02020603050405020304" pitchFamily="18" charset="0"/>
                <a:ea typeface="Times New Roman" panose="02020603050405020304" pitchFamily="18" charset="0"/>
              </a:rPr>
              <a:t>in</a:t>
            </a:r>
            <a:r>
              <a:rPr lang="en-US" sz="2400" spc="70" dirty="0">
                <a:solidFill>
                  <a:schemeClr val="bg1"/>
                </a:solidFill>
                <a:latin typeface="Times New Roman" panose="02020603050405020304" pitchFamily="18" charset="0"/>
                <a:ea typeface="Times New Roman" panose="02020603050405020304" pitchFamily="18" charset="0"/>
              </a:rPr>
              <a:t> </a:t>
            </a:r>
            <a:r>
              <a:rPr lang="en-US" sz="2400" spc="15" dirty="0" err="1">
                <a:solidFill>
                  <a:schemeClr val="bg1"/>
                </a:solidFill>
                <a:latin typeface="Times New Roman" panose="02020603050405020304" pitchFamily="18" charset="0"/>
                <a:ea typeface="Times New Roman" panose="02020603050405020304" pitchFamily="18" charset="0"/>
              </a:rPr>
              <a:t>p</a:t>
            </a:r>
            <a:r>
              <a:rPr lang="en-US" sz="2400" dirty="0" err="1">
                <a:solidFill>
                  <a:schemeClr val="bg1"/>
                </a:solidFill>
                <a:latin typeface="Times New Roman" panose="02020603050405020304" pitchFamily="18" charset="0"/>
                <a:ea typeface="Times New Roman" panose="02020603050405020304" pitchFamily="18" charset="0"/>
              </a:rPr>
              <a:t>hản</a:t>
            </a:r>
            <a:r>
              <a:rPr lang="en-US" sz="2400" spc="60" dirty="0">
                <a:solidFill>
                  <a:schemeClr val="bg1"/>
                </a:solidFill>
                <a:latin typeface="Times New Roman" panose="02020603050405020304" pitchFamily="18" charset="0"/>
                <a:ea typeface="Times New Roman" panose="02020603050405020304" pitchFamily="18" charset="0"/>
              </a:rPr>
              <a:t> </a:t>
            </a:r>
            <a:r>
              <a:rPr lang="en-US" sz="2400" dirty="0" err="1">
                <a:solidFill>
                  <a:schemeClr val="bg1"/>
                </a:solidFill>
                <a:latin typeface="Times New Roman" panose="02020603050405020304" pitchFamily="18" charset="0"/>
                <a:ea typeface="Times New Roman" panose="02020603050405020304" pitchFamily="18" charset="0"/>
              </a:rPr>
              <a:t>ứng</a:t>
            </a:r>
            <a:r>
              <a:rPr lang="en-US" sz="2400" spc="50" dirty="0">
                <a:solidFill>
                  <a:schemeClr val="bg1"/>
                </a:solidFill>
                <a:latin typeface="Times New Roman" panose="02020603050405020304" pitchFamily="18" charset="0"/>
                <a:ea typeface="Times New Roman" panose="02020603050405020304" pitchFamily="18" charset="0"/>
              </a:rPr>
              <a:t> </a:t>
            </a:r>
            <a:r>
              <a:rPr lang="en-US" sz="2400" spc="-15" dirty="0" err="1">
                <a:solidFill>
                  <a:schemeClr val="bg1"/>
                </a:solidFill>
                <a:latin typeface="Times New Roman" panose="02020603050405020304" pitchFamily="18" charset="0"/>
                <a:ea typeface="Times New Roman" panose="02020603050405020304" pitchFamily="18" charset="0"/>
              </a:rPr>
              <a:t>v</a:t>
            </a:r>
            <a:r>
              <a:rPr lang="en-US" sz="2400" dirty="0" err="1">
                <a:solidFill>
                  <a:schemeClr val="bg1"/>
                </a:solidFill>
                <a:latin typeface="Times New Roman" panose="02020603050405020304" pitchFamily="18" charset="0"/>
                <a:ea typeface="Times New Roman" panose="02020603050405020304" pitchFamily="18" charset="0"/>
              </a:rPr>
              <a:t>ới</a:t>
            </a:r>
            <a:r>
              <a:rPr lang="en-US" sz="2400" spc="45" dirty="0">
                <a:solidFill>
                  <a:schemeClr val="bg1"/>
                </a:solidFill>
                <a:latin typeface="Times New Roman" panose="02020603050405020304" pitchFamily="18" charset="0"/>
                <a:ea typeface="Times New Roman" panose="02020603050405020304" pitchFamily="18" charset="0"/>
              </a:rPr>
              <a:t> </a:t>
            </a:r>
            <a:r>
              <a:rPr lang="en-US" sz="2400" spc="15" dirty="0">
                <a:solidFill>
                  <a:schemeClr val="bg1"/>
                </a:solidFill>
                <a:latin typeface="Times New Roman" panose="02020603050405020304" pitchFamily="18" charset="0"/>
                <a:ea typeface="Times New Roman" panose="02020603050405020304" pitchFamily="18" charset="0"/>
              </a:rPr>
              <a:t>2</a:t>
            </a:r>
            <a:r>
              <a:rPr lang="en-US" sz="2400" spc="-15" dirty="0">
                <a:solidFill>
                  <a:schemeClr val="bg1"/>
                </a:solidFill>
                <a:latin typeface="Times New Roman" panose="02020603050405020304" pitchFamily="18" charset="0"/>
                <a:ea typeface="Times New Roman" panose="02020603050405020304" pitchFamily="18" charset="0"/>
              </a:rPr>
              <a:t>0</a:t>
            </a:r>
            <a:r>
              <a:rPr lang="en-US" sz="2400" dirty="0">
                <a:solidFill>
                  <a:schemeClr val="bg1"/>
                </a:solidFill>
                <a:latin typeface="Times New Roman" panose="02020603050405020304" pitchFamily="18" charset="0"/>
                <a:ea typeface="Times New Roman" panose="02020603050405020304" pitchFamily="18" charset="0"/>
              </a:rPr>
              <a:t>0</a:t>
            </a:r>
            <a:r>
              <a:rPr lang="en-US" sz="2400" spc="80" dirty="0">
                <a:solidFill>
                  <a:schemeClr val="bg1"/>
                </a:solidFill>
                <a:latin typeface="Times New Roman" panose="02020603050405020304" pitchFamily="18" charset="0"/>
                <a:ea typeface="Times New Roman" panose="02020603050405020304" pitchFamily="18" charset="0"/>
              </a:rPr>
              <a:t> </a:t>
            </a:r>
            <a:r>
              <a:rPr lang="en-US" sz="2400" spc="-40" dirty="0">
                <a:solidFill>
                  <a:schemeClr val="bg1"/>
                </a:solidFill>
                <a:latin typeface="Times New Roman" panose="02020603050405020304" pitchFamily="18" charset="0"/>
                <a:ea typeface="Times New Roman" panose="02020603050405020304" pitchFamily="18" charset="0"/>
              </a:rPr>
              <a:t>m</a:t>
            </a:r>
            <a:r>
              <a:rPr lang="en-US" sz="2400" dirty="0">
                <a:solidFill>
                  <a:schemeClr val="bg1"/>
                </a:solidFill>
                <a:latin typeface="Times New Roman" panose="02020603050405020304" pitchFamily="18" charset="0"/>
                <a:ea typeface="Times New Roman" panose="02020603050405020304" pitchFamily="18" charset="0"/>
              </a:rPr>
              <a:t>l</a:t>
            </a:r>
            <a:r>
              <a:rPr lang="en-US" sz="2400" spc="85" dirty="0">
                <a:solidFill>
                  <a:schemeClr val="bg1"/>
                </a:solidFill>
                <a:latin typeface="Times New Roman" panose="02020603050405020304" pitchFamily="18" charset="0"/>
                <a:ea typeface="Times New Roman" panose="02020603050405020304" pitchFamily="18" charset="0"/>
              </a:rPr>
              <a:t> </a:t>
            </a:r>
            <a:r>
              <a:rPr lang="en-US" sz="2400" spc="-15" dirty="0">
                <a:solidFill>
                  <a:schemeClr val="bg1"/>
                </a:solidFill>
                <a:latin typeface="Times New Roman" panose="02020603050405020304" pitchFamily="18" charset="0"/>
                <a:ea typeface="Times New Roman" panose="02020603050405020304" pitchFamily="18" charset="0"/>
              </a:rPr>
              <a:t>d</a:t>
            </a:r>
            <a:r>
              <a:rPr lang="en-US" sz="2400" dirty="0">
                <a:solidFill>
                  <a:schemeClr val="bg1"/>
                </a:solidFill>
                <a:latin typeface="Times New Roman" panose="02020603050405020304" pitchFamily="18" charset="0"/>
                <a:ea typeface="Times New Roman" panose="02020603050405020304" pitchFamily="18" charset="0"/>
              </a:rPr>
              <a:t>ung</a:t>
            </a:r>
            <a:r>
              <a:rPr lang="en-US" sz="2400" spc="40" dirty="0">
                <a:solidFill>
                  <a:schemeClr val="bg1"/>
                </a:solidFill>
                <a:latin typeface="Times New Roman" panose="02020603050405020304" pitchFamily="18" charset="0"/>
                <a:ea typeface="Times New Roman" panose="02020603050405020304" pitchFamily="18" charset="0"/>
              </a:rPr>
              <a:t> </a:t>
            </a:r>
            <a:r>
              <a:rPr lang="en-US" sz="2400" dirty="0" err="1">
                <a:solidFill>
                  <a:schemeClr val="bg1"/>
                </a:solidFill>
                <a:latin typeface="Times New Roman" panose="02020603050405020304" pitchFamily="18" charset="0"/>
                <a:ea typeface="Times New Roman" panose="02020603050405020304" pitchFamily="18" charset="0"/>
              </a:rPr>
              <a:t>d</a:t>
            </a:r>
            <a:r>
              <a:rPr lang="en-US" sz="2400" spc="15" dirty="0" err="1">
                <a:solidFill>
                  <a:schemeClr val="bg1"/>
                </a:solidFill>
                <a:latin typeface="Times New Roman" panose="02020603050405020304" pitchFamily="18" charset="0"/>
                <a:ea typeface="Times New Roman" panose="02020603050405020304" pitchFamily="18" charset="0"/>
              </a:rPr>
              <a:t>ị</a:t>
            </a:r>
            <a:r>
              <a:rPr lang="en-US" sz="2400" dirty="0" err="1">
                <a:solidFill>
                  <a:schemeClr val="bg1"/>
                </a:solidFill>
                <a:latin typeface="Times New Roman" panose="02020603050405020304" pitchFamily="18" charset="0"/>
                <a:ea typeface="Times New Roman" panose="02020603050405020304" pitchFamily="18" charset="0"/>
              </a:rPr>
              <a:t>ch</a:t>
            </a:r>
            <a:r>
              <a:rPr lang="en-US" sz="2400" spc="30" dirty="0">
                <a:solidFill>
                  <a:schemeClr val="bg1"/>
                </a:solidFill>
                <a:latin typeface="Times New Roman" panose="02020603050405020304" pitchFamily="18" charset="0"/>
                <a:ea typeface="Times New Roman" panose="02020603050405020304" pitchFamily="18" charset="0"/>
              </a:rPr>
              <a:t> </a:t>
            </a:r>
            <a:r>
              <a:rPr lang="en-US" sz="2400" dirty="0">
                <a:solidFill>
                  <a:schemeClr val="bg1"/>
                </a:solidFill>
                <a:latin typeface="Times New Roman" panose="02020603050405020304" pitchFamily="18" charset="0"/>
                <a:ea typeface="Times New Roman" panose="02020603050405020304" pitchFamily="18" charset="0"/>
              </a:rPr>
              <a:t>HCl</a:t>
            </a:r>
            <a:r>
              <a:rPr lang="en-US" sz="2400" spc="80" dirty="0">
                <a:solidFill>
                  <a:schemeClr val="bg1"/>
                </a:solidFill>
                <a:latin typeface="Times New Roman" panose="02020603050405020304" pitchFamily="18" charset="0"/>
                <a:ea typeface="Times New Roman" panose="02020603050405020304" pitchFamily="18" charset="0"/>
              </a:rPr>
              <a:t> </a:t>
            </a:r>
            <a:r>
              <a:rPr lang="en-US" sz="2400" spc="-15" dirty="0">
                <a:solidFill>
                  <a:schemeClr val="bg1"/>
                </a:solidFill>
                <a:latin typeface="Times New Roman" panose="02020603050405020304" pitchFamily="18" charset="0"/>
                <a:ea typeface="Times New Roman" panose="02020603050405020304" pitchFamily="18" charset="0"/>
              </a:rPr>
              <a:t>1</a:t>
            </a:r>
            <a:r>
              <a:rPr lang="en-US" sz="2400" dirty="0">
                <a:solidFill>
                  <a:schemeClr val="bg1"/>
                </a:solidFill>
                <a:latin typeface="Times New Roman" panose="02020603050405020304" pitchFamily="18" charset="0"/>
                <a:ea typeface="Times New Roman" panose="02020603050405020304" pitchFamily="18" charset="0"/>
              </a:rPr>
              <a:t>M,</a:t>
            </a:r>
            <a:r>
              <a:rPr lang="en-US" sz="2400" spc="50" dirty="0">
                <a:solidFill>
                  <a:schemeClr val="bg1"/>
                </a:solidFill>
                <a:latin typeface="Times New Roman" panose="02020603050405020304" pitchFamily="18" charset="0"/>
                <a:ea typeface="Times New Roman" panose="02020603050405020304" pitchFamily="18" charset="0"/>
              </a:rPr>
              <a:t> </a:t>
            </a:r>
            <a:r>
              <a:rPr lang="en-US" sz="2400" spc="20" dirty="0" err="1">
                <a:solidFill>
                  <a:schemeClr val="bg1"/>
                </a:solidFill>
                <a:latin typeface="Times New Roman" panose="02020603050405020304" pitchFamily="18" charset="0"/>
                <a:ea typeface="Times New Roman" panose="02020603050405020304" pitchFamily="18" charset="0"/>
              </a:rPr>
              <a:t>t</a:t>
            </a:r>
            <a:r>
              <a:rPr lang="en-US" sz="2400" spc="-15" dirty="0" err="1">
                <a:solidFill>
                  <a:schemeClr val="bg1"/>
                </a:solidFill>
                <a:latin typeface="Times New Roman" panose="02020603050405020304" pitchFamily="18" charset="0"/>
                <a:ea typeface="Times New Roman" panose="02020603050405020304" pitchFamily="18" charset="0"/>
              </a:rPr>
              <a:t>h</a:t>
            </a:r>
            <a:r>
              <a:rPr lang="en-US" sz="2400" dirty="0" err="1">
                <a:solidFill>
                  <a:schemeClr val="bg1"/>
                </a:solidFill>
                <a:latin typeface="Times New Roman" panose="02020603050405020304" pitchFamily="18" charset="0"/>
                <a:ea typeface="Times New Roman" panose="02020603050405020304" pitchFamily="18" charset="0"/>
              </a:rPr>
              <a:t>u</a:t>
            </a:r>
            <a:r>
              <a:rPr lang="en-US" sz="2400" spc="25" dirty="0">
                <a:solidFill>
                  <a:schemeClr val="bg1"/>
                </a:solidFill>
                <a:latin typeface="Times New Roman" panose="02020603050405020304" pitchFamily="18" charset="0"/>
                <a:ea typeface="Times New Roman" panose="02020603050405020304" pitchFamily="18" charset="0"/>
              </a:rPr>
              <a:t> </a:t>
            </a:r>
            <a:r>
              <a:rPr lang="en-US" sz="2400" spc="40" dirty="0" err="1">
                <a:solidFill>
                  <a:schemeClr val="bg1"/>
                </a:solidFill>
                <a:latin typeface="Times New Roman" panose="02020603050405020304" pitchFamily="18" charset="0"/>
                <a:ea typeface="Times New Roman" panose="02020603050405020304" pitchFamily="18" charset="0"/>
              </a:rPr>
              <a:t>đ</a:t>
            </a:r>
            <a:r>
              <a:rPr lang="en-US" sz="2400" spc="-35" dirty="0" err="1">
                <a:solidFill>
                  <a:schemeClr val="bg1"/>
                </a:solidFill>
                <a:latin typeface="Times New Roman" panose="02020603050405020304" pitchFamily="18" charset="0"/>
                <a:ea typeface="Times New Roman" panose="02020603050405020304" pitchFamily="18" charset="0"/>
              </a:rPr>
              <a:t>ư</a:t>
            </a:r>
            <a:r>
              <a:rPr lang="en-US" sz="2400" spc="25" dirty="0" err="1">
                <a:solidFill>
                  <a:schemeClr val="bg1"/>
                </a:solidFill>
                <a:latin typeface="Times New Roman" panose="02020603050405020304" pitchFamily="18" charset="0"/>
                <a:ea typeface="Times New Roman" panose="02020603050405020304" pitchFamily="18" charset="0"/>
              </a:rPr>
              <a:t>ợ</a:t>
            </a:r>
            <a:r>
              <a:rPr lang="en-US" sz="2400" dirty="0" err="1">
                <a:solidFill>
                  <a:schemeClr val="bg1"/>
                </a:solidFill>
                <a:latin typeface="Times New Roman" panose="02020603050405020304" pitchFamily="18" charset="0"/>
                <a:ea typeface="Times New Roman" panose="02020603050405020304" pitchFamily="18" charset="0"/>
              </a:rPr>
              <a:t>c</a:t>
            </a:r>
            <a:r>
              <a:rPr lang="en-US" sz="2400" spc="65" dirty="0">
                <a:solidFill>
                  <a:schemeClr val="bg1"/>
                </a:solidFill>
                <a:latin typeface="Times New Roman" panose="02020603050405020304" pitchFamily="18" charset="0"/>
                <a:ea typeface="Times New Roman" panose="02020603050405020304" pitchFamily="18" charset="0"/>
              </a:rPr>
              <a:t> </a:t>
            </a:r>
            <a:r>
              <a:rPr lang="en-US" sz="2400" dirty="0">
                <a:solidFill>
                  <a:schemeClr val="bg1"/>
                </a:solidFill>
                <a:latin typeface="Times New Roman" panose="02020603050405020304" pitchFamily="18" charset="0"/>
                <a:ea typeface="Times New Roman" panose="02020603050405020304" pitchFamily="18" charset="0"/>
              </a:rPr>
              <a:t>dung</a:t>
            </a:r>
            <a:r>
              <a:rPr lang="en-US" sz="2400" spc="75" dirty="0">
                <a:solidFill>
                  <a:schemeClr val="bg1"/>
                </a:solidFill>
                <a:latin typeface="Times New Roman" panose="02020603050405020304" pitchFamily="18" charset="0"/>
                <a:ea typeface="Times New Roman" panose="02020603050405020304" pitchFamily="18" charset="0"/>
              </a:rPr>
              <a:t> </a:t>
            </a:r>
            <a:r>
              <a:rPr lang="en-US" sz="2400" spc="-40" dirty="0" err="1">
                <a:solidFill>
                  <a:schemeClr val="bg1"/>
                </a:solidFill>
                <a:latin typeface="Times New Roman" panose="02020603050405020304" pitchFamily="18" charset="0"/>
                <a:ea typeface="Times New Roman" panose="02020603050405020304" pitchFamily="18" charset="0"/>
              </a:rPr>
              <a:t>d</a:t>
            </a:r>
            <a:r>
              <a:rPr lang="en-US" sz="2400" spc="50" dirty="0" err="1">
                <a:solidFill>
                  <a:schemeClr val="bg1"/>
                </a:solidFill>
                <a:latin typeface="Times New Roman" panose="02020603050405020304" pitchFamily="18" charset="0"/>
                <a:ea typeface="Times New Roman" panose="02020603050405020304" pitchFamily="18" charset="0"/>
              </a:rPr>
              <a:t>ị</a:t>
            </a:r>
            <a:r>
              <a:rPr lang="en-US" sz="2400" spc="-30" dirty="0" err="1">
                <a:solidFill>
                  <a:schemeClr val="bg1"/>
                </a:solidFill>
                <a:latin typeface="Times New Roman" panose="02020603050405020304" pitchFamily="18" charset="0"/>
                <a:ea typeface="Times New Roman" panose="02020603050405020304" pitchFamily="18" charset="0"/>
              </a:rPr>
              <a:t>c</a:t>
            </a:r>
            <a:r>
              <a:rPr lang="en-US" sz="2400" dirty="0" err="1">
                <a:solidFill>
                  <a:schemeClr val="bg1"/>
                </a:solidFill>
                <a:latin typeface="Times New Roman" panose="02020603050405020304" pitchFamily="18" charset="0"/>
                <a:ea typeface="Times New Roman" panose="02020603050405020304" pitchFamily="18" charset="0"/>
              </a:rPr>
              <a:t>h</a:t>
            </a:r>
            <a:r>
              <a:rPr lang="en-US" sz="2400" spc="45" dirty="0">
                <a:solidFill>
                  <a:schemeClr val="bg1"/>
                </a:solidFill>
                <a:latin typeface="Times New Roman" panose="02020603050405020304" pitchFamily="18" charset="0"/>
                <a:ea typeface="Times New Roman" panose="02020603050405020304" pitchFamily="18" charset="0"/>
              </a:rPr>
              <a:t> </a:t>
            </a:r>
            <a:r>
              <a:rPr lang="en-US" sz="2400" dirty="0">
                <a:solidFill>
                  <a:schemeClr val="bg1"/>
                </a:solidFill>
                <a:latin typeface="Times New Roman" panose="02020603050405020304" pitchFamily="18" charset="0"/>
                <a:ea typeface="Times New Roman" panose="02020603050405020304" pitchFamily="18" charset="0"/>
              </a:rPr>
              <a:t>Y. D</a:t>
            </a:r>
            <a:r>
              <a:rPr lang="en-US" sz="2400" spc="-20" dirty="0">
                <a:solidFill>
                  <a:schemeClr val="bg1"/>
                </a:solidFill>
                <a:latin typeface="Times New Roman" panose="02020603050405020304" pitchFamily="18" charset="0"/>
                <a:ea typeface="Times New Roman" panose="02020603050405020304" pitchFamily="18" charset="0"/>
              </a:rPr>
              <a:t>u</a:t>
            </a:r>
            <a:r>
              <a:rPr lang="en-US" sz="2400" dirty="0">
                <a:solidFill>
                  <a:schemeClr val="bg1"/>
                </a:solidFill>
                <a:latin typeface="Times New Roman" panose="02020603050405020304" pitchFamily="18" charset="0"/>
                <a:ea typeface="Times New Roman" panose="02020603050405020304" pitchFamily="18" charset="0"/>
              </a:rPr>
              <a:t>ng</a:t>
            </a:r>
            <a:r>
              <a:rPr lang="en-US" sz="2400" spc="120" dirty="0">
                <a:solidFill>
                  <a:schemeClr val="bg1"/>
                </a:solidFill>
                <a:latin typeface="Times New Roman" panose="02020603050405020304" pitchFamily="18" charset="0"/>
                <a:ea typeface="Times New Roman" panose="02020603050405020304" pitchFamily="18" charset="0"/>
              </a:rPr>
              <a:t> </a:t>
            </a:r>
            <a:r>
              <a:rPr lang="en-US" sz="2400" spc="-40" dirty="0" err="1">
                <a:solidFill>
                  <a:schemeClr val="bg1"/>
                </a:solidFill>
                <a:latin typeface="Times New Roman" panose="02020603050405020304" pitchFamily="18" charset="0"/>
                <a:ea typeface="Times New Roman" panose="02020603050405020304" pitchFamily="18" charset="0"/>
              </a:rPr>
              <a:t>d</a:t>
            </a:r>
            <a:r>
              <a:rPr lang="en-US" sz="2400" spc="25" dirty="0" err="1">
                <a:solidFill>
                  <a:schemeClr val="bg1"/>
                </a:solidFill>
                <a:latin typeface="Times New Roman" panose="02020603050405020304" pitchFamily="18" charset="0"/>
                <a:ea typeface="Times New Roman" panose="02020603050405020304" pitchFamily="18" charset="0"/>
              </a:rPr>
              <a:t>ị</a:t>
            </a:r>
            <a:r>
              <a:rPr lang="en-US" sz="2400" dirty="0" err="1">
                <a:solidFill>
                  <a:schemeClr val="bg1"/>
                </a:solidFill>
                <a:latin typeface="Times New Roman" panose="02020603050405020304" pitchFamily="18" charset="0"/>
                <a:ea typeface="Times New Roman" panose="02020603050405020304" pitchFamily="18" charset="0"/>
              </a:rPr>
              <a:t>ch</a:t>
            </a:r>
            <a:r>
              <a:rPr lang="en-US" sz="2400" spc="75" dirty="0">
                <a:solidFill>
                  <a:schemeClr val="bg1"/>
                </a:solidFill>
                <a:latin typeface="Times New Roman" panose="02020603050405020304" pitchFamily="18" charset="0"/>
                <a:ea typeface="Times New Roman" panose="02020603050405020304" pitchFamily="18" charset="0"/>
              </a:rPr>
              <a:t> </a:t>
            </a:r>
            <a:r>
              <a:rPr lang="en-US" sz="2400" dirty="0">
                <a:solidFill>
                  <a:schemeClr val="bg1"/>
                </a:solidFill>
                <a:latin typeface="Times New Roman" panose="02020603050405020304" pitchFamily="18" charset="0"/>
                <a:ea typeface="Times New Roman" panose="02020603050405020304" pitchFamily="18" charset="0"/>
              </a:rPr>
              <a:t>Y</a:t>
            </a:r>
            <a:r>
              <a:rPr lang="en-US" sz="2400" spc="55" dirty="0">
                <a:solidFill>
                  <a:schemeClr val="bg1"/>
                </a:solidFill>
                <a:latin typeface="Times New Roman" panose="02020603050405020304" pitchFamily="18" charset="0"/>
                <a:ea typeface="Times New Roman" panose="02020603050405020304" pitchFamily="18" charset="0"/>
              </a:rPr>
              <a:t> </a:t>
            </a:r>
            <a:r>
              <a:rPr lang="en-US" sz="2400" spc="35" dirty="0" err="1">
                <a:solidFill>
                  <a:schemeClr val="bg1"/>
                </a:solidFill>
                <a:latin typeface="Times New Roman" panose="02020603050405020304" pitchFamily="18" charset="0"/>
                <a:ea typeface="Times New Roman" panose="02020603050405020304" pitchFamily="18" charset="0"/>
              </a:rPr>
              <a:t>p</a:t>
            </a:r>
            <a:r>
              <a:rPr lang="en-US" sz="2400" spc="-15" dirty="0" err="1">
                <a:solidFill>
                  <a:schemeClr val="bg1"/>
                </a:solidFill>
                <a:latin typeface="Times New Roman" panose="02020603050405020304" pitchFamily="18" charset="0"/>
                <a:ea typeface="Times New Roman" panose="02020603050405020304" pitchFamily="18" charset="0"/>
              </a:rPr>
              <a:t>h</a:t>
            </a:r>
            <a:r>
              <a:rPr lang="en-US" sz="2400" dirty="0" err="1">
                <a:solidFill>
                  <a:schemeClr val="bg1"/>
                </a:solidFill>
                <a:latin typeface="Times New Roman" panose="02020603050405020304" pitchFamily="18" charset="0"/>
                <a:ea typeface="Times New Roman" panose="02020603050405020304" pitchFamily="18" charset="0"/>
              </a:rPr>
              <a:t>ản</a:t>
            </a:r>
            <a:r>
              <a:rPr lang="en-US" sz="2400" spc="100" dirty="0">
                <a:solidFill>
                  <a:schemeClr val="bg1"/>
                </a:solidFill>
                <a:latin typeface="Times New Roman" panose="02020603050405020304" pitchFamily="18" charset="0"/>
                <a:ea typeface="Times New Roman" panose="02020603050405020304" pitchFamily="18" charset="0"/>
              </a:rPr>
              <a:t> </a:t>
            </a:r>
            <a:r>
              <a:rPr lang="en-US" sz="2400" spc="15" dirty="0" err="1">
                <a:solidFill>
                  <a:schemeClr val="bg1"/>
                </a:solidFill>
                <a:latin typeface="Times New Roman" panose="02020603050405020304" pitchFamily="18" charset="0"/>
                <a:ea typeface="Times New Roman" panose="02020603050405020304" pitchFamily="18" charset="0"/>
              </a:rPr>
              <a:t>ứ</a:t>
            </a:r>
            <a:r>
              <a:rPr lang="en-US" sz="2400" spc="-15" dirty="0" err="1">
                <a:solidFill>
                  <a:schemeClr val="bg1"/>
                </a:solidFill>
                <a:latin typeface="Times New Roman" panose="02020603050405020304" pitchFamily="18" charset="0"/>
                <a:ea typeface="Times New Roman" panose="02020603050405020304" pitchFamily="18" charset="0"/>
              </a:rPr>
              <a:t>n</a:t>
            </a:r>
            <a:r>
              <a:rPr lang="en-US" sz="2400" dirty="0" err="1">
                <a:solidFill>
                  <a:schemeClr val="bg1"/>
                </a:solidFill>
                <a:latin typeface="Times New Roman" panose="02020603050405020304" pitchFamily="18" charset="0"/>
                <a:ea typeface="Times New Roman" panose="02020603050405020304" pitchFamily="18" charset="0"/>
              </a:rPr>
              <a:t>g</a:t>
            </a:r>
            <a:r>
              <a:rPr lang="en-US" sz="2400" spc="90" dirty="0">
                <a:solidFill>
                  <a:schemeClr val="bg1"/>
                </a:solidFill>
                <a:latin typeface="Times New Roman" panose="02020603050405020304" pitchFamily="18" charset="0"/>
                <a:ea typeface="Times New Roman" panose="02020603050405020304" pitchFamily="18" charset="0"/>
              </a:rPr>
              <a:t> </a:t>
            </a:r>
            <a:r>
              <a:rPr lang="en-US" sz="2400" dirty="0" err="1">
                <a:solidFill>
                  <a:schemeClr val="bg1"/>
                </a:solidFill>
                <a:latin typeface="Times New Roman" panose="02020603050405020304" pitchFamily="18" charset="0"/>
                <a:ea typeface="Times New Roman" panose="02020603050405020304" pitchFamily="18" charset="0"/>
              </a:rPr>
              <a:t>v</a:t>
            </a:r>
            <a:r>
              <a:rPr lang="en-US" sz="2400" spc="-25" dirty="0" err="1">
                <a:solidFill>
                  <a:schemeClr val="bg1"/>
                </a:solidFill>
                <a:latin typeface="Times New Roman" panose="02020603050405020304" pitchFamily="18" charset="0"/>
                <a:ea typeface="Times New Roman" panose="02020603050405020304" pitchFamily="18" charset="0"/>
              </a:rPr>
              <a:t>ừ</a:t>
            </a:r>
            <a:r>
              <a:rPr lang="en-US" sz="2400" dirty="0" err="1">
                <a:solidFill>
                  <a:schemeClr val="bg1"/>
                </a:solidFill>
                <a:latin typeface="Times New Roman" panose="02020603050405020304" pitchFamily="18" charset="0"/>
                <a:ea typeface="Times New Roman" panose="02020603050405020304" pitchFamily="18" charset="0"/>
              </a:rPr>
              <a:t>a</a:t>
            </a:r>
            <a:r>
              <a:rPr lang="en-US" sz="2400" spc="85" dirty="0">
                <a:solidFill>
                  <a:schemeClr val="bg1"/>
                </a:solidFill>
                <a:latin typeface="Times New Roman" panose="02020603050405020304" pitchFamily="18" charset="0"/>
                <a:ea typeface="Times New Roman" panose="02020603050405020304" pitchFamily="18" charset="0"/>
              </a:rPr>
              <a:t> </a:t>
            </a:r>
            <a:r>
              <a:rPr lang="en-US" sz="2400" spc="35" dirty="0" err="1">
                <a:solidFill>
                  <a:schemeClr val="bg1"/>
                </a:solidFill>
                <a:latin typeface="Times New Roman" panose="02020603050405020304" pitchFamily="18" charset="0"/>
                <a:ea typeface="Times New Roman" panose="02020603050405020304" pitchFamily="18" charset="0"/>
              </a:rPr>
              <a:t>đ</a:t>
            </a:r>
            <a:r>
              <a:rPr lang="en-US" sz="2400" dirty="0" err="1">
                <a:solidFill>
                  <a:schemeClr val="bg1"/>
                </a:solidFill>
                <a:latin typeface="Times New Roman" panose="02020603050405020304" pitchFamily="18" charset="0"/>
                <a:ea typeface="Times New Roman" panose="02020603050405020304" pitchFamily="18" charset="0"/>
              </a:rPr>
              <a:t>ủ</a:t>
            </a:r>
            <a:r>
              <a:rPr lang="en-US" sz="2400" spc="75" dirty="0">
                <a:solidFill>
                  <a:schemeClr val="bg1"/>
                </a:solidFill>
                <a:latin typeface="Times New Roman" panose="02020603050405020304" pitchFamily="18" charset="0"/>
                <a:ea typeface="Times New Roman" panose="02020603050405020304" pitchFamily="18" charset="0"/>
              </a:rPr>
              <a:t> </a:t>
            </a:r>
            <a:r>
              <a:rPr lang="en-US" sz="2400" spc="-40" dirty="0" err="1">
                <a:solidFill>
                  <a:schemeClr val="bg1"/>
                </a:solidFill>
                <a:latin typeface="Times New Roman" panose="02020603050405020304" pitchFamily="18" charset="0"/>
                <a:ea typeface="Times New Roman" panose="02020603050405020304" pitchFamily="18" charset="0"/>
              </a:rPr>
              <a:t>v</a:t>
            </a:r>
            <a:r>
              <a:rPr lang="en-US" sz="2400" dirty="0" err="1">
                <a:solidFill>
                  <a:schemeClr val="bg1"/>
                </a:solidFill>
                <a:latin typeface="Times New Roman" panose="02020603050405020304" pitchFamily="18" charset="0"/>
                <a:ea typeface="Times New Roman" panose="02020603050405020304" pitchFamily="18" charset="0"/>
              </a:rPr>
              <a:t>ới</a:t>
            </a:r>
            <a:r>
              <a:rPr lang="en-US" sz="2400" spc="85" dirty="0">
                <a:solidFill>
                  <a:schemeClr val="bg1"/>
                </a:solidFill>
                <a:latin typeface="Times New Roman" panose="02020603050405020304" pitchFamily="18" charset="0"/>
                <a:ea typeface="Times New Roman" panose="02020603050405020304" pitchFamily="18" charset="0"/>
              </a:rPr>
              <a:t> </a:t>
            </a:r>
            <a:r>
              <a:rPr lang="en-US" sz="2400" dirty="0">
                <a:solidFill>
                  <a:schemeClr val="bg1"/>
                </a:solidFill>
                <a:latin typeface="Times New Roman" panose="02020603050405020304" pitchFamily="18" charset="0"/>
                <a:ea typeface="Times New Roman" panose="02020603050405020304" pitchFamily="18" charset="0"/>
              </a:rPr>
              <a:t>4</a:t>
            </a:r>
            <a:r>
              <a:rPr lang="en-US" sz="2400" spc="20" dirty="0">
                <a:solidFill>
                  <a:schemeClr val="bg1"/>
                </a:solidFill>
                <a:latin typeface="Times New Roman" panose="02020603050405020304" pitchFamily="18" charset="0"/>
                <a:ea typeface="Times New Roman" panose="02020603050405020304" pitchFamily="18" charset="0"/>
              </a:rPr>
              <a:t>5</a:t>
            </a:r>
            <a:r>
              <a:rPr lang="en-US" sz="2400" dirty="0">
                <a:solidFill>
                  <a:schemeClr val="bg1"/>
                </a:solidFill>
                <a:latin typeface="Times New Roman" panose="02020603050405020304" pitchFamily="18" charset="0"/>
                <a:ea typeface="Times New Roman" panose="02020603050405020304" pitchFamily="18" charset="0"/>
              </a:rPr>
              <a:t>0</a:t>
            </a:r>
            <a:r>
              <a:rPr lang="en-US" sz="2400" spc="115" dirty="0">
                <a:solidFill>
                  <a:schemeClr val="bg1"/>
                </a:solidFill>
                <a:latin typeface="Times New Roman" panose="02020603050405020304" pitchFamily="18" charset="0"/>
                <a:ea typeface="Times New Roman" panose="02020603050405020304" pitchFamily="18" charset="0"/>
              </a:rPr>
              <a:t> </a:t>
            </a:r>
            <a:r>
              <a:rPr lang="en-US" sz="2400" spc="-65" dirty="0">
                <a:solidFill>
                  <a:schemeClr val="bg1"/>
                </a:solidFill>
                <a:latin typeface="Times New Roman" panose="02020603050405020304" pitchFamily="18" charset="0"/>
                <a:ea typeface="Times New Roman" panose="02020603050405020304" pitchFamily="18" charset="0"/>
              </a:rPr>
              <a:t>m</a:t>
            </a:r>
            <a:r>
              <a:rPr lang="en-US" sz="2400" dirty="0">
                <a:solidFill>
                  <a:schemeClr val="bg1"/>
                </a:solidFill>
                <a:latin typeface="Times New Roman" panose="02020603050405020304" pitchFamily="18" charset="0"/>
                <a:ea typeface="Times New Roman" panose="02020603050405020304" pitchFamily="18" charset="0"/>
              </a:rPr>
              <a:t>l</a:t>
            </a:r>
            <a:r>
              <a:rPr lang="en-US" sz="2400" spc="120" dirty="0">
                <a:solidFill>
                  <a:schemeClr val="bg1"/>
                </a:solidFill>
                <a:latin typeface="Times New Roman" panose="02020603050405020304" pitchFamily="18" charset="0"/>
                <a:ea typeface="Times New Roman" panose="02020603050405020304" pitchFamily="18" charset="0"/>
              </a:rPr>
              <a:t> </a:t>
            </a:r>
            <a:r>
              <a:rPr lang="en-US" sz="2400" spc="-15" dirty="0">
                <a:solidFill>
                  <a:schemeClr val="bg1"/>
                </a:solidFill>
                <a:latin typeface="Times New Roman" panose="02020603050405020304" pitchFamily="18" charset="0"/>
                <a:ea typeface="Times New Roman" panose="02020603050405020304" pitchFamily="18" charset="0"/>
              </a:rPr>
              <a:t>d</a:t>
            </a:r>
            <a:r>
              <a:rPr lang="en-US" sz="2400" dirty="0">
                <a:solidFill>
                  <a:schemeClr val="bg1"/>
                </a:solidFill>
                <a:latin typeface="Times New Roman" panose="02020603050405020304" pitchFamily="18" charset="0"/>
                <a:ea typeface="Times New Roman" panose="02020603050405020304" pitchFamily="18" charset="0"/>
              </a:rPr>
              <a:t>u</a:t>
            </a:r>
            <a:r>
              <a:rPr lang="en-US" sz="2400" spc="20" dirty="0">
                <a:solidFill>
                  <a:schemeClr val="bg1"/>
                </a:solidFill>
                <a:latin typeface="Times New Roman" panose="02020603050405020304" pitchFamily="18" charset="0"/>
                <a:ea typeface="Times New Roman" panose="02020603050405020304" pitchFamily="18" charset="0"/>
              </a:rPr>
              <a:t>n</a:t>
            </a:r>
            <a:r>
              <a:rPr lang="en-US" sz="2400" dirty="0">
                <a:solidFill>
                  <a:schemeClr val="bg1"/>
                </a:solidFill>
                <a:latin typeface="Times New Roman" panose="02020603050405020304" pitchFamily="18" charset="0"/>
                <a:ea typeface="Times New Roman" panose="02020603050405020304" pitchFamily="18" charset="0"/>
              </a:rPr>
              <a:t>g</a:t>
            </a:r>
            <a:r>
              <a:rPr lang="en-US" sz="2400" spc="105" dirty="0">
                <a:solidFill>
                  <a:schemeClr val="bg1"/>
                </a:solidFill>
                <a:latin typeface="Times New Roman" panose="02020603050405020304" pitchFamily="18" charset="0"/>
                <a:ea typeface="Times New Roman" panose="02020603050405020304" pitchFamily="18" charset="0"/>
              </a:rPr>
              <a:t> </a:t>
            </a:r>
            <a:r>
              <a:rPr lang="en-US" sz="2400" spc="-40" dirty="0" err="1">
                <a:solidFill>
                  <a:schemeClr val="bg1"/>
                </a:solidFill>
                <a:latin typeface="Times New Roman" panose="02020603050405020304" pitchFamily="18" charset="0"/>
                <a:ea typeface="Times New Roman" panose="02020603050405020304" pitchFamily="18" charset="0"/>
              </a:rPr>
              <a:t>d</a:t>
            </a:r>
            <a:r>
              <a:rPr lang="en-US" sz="2400" spc="25" dirty="0" err="1">
                <a:solidFill>
                  <a:schemeClr val="bg1"/>
                </a:solidFill>
                <a:latin typeface="Times New Roman" panose="02020603050405020304" pitchFamily="18" charset="0"/>
                <a:ea typeface="Times New Roman" panose="02020603050405020304" pitchFamily="18" charset="0"/>
              </a:rPr>
              <a:t>ị</a:t>
            </a:r>
            <a:r>
              <a:rPr lang="en-US" sz="2400" dirty="0" err="1">
                <a:solidFill>
                  <a:schemeClr val="bg1"/>
                </a:solidFill>
                <a:latin typeface="Times New Roman" panose="02020603050405020304" pitchFamily="18" charset="0"/>
                <a:ea typeface="Times New Roman" panose="02020603050405020304" pitchFamily="18" charset="0"/>
              </a:rPr>
              <a:t>ch</a:t>
            </a:r>
            <a:r>
              <a:rPr lang="en-US" sz="2400" spc="95" dirty="0">
                <a:solidFill>
                  <a:schemeClr val="bg1"/>
                </a:solidFill>
                <a:latin typeface="Times New Roman" panose="02020603050405020304" pitchFamily="18" charset="0"/>
                <a:ea typeface="Times New Roman" panose="02020603050405020304" pitchFamily="18" charset="0"/>
              </a:rPr>
              <a:t> </a:t>
            </a:r>
            <a:r>
              <a:rPr lang="en-US" sz="2400" dirty="0">
                <a:solidFill>
                  <a:schemeClr val="bg1"/>
                </a:solidFill>
                <a:latin typeface="Times New Roman" panose="02020603050405020304" pitchFamily="18" charset="0"/>
                <a:ea typeface="Times New Roman" panose="02020603050405020304" pitchFamily="18" charset="0"/>
              </a:rPr>
              <a:t>Na</a:t>
            </a:r>
            <a:r>
              <a:rPr lang="en-US" sz="2400" spc="-15" dirty="0">
                <a:solidFill>
                  <a:schemeClr val="bg1"/>
                </a:solidFill>
                <a:latin typeface="Times New Roman" panose="02020603050405020304" pitchFamily="18" charset="0"/>
                <a:ea typeface="Times New Roman" panose="02020603050405020304" pitchFamily="18" charset="0"/>
              </a:rPr>
              <a:t>O</a:t>
            </a:r>
            <a:r>
              <a:rPr lang="en-US" sz="2400" dirty="0">
                <a:solidFill>
                  <a:schemeClr val="bg1"/>
                </a:solidFill>
                <a:latin typeface="Times New Roman" panose="02020603050405020304" pitchFamily="18" charset="0"/>
                <a:ea typeface="Times New Roman" panose="02020603050405020304" pitchFamily="18" charset="0"/>
              </a:rPr>
              <a:t>H</a:t>
            </a:r>
            <a:r>
              <a:rPr lang="en-US" sz="2400" spc="115" dirty="0">
                <a:solidFill>
                  <a:schemeClr val="bg1"/>
                </a:solidFill>
                <a:latin typeface="Times New Roman" panose="02020603050405020304" pitchFamily="18" charset="0"/>
                <a:ea typeface="Times New Roman" panose="02020603050405020304" pitchFamily="18" charset="0"/>
              </a:rPr>
              <a:t> </a:t>
            </a:r>
            <a:r>
              <a:rPr lang="en-US" sz="2400" dirty="0">
                <a:solidFill>
                  <a:schemeClr val="bg1"/>
                </a:solidFill>
                <a:latin typeface="Times New Roman" panose="02020603050405020304" pitchFamily="18" charset="0"/>
                <a:ea typeface="Times New Roman" panose="02020603050405020304" pitchFamily="18" charset="0"/>
              </a:rPr>
              <a:t>1</a:t>
            </a:r>
            <a:r>
              <a:rPr lang="en-US" sz="2400" spc="-25" dirty="0">
                <a:solidFill>
                  <a:schemeClr val="bg1"/>
                </a:solidFill>
                <a:latin typeface="Times New Roman" panose="02020603050405020304" pitchFamily="18" charset="0"/>
                <a:ea typeface="Times New Roman" panose="02020603050405020304" pitchFamily="18" charset="0"/>
              </a:rPr>
              <a:t>M</a:t>
            </a:r>
            <a:r>
              <a:rPr lang="en-US" sz="2400" dirty="0">
                <a:solidFill>
                  <a:schemeClr val="bg1"/>
                </a:solidFill>
                <a:latin typeface="Times New Roman" panose="02020603050405020304" pitchFamily="18" charset="0"/>
                <a:ea typeface="Times New Roman" panose="02020603050405020304" pitchFamily="18" charset="0"/>
              </a:rPr>
              <a:t>.</a:t>
            </a:r>
            <a:r>
              <a:rPr lang="en-US" sz="2400" spc="115" dirty="0">
                <a:solidFill>
                  <a:schemeClr val="bg1"/>
                </a:solidFill>
                <a:latin typeface="Times New Roman" panose="02020603050405020304" pitchFamily="18" charset="0"/>
                <a:ea typeface="Times New Roman" panose="02020603050405020304" pitchFamily="18" charset="0"/>
              </a:rPr>
              <a:t> </a:t>
            </a:r>
            <a:r>
              <a:rPr lang="en-US" sz="2400" spc="15" dirty="0" err="1">
                <a:solidFill>
                  <a:schemeClr val="bg1"/>
                </a:solidFill>
                <a:latin typeface="Times New Roman" panose="02020603050405020304" pitchFamily="18" charset="0"/>
                <a:ea typeface="Times New Roman" panose="02020603050405020304" pitchFamily="18" charset="0"/>
              </a:rPr>
              <a:t>T</a:t>
            </a:r>
            <a:r>
              <a:rPr lang="en-US" sz="2400" spc="-15" dirty="0" err="1">
                <a:solidFill>
                  <a:schemeClr val="bg1"/>
                </a:solidFill>
                <a:latin typeface="Times New Roman" panose="02020603050405020304" pitchFamily="18" charset="0"/>
                <a:ea typeface="Times New Roman" panose="02020603050405020304" pitchFamily="18" charset="0"/>
              </a:rPr>
              <a:t>h</a:t>
            </a:r>
            <a:r>
              <a:rPr lang="en-US" sz="2400" spc="20" dirty="0" err="1">
                <a:solidFill>
                  <a:schemeClr val="bg1"/>
                </a:solidFill>
                <a:latin typeface="Times New Roman" panose="02020603050405020304" pitchFamily="18" charset="0"/>
                <a:ea typeface="Times New Roman" panose="02020603050405020304" pitchFamily="18" charset="0"/>
              </a:rPr>
              <a:t>à</a:t>
            </a:r>
            <a:r>
              <a:rPr lang="en-US" sz="2400" spc="-15" dirty="0" err="1">
                <a:solidFill>
                  <a:schemeClr val="bg1"/>
                </a:solidFill>
                <a:latin typeface="Times New Roman" panose="02020603050405020304" pitchFamily="18" charset="0"/>
                <a:ea typeface="Times New Roman" panose="02020603050405020304" pitchFamily="18" charset="0"/>
              </a:rPr>
              <a:t>n</a:t>
            </a:r>
            <a:r>
              <a:rPr lang="en-US" sz="2400" dirty="0" err="1">
                <a:solidFill>
                  <a:schemeClr val="bg1"/>
                </a:solidFill>
                <a:latin typeface="Times New Roman" panose="02020603050405020304" pitchFamily="18" charset="0"/>
                <a:ea typeface="Times New Roman" panose="02020603050405020304" pitchFamily="18" charset="0"/>
              </a:rPr>
              <a:t>h</a:t>
            </a:r>
            <a:r>
              <a:rPr lang="en-US" sz="2400" spc="105" dirty="0">
                <a:solidFill>
                  <a:schemeClr val="bg1"/>
                </a:solidFill>
                <a:latin typeface="Times New Roman" panose="02020603050405020304" pitchFamily="18" charset="0"/>
                <a:ea typeface="Times New Roman" panose="02020603050405020304" pitchFamily="18" charset="0"/>
              </a:rPr>
              <a:t> </a:t>
            </a:r>
            <a:r>
              <a:rPr lang="en-US" sz="2400" spc="35" dirty="0" err="1">
                <a:solidFill>
                  <a:schemeClr val="bg1"/>
                </a:solidFill>
                <a:latin typeface="Times New Roman" panose="02020603050405020304" pitchFamily="18" charset="0"/>
                <a:ea typeface="Times New Roman" panose="02020603050405020304" pitchFamily="18" charset="0"/>
              </a:rPr>
              <a:t>p</a:t>
            </a:r>
            <a:r>
              <a:rPr lang="en-US" sz="2400" spc="-40" dirty="0" err="1">
                <a:solidFill>
                  <a:schemeClr val="bg1"/>
                </a:solidFill>
                <a:latin typeface="Times New Roman" panose="02020603050405020304" pitchFamily="18" charset="0"/>
                <a:ea typeface="Times New Roman" panose="02020603050405020304" pitchFamily="18" charset="0"/>
              </a:rPr>
              <a:t>h</a:t>
            </a:r>
            <a:r>
              <a:rPr lang="en-US" sz="2400" spc="20" dirty="0" err="1">
                <a:solidFill>
                  <a:schemeClr val="bg1"/>
                </a:solidFill>
                <a:latin typeface="Times New Roman" panose="02020603050405020304" pitchFamily="18" charset="0"/>
                <a:ea typeface="Times New Roman" panose="02020603050405020304" pitchFamily="18" charset="0"/>
              </a:rPr>
              <a:t>ầ</a:t>
            </a:r>
            <a:r>
              <a:rPr lang="en-US" sz="2400" dirty="0" err="1">
                <a:solidFill>
                  <a:schemeClr val="bg1"/>
                </a:solidFill>
                <a:latin typeface="Times New Roman" panose="02020603050405020304" pitchFamily="18" charset="0"/>
                <a:ea typeface="Times New Roman" panose="02020603050405020304" pitchFamily="18" charset="0"/>
              </a:rPr>
              <a:t>n</a:t>
            </a:r>
            <a:r>
              <a:rPr lang="en-US" sz="2400" dirty="0">
                <a:solidFill>
                  <a:schemeClr val="bg1"/>
                </a:solidFill>
                <a:latin typeface="Times New Roman" panose="02020603050405020304" pitchFamily="18" charset="0"/>
                <a:ea typeface="Times New Roman" panose="02020603050405020304" pitchFamily="18" charset="0"/>
              </a:rPr>
              <a:t> %</a:t>
            </a:r>
            <a:r>
              <a:rPr lang="en-US" sz="2400" spc="85" dirty="0">
                <a:solidFill>
                  <a:schemeClr val="bg1"/>
                </a:solidFill>
                <a:latin typeface="Times New Roman" panose="02020603050405020304" pitchFamily="18" charset="0"/>
                <a:ea typeface="Times New Roman" panose="02020603050405020304" pitchFamily="18" charset="0"/>
              </a:rPr>
              <a:t> </a:t>
            </a:r>
            <a:r>
              <a:rPr lang="en-US" sz="2400" dirty="0" err="1">
                <a:solidFill>
                  <a:schemeClr val="bg1"/>
                </a:solidFill>
                <a:latin typeface="Times New Roman" panose="02020603050405020304" pitchFamily="18" charset="0"/>
                <a:ea typeface="Times New Roman" panose="02020603050405020304" pitchFamily="18" charset="0"/>
              </a:rPr>
              <a:t>về</a:t>
            </a:r>
            <a:r>
              <a:rPr lang="en-US" sz="2400" spc="95" dirty="0">
                <a:solidFill>
                  <a:schemeClr val="bg1"/>
                </a:solidFill>
                <a:latin typeface="Times New Roman" panose="02020603050405020304" pitchFamily="18" charset="0"/>
                <a:ea typeface="Times New Roman" panose="02020603050405020304" pitchFamily="18" charset="0"/>
              </a:rPr>
              <a:t> </a:t>
            </a:r>
            <a:r>
              <a:rPr lang="en-US" sz="2400" spc="-15" dirty="0" err="1">
                <a:solidFill>
                  <a:schemeClr val="bg1"/>
                </a:solidFill>
                <a:latin typeface="Times New Roman" panose="02020603050405020304" pitchFamily="18" charset="0"/>
                <a:ea typeface="Times New Roman" panose="02020603050405020304" pitchFamily="18" charset="0"/>
              </a:rPr>
              <a:t>k</a:t>
            </a:r>
            <a:r>
              <a:rPr lang="en-US" sz="2400" dirty="0" err="1">
                <a:solidFill>
                  <a:schemeClr val="bg1"/>
                </a:solidFill>
                <a:latin typeface="Times New Roman" panose="02020603050405020304" pitchFamily="18" charset="0"/>
                <a:ea typeface="Times New Roman" panose="02020603050405020304" pitchFamily="18" charset="0"/>
              </a:rPr>
              <a:t>hối</a:t>
            </a:r>
            <a:r>
              <a:rPr lang="en-US" sz="2400" spc="85" dirty="0">
                <a:solidFill>
                  <a:schemeClr val="bg1"/>
                </a:solidFill>
                <a:latin typeface="Times New Roman" panose="02020603050405020304" pitchFamily="18" charset="0"/>
                <a:ea typeface="Times New Roman" panose="02020603050405020304" pitchFamily="18" charset="0"/>
              </a:rPr>
              <a:t> </a:t>
            </a:r>
            <a:r>
              <a:rPr lang="en-US" sz="2400" dirty="0" err="1">
                <a:solidFill>
                  <a:schemeClr val="bg1"/>
                </a:solidFill>
                <a:latin typeface="Times New Roman" panose="02020603050405020304" pitchFamily="18" charset="0"/>
                <a:ea typeface="Times New Roman" panose="02020603050405020304" pitchFamily="18" charset="0"/>
              </a:rPr>
              <a:t>lượng</a:t>
            </a:r>
            <a:r>
              <a:rPr lang="en-US" sz="2400" spc="120" dirty="0">
                <a:solidFill>
                  <a:schemeClr val="bg1"/>
                </a:solidFill>
                <a:latin typeface="Times New Roman" panose="02020603050405020304" pitchFamily="18" charset="0"/>
                <a:ea typeface="Times New Roman" panose="02020603050405020304" pitchFamily="18" charset="0"/>
              </a:rPr>
              <a:t> </a:t>
            </a:r>
            <a:r>
              <a:rPr lang="en-US" sz="2400" spc="-30" dirty="0" err="1">
                <a:solidFill>
                  <a:schemeClr val="bg1"/>
                </a:solidFill>
                <a:latin typeface="Times New Roman" panose="02020603050405020304" pitchFamily="18" charset="0"/>
                <a:ea typeface="Times New Roman" panose="02020603050405020304" pitchFamily="18" charset="0"/>
              </a:rPr>
              <a:t>c</a:t>
            </a:r>
            <a:r>
              <a:rPr lang="en-US" sz="2400" dirty="0" err="1">
                <a:solidFill>
                  <a:schemeClr val="bg1"/>
                </a:solidFill>
                <a:latin typeface="Times New Roman" panose="02020603050405020304" pitchFamily="18" charset="0"/>
                <a:ea typeface="Times New Roman" panose="02020603050405020304" pitchFamily="18" charset="0"/>
              </a:rPr>
              <a:t>ủa</a:t>
            </a:r>
            <a:r>
              <a:rPr lang="en-US" sz="2400" spc="110" dirty="0">
                <a:solidFill>
                  <a:schemeClr val="bg1"/>
                </a:solidFill>
                <a:latin typeface="Times New Roman" panose="02020603050405020304" pitchFamily="18" charset="0"/>
                <a:ea typeface="Times New Roman" panose="02020603050405020304" pitchFamily="18" charset="0"/>
              </a:rPr>
              <a:t> </a:t>
            </a:r>
            <a:r>
              <a:rPr lang="en-US" sz="2400" spc="-15" dirty="0" err="1">
                <a:solidFill>
                  <a:schemeClr val="bg1"/>
                </a:solidFill>
                <a:latin typeface="Times New Roman" panose="02020603050405020304" pitchFamily="18" charset="0"/>
                <a:ea typeface="Times New Roman" panose="02020603050405020304" pitchFamily="18" charset="0"/>
              </a:rPr>
              <a:t>g</a:t>
            </a:r>
            <a:r>
              <a:rPr lang="en-US" sz="2400" spc="25" dirty="0" err="1">
                <a:solidFill>
                  <a:schemeClr val="bg1"/>
                </a:solidFill>
                <a:latin typeface="Times New Roman" panose="02020603050405020304" pitchFamily="18" charset="0"/>
                <a:ea typeface="Times New Roman" panose="02020603050405020304" pitchFamily="18" charset="0"/>
              </a:rPr>
              <a:t>l</a:t>
            </a:r>
            <a:r>
              <a:rPr lang="en-US" sz="2400" spc="-40" dirty="0" err="1">
                <a:solidFill>
                  <a:schemeClr val="bg1"/>
                </a:solidFill>
                <a:latin typeface="Times New Roman" panose="02020603050405020304" pitchFamily="18" charset="0"/>
                <a:ea typeface="Times New Roman" panose="02020603050405020304" pitchFamily="18" charset="0"/>
              </a:rPr>
              <a:t>y</a:t>
            </a:r>
            <a:r>
              <a:rPr lang="en-US" sz="2400" spc="-15" dirty="0" err="1">
                <a:solidFill>
                  <a:schemeClr val="bg1"/>
                </a:solidFill>
                <a:latin typeface="Times New Roman" panose="02020603050405020304" pitchFamily="18" charset="0"/>
                <a:ea typeface="Times New Roman" panose="02020603050405020304" pitchFamily="18" charset="0"/>
              </a:rPr>
              <a:t>x</a:t>
            </a:r>
            <a:r>
              <a:rPr lang="en-US" sz="2400" spc="25" dirty="0" err="1">
                <a:solidFill>
                  <a:schemeClr val="bg1"/>
                </a:solidFill>
                <a:latin typeface="Times New Roman" panose="02020603050405020304" pitchFamily="18" charset="0"/>
                <a:ea typeface="Times New Roman" panose="02020603050405020304" pitchFamily="18" charset="0"/>
              </a:rPr>
              <a:t>i</a:t>
            </a:r>
            <a:r>
              <a:rPr lang="en-US" sz="2400" dirty="0" err="1">
                <a:solidFill>
                  <a:schemeClr val="bg1"/>
                </a:solidFill>
                <a:latin typeface="Times New Roman" panose="02020603050405020304" pitchFamily="18" charset="0"/>
                <a:ea typeface="Times New Roman" panose="02020603050405020304" pitchFamily="18" charset="0"/>
              </a:rPr>
              <a:t>n</a:t>
            </a:r>
            <a:r>
              <a:rPr lang="en-US" sz="2400" spc="105" dirty="0">
                <a:solidFill>
                  <a:schemeClr val="bg1"/>
                </a:solidFill>
                <a:latin typeface="Times New Roman" panose="02020603050405020304" pitchFamily="18" charset="0"/>
                <a:ea typeface="Times New Roman" panose="02020603050405020304" pitchFamily="18" charset="0"/>
              </a:rPr>
              <a:t> </a:t>
            </a:r>
            <a:r>
              <a:rPr lang="en-US" sz="2400" spc="25" dirty="0" err="1">
                <a:solidFill>
                  <a:schemeClr val="bg1"/>
                </a:solidFill>
                <a:latin typeface="Times New Roman" panose="02020603050405020304" pitchFamily="18" charset="0"/>
                <a:ea typeface="Times New Roman" panose="02020603050405020304" pitchFamily="18" charset="0"/>
              </a:rPr>
              <a:t>t</a:t>
            </a:r>
            <a:r>
              <a:rPr lang="en-US" sz="2400" spc="15" dirty="0" err="1">
                <a:solidFill>
                  <a:schemeClr val="bg1"/>
                </a:solidFill>
                <a:latin typeface="Times New Roman" panose="02020603050405020304" pitchFamily="18" charset="0"/>
                <a:ea typeface="Times New Roman" panose="02020603050405020304" pitchFamily="18" charset="0"/>
              </a:rPr>
              <a:t>r</a:t>
            </a:r>
            <a:r>
              <a:rPr lang="en-US" sz="2400" spc="-15" dirty="0" err="1">
                <a:solidFill>
                  <a:schemeClr val="bg1"/>
                </a:solidFill>
                <a:latin typeface="Times New Roman" panose="02020603050405020304" pitchFamily="18" charset="0"/>
                <a:ea typeface="Times New Roman" panose="02020603050405020304" pitchFamily="18" charset="0"/>
              </a:rPr>
              <a:t>o</a:t>
            </a:r>
            <a:r>
              <a:rPr lang="en-US" sz="2400" dirty="0" err="1">
                <a:solidFill>
                  <a:schemeClr val="bg1"/>
                </a:solidFill>
                <a:latin typeface="Times New Roman" panose="02020603050405020304" pitchFamily="18" charset="0"/>
                <a:ea typeface="Times New Roman" panose="02020603050405020304" pitchFamily="18" charset="0"/>
              </a:rPr>
              <a:t>ng</a:t>
            </a:r>
            <a:r>
              <a:rPr lang="en-US" sz="2400" spc="120" dirty="0">
                <a:solidFill>
                  <a:schemeClr val="bg1"/>
                </a:solidFill>
                <a:latin typeface="Times New Roman" panose="02020603050405020304" pitchFamily="18" charset="0"/>
                <a:ea typeface="Times New Roman" panose="02020603050405020304" pitchFamily="18" charset="0"/>
              </a:rPr>
              <a:t> </a:t>
            </a:r>
            <a:r>
              <a:rPr lang="en-US" sz="2400" spc="-15" dirty="0" err="1">
                <a:solidFill>
                  <a:schemeClr val="bg1"/>
                </a:solidFill>
                <a:latin typeface="Times New Roman" panose="02020603050405020304" pitchFamily="18" charset="0"/>
                <a:ea typeface="Times New Roman" panose="02020603050405020304" pitchFamily="18" charset="0"/>
              </a:rPr>
              <a:t>h</a:t>
            </a:r>
            <a:r>
              <a:rPr lang="en-US" sz="2400" dirty="0" err="1">
                <a:solidFill>
                  <a:schemeClr val="bg1"/>
                </a:solidFill>
                <a:latin typeface="Times New Roman" panose="02020603050405020304" pitchFamily="18" charset="0"/>
                <a:ea typeface="Times New Roman" panose="02020603050405020304" pitchFamily="18" charset="0"/>
              </a:rPr>
              <a:t>ỗn</a:t>
            </a:r>
            <a:r>
              <a:rPr lang="en-US" sz="2400" spc="100" dirty="0">
                <a:solidFill>
                  <a:schemeClr val="bg1"/>
                </a:solidFill>
                <a:latin typeface="Times New Roman" panose="02020603050405020304" pitchFamily="18" charset="0"/>
                <a:ea typeface="Times New Roman" panose="02020603050405020304" pitchFamily="18" charset="0"/>
              </a:rPr>
              <a:t> </a:t>
            </a:r>
            <a:r>
              <a:rPr lang="en-US" sz="2400" spc="-40" dirty="0" err="1">
                <a:solidFill>
                  <a:schemeClr val="bg1"/>
                </a:solidFill>
                <a:latin typeface="Times New Roman" panose="02020603050405020304" pitchFamily="18" charset="0"/>
                <a:ea typeface="Times New Roman" panose="02020603050405020304" pitchFamily="18" charset="0"/>
              </a:rPr>
              <a:t>h</a:t>
            </a:r>
            <a:r>
              <a:rPr lang="en-US" sz="2400" dirty="0" err="1">
                <a:solidFill>
                  <a:schemeClr val="bg1"/>
                </a:solidFill>
                <a:latin typeface="Times New Roman" panose="02020603050405020304" pitchFamily="18" charset="0"/>
                <a:ea typeface="Times New Roman" panose="02020603050405020304" pitchFamily="18" charset="0"/>
              </a:rPr>
              <a:t>ợp</a:t>
            </a:r>
            <a:r>
              <a:rPr lang="en-US" sz="2400" dirty="0">
                <a:solidFill>
                  <a:schemeClr val="bg1"/>
                </a:solidFill>
                <a:latin typeface="Times New Roman" panose="02020603050405020304" pitchFamily="18" charset="0"/>
                <a:ea typeface="Times New Roman" panose="02020603050405020304" pitchFamily="18" charset="0"/>
              </a:rPr>
              <a:t> X</a:t>
            </a:r>
            <a:r>
              <a:rPr lang="en-US" sz="2400" spc="30" dirty="0">
                <a:solidFill>
                  <a:schemeClr val="bg1"/>
                </a:solidFill>
                <a:latin typeface="Times New Roman" panose="02020603050405020304" pitchFamily="18" charset="0"/>
                <a:ea typeface="Times New Roman" panose="02020603050405020304" pitchFamily="18" charset="0"/>
              </a:rPr>
              <a:t> </a:t>
            </a:r>
            <a:r>
              <a:rPr lang="en-US" sz="2400" dirty="0" err="1">
                <a:solidFill>
                  <a:schemeClr val="bg1"/>
                </a:solidFill>
                <a:latin typeface="Times New Roman" panose="02020603050405020304" pitchFamily="18" charset="0"/>
                <a:ea typeface="Times New Roman" panose="02020603050405020304" pitchFamily="18" charset="0"/>
              </a:rPr>
              <a:t>là</a:t>
            </a:r>
            <a:r>
              <a:rPr lang="en-US" sz="2400" spc="-220" dirty="0">
                <a:solidFill>
                  <a:schemeClr val="bg1"/>
                </a:solidFill>
                <a:latin typeface="Times New Roman" panose="02020603050405020304" pitchFamily="18" charset="0"/>
                <a:ea typeface="Times New Roman" panose="02020603050405020304" pitchFamily="18" charset="0"/>
              </a:rPr>
              <a:t> </a:t>
            </a:r>
            <a:r>
              <a:rPr lang="en-US" sz="2400" dirty="0">
                <a:solidFill>
                  <a:schemeClr val="bg1"/>
                </a:solidFill>
                <a:latin typeface="Times New Roman" panose="02020603050405020304" pitchFamily="18" charset="0"/>
                <a:ea typeface="Times New Roman" panose="02020603050405020304" pitchFamily="18" charset="0"/>
              </a:rPr>
              <a:t>	</a:t>
            </a:r>
            <a:endParaRPr lang="en-US" sz="2800" dirty="0">
              <a:solidFill>
                <a:schemeClr val="bg1"/>
              </a:solidFill>
              <a:latin typeface="Times New Roman" panose="02020603050405020304" pitchFamily="18" charset="0"/>
              <a:ea typeface="Times New Roman" panose="02020603050405020304" pitchFamily="18" charset="0"/>
            </a:endParaRPr>
          </a:p>
          <a:p>
            <a:pPr indent="209550" algn="just">
              <a:tabLst>
                <a:tab pos="57150" algn="l"/>
                <a:tab pos="495300" algn="l"/>
                <a:tab pos="1771650" algn="l"/>
                <a:tab pos="2057400" algn="l"/>
                <a:tab pos="3429000" algn="l"/>
                <a:tab pos="3492500" algn="l"/>
                <a:tab pos="3886200" algn="l"/>
                <a:tab pos="4787900" algn="l"/>
                <a:tab pos="5143500" algn="l"/>
              </a:tabLst>
            </a:pPr>
            <a:r>
              <a:rPr lang="en-US" sz="2400" b="1" dirty="0">
                <a:solidFill>
                  <a:schemeClr val="bg1"/>
                </a:solidFill>
                <a:latin typeface="Times New Roman" panose="02020603050405020304" pitchFamily="18" charset="0"/>
                <a:ea typeface="Times New Roman" panose="02020603050405020304" pitchFamily="18" charset="0"/>
              </a:rPr>
              <a:t>	A.</a:t>
            </a:r>
            <a:r>
              <a:rPr lang="en-US" sz="2400" spc="45" dirty="0">
                <a:solidFill>
                  <a:schemeClr val="bg1"/>
                </a:solidFill>
                <a:latin typeface="Times New Roman" panose="02020603050405020304" pitchFamily="18" charset="0"/>
                <a:ea typeface="Times New Roman" panose="02020603050405020304" pitchFamily="18" charset="0"/>
              </a:rPr>
              <a:t> </a:t>
            </a:r>
            <a:r>
              <a:rPr lang="en-US" sz="2400" dirty="0">
                <a:solidFill>
                  <a:schemeClr val="bg1"/>
                </a:solidFill>
                <a:latin typeface="Times New Roman" panose="02020603050405020304" pitchFamily="18" charset="0"/>
                <a:ea typeface="Times New Roman" panose="02020603050405020304" pitchFamily="18" charset="0"/>
              </a:rPr>
              <a:t>5</a:t>
            </a:r>
            <a:r>
              <a:rPr lang="en-US" sz="2400" spc="-30" dirty="0">
                <a:solidFill>
                  <a:schemeClr val="bg1"/>
                </a:solidFill>
                <a:latin typeface="Times New Roman" panose="02020603050405020304" pitchFamily="18" charset="0"/>
                <a:ea typeface="Times New Roman" panose="02020603050405020304" pitchFamily="18" charset="0"/>
              </a:rPr>
              <a:t>5</a:t>
            </a:r>
            <a:r>
              <a:rPr lang="en-US" sz="2400" spc="30" dirty="0">
                <a:solidFill>
                  <a:schemeClr val="bg1"/>
                </a:solidFill>
                <a:latin typeface="Times New Roman" panose="02020603050405020304" pitchFamily="18" charset="0"/>
                <a:ea typeface="Times New Roman" panose="02020603050405020304" pitchFamily="18" charset="0"/>
              </a:rPr>
              <a:t>,</a:t>
            </a:r>
            <a:r>
              <a:rPr lang="en-US" sz="2400" spc="-15" dirty="0">
                <a:solidFill>
                  <a:schemeClr val="bg1"/>
                </a:solidFill>
                <a:latin typeface="Times New Roman" panose="02020603050405020304" pitchFamily="18" charset="0"/>
                <a:ea typeface="Times New Roman" panose="02020603050405020304" pitchFamily="18" charset="0"/>
              </a:rPr>
              <a:t>8</a:t>
            </a:r>
            <a:r>
              <a:rPr lang="en-US" sz="2400" dirty="0">
                <a:solidFill>
                  <a:schemeClr val="bg1"/>
                </a:solidFill>
                <a:latin typeface="Times New Roman" panose="02020603050405020304" pitchFamily="18" charset="0"/>
                <a:ea typeface="Times New Roman" panose="02020603050405020304" pitchFamily="18" charset="0"/>
              </a:rPr>
              <a:t>3%.</a:t>
            </a:r>
            <a:r>
              <a:rPr lang="en-US" sz="2400" spc="-150" dirty="0">
                <a:solidFill>
                  <a:schemeClr val="bg1"/>
                </a:solidFill>
                <a:latin typeface="Times New Roman" panose="02020603050405020304" pitchFamily="18" charset="0"/>
                <a:ea typeface="Times New Roman" panose="02020603050405020304" pitchFamily="18" charset="0"/>
              </a:rPr>
              <a:t> </a:t>
            </a:r>
            <a:r>
              <a:rPr lang="en-US" sz="2400" dirty="0">
                <a:solidFill>
                  <a:schemeClr val="bg1"/>
                </a:solidFill>
                <a:latin typeface="Times New Roman" panose="02020603050405020304" pitchFamily="18" charset="0"/>
                <a:ea typeface="Times New Roman" panose="02020603050405020304" pitchFamily="18" charset="0"/>
              </a:rPr>
              <a:t>		</a:t>
            </a:r>
            <a:r>
              <a:rPr lang="en-US" sz="2400" b="1" dirty="0">
                <a:solidFill>
                  <a:schemeClr val="bg1"/>
                </a:solidFill>
                <a:latin typeface="Times New Roman" panose="02020603050405020304" pitchFamily="18" charset="0"/>
                <a:ea typeface="Times New Roman" panose="02020603050405020304" pitchFamily="18" charset="0"/>
              </a:rPr>
              <a:t>B.</a:t>
            </a:r>
            <a:r>
              <a:rPr lang="en-US" sz="2400" spc="25" dirty="0">
                <a:solidFill>
                  <a:schemeClr val="bg1"/>
                </a:solidFill>
                <a:latin typeface="Times New Roman" panose="02020603050405020304" pitchFamily="18" charset="0"/>
                <a:ea typeface="Times New Roman" panose="02020603050405020304" pitchFamily="18" charset="0"/>
              </a:rPr>
              <a:t> </a:t>
            </a:r>
            <a:r>
              <a:rPr lang="en-US" sz="2400" dirty="0">
                <a:solidFill>
                  <a:schemeClr val="bg1"/>
                </a:solidFill>
                <a:latin typeface="Times New Roman" panose="02020603050405020304" pitchFamily="18" charset="0"/>
                <a:ea typeface="Times New Roman" panose="02020603050405020304" pitchFamily="18" charset="0"/>
              </a:rPr>
              <a:t>5</a:t>
            </a:r>
            <a:r>
              <a:rPr lang="en-US" sz="2400" spc="20" dirty="0">
                <a:solidFill>
                  <a:schemeClr val="bg1"/>
                </a:solidFill>
                <a:latin typeface="Times New Roman" panose="02020603050405020304" pitchFamily="18" charset="0"/>
                <a:ea typeface="Times New Roman" panose="02020603050405020304" pitchFamily="18" charset="0"/>
              </a:rPr>
              <a:t>3</a:t>
            </a:r>
            <a:r>
              <a:rPr lang="en-US" sz="2400" dirty="0">
                <a:solidFill>
                  <a:schemeClr val="bg1"/>
                </a:solidFill>
                <a:latin typeface="Times New Roman" panose="02020603050405020304" pitchFamily="18" charset="0"/>
                <a:ea typeface="Times New Roman" panose="02020603050405020304" pitchFamily="18" charset="0"/>
              </a:rPr>
              <a:t>,58</a:t>
            </a:r>
            <a:r>
              <a:rPr lang="en-US" sz="2400" spc="-25" dirty="0">
                <a:solidFill>
                  <a:schemeClr val="bg1"/>
                </a:solidFill>
                <a:latin typeface="Times New Roman" panose="02020603050405020304" pitchFamily="18" charset="0"/>
                <a:ea typeface="Times New Roman" panose="02020603050405020304" pitchFamily="18" charset="0"/>
              </a:rPr>
              <a:t>%</a:t>
            </a:r>
            <a:r>
              <a:rPr lang="en-US" sz="2400" dirty="0">
                <a:solidFill>
                  <a:schemeClr val="bg1"/>
                </a:solidFill>
                <a:latin typeface="Times New Roman" panose="02020603050405020304" pitchFamily="18" charset="0"/>
                <a:ea typeface="Times New Roman" panose="02020603050405020304" pitchFamily="18" charset="0"/>
              </a:rPr>
              <a:t>.</a:t>
            </a:r>
            <a:r>
              <a:rPr lang="en-US" sz="2400" spc="-150" dirty="0">
                <a:solidFill>
                  <a:schemeClr val="bg1"/>
                </a:solidFill>
                <a:latin typeface="Times New Roman" panose="02020603050405020304" pitchFamily="18" charset="0"/>
                <a:ea typeface="Times New Roman" panose="02020603050405020304" pitchFamily="18" charset="0"/>
              </a:rPr>
              <a:t> </a:t>
            </a:r>
            <a:r>
              <a:rPr lang="en-US" sz="2400" dirty="0">
                <a:solidFill>
                  <a:schemeClr val="bg1"/>
                </a:solidFill>
                <a:latin typeface="Times New Roman" panose="02020603050405020304" pitchFamily="18" charset="0"/>
                <a:ea typeface="Times New Roman" panose="02020603050405020304" pitchFamily="18" charset="0"/>
              </a:rPr>
              <a:t>		</a:t>
            </a:r>
            <a:r>
              <a:rPr lang="en-US" sz="2400" b="1" dirty="0">
                <a:solidFill>
                  <a:schemeClr val="bg1"/>
                </a:solidFill>
                <a:latin typeface="Times New Roman" panose="02020603050405020304" pitchFamily="18" charset="0"/>
                <a:ea typeface="Times New Roman" panose="02020603050405020304" pitchFamily="18" charset="0"/>
              </a:rPr>
              <a:t>C.</a:t>
            </a:r>
            <a:r>
              <a:rPr lang="en-US" sz="2400" spc="105" dirty="0">
                <a:solidFill>
                  <a:schemeClr val="bg1"/>
                </a:solidFill>
                <a:latin typeface="Times New Roman" panose="02020603050405020304" pitchFamily="18" charset="0"/>
                <a:ea typeface="Times New Roman" panose="02020603050405020304" pitchFamily="18" charset="0"/>
              </a:rPr>
              <a:t> </a:t>
            </a:r>
            <a:r>
              <a:rPr lang="en-US" sz="2400" dirty="0">
                <a:solidFill>
                  <a:schemeClr val="bg1"/>
                </a:solidFill>
                <a:latin typeface="Times New Roman" panose="02020603050405020304" pitchFamily="18" charset="0"/>
                <a:ea typeface="Times New Roman" panose="02020603050405020304" pitchFamily="18" charset="0"/>
              </a:rPr>
              <a:t>4</a:t>
            </a:r>
            <a:r>
              <a:rPr lang="en-US" sz="2400" spc="-30" dirty="0">
                <a:solidFill>
                  <a:schemeClr val="bg1"/>
                </a:solidFill>
                <a:latin typeface="Times New Roman" panose="02020603050405020304" pitchFamily="18" charset="0"/>
                <a:ea typeface="Times New Roman" panose="02020603050405020304" pitchFamily="18" charset="0"/>
              </a:rPr>
              <a:t>4</a:t>
            </a:r>
            <a:r>
              <a:rPr lang="en-US" sz="2400" spc="30" dirty="0">
                <a:solidFill>
                  <a:schemeClr val="bg1"/>
                </a:solidFill>
                <a:latin typeface="Times New Roman" panose="02020603050405020304" pitchFamily="18" charset="0"/>
                <a:ea typeface="Times New Roman" panose="02020603050405020304" pitchFamily="18" charset="0"/>
              </a:rPr>
              <a:t>,</a:t>
            </a:r>
            <a:r>
              <a:rPr lang="en-US" sz="2400" spc="-15" dirty="0">
                <a:solidFill>
                  <a:schemeClr val="bg1"/>
                </a:solidFill>
                <a:latin typeface="Times New Roman" panose="02020603050405020304" pitchFamily="18" charset="0"/>
                <a:ea typeface="Times New Roman" panose="02020603050405020304" pitchFamily="18" charset="0"/>
              </a:rPr>
              <a:t>1</a:t>
            </a:r>
            <a:r>
              <a:rPr lang="en-US" sz="2400" dirty="0">
                <a:solidFill>
                  <a:schemeClr val="bg1"/>
                </a:solidFill>
                <a:latin typeface="Times New Roman" panose="02020603050405020304" pitchFamily="18" charset="0"/>
                <a:ea typeface="Times New Roman" panose="02020603050405020304" pitchFamily="18" charset="0"/>
              </a:rPr>
              <a:t>7%.</a:t>
            </a:r>
            <a:r>
              <a:rPr lang="en-US" sz="2400" spc="-150" dirty="0">
                <a:solidFill>
                  <a:schemeClr val="bg1"/>
                </a:solidFill>
                <a:latin typeface="Times New Roman" panose="02020603050405020304" pitchFamily="18" charset="0"/>
                <a:ea typeface="Times New Roman" panose="02020603050405020304" pitchFamily="18" charset="0"/>
              </a:rPr>
              <a:t> </a:t>
            </a:r>
            <a:r>
              <a:rPr lang="en-US" sz="2400" dirty="0">
                <a:solidFill>
                  <a:schemeClr val="bg1"/>
                </a:solidFill>
                <a:latin typeface="Times New Roman" panose="02020603050405020304" pitchFamily="18" charset="0"/>
                <a:ea typeface="Times New Roman" panose="02020603050405020304" pitchFamily="18" charset="0"/>
              </a:rPr>
              <a:t>		</a:t>
            </a:r>
            <a:r>
              <a:rPr lang="en-US" sz="2400" b="1" dirty="0">
                <a:solidFill>
                  <a:schemeClr val="bg1"/>
                </a:solidFill>
                <a:latin typeface="Times New Roman" panose="02020603050405020304" pitchFamily="18" charset="0"/>
                <a:ea typeface="Times New Roman" panose="02020603050405020304" pitchFamily="18" charset="0"/>
              </a:rPr>
              <a:t>D.</a:t>
            </a:r>
            <a:r>
              <a:rPr lang="en-US" sz="2400" spc="45" dirty="0">
                <a:solidFill>
                  <a:schemeClr val="bg1"/>
                </a:solidFill>
                <a:latin typeface="Times New Roman" panose="02020603050405020304" pitchFamily="18" charset="0"/>
                <a:ea typeface="Times New Roman" panose="02020603050405020304" pitchFamily="18" charset="0"/>
              </a:rPr>
              <a:t> </a:t>
            </a:r>
            <a:r>
              <a:rPr lang="en-US" sz="2400" dirty="0">
                <a:solidFill>
                  <a:schemeClr val="bg1"/>
                </a:solidFill>
                <a:latin typeface="Times New Roman" panose="02020603050405020304" pitchFamily="18" charset="0"/>
                <a:ea typeface="Times New Roman" panose="02020603050405020304" pitchFamily="18" charset="0"/>
              </a:rPr>
              <a:t>4</a:t>
            </a:r>
            <a:r>
              <a:rPr lang="en-US" sz="2400" spc="-30" dirty="0">
                <a:solidFill>
                  <a:schemeClr val="bg1"/>
                </a:solidFill>
                <a:latin typeface="Times New Roman" panose="02020603050405020304" pitchFamily="18" charset="0"/>
                <a:ea typeface="Times New Roman" panose="02020603050405020304" pitchFamily="18" charset="0"/>
              </a:rPr>
              <a:t>7</a:t>
            </a:r>
            <a:r>
              <a:rPr lang="en-US" sz="2400" spc="30" dirty="0">
                <a:solidFill>
                  <a:schemeClr val="bg1"/>
                </a:solidFill>
                <a:latin typeface="Times New Roman" panose="02020603050405020304" pitchFamily="18" charset="0"/>
                <a:ea typeface="Times New Roman" panose="02020603050405020304" pitchFamily="18" charset="0"/>
              </a:rPr>
              <a:t>,</a:t>
            </a:r>
            <a:r>
              <a:rPr lang="en-US" sz="2400" spc="-15" dirty="0">
                <a:solidFill>
                  <a:schemeClr val="bg1"/>
                </a:solidFill>
                <a:latin typeface="Times New Roman" panose="02020603050405020304" pitchFamily="18" charset="0"/>
                <a:ea typeface="Times New Roman" panose="02020603050405020304" pitchFamily="18" charset="0"/>
              </a:rPr>
              <a:t>4</a:t>
            </a:r>
            <a:r>
              <a:rPr lang="en-US" sz="2400" dirty="0">
                <a:solidFill>
                  <a:schemeClr val="bg1"/>
                </a:solidFill>
                <a:latin typeface="Times New Roman" panose="02020603050405020304" pitchFamily="18" charset="0"/>
                <a:ea typeface="Times New Roman" panose="02020603050405020304" pitchFamily="18" charset="0"/>
              </a:rPr>
              <a:t>1%.</a:t>
            </a:r>
            <a:endParaRPr lang="en-US" sz="2800" dirty="0">
              <a:solidFill>
                <a:schemeClr val="bg1"/>
              </a:solidFill>
              <a:latin typeface="Times New Roman" panose="02020603050405020304" pitchFamily="18" charset="0"/>
              <a:ea typeface="Times New Roman" panose="02020603050405020304" pitchFamily="18" charset="0"/>
            </a:endParaRPr>
          </a:p>
        </p:txBody>
      </p:sp>
      <p:sp>
        <p:nvSpPr>
          <p:cNvPr id="11" name="Explosion: 8 Points 10">
            <a:extLst>
              <a:ext uri="{FF2B5EF4-FFF2-40B4-BE49-F238E27FC236}">
                <a16:creationId xmlns:a16="http://schemas.microsoft.com/office/drawing/2014/main" id="{22810877-8BA9-41DA-8441-26146FB95DEA}"/>
              </a:ext>
            </a:extLst>
          </p:cNvPr>
          <p:cNvSpPr/>
          <p:nvPr/>
        </p:nvSpPr>
        <p:spPr>
          <a:xfrm>
            <a:off x="112315" y="1722147"/>
            <a:ext cx="787400" cy="485224"/>
          </a:xfrm>
          <a:prstGeom prst="irregularSeal1">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xplosion: 8 Points 11">
            <a:extLst>
              <a:ext uri="{FF2B5EF4-FFF2-40B4-BE49-F238E27FC236}">
                <a16:creationId xmlns:a16="http://schemas.microsoft.com/office/drawing/2014/main" id="{DC5DC5BF-0ED0-46C5-A8A9-45911A31F5AE}"/>
              </a:ext>
            </a:extLst>
          </p:cNvPr>
          <p:cNvSpPr/>
          <p:nvPr/>
        </p:nvSpPr>
        <p:spPr>
          <a:xfrm>
            <a:off x="1539240" y="3613003"/>
            <a:ext cx="787400" cy="485224"/>
          </a:xfrm>
          <a:prstGeom prst="irregularSeal1">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xplosion: 8 Points 12">
            <a:extLst>
              <a:ext uri="{FF2B5EF4-FFF2-40B4-BE49-F238E27FC236}">
                <a16:creationId xmlns:a16="http://schemas.microsoft.com/office/drawing/2014/main" id="{8A82681C-5519-4F30-A88A-F415CB716995}"/>
              </a:ext>
            </a:extLst>
          </p:cNvPr>
          <p:cNvSpPr/>
          <p:nvPr/>
        </p:nvSpPr>
        <p:spPr>
          <a:xfrm>
            <a:off x="1069340" y="5947464"/>
            <a:ext cx="787400" cy="485224"/>
          </a:xfrm>
          <a:prstGeom prst="irregularSeal1">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870178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p:cTn id="13" dur="500" fill="hold"/>
                                        <p:tgtEl>
                                          <p:spTgt spid="11"/>
                                        </p:tgtEl>
                                        <p:attrNameLst>
                                          <p:attrName>ppt_w</p:attrName>
                                        </p:attrNameLst>
                                      </p:cBhvr>
                                      <p:tavLst>
                                        <p:tav tm="0">
                                          <p:val>
                                            <p:fltVal val="0"/>
                                          </p:val>
                                        </p:tav>
                                        <p:tav tm="100000">
                                          <p:val>
                                            <p:strVal val="#ppt_w"/>
                                          </p:val>
                                        </p:tav>
                                      </p:tavLst>
                                    </p:anim>
                                    <p:anim calcmode="lin" valueType="num">
                                      <p:cBhvr>
                                        <p:cTn id="14" dur="500" fill="hold"/>
                                        <p:tgtEl>
                                          <p:spTgt spid="11"/>
                                        </p:tgtEl>
                                        <p:attrNameLst>
                                          <p:attrName>ppt_h</p:attrName>
                                        </p:attrNameLst>
                                      </p:cBhvr>
                                      <p:tavLst>
                                        <p:tav tm="0">
                                          <p:val>
                                            <p:fltVal val="0"/>
                                          </p:val>
                                        </p:tav>
                                        <p:tav tm="100000">
                                          <p:val>
                                            <p:strVal val="#ppt_h"/>
                                          </p:val>
                                        </p:tav>
                                      </p:tavLst>
                                    </p:anim>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1000"/>
                                        <p:tgtEl>
                                          <p:spTgt spid="8"/>
                                        </p:tgtEl>
                                      </p:cBhvr>
                                    </p:animEffect>
                                    <p:anim calcmode="lin" valueType="num">
                                      <p:cBhvr>
                                        <p:cTn id="21" dur="1000" fill="hold"/>
                                        <p:tgtEl>
                                          <p:spTgt spid="8"/>
                                        </p:tgtEl>
                                        <p:attrNameLst>
                                          <p:attrName>ppt_x</p:attrName>
                                        </p:attrNameLst>
                                      </p:cBhvr>
                                      <p:tavLst>
                                        <p:tav tm="0">
                                          <p:val>
                                            <p:strVal val="#ppt_x"/>
                                          </p:val>
                                        </p:tav>
                                        <p:tav tm="100000">
                                          <p:val>
                                            <p:strVal val="#ppt_x"/>
                                          </p:val>
                                        </p:tav>
                                      </p:tavLst>
                                    </p:anim>
                                    <p:anim calcmode="lin" valueType="num">
                                      <p:cBhvr>
                                        <p:cTn id="2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p:cTn id="27" dur="500" fill="hold"/>
                                        <p:tgtEl>
                                          <p:spTgt spid="12"/>
                                        </p:tgtEl>
                                        <p:attrNameLst>
                                          <p:attrName>ppt_w</p:attrName>
                                        </p:attrNameLst>
                                      </p:cBhvr>
                                      <p:tavLst>
                                        <p:tav tm="0">
                                          <p:val>
                                            <p:fltVal val="0"/>
                                          </p:val>
                                        </p:tav>
                                        <p:tav tm="100000">
                                          <p:val>
                                            <p:strVal val="#ppt_w"/>
                                          </p:val>
                                        </p:tav>
                                      </p:tavLst>
                                    </p:anim>
                                    <p:anim calcmode="lin" valueType="num">
                                      <p:cBhvr>
                                        <p:cTn id="28" dur="500" fill="hold"/>
                                        <p:tgtEl>
                                          <p:spTgt spid="12"/>
                                        </p:tgtEl>
                                        <p:attrNameLst>
                                          <p:attrName>ppt_h</p:attrName>
                                        </p:attrNameLst>
                                      </p:cBhvr>
                                      <p:tavLst>
                                        <p:tav tm="0">
                                          <p:val>
                                            <p:fltVal val="0"/>
                                          </p:val>
                                        </p:tav>
                                        <p:tav tm="100000">
                                          <p:val>
                                            <p:strVal val="#ppt_h"/>
                                          </p:val>
                                        </p:tav>
                                      </p:tavLst>
                                    </p:anim>
                                    <p:animEffect transition="in" filter="fade">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barn(inVertical)">
                                      <p:cBhvr>
                                        <p:cTn id="34" dur="500"/>
                                        <p:tgtEl>
                                          <p:spTgt spid="27"/>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p:cTn id="39" dur="500" fill="hold"/>
                                        <p:tgtEl>
                                          <p:spTgt spid="13"/>
                                        </p:tgtEl>
                                        <p:attrNameLst>
                                          <p:attrName>ppt_w</p:attrName>
                                        </p:attrNameLst>
                                      </p:cBhvr>
                                      <p:tavLst>
                                        <p:tav tm="0">
                                          <p:val>
                                            <p:fltVal val="0"/>
                                          </p:val>
                                        </p:tav>
                                        <p:tav tm="100000">
                                          <p:val>
                                            <p:strVal val="#ppt_w"/>
                                          </p:val>
                                        </p:tav>
                                      </p:tavLst>
                                    </p:anim>
                                    <p:anim calcmode="lin" valueType="num">
                                      <p:cBhvr>
                                        <p:cTn id="40" dur="500" fill="hold"/>
                                        <p:tgtEl>
                                          <p:spTgt spid="13"/>
                                        </p:tgtEl>
                                        <p:attrNameLst>
                                          <p:attrName>ppt_h</p:attrName>
                                        </p:attrNameLst>
                                      </p:cBhvr>
                                      <p:tavLst>
                                        <p:tav tm="0">
                                          <p:val>
                                            <p:fltVal val="0"/>
                                          </p:val>
                                        </p:tav>
                                        <p:tav tm="100000">
                                          <p:val>
                                            <p:strVal val="#ppt_h"/>
                                          </p:val>
                                        </p:tav>
                                      </p:tavLst>
                                    </p:anim>
                                    <p:animEffect transition="in" filter="fade">
                                      <p:cBhvr>
                                        <p:cTn id="4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8" grpId="0"/>
      <p:bldP spid="10" grpId="0"/>
      <p:bldP spid="11" grpId="0" animBg="1"/>
      <p:bldP spid="12" grpId="0" animBg="1"/>
      <p:bldP spid="1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a:extLst>
              <a:ext uri="{FF2B5EF4-FFF2-40B4-BE49-F238E27FC236}">
                <a16:creationId xmlns:a16="http://schemas.microsoft.com/office/drawing/2014/main" id="{FA09E3BA-839C-4A48-B9DA-384CB6D8797F}"/>
              </a:ext>
            </a:extLst>
          </p:cNvPr>
          <p:cNvGrpSpPr/>
          <p:nvPr/>
        </p:nvGrpSpPr>
        <p:grpSpPr>
          <a:xfrm rot="20326291" flipV="1">
            <a:off x="7820549" y="2836121"/>
            <a:ext cx="4671754" cy="3734543"/>
            <a:chOff x="1099710" y="-2011619"/>
            <a:chExt cx="4671754" cy="3734543"/>
          </a:xfrm>
        </p:grpSpPr>
        <p:grpSp>
          <p:nvGrpSpPr>
            <p:cNvPr id="30" name="组合 29">
              <a:extLst>
                <a:ext uri="{FF2B5EF4-FFF2-40B4-BE49-F238E27FC236}">
                  <a16:creationId xmlns:a16="http://schemas.microsoft.com/office/drawing/2014/main" id="{5DD9B0A9-6920-452D-BB23-D8ABC58470F5}"/>
                </a:ext>
              </a:extLst>
            </p:cNvPr>
            <p:cNvGrpSpPr/>
            <p:nvPr/>
          </p:nvGrpSpPr>
          <p:grpSpPr>
            <a:xfrm rot="12584824">
              <a:off x="1719749" y="245021"/>
              <a:ext cx="2266797" cy="1477903"/>
              <a:chOff x="364384" y="2171398"/>
              <a:chExt cx="4814691" cy="3139074"/>
            </a:xfrm>
            <a:effectLst>
              <a:outerShdw blurRad="50800" dist="38100" dir="5400000" algn="t" rotWithShape="0">
                <a:prstClr val="black">
                  <a:alpha val="40000"/>
                </a:prstClr>
              </a:outerShdw>
            </a:effectLst>
          </p:grpSpPr>
          <p:pic>
            <p:nvPicPr>
              <p:cNvPr id="42" name="图片 41">
                <a:extLst>
                  <a:ext uri="{FF2B5EF4-FFF2-40B4-BE49-F238E27FC236}">
                    <a16:creationId xmlns:a16="http://schemas.microsoft.com/office/drawing/2014/main" id="{F2BFE11F-336A-434A-97A5-61DBCAE3CECB}"/>
                  </a:ext>
                </a:extLst>
              </p:cNvPr>
              <p:cNvPicPr>
                <a:picLocks noChangeAspect="1"/>
              </p:cNvPicPr>
              <p:nvPr/>
            </p:nvPicPr>
            <p:blipFill>
              <a:blip r:embed="rId3"/>
              <a:stretch>
                <a:fillRect/>
              </a:stretch>
            </p:blipFill>
            <p:spPr>
              <a:xfrm rot="11715345">
                <a:off x="2742723" y="2171398"/>
                <a:ext cx="2436352" cy="1591148"/>
              </a:xfrm>
              <a:prstGeom prst="rect">
                <a:avLst/>
              </a:prstGeom>
            </p:spPr>
          </p:pic>
          <p:pic>
            <p:nvPicPr>
              <p:cNvPr id="43" name="图片 42">
                <a:extLst>
                  <a:ext uri="{FF2B5EF4-FFF2-40B4-BE49-F238E27FC236}">
                    <a16:creationId xmlns:a16="http://schemas.microsoft.com/office/drawing/2014/main" id="{4BAEB392-3BDD-4701-B643-0CD8BAA9EC1F}"/>
                  </a:ext>
                </a:extLst>
              </p:cNvPr>
              <p:cNvPicPr>
                <a:picLocks noChangeAspect="1"/>
              </p:cNvPicPr>
              <p:nvPr/>
            </p:nvPicPr>
            <p:blipFill>
              <a:blip r:embed="rId4"/>
              <a:stretch>
                <a:fillRect/>
              </a:stretch>
            </p:blipFill>
            <p:spPr>
              <a:xfrm rot="2004730">
                <a:off x="364384" y="2710757"/>
                <a:ext cx="2959565" cy="2599715"/>
              </a:xfrm>
              <a:prstGeom prst="rect">
                <a:avLst/>
              </a:prstGeom>
            </p:spPr>
          </p:pic>
        </p:grpSp>
        <p:pic>
          <p:nvPicPr>
            <p:cNvPr id="31" name="图片 30">
              <a:extLst>
                <a:ext uri="{FF2B5EF4-FFF2-40B4-BE49-F238E27FC236}">
                  <a16:creationId xmlns:a16="http://schemas.microsoft.com/office/drawing/2014/main" id="{81461E18-61B9-4D3A-A959-1B8141DBD5B0}"/>
                </a:ext>
              </a:extLst>
            </p:cNvPr>
            <p:cNvPicPr>
              <a:picLocks noChangeAspect="1"/>
            </p:cNvPicPr>
            <p:nvPr/>
          </p:nvPicPr>
          <p:blipFill>
            <a:blip r:embed="rId5"/>
            <a:stretch>
              <a:fillRect/>
            </a:stretch>
          </p:blipFill>
          <p:spPr>
            <a:xfrm rot="12047327" flipH="1">
              <a:off x="3506524" y="1089835"/>
              <a:ext cx="341380" cy="289021"/>
            </a:xfrm>
            <a:prstGeom prst="rect">
              <a:avLst/>
            </a:prstGeom>
            <a:effectLst>
              <a:outerShdw blurRad="50800" dist="38100" dir="5400000" algn="t" rotWithShape="0">
                <a:prstClr val="black">
                  <a:alpha val="40000"/>
                </a:prstClr>
              </a:outerShdw>
            </a:effectLst>
          </p:spPr>
        </p:pic>
        <p:grpSp>
          <p:nvGrpSpPr>
            <p:cNvPr id="32" name="组合 31">
              <a:extLst>
                <a:ext uri="{FF2B5EF4-FFF2-40B4-BE49-F238E27FC236}">
                  <a16:creationId xmlns:a16="http://schemas.microsoft.com/office/drawing/2014/main" id="{2B5B4FD5-DC6B-4CB3-B1E8-7D8DE0F672AF}"/>
                </a:ext>
              </a:extLst>
            </p:cNvPr>
            <p:cNvGrpSpPr/>
            <p:nvPr/>
          </p:nvGrpSpPr>
          <p:grpSpPr>
            <a:xfrm rot="3163015" flipH="1">
              <a:off x="1374585" y="-1297956"/>
              <a:ext cx="3328800" cy="1901474"/>
              <a:chOff x="3297488" y="4529402"/>
              <a:chExt cx="2587279" cy="1477903"/>
            </a:xfrm>
          </p:grpSpPr>
          <p:grpSp>
            <p:nvGrpSpPr>
              <p:cNvPr id="37" name="组合 36">
                <a:extLst>
                  <a:ext uri="{FF2B5EF4-FFF2-40B4-BE49-F238E27FC236}">
                    <a16:creationId xmlns:a16="http://schemas.microsoft.com/office/drawing/2014/main" id="{BD2202A6-CA91-4A4E-9762-321019364CFE}"/>
                  </a:ext>
                </a:extLst>
              </p:cNvPr>
              <p:cNvGrpSpPr/>
              <p:nvPr/>
            </p:nvGrpSpPr>
            <p:grpSpPr>
              <a:xfrm rot="12974730">
                <a:off x="3617970" y="4529402"/>
                <a:ext cx="2266797" cy="1477903"/>
                <a:chOff x="364384" y="2171398"/>
                <a:chExt cx="4814691" cy="3139074"/>
              </a:xfrm>
              <a:effectLst>
                <a:outerShdw blurRad="50800" dist="38100" dir="5400000" algn="t" rotWithShape="0">
                  <a:prstClr val="black">
                    <a:alpha val="40000"/>
                  </a:prstClr>
                </a:outerShdw>
              </a:effectLst>
            </p:grpSpPr>
            <p:pic>
              <p:nvPicPr>
                <p:cNvPr id="40" name="图片 39">
                  <a:extLst>
                    <a:ext uri="{FF2B5EF4-FFF2-40B4-BE49-F238E27FC236}">
                      <a16:creationId xmlns:a16="http://schemas.microsoft.com/office/drawing/2014/main" id="{1534DE99-40E7-4EBB-BAD4-01C12B942832}"/>
                    </a:ext>
                  </a:extLst>
                </p:cNvPr>
                <p:cNvPicPr>
                  <a:picLocks noChangeAspect="1"/>
                </p:cNvPicPr>
                <p:nvPr/>
              </p:nvPicPr>
              <p:blipFill>
                <a:blip r:embed="rId3"/>
                <a:stretch>
                  <a:fillRect/>
                </a:stretch>
              </p:blipFill>
              <p:spPr>
                <a:xfrm rot="11715345">
                  <a:off x="2742723" y="2171398"/>
                  <a:ext cx="2436352" cy="1591148"/>
                </a:xfrm>
                <a:prstGeom prst="rect">
                  <a:avLst/>
                </a:prstGeom>
              </p:spPr>
            </p:pic>
            <p:pic>
              <p:nvPicPr>
                <p:cNvPr id="41" name="图片 40">
                  <a:extLst>
                    <a:ext uri="{FF2B5EF4-FFF2-40B4-BE49-F238E27FC236}">
                      <a16:creationId xmlns:a16="http://schemas.microsoft.com/office/drawing/2014/main" id="{D052085A-8D29-4EB1-A754-1A23C9F67D55}"/>
                    </a:ext>
                  </a:extLst>
                </p:cNvPr>
                <p:cNvPicPr>
                  <a:picLocks noChangeAspect="1"/>
                </p:cNvPicPr>
                <p:nvPr/>
              </p:nvPicPr>
              <p:blipFill>
                <a:blip r:embed="rId4"/>
                <a:stretch>
                  <a:fillRect/>
                </a:stretch>
              </p:blipFill>
              <p:spPr>
                <a:xfrm rot="2004730">
                  <a:off x="364384" y="2710757"/>
                  <a:ext cx="2959565" cy="2599715"/>
                </a:xfrm>
                <a:prstGeom prst="rect">
                  <a:avLst/>
                </a:prstGeom>
              </p:spPr>
            </p:pic>
          </p:grpSp>
          <p:pic>
            <p:nvPicPr>
              <p:cNvPr id="38" name="图片 37">
                <a:extLst>
                  <a:ext uri="{FF2B5EF4-FFF2-40B4-BE49-F238E27FC236}">
                    <a16:creationId xmlns:a16="http://schemas.microsoft.com/office/drawing/2014/main" id="{0C2B734A-4049-45BF-9CCC-B966F4D9568E}"/>
                  </a:ext>
                </a:extLst>
              </p:cNvPr>
              <p:cNvPicPr>
                <a:picLocks noChangeAspect="1"/>
              </p:cNvPicPr>
              <p:nvPr/>
            </p:nvPicPr>
            <p:blipFill>
              <a:blip r:embed="rId5"/>
              <a:stretch>
                <a:fillRect/>
              </a:stretch>
            </p:blipFill>
            <p:spPr>
              <a:xfrm rot="12047327" flipH="1">
                <a:off x="5375084" y="5519480"/>
                <a:ext cx="341380" cy="289021"/>
              </a:xfrm>
              <a:prstGeom prst="rect">
                <a:avLst/>
              </a:prstGeom>
              <a:effectLst>
                <a:outerShdw blurRad="50800" dist="38100" dir="5400000" algn="t" rotWithShape="0">
                  <a:prstClr val="black">
                    <a:alpha val="40000"/>
                  </a:prstClr>
                </a:outerShdw>
              </a:effectLst>
            </p:spPr>
          </p:pic>
          <p:pic>
            <p:nvPicPr>
              <p:cNvPr id="39" name="图片 38">
                <a:extLst>
                  <a:ext uri="{FF2B5EF4-FFF2-40B4-BE49-F238E27FC236}">
                    <a16:creationId xmlns:a16="http://schemas.microsoft.com/office/drawing/2014/main" id="{0EA7622F-15F1-4788-B013-AA77A71E1EBD}"/>
                  </a:ext>
                </a:extLst>
              </p:cNvPr>
              <p:cNvPicPr>
                <a:picLocks noChangeAspect="1"/>
              </p:cNvPicPr>
              <p:nvPr/>
            </p:nvPicPr>
            <p:blipFill>
              <a:blip r:embed="rId5"/>
              <a:stretch>
                <a:fillRect/>
              </a:stretch>
            </p:blipFill>
            <p:spPr>
              <a:xfrm rot="12047327" flipH="1">
                <a:off x="3297488" y="5086696"/>
                <a:ext cx="341380" cy="289021"/>
              </a:xfrm>
              <a:prstGeom prst="rect">
                <a:avLst/>
              </a:prstGeom>
              <a:effectLst>
                <a:outerShdw blurRad="50800" dist="38100" dir="5400000" algn="t" rotWithShape="0">
                  <a:prstClr val="black">
                    <a:alpha val="40000"/>
                  </a:prstClr>
                </a:outerShdw>
              </a:effectLst>
            </p:spPr>
          </p:pic>
        </p:grpSp>
        <p:grpSp>
          <p:nvGrpSpPr>
            <p:cNvPr id="33" name="组合 32">
              <a:extLst>
                <a:ext uri="{FF2B5EF4-FFF2-40B4-BE49-F238E27FC236}">
                  <a16:creationId xmlns:a16="http://schemas.microsoft.com/office/drawing/2014/main" id="{364E6218-8905-4C9A-88B5-537C78A156D6}"/>
                </a:ext>
              </a:extLst>
            </p:cNvPr>
            <p:cNvGrpSpPr/>
            <p:nvPr/>
          </p:nvGrpSpPr>
          <p:grpSpPr>
            <a:xfrm rot="9076580">
              <a:off x="3504667" y="-147580"/>
              <a:ext cx="2266797" cy="1477903"/>
              <a:chOff x="364384" y="2171398"/>
              <a:chExt cx="4814691" cy="3139074"/>
            </a:xfrm>
            <a:effectLst>
              <a:outerShdw blurRad="50800" dist="38100" dir="5400000" algn="t" rotWithShape="0">
                <a:prstClr val="black">
                  <a:alpha val="40000"/>
                </a:prstClr>
              </a:outerShdw>
            </a:effectLst>
          </p:grpSpPr>
          <p:pic>
            <p:nvPicPr>
              <p:cNvPr id="35" name="图片 34">
                <a:extLst>
                  <a:ext uri="{FF2B5EF4-FFF2-40B4-BE49-F238E27FC236}">
                    <a16:creationId xmlns:a16="http://schemas.microsoft.com/office/drawing/2014/main" id="{44159A34-1BE7-45EC-89E0-7B25A2EA2214}"/>
                  </a:ext>
                </a:extLst>
              </p:cNvPr>
              <p:cNvPicPr>
                <a:picLocks noChangeAspect="1"/>
              </p:cNvPicPr>
              <p:nvPr/>
            </p:nvPicPr>
            <p:blipFill>
              <a:blip r:embed="rId3"/>
              <a:stretch>
                <a:fillRect/>
              </a:stretch>
            </p:blipFill>
            <p:spPr>
              <a:xfrm rot="11715345">
                <a:off x="2742723" y="2171398"/>
                <a:ext cx="2436352" cy="1591148"/>
              </a:xfrm>
              <a:prstGeom prst="rect">
                <a:avLst/>
              </a:prstGeom>
            </p:spPr>
          </p:pic>
          <p:pic>
            <p:nvPicPr>
              <p:cNvPr id="36" name="图片 35">
                <a:extLst>
                  <a:ext uri="{FF2B5EF4-FFF2-40B4-BE49-F238E27FC236}">
                    <a16:creationId xmlns:a16="http://schemas.microsoft.com/office/drawing/2014/main" id="{2036DFE3-DEF5-48CC-BDF1-F897ADF00E1D}"/>
                  </a:ext>
                </a:extLst>
              </p:cNvPr>
              <p:cNvPicPr>
                <a:picLocks noChangeAspect="1"/>
              </p:cNvPicPr>
              <p:nvPr/>
            </p:nvPicPr>
            <p:blipFill>
              <a:blip r:embed="rId4"/>
              <a:stretch>
                <a:fillRect/>
              </a:stretch>
            </p:blipFill>
            <p:spPr>
              <a:xfrm rot="2004730">
                <a:off x="364384" y="2710757"/>
                <a:ext cx="2959565" cy="2599715"/>
              </a:xfrm>
              <a:prstGeom prst="rect">
                <a:avLst/>
              </a:prstGeom>
            </p:spPr>
          </p:pic>
        </p:grpSp>
        <p:pic>
          <p:nvPicPr>
            <p:cNvPr id="34" name="图片 33">
              <a:extLst>
                <a:ext uri="{FF2B5EF4-FFF2-40B4-BE49-F238E27FC236}">
                  <a16:creationId xmlns:a16="http://schemas.microsoft.com/office/drawing/2014/main" id="{C02CF033-56C6-4ED0-956C-F2636A552B14}"/>
                </a:ext>
              </a:extLst>
            </p:cNvPr>
            <p:cNvPicPr>
              <a:picLocks noChangeAspect="1"/>
            </p:cNvPicPr>
            <p:nvPr/>
          </p:nvPicPr>
          <p:blipFill>
            <a:blip r:embed="rId5"/>
            <a:stretch>
              <a:fillRect/>
            </a:stretch>
          </p:blipFill>
          <p:spPr>
            <a:xfrm rot="12047327" flipH="1">
              <a:off x="1099710" y="847351"/>
              <a:ext cx="341380" cy="289021"/>
            </a:xfrm>
            <a:prstGeom prst="rect">
              <a:avLst/>
            </a:prstGeom>
            <a:effectLst>
              <a:outerShdw blurRad="50800" dist="38100" dir="5400000" algn="t" rotWithShape="0">
                <a:prstClr val="black">
                  <a:alpha val="40000"/>
                </a:prstClr>
              </a:outerShdw>
            </a:effectLst>
          </p:spPr>
        </p:pic>
      </p:grpSp>
      <p:grpSp>
        <p:nvGrpSpPr>
          <p:cNvPr id="14" name="组合 13">
            <a:extLst>
              <a:ext uri="{FF2B5EF4-FFF2-40B4-BE49-F238E27FC236}">
                <a16:creationId xmlns:a16="http://schemas.microsoft.com/office/drawing/2014/main" id="{786674F8-FC7B-4432-9605-D421C6AB142D}"/>
              </a:ext>
            </a:extLst>
          </p:cNvPr>
          <p:cNvGrpSpPr/>
          <p:nvPr/>
        </p:nvGrpSpPr>
        <p:grpSpPr>
          <a:xfrm rot="12000967" flipV="1">
            <a:off x="-36445" y="-806828"/>
            <a:ext cx="4671754" cy="3734543"/>
            <a:chOff x="1099710" y="-2011619"/>
            <a:chExt cx="4671754" cy="3734543"/>
          </a:xfrm>
        </p:grpSpPr>
        <p:grpSp>
          <p:nvGrpSpPr>
            <p:cNvPr id="15" name="组合 14">
              <a:extLst>
                <a:ext uri="{FF2B5EF4-FFF2-40B4-BE49-F238E27FC236}">
                  <a16:creationId xmlns:a16="http://schemas.microsoft.com/office/drawing/2014/main" id="{3C17749F-EA07-4082-BC18-50A20DB1485B}"/>
                </a:ext>
              </a:extLst>
            </p:cNvPr>
            <p:cNvGrpSpPr/>
            <p:nvPr/>
          </p:nvGrpSpPr>
          <p:grpSpPr>
            <a:xfrm rot="12584824">
              <a:off x="1719749" y="245021"/>
              <a:ext cx="2266797" cy="1477903"/>
              <a:chOff x="364384" y="2171398"/>
              <a:chExt cx="4814691" cy="3139074"/>
            </a:xfrm>
            <a:effectLst>
              <a:outerShdw blurRad="50800" dist="38100" dir="5400000" algn="t" rotWithShape="0">
                <a:prstClr val="black">
                  <a:alpha val="40000"/>
                </a:prstClr>
              </a:outerShdw>
            </a:effectLst>
          </p:grpSpPr>
          <p:pic>
            <p:nvPicPr>
              <p:cNvPr id="27" name="图片 26">
                <a:extLst>
                  <a:ext uri="{FF2B5EF4-FFF2-40B4-BE49-F238E27FC236}">
                    <a16:creationId xmlns:a16="http://schemas.microsoft.com/office/drawing/2014/main" id="{5674A31A-7CCE-4F3C-AF9B-A1F9C7D8F735}"/>
                  </a:ext>
                </a:extLst>
              </p:cNvPr>
              <p:cNvPicPr>
                <a:picLocks noChangeAspect="1"/>
              </p:cNvPicPr>
              <p:nvPr/>
            </p:nvPicPr>
            <p:blipFill>
              <a:blip r:embed="rId3"/>
              <a:stretch>
                <a:fillRect/>
              </a:stretch>
            </p:blipFill>
            <p:spPr>
              <a:xfrm rot="11715345">
                <a:off x="2742723" y="2171398"/>
                <a:ext cx="2436352" cy="1591148"/>
              </a:xfrm>
              <a:prstGeom prst="rect">
                <a:avLst/>
              </a:prstGeom>
            </p:spPr>
          </p:pic>
          <p:pic>
            <p:nvPicPr>
              <p:cNvPr id="28" name="图片 27">
                <a:extLst>
                  <a:ext uri="{FF2B5EF4-FFF2-40B4-BE49-F238E27FC236}">
                    <a16:creationId xmlns:a16="http://schemas.microsoft.com/office/drawing/2014/main" id="{4281BD64-2113-44C4-812E-BA490621826F}"/>
                  </a:ext>
                </a:extLst>
              </p:cNvPr>
              <p:cNvPicPr>
                <a:picLocks noChangeAspect="1"/>
              </p:cNvPicPr>
              <p:nvPr/>
            </p:nvPicPr>
            <p:blipFill>
              <a:blip r:embed="rId4"/>
              <a:stretch>
                <a:fillRect/>
              </a:stretch>
            </p:blipFill>
            <p:spPr>
              <a:xfrm rot="2004730">
                <a:off x="364384" y="2710757"/>
                <a:ext cx="2959565" cy="2599715"/>
              </a:xfrm>
              <a:prstGeom prst="rect">
                <a:avLst/>
              </a:prstGeom>
            </p:spPr>
          </p:pic>
        </p:grpSp>
        <p:pic>
          <p:nvPicPr>
            <p:cNvPr id="16" name="图片 15">
              <a:extLst>
                <a:ext uri="{FF2B5EF4-FFF2-40B4-BE49-F238E27FC236}">
                  <a16:creationId xmlns:a16="http://schemas.microsoft.com/office/drawing/2014/main" id="{8445D134-8EA7-4D5E-941B-EC4B9C8D44C7}"/>
                </a:ext>
              </a:extLst>
            </p:cNvPr>
            <p:cNvPicPr>
              <a:picLocks noChangeAspect="1"/>
            </p:cNvPicPr>
            <p:nvPr/>
          </p:nvPicPr>
          <p:blipFill>
            <a:blip r:embed="rId5"/>
            <a:stretch>
              <a:fillRect/>
            </a:stretch>
          </p:blipFill>
          <p:spPr>
            <a:xfrm rot="12047327" flipH="1">
              <a:off x="3506524" y="1089835"/>
              <a:ext cx="341380" cy="289021"/>
            </a:xfrm>
            <a:prstGeom prst="rect">
              <a:avLst/>
            </a:prstGeom>
            <a:effectLst>
              <a:outerShdw blurRad="50800" dist="38100" dir="5400000" algn="t" rotWithShape="0">
                <a:prstClr val="black">
                  <a:alpha val="40000"/>
                </a:prstClr>
              </a:outerShdw>
            </a:effectLst>
          </p:spPr>
        </p:pic>
        <p:grpSp>
          <p:nvGrpSpPr>
            <p:cNvPr id="17" name="组合 16">
              <a:extLst>
                <a:ext uri="{FF2B5EF4-FFF2-40B4-BE49-F238E27FC236}">
                  <a16:creationId xmlns:a16="http://schemas.microsoft.com/office/drawing/2014/main" id="{F47BAD5A-F50C-41E0-AE81-77EFEA48CDF3}"/>
                </a:ext>
              </a:extLst>
            </p:cNvPr>
            <p:cNvGrpSpPr/>
            <p:nvPr/>
          </p:nvGrpSpPr>
          <p:grpSpPr>
            <a:xfrm rot="3163015" flipH="1">
              <a:off x="1374585" y="-1297956"/>
              <a:ext cx="3328800" cy="1901474"/>
              <a:chOff x="3297488" y="4529402"/>
              <a:chExt cx="2587279" cy="1477903"/>
            </a:xfrm>
          </p:grpSpPr>
          <p:grpSp>
            <p:nvGrpSpPr>
              <p:cNvPr id="22" name="组合 21">
                <a:extLst>
                  <a:ext uri="{FF2B5EF4-FFF2-40B4-BE49-F238E27FC236}">
                    <a16:creationId xmlns:a16="http://schemas.microsoft.com/office/drawing/2014/main" id="{E03E1BE6-0174-4F5B-B86B-54939CA3A793}"/>
                  </a:ext>
                </a:extLst>
              </p:cNvPr>
              <p:cNvGrpSpPr/>
              <p:nvPr/>
            </p:nvGrpSpPr>
            <p:grpSpPr>
              <a:xfrm rot="12974730">
                <a:off x="3617970" y="4529402"/>
                <a:ext cx="2266797" cy="1477903"/>
                <a:chOff x="364384" y="2171398"/>
                <a:chExt cx="4814691" cy="3139074"/>
              </a:xfrm>
              <a:effectLst>
                <a:outerShdw blurRad="50800" dist="38100" dir="5400000" algn="t" rotWithShape="0">
                  <a:prstClr val="black">
                    <a:alpha val="40000"/>
                  </a:prstClr>
                </a:outerShdw>
              </a:effectLst>
            </p:grpSpPr>
            <p:pic>
              <p:nvPicPr>
                <p:cNvPr id="25" name="图片 24">
                  <a:extLst>
                    <a:ext uri="{FF2B5EF4-FFF2-40B4-BE49-F238E27FC236}">
                      <a16:creationId xmlns:a16="http://schemas.microsoft.com/office/drawing/2014/main" id="{34D36C67-0EF4-4606-9D41-2386CD29C6F5}"/>
                    </a:ext>
                  </a:extLst>
                </p:cNvPr>
                <p:cNvPicPr>
                  <a:picLocks noChangeAspect="1"/>
                </p:cNvPicPr>
                <p:nvPr/>
              </p:nvPicPr>
              <p:blipFill>
                <a:blip r:embed="rId3"/>
                <a:stretch>
                  <a:fillRect/>
                </a:stretch>
              </p:blipFill>
              <p:spPr>
                <a:xfrm rot="11715345">
                  <a:off x="2742723" y="2171398"/>
                  <a:ext cx="2436352" cy="1591148"/>
                </a:xfrm>
                <a:prstGeom prst="rect">
                  <a:avLst/>
                </a:prstGeom>
              </p:spPr>
            </p:pic>
            <p:pic>
              <p:nvPicPr>
                <p:cNvPr id="26" name="图片 25">
                  <a:extLst>
                    <a:ext uri="{FF2B5EF4-FFF2-40B4-BE49-F238E27FC236}">
                      <a16:creationId xmlns:a16="http://schemas.microsoft.com/office/drawing/2014/main" id="{CC50FFD4-BB97-41EA-98EF-D33976896EA0}"/>
                    </a:ext>
                  </a:extLst>
                </p:cNvPr>
                <p:cNvPicPr>
                  <a:picLocks noChangeAspect="1"/>
                </p:cNvPicPr>
                <p:nvPr/>
              </p:nvPicPr>
              <p:blipFill>
                <a:blip r:embed="rId4"/>
                <a:stretch>
                  <a:fillRect/>
                </a:stretch>
              </p:blipFill>
              <p:spPr>
                <a:xfrm rot="2004730">
                  <a:off x="364384" y="2710757"/>
                  <a:ext cx="2959565" cy="2599715"/>
                </a:xfrm>
                <a:prstGeom prst="rect">
                  <a:avLst/>
                </a:prstGeom>
              </p:spPr>
            </p:pic>
          </p:grpSp>
          <p:pic>
            <p:nvPicPr>
              <p:cNvPr id="23" name="图片 22">
                <a:extLst>
                  <a:ext uri="{FF2B5EF4-FFF2-40B4-BE49-F238E27FC236}">
                    <a16:creationId xmlns:a16="http://schemas.microsoft.com/office/drawing/2014/main" id="{21FF10A6-381A-4BA5-912E-E7B665527C58}"/>
                  </a:ext>
                </a:extLst>
              </p:cNvPr>
              <p:cNvPicPr>
                <a:picLocks noChangeAspect="1"/>
              </p:cNvPicPr>
              <p:nvPr/>
            </p:nvPicPr>
            <p:blipFill>
              <a:blip r:embed="rId5"/>
              <a:stretch>
                <a:fillRect/>
              </a:stretch>
            </p:blipFill>
            <p:spPr>
              <a:xfrm rot="12047327" flipH="1">
                <a:off x="5375084" y="5519480"/>
                <a:ext cx="341380" cy="289021"/>
              </a:xfrm>
              <a:prstGeom prst="rect">
                <a:avLst/>
              </a:prstGeom>
              <a:effectLst>
                <a:outerShdw blurRad="50800" dist="38100" dir="5400000" algn="t" rotWithShape="0">
                  <a:prstClr val="black">
                    <a:alpha val="40000"/>
                  </a:prstClr>
                </a:outerShdw>
              </a:effectLst>
            </p:spPr>
          </p:pic>
          <p:pic>
            <p:nvPicPr>
              <p:cNvPr id="24" name="图片 23">
                <a:extLst>
                  <a:ext uri="{FF2B5EF4-FFF2-40B4-BE49-F238E27FC236}">
                    <a16:creationId xmlns:a16="http://schemas.microsoft.com/office/drawing/2014/main" id="{191102BF-60F6-4C9F-ABBC-F48478FFE2C5}"/>
                  </a:ext>
                </a:extLst>
              </p:cNvPr>
              <p:cNvPicPr>
                <a:picLocks noChangeAspect="1"/>
              </p:cNvPicPr>
              <p:nvPr/>
            </p:nvPicPr>
            <p:blipFill>
              <a:blip r:embed="rId5"/>
              <a:stretch>
                <a:fillRect/>
              </a:stretch>
            </p:blipFill>
            <p:spPr>
              <a:xfrm rot="12047327" flipH="1">
                <a:off x="3297488" y="5086696"/>
                <a:ext cx="341380" cy="289021"/>
              </a:xfrm>
              <a:prstGeom prst="rect">
                <a:avLst/>
              </a:prstGeom>
              <a:effectLst>
                <a:outerShdw blurRad="50800" dist="38100" dir="5400000" algn="t" rotWithShape="0">
                  <a:prstClr val="black">
                    <a:alpha val="40000"/>
                  </a:prstClr>
                </a:outerShdw>
              </a:effectLst>
            </p:spPr>
          </p:pic>
        </p:grpSp>
        <p:grpSp>
          <p:nvGrpSpPr>
            <p:cNvPr id="18" name="组合 17">
              <a:extLst>
                <a:ext uri="{FF2B5EF4-FFF2-40B4-BE49-F238E27FC236}">
                  <a16:creationId xmlns:a16="http://schemas.microsoft.com/office/drawing/2014/main" id="{BBB49E19-F992-4612-ACDE-CB7652402D2C}"/>
                </a:ext>
              </a:extLst>
            </p:cNvPr>
            <p:cNvGrpSpPr/>
            <p:nvPr/>
          </p:nvGrpSpPr>
          <p:grpSpPr>
            <a:xfrm rot="9076580">
              <a:off x="3504667" y="-147580"/>
              <a:ext cx="2266797" cy="1477903"/>
              <a:chOff x="364384" y="2171398"/>
              <a:chExt cx="4814691" cy="3139074"/>
            </a:xfrm>
            <a:effectLst>
              <a:outerShdw blurRad="50800" dist="38100" dir="5400000" algn="t" rotWithShape="0">
                <a:prstClr val="black">
                  <a:alpha val="40000"/>
                </a:prstClr>
              </a:outerShdw>
            </a:effectLst>
          </p:grpSpPr>
          <p:pic>
            <p:nvPicPr>
              <p:cNvPr id="20" name="图片 19">
                <a:extLst>
                  <a:ext uri="{FF2B5EF4-FFF2-40B4-BE49-F238E27FC236}">
                    <a16:creationId xmlns:a16="http://schemas.microsoft.com/office/drawing/2014/main" id="{C4F303D3-3290-4966-A8F4-2345FAB0D2F9}"/>
                  </a:ext>
                </a:extLst>
              </p:cNvPr>
              <p:cNvPicPr>
                <a:picLocks noChangeAspect="1"/>
              </p:cNvPicPr>
              <p:nvPr/>
            </p:nvPicPr>
            <p:blipFill>
              <a:blip r:embed="rId3"/>
              <a:stretch>
                <a:fillRect/>
              </a:stretch>
            </p:blipFill>
            <p:spPr>
              <a:xfrm rot="11715345">
                <a:off x="2742723" y="2171398"/>
                <a:ext cx="2436352" cy="1591148"/>
              </a:xfrm>
              <a:prstGeom prst="rect">
                <a:avLst/>
              </a:prstGeom>
            </p:spPr>
          </p:pic>
          <p:pic>
            <p:nvPicPr>
              <p:cNvPr id="21" name="图片 20">
                <a:extLst>
                  <a:ext uri="{FF2B5EF4-FFF2-40B4-BE49-F238E27FC236}">
                    <a16:creationId xmlns:a16="http://schemas.microsoft.com/office/drawing/2014/main" id="{398C7503-2FE5-4EE4-90C3-3607E86E2B0F}"/>
                  </a:ext>
                </a:extLst>
              </p:cNvPr>
              <p:cNvPicPr>
                <a:picLocks noChangeAspect="1"/>
              </p:cNvPicPr>
              <p:nvPr/>
            </p:nvPicPr>
            <p:blipFill>
              <a:blip r:embed="rId4"/>
              <a:stretch>
                <a:fillRect/>
              </a:stretch>
            </p:blipFill>
            <p:spPr>
              <a:xfrm rot="2004730">
                <a:off x="364384" y="2710757"/>
                <a:ext cx="2959565" cy="2599715"/>
              </a:xfrm>
              <a:prstGeom prst="rect">
                <a:avLst/>
              </a:prstGeom>
            </p:spPr>
          </p:pic>
        </p:grpSp>
        <p:pic>
          <p:nvPicPr>
            <p:cNvPr id="19" name="图片 18">
              <a:extLst>
                <a:ext uri="{FF2B5EF4-FFF2-40B4-BE49-F238E27FC236}">
                  <a16:creationId xmlns:a16="http://schemas.microsoft.com/office/drawing/2014/main" id="{26393BB3-185B-43F3-B5E9-1F4EB123E301}"/>
                </a:ext>
              </a:extLst>
            </p:cNvPr>
            <p:cNvPicPr>
              <a:picLocks noChangeAspect="1"/>
            </p:cNvPicPr>
            <p:nvPr/>
          </p:nvPicPr>
          <p:blipFill>
            <a:blip r:embed="rId5"/>
            <a:stretch>
              <a:fillRect/>
            </a:stretch>
          </p:blipFill>
          <p:spPr>
            <a:xfrm rot="12047327" flipH="1">
              <a:off x="1099710" y="847351"/>
              <a:ext cx="341380" cy="289021"/>
            </a:xfrm>
            <a:prstGeom prst="rect">
              <a:avLst/>
            </a:prstGeom>
            <a:effectLst>
              <a:outerShdw blurRad="50800" dist="38100" dir="5400000" algn="t" rotWithShape="0">
                <a:prstClr val="black">
                  <a:alpha val="40000"/>
                </a:prstClr>
              </a:outerShdw>
            </a:effectLst>
          </p:spPr>
        </p:pic>
      </p:grpSp>
      <p:grpSp>
        <p:nvGrpSpPr>
          <p:cNvPr id="2" name="组合 1">
            <a:extLst>
              <a:ext uri="{FF2B5EF4-FFF2-40B4-BE49-F238E27FC236}">
                <a16:creationId xmlns:a16="http://schemas.microsoft.com/office/drawing/2014/main" id="{DA4FE020-773E-4BED-A4BD-4F9F59CF5998}"/>
              </a:ext>
            </a:extLst>
          </p:cNvPr>
          <p:cNvGrpSpPr/>
          <p:nvPr/>
        </p:nvGrpSpPr>
        <p:grpSpPr>
          <a:xfrm>
            <a:off x="10883348" y="0"/>
            <a:ext cx="665921" cy="1848678"/>
            <a:chOff x="10883348" y="0"/>
            <a:chExt cx="665921" cy="1848678"/>
          </a:xfrm>
        </p:grpSpPr>
        <p:sp>
          <p:nvSpPr>
            <p:cNvPr id="3" name="矩形 2">
              <a:extLst>
                <a:ext uri="{FF2B5EF4-FFF2-40B4-BE49-F238E27FC236}">
                  <a16:creationId xmlns:a16="http://schemas.microsoft.com/office/drawing/2014/main" id="{71BD9890-1454-4AF1-99BC-2482D757EB5F}"/>
                </a:ext>
              </a:extLst>
            </p:cNvPr>
            <p:cNvSpPr/>
            <p:nvPr/>
          </p:nvSpPr>
          <p:spPr>
            <a:xfrm>
              <a:off x="10883348" y="0"/>
              <a:ext cx="665921" cy="1848678"/>
            </a:xfrm>
            <a:prstGeom prst="rect">
              <a:avLst/>
            </a:prstGeom>
            <a:solidFill>
              <a:srgbClr val="F3F4ED"/>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A8E9B557-C0F5-4DC8-BECE-D25CAA46796E}"/>
                </a:ext>
              </a:extLst>
            </p:cNvPr>
            <p:cNvSpPr txBox="1"/>
            <p:nvPr/>
          </p:nvSpPr>
          <p:spPr>
            <a:xfrm>
              <a:off x="10970086" y="270957"/>
              <a:ext cx="492443" cy="1426031"/>
            </a:xfrm>
            <a:prstGeom prst="rect">
              <a:avLst/>
            </a:prstGeom>
            <a:noFill/>
          </p:spPr>
          <p:txBody>
            <a:bodyPr vert="eaVert" wrap="none" rtlCol="0">
              <a:spAutoFit/>
            </a:bodyPr>
            <a:lstStyle/>
            <a:p>
              <a:r>
                <a:rPr lang="zh-CN" altLang="en-US" sz="2000" spc="600" dirty="0">
                  <a:solidFill>
                    <a:srgbClr val="3B3734"/>
                  </a:solidFill>
                  <a:latin typeface="宋体" panose="02010600030101010101" pitchFamily="2" charset="-122"/>
                  <a:ea typeface="宋体" panose="02010600030101010101" pitchFamily="2" charset="-122"/>
                </a:rPr>
                <a:t>标题文字</a:t>
              </a:r>
            </a:p>
          </p:txBody>
        </p:sp>
      </p:grpSp>
      <p:grpSp>
        <p:nvGrpSpPr>
          <p:cNvPr id="9" name="组合 8">
            <a:extLst>
              <a:ext uri="{FF2B5EF4-FFF2-40B4-BE49-F238E27FC236}">
                <a16:creationId xmlns:a16="http://schemas.microsoft.com/office/drawing/2014/main" id="{57BA1E13-8708-49E1-A320-D73AB2A7CDE7}"/>
              </a:ext>
            </a:extLst>
          </p:cNvPr>
          <p:cNvGrpSpPr/>
          <p:nvPr/>
        </p:nvGrpSpPr>
        <p:grpSpPr>
          <a:xfrm>
            <a:off x="3295494" y="1636571"/>
            <a:ext cx="5595732" cy="1808922"/>
            <a:chOff x="-897224" y="4363278"/>
            <a:chExt cx="2792897" cy="1808922"/>
          </a:xfrm>
        </p:grpSpPr>
        <p:sp>
          <p:nvSpPr>
            <p:cNvPr id="10" name="矩形 9">
              <a:extLst>
                <a:ext uri="{FF2B5EF4-FFF2-40B4-BE49-F238E27FC236}">
                  <a16:creationId xmlns:a16="http://schemas.microsoft.com/office/drawing/2014/main" id="{567C1AE4-649A-4C36-BF20-1CE4813C2A8C}"/>
                </a:ext>
              </a:extLst>
            </p:cNvPr>
            <p:cNvSpPr/>
            <p:nvPr/>
          </p:nvSpPr>
          <p:spPr>
            <a:xfrm>
              <a:off x="-897224" y="4363278"/>
              <a:ext cx="2792897" cy="1808922"/>
            </a:xfrm>
            <a:prstGeom prst="rect">
              <a:avLst/>
            </a:prstGeom>
            <a:solidFill>
              <a:srgbClr val="F3F4ED"/>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28AA7CC5-D1B6-49E3-B87E-FC658D7CBCD0}"/>
                </a:ext>
              </a:extLst>
            </p:cNvPr>
            <p:cNvSpPr txBox="1"/>
            <p:nvPr/>
          </p:nvSpPr>
          <p:spPr>
            <a:xfrm>
              <a:off x="-710655" y="4631634"/>
              <a:ext cx="2350309" cy="1272210"/>
            </a:xfrm>
            <a:prstGeom prst="rect">
              <a:avLst/>
            </a:prstGeom>
            <a:noFill/>
          </p:spPr>
          <p:txBody>
            <a:bodyPr vert="eaVert" wrap="square" rtlCol="0">
              <a:spAutoFit/>
            </a:bodyPr>
            <a:lstStyle/>
            <a:p>
              <a:pPr algn="just">
                <a:lnSpc>
                  <a:spcPct val="150000"/>
                </a:lnSpc>
              </a:pPr>
              <a:r>
                <a:rPr lang="zh-CN" altLang="en-US" sz="1400" spc="600" dirty="0">
                  <a:solidFill>
                    <a:srgbClr val="3B3734"/>
                  </a:solidFill>
                  <a:latin typeface="宋体" panose="02010600030101010101" pitchFamily="2" charset="-122"/>
                  <a:ea typeface="宋体" panose="02010600030101010101" pitchFamily="2" charset="-122"/>
                  <a:cs typeface="+mn-ea"/>
                  <a:sym typeface="+mn-lt"/>
                </a:rPr>
                <a:t>玉骨那愁瘴雾，冰姿自有仙风。海仙时遣探芳丛。倒挂绿毛么凤。</a:t>
              </a:r>
              <a:r>
                <a:rPr lang="en-US" altLang="zh-CN" sz="1400" spc="600" dirty="0">
                  <a:solidFill>
                    <a:srgbClr val="3B3734"/>
                  </a:solidFill>
                  <a:latin typeface="宋体" panose="02010600030101010101" pitchFamily="2" charset="-122"/>
                  <a:ea typeface="宋体" panose="02010600030101010101" pitchFamily="2" charset="-122"/>
                  <a:cs typeface="+mn-ea"/>
                  <a:sym typeface="+mn-lt"/>
                </a:rPr>
                <a:t>  </a:t>
              </a:r>
              <a:r>
                <a:rPr lang="zh-CN" altLang="en-US" sz="1400" spc="600" dirty="0">
                  <a:solidFill>
                    <a:srgbClr val="3B3734"/>
                  </a:solidFill>
                  <a:latin typeface="宋体" panose="02010600030101010101" pitchFamily="2" charset="-122"/>
                  <a:ea typeface="宋体" panose="02010600030101010101" pitchFamily="2" charset="-122"/>
                  <a:cs typeface="+mn-ea"/>
                  <a:sym typeface="+mn-lt"/>
                </a:rPr>
                <a:t>素面翻嫌粉涴，洗妆不褪唇红。高情已逐晓云空。不与梨花同梦。</a:t>
              </a:r>
            </a:p>
          </p:txBody>
        </p:sp>
      </p:grpSp>
      <p:sp>
        <p:nvSpPr>
          <p:cNvPr id="13" name="矩形 12">
            <a:extLst>
              <a:ext uri="{FF2B5EF4-FFF2-40B4-BE49-F238E27FC236}">
                <a16:creationId xmlns:a16="http://schemas.microsoft.com/office/drawing/2014/main" id="{301A8C06-F465-424C-B32B-CC82D33142EB}"/>
              </a:ext>
            </a:extLst>
          </p:cNvPr>
          <p:cNvSpPr/>
          <p:nvPr/>
        </p:nvSpPr>
        <p:spPr>
          <a:xfrm>
            <a:off x="3295493" y="3614460"/>
            <a:ext cx="5733525" cy="2031325"/>
          </a:xfrm>
          <a:prstGeom prst="rect">
            <a:avLst/>
          </a:prstGeom>
        </p:spPr>
        <p:txBody>
          <a:bodyPr wrap="square">
            <a:spAutoFit/>
          </a:bodyPr>
          <a:lstStyle/>
          <a:p>
            <a:pPr algn="ctr">
              <a:lnSpc>
                <a:spcPct val="150000"/>
              </a:lnSpc>
            </a:pPr>
            <a:r>
              <a:rPr lang="zh-CN" altLang="en-US" sz="1400" spc="600" dirty="0">
                <a:solidFill>
                  <a:srgbClr val="F3F4ED"/>
                </a:solidFill>
                <a:latin typeface="宋体" panose="02010600030101010101" pitchFamily="2" charset="-122"/>
                <a:ea typeface="宋体" panose="02010600030101010101" pitchFamily="2" charset="-122"/>
                <a:cs typeface="+mn-ea"/>
                <a:sym typeface="+mn-lt"/>
              </a:rPr>
              <a:t>玉骨那愁瘴雾，冰姿自有仙风。海仙时遣探芳丛。倒挂绿毛么凤。素面翻嫌粉涴，洗妆不褪唇红。高情已逐晓云空。不与梨花同梦。玉骨那愁瘴雾，冰姿自有仙风。海仙时遣探芳丛。倒挂绿毛么凤。素面翻嫌粉涴，洗妆不褪唇红。高情已逐晓云空。不与梨花同梦。</a:t>
            </a:r>
            <a:endParaRPr lang="zh-CN" altLang="en-US" sz="1400" dirty="0"/>
          </a:p>
        </p:txBody>
      </p:sp>
    </p:spTree>
    <p:extLst>
      <p:ext uri="{BB962C8B-B14F-4D97-AF65-F5344CB8AC3E}">
        <p14:creationId xmlns:p14="http://schemas.microsoft.com/office/powerpoint/2010/main" val="349729245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circle(out)">
                                      <p:cBhvr>
                                        <p:cTn id="7" dur="2000"/>
                                        <p:tgtEl>
                                          <p:spTgt spid="14"/>
                                        </p:tgtEl>
                                      </p:cBhvr>
                                    </p:animEffect>
                                  </p:childTnLst>
                                </p:cTn>
                              </p:par>
                              <p:par>
                                <p:cTn id="8" presetID="6" presetClass="entr" presetSubtype="32"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circle(out)">
                                      <p:cBhvr>
                                        <p:cTn id="10" dur="2000"/>
                                        <p:tgtEl>
                                          <p:spTgt spid="29"/>
                                        </p:tgtEl>
                                      </p:cBhvr>
                                    </p:animEffect>
                                  </p:childTnLst>
                                </p:cTn>
                              </p:par>
                            </p:childTnLst>
                          </p:cTn>
                        </p:par>
                        <p:par>
                          <p:cTn id="11" fill="hold">
                            <p:stCondLst>
                              <p:cond delay="2000"/>
                            </p:stCondLst>
                            <p:childTnLst>
                              <p:par>
                                <p:cTn id="12" presetID="53" presetClass="entr" presetSubtype="16"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par>
                          <p:cTn id="17" fill="hold">
                            <p:stCondLst>
                              <p:cond delay="2500"/>
                            </p:stCondLst>
                            <p:childTnLst>
                              <p:par>
                                <p:cTn id="18" presetID="53" presetClass="entr" presetSubtype="16"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p:cTn id="20" dur="500" fill="hold"/>
                                        <p:tgtEl>
                                          <p:spTgt spid="13"/>
                                        </p:tgtEl>
                                        <p:attrNameLst>
                                          <p:attrName>ppt_w</p:attrName>
                                        </p:attrNameLst>
                                      </p:cBhvr>
                                      <p:tavLst>
                                        <p:tav tm="0">
                                          <p:val>
                                            <p:fltVal val="0"/>
                                          </p:val>
                                        </p:tav>
                                        <p:tav tm="100000">
                                          <p:val>
                                            <p:strVal val="#ppt_w"/>
                                          </p:val>
                                        </p:tav>
                                      </p:tavLst>
                                    </p:anim>
                                    <p:anim calcmode="lin" valueType="num">
                                      <p:cBhvr>
                                        <p:cTn id="21" dur="500" fill="hold"/>
                                        <p:tgtEl>
                                          <p:spTgt spid="13"/>
                                        </p:tgtEl>
                                        <p:attrNameLst>
                                          <p:attrName>ppt_h</p:attrName>
                                        </p:attrNameLst>
                                      </p:cBhvr>
                                      <p:tavLst>
                                        <p:tav tm="0">
                                          <p:val>
                                            <p:fltVal val="0"/>
                                          </p:val>
                                        </p:tav>
                                        <p:tav tm="100000">
                                          <p:val>
                                            <p:strVal val="#ppt_h"/>
                                          </p:val>
                                        </p:tav>
                                      </p:tavLst>
                                    </p:anim>
                                    <p:animEffect transition="in" filter="fade">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TextBox 2">
            <a:extLst>
              <a:ext uri="{FF2B5EF4-FFF2-40B4-BE49-F238E27FC236}">
                <a16:creationId xmlns:a16="http://schemas.microsoft.com/office/drawing/2014/main" id="{A98F61D2-E9C1-4EA1-ABAD-10F3390FFA5B}"/>
              </a:ext>
            </a:extLst>
          </p:cNvPr>
          <p:cNvSpPr txBox="1">
            <a:spLocks noChangeArrowheads="1"/>
          </p:cNvSpPr>
          <p:nvPr/>
        </p:nvSpPr>
        <p:spPr bwMode="auto">
          <a:xfrm>
            <a:off x="1828800" y="209551"/>
            <a:ext cx="43434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defTabSz="914400" fontAlgn="base">
              <a:spcBef>
                <a:spcPct val="0"/>
              </a:spcBef>
              <a:spcAft>
                <a:spcPct val="0"/>
              </a:spcAft>
              <a:buClrTx/>
              <a:buSzTx/>
              <a:buNone/>
            </a:pPr>
            <a:r>
              <a:rPr lang="en-US" altLang="en-US" sz="2400" b="1" noProof="1">
                <a:solidFill>
                  <a:srgbClr val="FF0000"/>
                </a:solidFill>
                <a:latin typeface="Times New Roman" panose="02020603050405020304" pitchFamily="18" charset="0"/>
                <a:cs typeface="Times New Roman" panose="02020603050405020304" pitchFamily="18" charset="0"/>
              </a:rPr>
              <a:t>A/ KIẾN THỨC CẦN NHỚ </a:t>
            </a:r>
          </a:p>
        </p:txBody>
      </p:sp>
      <p:graphicFrame>
        <p:nvGraphicFramePr>
          <p:cNvPr id="7" name="Table 6">
            <a:extLst>
              <a:ext uri="{FF2B5EF4-FFF2-40B4-BE49-F238E27FC236}">
                <a16:creationId xmlns:a16="http://schemas.microsoft.com/office/drawing/2014/main" id="{D7981DFE-6946-4F22-B8C1-5E9EB472E98C}"/>
              </a:ext>
            </a:extLst>
          </p:cNvPr>
          <p:cNvGraphicFramePr>
            <a:graphicFrameLocks noGrp="1"/>
          </p:cNvGraphicFramePr>
          <p:nvPr>
            <p:extLst>
              <p:ext uri="{D42A27DB-BD31-4B8C-83A1-F6EECF244321}">
                <p14:modId xmlns:p14="http://schemas.microsoft.com/office/powerpoint/2010/main" val="2149252800"/>
              </p:ext>
            </p:extLst>
          </p:nvPr>
        </p:nvGraphicFramePr>
        <p:xfrm>
          <a:off x="108776" y="614760"/>
          <a:ext cx="12054205" cy="6335391"/>
        </p:xfrm>
        <a:graphic>
          <a:graphicData uri="http://schemas.openxmlformats.org/drawingml/2006/table">
            <a:tbl>
              <a:tblPr firstRow="1" bandRow="1">
                <a:tableStyleId>{0505E3EF-67EA-436B-97B2-0124C06EBD24}</a:tableStyleId>
              </a:tblPr>
              <a:tblGrid>
                <a:gridCol w="1084889">
                  <a:extLst>
                    <a:ext uri="{9D8B030D-6E8A-4147-A177-3AD203B41FA5}">
                      <a16:colId xmlns:a16="http://schemas.microsoft.com/office/drawing/2014/main" val="20000"/>
                    </a:ext>
                  </a:extLst>
                </a:gridCol>
                <a:gridCol w="4790398">
                  <a:extLst>
                    <a:ext uri="{9D8B030D-6E8A-4147-A177-3AD203B41FA5}">
                      <a16:colId xmlns:a16="http://schemas.microsoft.com/office/drawing/2014/main" val="20001"/>
                    </a:ext>
                  </a:extLst>
                </a:gridCol>
                <a:gridCol w="6178918">
                  <a:extLst>
                    <a:ext uri="{9D8B030D-6E8A-4147-A177-3AD203B41FA5}">
                      <a16:colId xmlns:a16="http://schemas.microsoft.com/office/drawing/2014/main" val="20002"/>
                    </a:ext>
                  </a:extLst>
                </a:gridCol>
              </a:tblGrid>
              <a:tr h="710917">
                <a:tc>
                  <a:txBody>
                    <a:bodyPr/>
                    <a:lstStyle/>
                    <a:p>
                      <a:pPr algn="ctr"/>
                      <a:endParaRPr lang="en-US" sz="2000" noProof="1">
                        <a:latin typeface="Times New Roman" pitchFamily="18" charset="0"/>
                        <a:cs typeface="Times New Roman" pitchFamily="18" charset="0"/>
                      </a:endParaRPr>
                    </a:p>
                  </a:txBody>
                  <a:tcPr marT="45727" marB="45727"/>
                </a:tc>
                <a:tc>
                  <a:txBody>
                    <a:bodyPr/>
                    <a:lstStyle/>
                    <a:p>
                      <a:pPr algn="ctr"/>
                      <a:r>
                        <a:rPr lang="en-US" sz="2000" noProof="1">
                          <a:latin typeface="Times New Roman" pitchFamily="18" charset="0"/>
                          <a:cs typeface="Times New Roman" pitchFamily="18" charset="0"/>
                        </a:rPr>
                        <a:t>ESTE</a:t>
                      </a:r>
                    </a:p>
                  </a:txBody>
                  <a:tcPr marT="45727" marB="45727"/>
                </a:tc>
                <a:tc>
                  <a:txBody>
                    <a:bodyPr/>
                    <a:lstStyle/>
                    <a:p>
                      <a:pPr algn="ctr"/>
                      <a:r>
                        <a:rPr lang="en-US" sz="2000" noProof="1">
                          <a:latin typeface="Times New Roman" pitchFamily="18" charset="0"/>
                          <a:cs typeface="Times New Roman" pitchFamily="18" charset="0"/>
                        </a:rPr>
                        <a:t>LIPIT-CHẤT</a:t>
                      </a:r>
                      <a:r>
                        <a:rPr lang="en-US" sz="2000" baseline="0" noProof="1">
                          <a:latin typeface="Times New Roman" pitchFamily="18" charset="0"/>
                          <a:cs typeface="Times New Roman" pitchFamily="18" charset="0"/>
                        </a:rPr>
                        <a:t> BÉO</a:t>
                      </a:r>
                      <a:endParaRPr lang="en-US" sz="2000" noProof="1">
                        <a:latin typeface="Times New Roman" pitchFamily="18" charset="0"/>
                        <a:cs typeface="Times New Roman" pitchFamily="18" charset="0"/>
                      </a:endParaRPr>
                    </a:p>
                  </a:txBody>
                  <a:tcPr marT="45727" marB="45727"/>
                </a:tc>
                <a:extLst>
                  <a:ext uri="{0D108BD9-81ED-4DB2-BD59-A6C34878D82A}">
                    <a16:rowId xmlns:a16="http://schemas.microsoft.com/office/drawing/2014/main" val="10000"/>
                  </a:ext>
                </a:extLst>
              </a:tr>
              <a:tr h="1708694">
                <a:tc>
                  <a:txBody>
                    <a:bodyPr/>
                    <a:lstStyle/>
                    <a:p>
                      <a:pPr algn="ctr"/>
                      <a:endParaRPr lang="en-US" sz="2000" noProof="1">
                        <a:latin typeface="Times New Roman" pitchFamily="18" charset="0"/>
                        <a:cs typeface="Times New Roman" pitchFamily="18" charset="0"/>
                      </a:endParaRPr>
                    </a:p>
                  </a:txBody>
                  <a:tcPr marT="45727" marB="45727"/>
                </a:tc>
                <a:tc>
                  <a:txBody>
                    <a:bodyPr/>
                    <a:lstStyle/>
                    <a:p>
                      <a:endParaRPr lang="en-US" sz="2000" dirty="0"/>
                    </a:p>
                  </a:txBody>
                  <a:tcPr marT="45727" marB="45727"/>
                </a:tc>
                <a:tc>
                  <a:txBody>
                    <a:bodyPr/>
                    <a:lstStyle/>
                    <a:p>
                      <a:endParaRPr lang="en-US" sz="2000" dirty="0"/>
                    </a:p>
                  </a:txBody>
                  <a:tcPr marT="45727" marB="45727"/>
                </a:tc>
                <a:extLst>
                  <a:ext uri="{0D108BD9-81ED-4DB2-BD59-A6C34878D82A}">
                    <a16:rowId xmlns:a16="http://schemas.microsoft.com/office/drawing/2014/main" val="10001"/>
                  </a:ext>
                </a:extLst>
              </a:tr>
              <a:tr h="1530575">
                <a:tc>
                  <a:txBody>
                    <a:bodyPr/>
                    <a:lstStyle/>
                    <a:p>
                      <a:pPr algn="ctr"/>
                      <a:endParaRPr lang="en-US" sz="2000" noProof="1">
                        <a:latin typeface="Times New Roman" pitchFamily="18" charset="0"/>
                        <a:cs typeface="Times New Roman" pitchFamily="18" charset="0"/>
                      </a:endParaRPr>
                    </a:p>
                  </a:txBody>
                  <a:tcPr marT="45727" marB="45727"/>
                </a:tc>
                <a:tc>
                  <a:txBody>
                    <a:bodyPr/>
                    <a:lstStyle/>
                    <a:p>
                      <a:endParaRPr lang="en-US" sz="2000" dirty="0"/>
                    </a:p>
                  </a:txBody>
                  <a:tcPr marT="45727" marB="45727"/>
                </a:tc>
                <a:tc>
                  <a:txBody>
                    <a:bodyPr/>
                    <a:lstStyle/>
                    <a:p>
                      <a:endParaRPr lang="en-US" sz="2000" dirty="0"/>
                    </a:p>
                  </a:txBody>
                  <a:tcPr marT="45727" marB="45727"/>
                </a:tc>
                <a:extLst>
                  <a:ext uri="{0D108BD9-81ED-4DB2-BD59-A6C34878D82A}">
                    <a16:rowId xmlns:a16="http://schemas.microsoft.com/office/drawing/2014/main" val="10002"/>
                  </a:ext>
                </a:extLst>
              </a:tr>
              <a:tr h="2385205">
                <a:tc>
                  <a:txBody>
                    <a:bodyPr/>
                    <a:lstStyle/>
                    <a:p>
                      <a:pPr algn="ctr"/>
                      <a:endParaRPr lang="en-US" sz="2000" noProof="1">
                        <a:latin typeface="Times New Roman" pitchFamily="18" charset="0"/>
                        <a:cs typeface="Times New Roman" pitchFamily="18" charset="0"/>
                      </a:endParaRPr>
                    </a:p>
                  </a:txBody>
                  <a:tcPr marT="45727" marB="45727"/>
                </a:tc>
                <a:tc>
                  <a:txBody>
                    <a:bodyPr/>
                    <a:lstStyle/>
                    <a:p>
                      <a:endParaRPr lang="en-US" sz="2000" dirty="0"/>
                    </a:p>
                  </a:txBody>
                  <a:tcPr marT="45727" marB="45727"/>
                </a:tc>
                <a:tc>
                  <a:txBody>
                    <a:bodyPr/>
                    <a:lstStyle/>
                    <a:p>
                      <a:endParaRPr lang="en-US" sz="2000" dirty="0"/>
                    </a:p>
                  </a:txBody>
                  <a:tcPr marT="45727" marB="45727"/>
                </a:tc>
                <a:extLst>
                  <a:ext uri="{0D108BD9-81ED-4DB2-BD59-A6C34878D82A}">
                    <a16:rowId xmlns:a16="http://schemas.microsoft.com/office/drawing/2014/main" val="10003"/>
                  </a:ext>
                </a:extLst>
              </a:tr>
            </a:tbl>
          </a:graphicData>
        </a:graphic>
      </p:graphicFrame>
      <p:sp>
        <p:nvSpPr>
          <p:cNvPr id="1052" name="Rectangle 7">
            <a:extLst>
              <a:ext uri="{FF2B5EF4-FFF2-40B4-BE49-F238E27FC236}">
                <a16:creationId xmlns:a16="http://schemas.microsoft.com/office/drawing/2014/main" id="{A58828BF-8368-4F46-8CEC-18D304E886A6}"/>
              </a:ext>
            </a:extLst>
          </p:cNvPr>
          <p:cNvSpPr>
            <a:spLocks noChangeArrowheads="1"/>
          </p:cNvSpPr>
          <p:nvPr/>
        </p:nvSpPr>
        <p:spPr bwMode="auto">
          <a:xfrm>
            <a:off x="202565" y="1915224"/>
            <a:ext cx="78232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defTabSz="914400" fontAlgn="base">
              <a:spcBef>
                <a:spcPct val="0"/>
              </a:spcBef>
              <a:spcAft>
                <a:spcPct val="0"/>
              </a:spcAft>
              <a:buClrTx/>
              <a:buSzTx/>
              <a:buNone/>
            </a:pPr>
            <a:r>
              <a:rPr lang="en-US" altLang="en-US" sz="2000" b="1" noProof="1">
                <a:solidFill>
                  <a:prstClr val="black"/>
                </a:solidFill>
                <a:latin typeface="Times New Roman" panose="02020603050405020304" pitchFamily="18" charset="0"/>
                <a:cs typeface="Times New Roman" panose="02020603050405020304" pitchFamily="18" charset="0"/>
              </a:rPr>
              <a:t>Khái niệm</a:t>
            </a:r>
          </a:p>
        </p:txBody>
      </p:sp>
      <p:sp>
        <p:nvSpPr>
          <p:cNvPr id="1053" name="Rectangle 8">
            <a:extLst>
              <a:ext uri="{FF2B5EF4-FFF2-40B4-BE49-F238E27FC236}">
                <a16:creationId xmlns:a16="http://schemas.microsoft.com/office/drawing/2014/main" id="{0CCE58A5-5E25-47BF-BB8E-1110C97A36FD}"/>
              </a:ext>
            </a:extLst>
          </p:cNvPr>
          <p:cNvSpPr>
            <a:spLocks noChangeArrowheads="1"/>
          </p:cNvSpPr>
          <p:nvPr/>
        </p:nvSpPr>
        <p:spPr bwMode="auto">
          <a:xfrm>
            <a:off x="1190384" y="1511442"/>
            <a:ext cx="453898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just" defTabSz="914400" fontAlgn="base">
              <a:spcBef>
                <a:spcPct val="0"/>
              </a:spcBef>
              <a:spcAft>
                <a:spcPct val="0"/>
              </a:spcAft>
              <a:buClrTx/>
              <a:buSzTx/>
              <a:buNone/>
            </a:pPr>
            <a:r>
              <a:rPr lang="en-US" altLang="en-US" sz="2000" b="1" noProof="1">
                <a:solidFill>
                  <a:prstClr val="black"/>
                </a:solidFill>
                <a:latin typeface="Times New Roman" panose="02020603050405020304" pitchFamily="18" charset="0"/>
                <a:cs typeface="Times New Roman" panose="02020603050405020304" pitchFamily="18" charset="0"/>
              </a:rPr>
              <a:t>- Là sản phẩm thu đ</a:t>
            </a:r>
            <a:r>
              <a:rPr lang="vi-VN" altLang="en-US" sz="2000" b="1" noProof="1">
                <a:solidFill>
                  <a:prstClr val="black"/>
                </a:solidFill>
                <a:latin typeface="Times New Roman" panose="02020603050405020304" pitchFamily="18" charset="0"/>
                <a:cs typeface="Times New Roman" panose="02020603050405020304" pitchFamily="18" charset="0"/>
              </a:rPr>
              <a:t>ược khi thay thế nhóm –OH của nhóm cacboxyl  (-COOH) bằng nhóm –OR’  (R’  là gốc hidrocacbon)</a:t>
            </a:r>
          </a:p>
        </p:txBody>
      </p:sp>
      <p:sp>
        <p:nvSpPr>
          <p:cNvPr id="1054" name="Rectangle 9">
            <a:extLst>
              <a:ext uri="{FF2B5EF4-FFF2-40B4-BE49-F238E27FC236}">
                <a16:creationId xmlns:a16="http://schemas.microsoft.com/office/drawing/2014/main" id="{F8BF22ED-54EA-4A8E-8CCB-E8751D85B5C0}"/>
              </a:ext>
            </a:extLst>
          </p:cNvPr>
          <p:cNvSpPr>
            <a:spLocks noChangeArrowheads="1"/>
          </p:cNvSpPr>
          <p:nvPr/>
        </p:nvSpPr>
        <p:spPr bwMode="auto">
          <a:xfrm>
            <a:off x="6065232" y="1204192"/>
            <a:ext cx="5911024"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defTabSz="914400" fontAlgn="base">
              <a:spcBef>
                <a:spcPct val="0"/>
              </a:spcBef>
              <a:spcAft>
                <a:spcPct val="0"/>
              </a:spcAft>
              <a:buClrTx/>
              <a:buSzTx/>
              <a:buFontTx/>
              <a:buChar char="-"/>
            </a:pPr>
            <a:r>
              <a:rPr lang="en-US" altLang="en-US" sz="2000" b="1" noProof="1">
                <a:solidFill>
                  <a:srgbClr val="00B0F0"/>
                </a:solidFill>
                <a:latin typeface="Times New Roman" panose="02020603050405020304" pitchFamily="18" charset="0"/>
                <a:cs typeface="Times New Roman" panose="02020603050405020304" pitchFamily="18" charset="0"/>
              </a:rPr>
              <a:t>Lipit : </a:t>
            </a:r>
            <a:r>
              <a:rPr lang="en-US" altLang="en-US" sz="2000" b="1" noProof="1">
                <a:solidFill>
                  <a:prstClr val="black"/>
                </a:solidFill>
                <a:latin typeface="Times New Roman" panose="02020603050405020304" pitchFamily="18" charset="0"/>
                <a:cs typeface="Times New Roman" panose="02020603050405020304" pitchFamily="18" charset="0"/>
              </a:rPr>
              <a:t>Chất hữu c</a:t>
            </a:r>
            <a:r>
              <a:rPr lang="vi-VN" altLang="en-US" sz="2000" b="1" noProof="1">
                <a:solidFill>
                  <a:prstClr val="black"/>
                </a:solidFill>
                <a:latin typeface="Times New Roman" panose="02020603050405020304" pitchFamily="18" charset="0"/>
                <a:cs typeface="Times New Roman" panose="02020603050405020304" pitchFamily="18" charset="0"/>
              </a:rPr>
              <a:t>ơ có trong tế bào sống , k0 tan trong nước , TP gồm có : chất béo , sáp, steroit , phot pholipit </a:t>
            </a:r>
          </a:p>
          <a:p>
            <a:pPr defTabSz="914400" fontAlgn="base">
              <a:spcBef>
                <a:spcPct val="0"/>
              </a:spcBef>
              <a:spcAft>
                <a:spcPct val="0"/>
              </a:spcAft>
              <a:buClrTx/>
              <a:buSzTx/>
              <a:buNone/>
            </a:pPr>
            <a:r>
              <a:rPr lang="vi-VN" altLang="en-US" sz="2000" b="1" noProof="1">
                <a:solidFill>
                  <a:srgbClr val="00B0F0"/>
                </a:solidFill>
                <a:latin typeface="Times New Roman" panose="02020603050405020304" pitchFamily="18" charset="0"/>
                <a:cs typeface="Times New Roman" panose="02020603050405020304" pitchFamily="18" charset="0"/>
              </a:rPr>
              <a:t>-Chất béo </a:t>
            </a:r>
            <a:r>
              <a:rPr lang="vi-VN" altLang="en-US" sz="2000" b="1" noProof="1">
                <a:solidFill>
                  <a:prstClr val="black"/>
                </a:solidFill>
                <a:latin typeface="Times New Roman" panose="02020603050405020304" pitchFamily="18" charset="0"/>
                <a:cs typeface="Times New Roman" panose="02020603050405020304" pitchFamily="18" charset="0"/>
              </a:rPr>
              <a:t>: là Trieste của glixerol và a. béo</a:t>
            </a:r>
          </a:p>
          <a:p>
            <a:pPr defTabSz="914400" fontAlgn="base">
              <a:spcBef>
                <a:spcPct val="0"/>
              </a:spcBef>
              <a:spcAft>
                <a:spcPct val="0"/>
              </a:spcAft>
              <a:buClrTx/>
              <a:buSzTx/>
              <a:buNone/>
            </a:pPr>
            <a:r>
              <a:rPr lang="vi-VN" altLang="en-US" sz="2000" b="1" noProof="1">
                <a:solidFill>
                  <a:srgbClr val="00B0F0"/>
                </a:solidFill>
                <a:latin typeface="Times New Roman" panose="02020603050405020304" pitchFamily="18" charset="0"/>
                <a:cs typeface="Times New Roman" panose="02020603050405020304" pitchFamily="18" charset="0"/>
              </a:rPr>
              <a:t>- Axit béo </a:t>
            </a:r>
            <a:r>
              <a:rPr lang="vi-VN" altLang="en-US" sz="2000" b="1" noProof="1">
                <a:solidFill>
                  <a:prstClr val="black"/>
                </a:solidFill>
                <a:latin typeface="Times New Roman" panose="02020603050405020304" pitchFamily="18" charset="0"/>
                <a:cs typeface="Times New Roman" panose="02020603050405020304" pitchFamily="18" charset="0"/>
              </a:rPr>
              <a:t>là axit đơn chức có mạch cacbon dài, không phân nhánh</a:t>
            </a:r>
          </a:p>
        </p:txBody>
      </p:sp>
      <p:sp>
        <p:nvSpPr>
          <p:cNvPr id="1055" name="Rectangle 10">
            <a:extLst>
              <a:ext uri="{FF2B5EF4-FFF2-40B4-BE49-F238E27FC236}">
                <a16:creationId xmlns:a16="http://schemas.microsoft.com/office/drawing/2014/main" id="{09CB3123-0D6C-4E8D-A67F-19BFEE957F28}"/>
              </a:ext>
            </a:extLst>
          </p:cNvPr>
          <p:cNvSpPr>
            <a:spLocks noChangeArrowheads="1"/>
          </p:cNvSpPr>
          <p:nvPr/>
        </p:nvSpPr>
        <p:spPr bwMode="auto">
          <a:xfrm>
            <a:off x="136525" y="3299066"/>
            <a:ext cx="9144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defTabSz="914400" fontAlgn="base">
              <a:spcBef>
                <a:spcPct val="0"/>
              </a:spcBef>
              <a:spcAft>
                <a:spcPct val="0"/>
              </a:spcAft>
              <a:buClrTx/>
              <a:buSzTx/>
              <a:buNone/>
            </a:pPr>
            <a:r>
              <a:rPr lang="en-US" altLang="en-US" sz="2000" b="1" noProof="1">
                <a:solidFill>
                  <a:prstClr val="black"/>
                </a:solidFill>
                <a:latin typeface="Times New Roman" panose="02020603050405020304" pitchFamily="18" charset="0"/>
                <a:cs typeface="Times New Roman" panose="02020603050405020304" pitchFamily="18" charset="0"/>
              </a:rPr>
              <a:t>Công thức</a:t>
            </a:r>
          </a:p>
        </p:txBody>
      </p:sp>
      <p:sp>
        <p:nvSpPr>
          <p:cNvPr id="1056" name="Rectangle 11">
            <a:extLst>
              <a:ext uri="{FF2B5EF4-FFF2-40B4-BE49-F238E27FC236}">
                <a16:creationId xmlns:a16="http://schemas.microsoft.com/office/drawing/2014/main" id="{DF81282F-8AD2-4644-B49A-A5C56B9FD614}"/>
              </a:ext>
            </a:extLst>
          </p:cNvPr>
          <p:cNvSpPr>
            <a:spLocks noChangeArrowheads="1"/>
          </p:cNvSpPr>
          <p:nvPr/>
        </p:nvSpPr>
        <p:spPr bwMode="auto">
          <a:xfrm>
            <a:off x="1544320" y="3274625"/>
            <a:ext cx="41656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defTabSz="914400" fontAlgn="base">
              <a:spcBef>
                <a:spcPct val="0"/>
              </a:spcBef>
              <a:spcAft>
                <a:spcPct val="0"/>
              </a:spcAft>
              <a:buClrTx/>
              <a:buSzTx/>
              <a:buFontTx/>
              <a:buChar char="-"/>
            </a:pPr>
            <a:r>
              <a:rPr lang="en-US" altLang="en-US" sz="2000" b="1" noProof="1">
                <a:solidFill>
                  <a:prstClr val="black"/>
                </a:solidFill>
                <a:latin typeface="Times New Roman" panose="02020603050405020304" pitchFamily="18" charset="0"/>
                <a:cs typeface="Times New Roman" panose="02020603050405020304" pitchFamily="18" charset="0"/>
              </a:rPr>
              <a:t> CT este đ</a:t>
            </a:r>
            <a:r>
              <a:rPr lang="vi-VN" altLang="en-US" sz="2000" b="1" noProof="1">
                <a:solidFill>
                  <a:prstClr val="black"/>
                </a:solidFill>
                <a:latin typeface="Times New Roman" panose="02020603050405020304" pitchFamily="18" charset="0"/>
                <a:cs typeface="Times New Roman" panose="02020603050405020304" pitchFamily="18" charset="0"/>
              </a:rPr>
              <a:t>ơn chức:</a:t>
            </a:r>
            <a:r>
              <a:rPr lang="en-US" altLang="en-US" sz="2000" b="1" noProof="1">
                <a:solidFill>
                  <a:prstClr val="black"/>
                </a:solidFill>
                <a:latin typeface="Times New Roman" panose="02020603050405020304" pitchFamily="18" charset="0"/>
                <a:cs typeface="Times New Roman" panose="02020603050405020304" pitchFamily="18" charset="0"/>
              </a:rPr>
              <a:t>      </a:t>
            </a:r>
            <a:r>
              <a:rPr lang="vi-VN" altLang="en-US" sz="2000" b="1" noProof="1">
                <a:solidFill>
                  <a:prstClr val="black"/>
                </a:solidFill>
                <a:latin typeface="Times New Roman" panose="02020603050405020304" pitchFamily="18" charset="0"/>
                <a:cs typeface="Times New Roman" panose="02020603050405020304" pitchFamily="18" charset="0"/>
              </a:rPr>
              <a:t>R-COO-R’</a:t>
            </a:r>
          </a:p>
          <a:p>
            <a:pPr defTabSz="914400" fontAlgn="base">
              <a:spcBef>
                <a:spcPct val="0"/>
              </a:spcBef>
              <a:spcAft>
                <a:spcPct val="0"/>
              </a:spcAft>
              <a:buClrTx/>
              <a:buSzTx/>
              <a:buNone/>
            </a:pPr>
            <a:r>
              <a:rPr lang="vi-VN" altLang="en-US" sz="2000" b="1" noProof="1">
                <a:solidFill>
                  <a:prstClr val="black"/>
                </a:solidFill>
                <a:latin typeface="Times New Roman" panose="02020603050405020304" pitchFamily="18" charset="0"/>
                <a:cs typeface="Times New Roman" panose="02020603050405020304" pitchFamily="18" charset="0"/>
              </a:rPr>
              <a:t>      VD: CH</a:t>
            </a:r>
            <a:r>
              <a:rPr lang="vi-VN" altLang="en-US" sz="2000" b="1" baseline="-25000" noProof="1">
                <a:solidFill>
                  <a:prstClr val="black"/>
                </a:solidFill>
                <a:latin typeface="Times New Roman" panose="02020603050405020304" pitchFamily="18" charset="0"/>
                <a:cs typeface="Times New Roman" panose="02020603050405020304" pitchFamily="18" charset="0"/>
              </a:rPr>
              <a:t>3</a:t>
            </a:r>
            <a:r>
              <a:rPr lang="vi-VN" altLang="en-US" sz="2000" b="1" noProof="1">
                <a:solidFill>
                  <a:prstClr val="black"/>
                </a:solidFill>
                <a:latin typeface="Times New Roman" panose="02020603050405020304" pitchFamily="18" charset="0"/>
                <a:cs typeface="Times New Roman" panose="02020603050405020304" pitchFamily="18" charset="0"/>
              </a:rPr>
              <a:t>COOCH</a:t>
            </a:r>
            <a:r>
              <a:rPr lang="vi-VN" altLang="en-US" sz="2000" b="1" baseline="-25000" noProof="1">
                <a:solidFill>
                  <a:prstClr val="black"/>
                </a:solidFill>
                <a:latin typeface="Times New Roman" panose="02020603050405020304" pitchFamily="18" charset="0"/>
                <a:cs typeface="Times New Roman" panose="02020603050405020304" pitchFamily="18" charset="0"/>
              </a:rPr>
              <a:t>3</a:t>
            </a:r>
            <a:r>
              <a:rPr lang="vi-VN" altLang="en-US" sz="2000" b="1" noProof="1">
                <a:solidFill>
                  <a:prstClr val="black"/>
                </a:solidFill>
                <a:latin typeface="Times New Roman" panose="02020603050405020304" pitchFamily="18" charset="0"/>
                <a:cs typeface="Times New Roman" panose="02020603050405020304" pitchFamily="18" charset="0"/>
              </a:rPr>
              <a:t>: metyl axetat</a:t>
            </a:r>
          </a:p>
          <a:p>
            <a:pPr defTabSz="914400" fontAlgn="base">
              <a:spcBef>
                <a:spcPct val="0"/>
              </a:spcBef>
              <a:spcAft>
                <a:spcPct val="0"/>
              </a:spcAft>
              <a:buClrTx/>
              <a:buSzTx/>
              <a:buNone/>
            </a:pPr>
            <a:r>
              <a:rPr lang="vi-VN" altLang="en-US" sz="2000" b="1" noProof="1">
                <a:solidFill>
                  <a:prstClr val="black"/>
                </a:solidFill>
                <a:latin typeface="Times New Roman" panose="02020603050405020304" pitchFamily="18" charset="0"/>
                <a:cs typeface="Times New Roman" panose="02020603050405020304" pitchFamily="18" charset="0"/>
              </a:rPr>
              <a:t>- CT este đơn no: C</a:t>
            </a:r>
            <a:r>
              <a:rPr lang="vi-VN" altLang="en-US" sz="2000" b="1" baseline="-25000" noProof="1">
                <a:solidFill>
                  <a:prstClr val="black"/>
                </a:solidFill>
                <a:latin typeface="Times New Roman" panose="02020603050405020304" pitchFamily="18" charset="0"/>
                <a:cs typeface="Times New Roman" panose="02020603050405020304" pitchFamily="18" charset="0"/>
              </a:rPr>
              <a:t>n</a:t>
            </a:r>
            <a:r>
              <a:rPr lang="vi-VN" altLang="en-US" sz="2000" b="1" noProof="1">
                <a:solidFill>
                  <a:prstClr val="black"/>
                </a:solidFill>
                <a:latin typeface="Times New Roman" panose="02020603050405020304" pitchFamily="18" charset="0"/>
                <a:cs typeface="Times New Roman" panose="02020603050405020304" pitchFamily="18" charset="0"/>
              </a:rPr>
              <a:t>H</a:t>
            </a:r>
            <a:r>
              <a:rPr lang="vi-VN" altLang="en-US" sz="2000" b="1" baseline="-25000" noProof="1">
                <a:solidFill>
                  <a:prstClr val="black"/>
                </a:solidFill>
                <a:latin typeface="Times New Roman" panose="02020603050405020304" pitchFamily="18" charset="0"/>
                <a:cs typeface="Times New Roman" panose="02020603050405020304" pitchFamily="18" charset="0"/>
              </a:rPr>
              <a:t>2n</a:t>
            </a:r>
            <a:r>
              <a:rPr lang="vi-VN" altLang="en-US" sz="2000" b="1" noProof="1">
                <a:solidFill>
                  <a:prstClr val="black"/>
                </a:solidFill>
                <a:latin typeface="Times New Roman" panose="02020603050405020304" pitchFamily="18" charset="0"/>
                <a:cs typeface="Times New Roman" panose="02020603050405020304" pitchFamily="18" charset="0"/>
              </a:rPr>
              <a:t>O</a:t>
            </a:r>
            <a:r>
              <a:rPr lang="vi-VN" altLang="en-US" sz="2000" b="1" baseline="-25000" noProof="1">
                <a:solidFill>
                  <a:prstClr val="black"/>
                </a:solidFill>
                <a:latin typeface="Times New Roman" panose="02020603050405020304" pitchFamily="18" charset="0"/>
                <a:cs typeface="Times New Roman" panose="02020603050405020304" pitchFamily="18" charset="0"/>
              </a:rPr>
              <a:t>2</a:t>
            </a:r>
            <a:r>
              <a:rPr lang="vi-VN" altLang="en-US" sz="2000" b="1" noProof="1">
                <a:solidFill>
                  <a:prstClr val="black"/>
                </a:solidFill>
                <a:latin typeface="Times New Roman" panose="02020603050405020304" pitchFamily="18" charset="0"/>
                <a:cs typeface="Times New Roman" panose="02020603050405020304" pitchFamily="18" charset="0"/>
              </a:rPr>
              <a:t> (n≥2)</a:t>
            </a:r>
          </a:p>
        </p:txBody>
      </p:sp>
      <p:sp>
        <p:nvSpPr>
          <p:cNvPr id="1057" name="Rectangle 12">
            <a:extLst>
              <a:ext uri="{FF2B5EF4-FFF2-40B4-BE49-F238E27FC236}">
                <a16:creationId xmlns:a16="http://schemas.microsoft.com/office/drawing/2014/main" id="{59045522-F5DD-4F75-991C-80B2912FDAC1}"/>
              </a:ext>
            </a:extLst>
          </p:cNvPr>
          <p:cNvSpPr>
            <a:spLocks noChangeArrowheads="1"/>
          </p:cNvSpPr>
          <p:nvPr/>
        </p:nvSpPr>
        <p:spPr bwMode="auto">
          <a:xfrm>
            <a:off x="1308417" y="4577515"/>
            <a:ext cx="4796155"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defTabSz="914400" fontAlgn="base">
              <a:spcBef>
                <a:spcPct val="0"/>
              </a:spcBef>
              <a:spcAft>
                <a:spcPct val="0"/>
              </a:spcAft>
              <a:buClrTx/>
              <a:buSzTx/>
              <a:buFontTx/>
              <a:buChar char="-"/>
            </a:pPr>
            <a:r>
              <a:rPr lang="en-US" altLang="en-US" sz="2000" b="1" noProof="1">
                <a:solidFill>
                  <a:srgbClr val="00B0F0"/>
                </a:solidFill>
                <a:latin typeface="Times New Roman" panose="02020603050405020304" pitchFamily="18" charset="0"/>
                <a:cs typeface="Times New Roman" panose="02020603050405020304" pitchFamily="18" charset="0"/>
              </a:rPr>
              <a:t>Phản ứng thủy phân:</a:t>
            </a:r>
          </a:p>
          <a:p>
            <a:pPr defTabSz="914400" fontAlgn="base">
              <a:spcBef>
                <a:spcPct val="0"/>
              </a:spcBef>
              <a:spcAft>
                <a:spcPct val="0"/>
              </a:spcAft>
              <a:buClrTx/>
              <a:buSzTx/>
              <a:buNone/>
            </a:pPr>
            <a:r>
              <a:rPr lang="en-US" altLang="en-US" sz="2000" b="1" noProof="1">
                <a:solidFill>
                  <a:prstClr val="black"/>
                </a:solidFill>
                <a:latin typeface="Times New Roman" panose="02020603050405020304" pitchFamily="18" charset="0"/>
                <a:cs typeface="Times New Roman" panose="02020603050405020304" pitchFamily="18" charset="0"/>
              </a:rPr>
              <a:t>    + Trong môi tr</a:t>
            </a:r>
            <a:r>
              <a:rPr lang="vi-VN" altLang="en-US" sz="2000" b="1" noProof="1">
                <a:solidFill>
                  <a:prstClr val="black"/>
                </a:solidFill>
                <a:latin typeface="Times New Roman" panose="02020603050405020304" pitchFamily="18" charset="0"/>
                <a:cs typeface="Times New Roman" panose="02020603050405020304" pitchFamily="18" charset="0"/>
              </a:rPr>
              <a:t>ường axit( </a:t>
            </a:r>
            <a:r>
              <a:rPr lang="en-US" altLang="en-US" sz="2000" b="1" noProof="1">
                <a:solidFill>
                  <a:prstClr val="black"/>
                </a:solidFill>
                <a:latin typeface="Times New Roman" panose="02020603050405020304" pitchFamily="18" charset="0"/>
                <a:cs typeface="Times New Roman" panose="02020603050405020304" pitchFamily="18" charset="0"/>
              </a:rPr>
              <a:t>pứ</a:t>
            </a:r>
            <a:r>
              <a:rPr lang="vi-VN" altLang="en-US" sz="2000" b="1" noProof="1">
                <a:solidFill>
                  <a:prstClr val="black"/>
                </a:solidFill>
                <a:latin typeface="Times New Roman" panose="02020603050405020304" pitchFamily="18" charset="0"/>
                <a:cs typeface="Times New Roman" panose="02020603050405020304" pitchFamily="18" charset="0"/>
              </a:rPr>
              <a:t>với nước) :</a:t>
            </a:r>
            <a:endParaRPr lang="en-US" altLang="en-US" sz="2000" b="1" noProof="1">
              <a:solidFill>
                <a:prstClr val="black"/>
              </a:solidFill>
              <a:latin typeface="Times New Roman" panose="02020603050405020304" pitchFamily="18" charset="0"/>
              <a:cs typeface="Times New Roman" panose="02020603050405020304" pitchFamily="18" charset="0"/>
            </a:endParaRPr>
          </a:p>
          <a:p>
            <a:pPr defTabSz="914400" fontAlgn="base">
              <a:spcBef>
                <a:spcPct val="0"/>
              </a:spcBef>
              <a:spcAft>
                <a:spcPct val="0"/>
              </a:spcAft>
              <a:buClrTx/>
              <a:buSzTx/>
              <a:buNone/>
            </a:pPr>
            <a:r>
              <a:rPr lang="en-US" altLang="en-US" sz="2000" b="1" noProof="1">
                <a:solidFill>
                  <a:prstClr val="black"/>
                </a:solidFill>
                <a:latin typeface="Times New Roman" panose="02020603050405020304" pitchFamily="18" charset="0"/>
                <a:cs typeface="Times New Roman" panose="02020603050405020304" pitchFamily="18" charset="0"/>
              </a:rPr>
              <a:t>RCOOR’</a:t>
            </a:r>
            <a:r>
              <a:rPr lang="vi-VN" altLang="en-US" sz="2000" b="1" noProof="1">
                <a:solidFill>
                  <a:prstClr val="black"/>
                </a:solidFill>
                <a:latin typeface="Times New Roman" panose="02020603050405020304" pitchFamily="18" charset="0"/>
                <a:cs typeface="Times New Roman" panose="02020603050405020304" pitchFamily="18" charset="0"/>
              </a:rPr>
              <a:t>+H</a:t>
            </a:r>
            <a:r>
              <a:rPr lang="vi-VN" altLang="en-US" sz="2000" b="1" baseline="-25000" noProof="1">
                <a:solidFill>
                  <a:prstClr val="black"/>
                </a:solidFill>
                <a:latin typeface="Times New Roman" panose="02020603050405020304" pitchFamily="18" charset="0"/>
                <a:cs typeface="Times New Roman" panose="02020603050405020304" pitchFamily="18" charset="0"/>
              </a:rPr>
              <a:t>2</a:t>
            </a:r>
            <a:r>
              <a:rPr lang="vi-VN" altLang="en-US" sz="2000" b="1" noProof="1">
                <a:solidFill>
                  <a:prstClr val="black"/>
                </a:solidFill>
                <a:latin typeface="Times New Roman" panose="02020603050405020304" pitchFamily="18" charset="0"/>
                <a:cs typeface="Times New Roman" panose="02020603050405020304" pitchFamily="18" charset="0"/>
              </a:rPr>
              <a:t>O &lt;- -&gt; </a:t>
            </a:r>
            <a:r>
              <a:rPr lang="en-US" altLang="en-US" sz="2000" b="1" noProof="1">
                <a:solidFill>
                  <a:prstClr val="black"/>
                </a:solidFill>
                <a:latin typeface="Times New Roman" panose="02020603050405020304" pitchFamily="18" charset="0"/>
                <a:cs typeface="Times New Roman" panose="02020603050405020304" pitchFamily="18" charset="0"/>
              </a:rPr>
              <a:t>RCOOH + R’OH</a:t>
            </a:r>
            <a:endParaRPr lang="vi-VN" altLang="en-US" sz="2000" b="1" noProof="1">
              <a:solidFill>
                <a:prstClr val="black"/>
              </a:solidFill>
              <a:latin typeface="Times New Roman" panose="02020603050405020304" pitchFamily="18" charset="0"/>
              <a:cs typeface="Times New Roman" panose="02020603050405020304" pitchFamily="18" charset="0"/>
            </a:endParaRPr>
          </a:p>
          <a:p>
            <a:pPr defTabSz="914400" fontAlgn="base">
              <a:spcBef>
                <a:spcPct val="0"/>
              </a:spcBef>
              <a:spcAft>
                <a:spcPct val="0"/>
              </a:spcAft>
              <a:buClrTx/>
              <a:buSzTx/>
              <a:buNone/>
            </a:pPr>
            <a:r>
              <a:rPr lang="vi-VN" altLang="en-US" sz="2000" b="1" noProof="1">
                <a:solidFill>
                  <a:prstClr val="black"/>
                </a:solidFill>
                <a:latin typeface="Times New Roman" panose="02020603050405020304" pitchFamily="18" charset="0"/>
                <a:cs typeface="Times New Roman" panose="02020603050405020304" pitchFamily="18" charset="0"/>
              </a:rPr>
              <a:t>     + Trong môi trường kiềm.</a:t>
            </a:r>
          </a:p>
          <a:p>
            <a:pPr defTabSz="914400" fontAlgn="base">
              <a:spcBef>
                <a:spcPct val="0"/>
              </a:spcBef>
              <a:spcAft>
                <a:spcPct val="0"/>
              </a:spcAft>
              <a:buClrTx/>
              <a:buSzTx/>
              <a:buNone/>
            </a:pPr>
            <a:r>
              <a:rPr lang="en-US" altLang="en-US" sz="2000" b="1" noProof="1">
                <a:solidFill>
                  <a:prstClr val="black"/>
                </a:solidFill>
                <a:latin typeface="Times New Roman" panose="02020603050405020304" pitchFamily="18" charset="0"/>
                <a:cs typeface="Times New Roman" panose="02020603050405020304" pitchFamily="18" charset="0"/>
              </a:rPr>
              <a:t>RCOOR’</a:t>
            </a:r>
            <a:r>
              <a:rPr lang="vi-VN" altLang="en-US" sz="2000" b="1" noProof="1">
                <a:solidFill>
                  <a:prstClr val="black"/>
                </a:solidFill>
                <a:latin typeface="Times New Roman" panose="02020603050405020304" pitchFamily="18" charset="0"/>
                <a:cs typeface="Times New Roman" panose="02020603050405020304" pitchFamily="18" charset="0"/>
              </a:rPr>
              <a:t> + NaOH </a:t>
            </a:r>
            <a:r>
              <a:rPr lang="vi-VN" altLang="en-US" sz="2000" b="1" noProof="1">
                <a:solidFill>
                  <a:prstClr val="black"/>
                </a:solidFill>
                <a:latin typeface="Times New Roman" panose="02020603050405020304" pitchFamily="18" charset="0"/>
                <a:cs typeface="Times New Roman" panose="02020603050405020304" pitchFamily="18" charset="0"/>
                <a:sym typeface="Wingdings" panose="05000000000000000000" pitchFamily="2" charset="2"/>
              </a:rPr>
              <a:t> </a:t>
            </a:r>
            <a:r>
              <a:rPr lang="en-US" altLang="en-US" sz="2000" b="1" noProof="1">
                <a:solidFill>
                  <a:prstClr val="black"/>
                </a:solidFill>
                <a:latin typeface="Times New Roman" panose="02020603050405020304" pitchFamily="18" charset="0"/>
                <a:cs typeface="Times New Roman" panose="02020603050405020304" pitchFamily="18" charset="0"/>
              </a:rPr>
              <a:t>RCOONa + R’OH</a:t>
            </a:r>
          </a:p>
          <a:p>
            <a:pPr lvl="0" defTabSz="914400" fontAlgn="base">
              <a:spcBef>
                <a:spcPct val="0"/>
              </a:spcBef>
              <a:spcAft>
                <a:spcPct val="0"/>
              </a:spcAft>
              <a:buClrTx/>
              <a:buSzTx/>
              <a:buFontTx/>
              <a:buChar char="-"/>
            </a:pPr>
            <a:r>
              <a:rPr lang="en-US" altLang="en-US" sz="2000" b="1" noProof="1">
                <a:solidFill>
                  <a:srgbClr val="00B0F0"/>
                </a:solidFill>
                <a:latin typeface="Times New Roman" panose="02020603050405020304" pitchFamily="18" charset="0"/>
                <a:cs typeface="Times New Roman" panose="02020603050405020304" pitchFamily="18" charset="0"/>
              </a:rPr>
              <a:t>P ứng công , T hợp ( gốc R, R’: k0 no):</a:t>
            </a:r>
            <a:endParaRPr lang="vi-VN" altLang="en-US" sz="2000" b="1" noProof="1">
              <a:solidFill>
                <a:prstClr val="black"/>
              </a:solidFill>
              <a:latin typeface="Times New Roman" panose="02020603050405020304" pitchFamily="18" charset="0"/>
              <a:cs typeface="Times New Roman" panose="02020603050405020304" pitchFamily="18" charset="0"/>
            </a:endParaRPr>
          </a:p>
          <a:p>
            <a:pPr defTabSz="914400" fontAlgn="base">
              <a:spcBef>
                <a:spcPct val="0"/>
              </a:spcBef>
              <a:spcAft>
                <a:spcPct val="0"/>
              </a:spcAft>
              <a:buClrTx/>
              <a:buSzTx/>
              <a:buNone/>
            </a:pPr>
            <a:r>
              <a:rPr lang="vi-VN" altLang="en-US" sz="2000" b="1" noProof="1">
                <a:solidFill>
                  <a:srgbClr val="00B0F0"/>
                </a:solidFill>
                <a:latin typeface="Times New Roman" panose="02020603050405020304" pitchFamily="18" charset="0"/>
                <a:cs typeface="Times New Roman" panose="02020603050405020304" pitchFamily="18" charset="0"/>
              </a:rPr>
              <a:t>- Phản ứng cháy</a:t>
            </a:r>
            <a:r>
              <a:rPr lang="en-US" altLang="en-US" sz="2000" b="1" noProof="1">
                <a:solidFill>
                  <a:srgbClr val="00B0F0"/>
                </a:solidFill>
                <a:latin typeface="Times New Roman" panose="02020603050405020304" pitchFamily="18" charset="0"/>
                <a:cs typeface="Times New Roman" panose="02020603050405020304" pitchFamily="18" charset="0"/>
              </a:rPr>
              <a:t> </a:t>
            </a:r>
            <a:r>
              <a:rPr lang="en-US" altLang="en-US" sz="2000" b="1" noProof="1">
                <a:solidFill>
                  <a:prstClr val="black"/>
                </a:solidFill>
                <a:latin typeface="Times New Roman" panose="02020603050405020304" pitchFamily="18" charset="0"/>
                <a:cs typeface="Times New Roman" panose="02020603050405020304" pitchFamily="18" charset="0"/>
              </a:rPr>
              <a:t>:sp: CO</a:t>
            </a:r>
            <a:r>
              <a:rPr lang="en-US" altLang="en-US" sz="2000" b="1" baseline="-25000" noProof="1">
                <a:solidFill>
                  <a:prstClr val="black"/>
                </a:solidFill>
                <a:latin typeface="Times New Roman" panose="02020603050405020304" pitchFamily="18" charset="0"/>
                <a:cs typeface="Times New Roman" panose="02020603050405020304" pitchFamily="18" charset="0"/>
              </a:rPr>
              <a:t>2</a:t>
            </a:r>
            <a:r>
              <a:rPr lang="en-US" altLang="en-US" sz="2000" b="1" noProof="1">
                <a:solidFill>
                  <a:prstClr val="black"/>
                </a:solidFill>
                <a:latin typeface="Times New Roman" panose="02020603050405020304" pitchFamily="18" charset="0"/>
                <a:cs typeface="Times New Roman" panose="02020603050405020304" pitchFamily="18" charset="0"/>
              </a:rPr>
              <a:t> &amp; H</a:t>
            </a:r>
            <a:r>
              <a:rPr lang="en-US" altLang="en-US" sz="2000" b="1" baseline="-25000" noProof="1">
                <a:solidFill>
                  <a:prstClr val="black"/>
                </a:solidFill>
                <a:latin typeface="Times New Roman" panose="02020603050405020304" pitchFamily="18" charset="0"/>
                <a:cs typeface="Times New Roman" panose="02020603050405020304" pitchFamily="18" charset="0"/>
              </a:rPr>
              <a:t>2</a:t>
            </a:r>
            <a:r>
              <a:rPr lang="en-US" altLang="en-US" sz="2000" b="1" noProof="1">
                <a:solidFill>
                  <a:prstClr val="black"/>
                </a:solidFill>
                <a:latin typeface="Times New Roman" panose="02020603050405020304" pitchFamily="18" charset="0"/>
                <a:cs typeface="Times New Roman" panose="02020603050405020304" pitchFamily="18" charset="0"/>
              </a:rPr>
              <a:t>O</a:t>
            </a:r>
            <a:endParaRPr lang="en-US" altLang="en-US" sz="2000" b="1" dirty="0">
              <a:solidFill>
                <a:prstClr val="black"/>
              </a:solidFill>
              <a:latin typeface="Arial" panose="020B0604020202020204" pitchFamily="34" charset="0"/>
              <a:cs typeface="Arial" panose="020B0604020202020204" pitchFamily="34" charset="0"/>
            </a:endParaRPr>
          </a:p>
        </p:txBody>
      </p:sp>
      <p:sp>
        <p:nvSpPr>
          <p:cNvPr id="1058" name="Rectangle 13">
            <a:extLst>
              <a:ext uri="{FF2B5EF4-FFF2-40B4-BE49-F238E27FC236}">
                <a16:creationId xmlns:a16="http://schemas.microsoft.com/office/drawing/2014/main" id="{F141209E-877F-43C2-82F2-3C6F94BB4917}"/>
              </a:ext>
            </a:extLst>
          </p:cNvPr>
          <p:cNvSpPr>
            <a:spLocks noChangeArrowheads="1"/>
          </p:cNvSpPr>
          <p:nvPr/>
        </p:nvSpPr>
        <p:spPr bwMode="auto">
          <a:xfrm>
            <a:off x="6008430" y="4570343"/>
            <a:ext cx="6334699"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defTabSz="914400" fontAlgn="base">
              <a:spcBef>
                <a:spcPct val="0"/>
              </a:spcBef>
              <a:spcAft>
                <a:spcPct val="0"/>
              </a:spcAft>
              <a:buClrTx/>
              <a:buSzTx/>
              <a:buFontTx/>
              <a:buChar char="-"/>
            </a:pPr>
            <a:r>
              <a:rPr lang="en-US" altLang="en-US" sz="1800" b="1" noProof="1">
                <a:solidFill>
                  <a:srgbClr val="00B0F0"/>
                </a:solidFill>
                <a:latin typeface="Times New Roman" panose="02020603050405020304" pitchFamily="18" charset="0"/>
                <a:cs typeface="Times New Roman" panose="02020603050405020304" pitchFamily="18" charset="0"/>
              </a:rPr>
              <a:t>Phản ứng thủy phân:</a:t>
            </a:r>
          </a:p>
          <a:p>
            <a:pPr defTabSz="914400" fontAlgn="base">
              <a:spcBef>
                <a:spcPct val="0"/>
              </a:spcBef>
              <a:spcAft>
                <a:spcPct val="0"/>
              </a:spcAft>
              <a:buClrTx/>
              <a:buSzTx/>
              <a:buNone/>
            </a:pPr>
            <a:r>
              <a:rPr lang="en-US" altLang="en-US" sz="1800" b="1" noProof="1">
                <a:solidFill>
                  <a:prstClr val="black"/>
                </a:solidFill>
                <a:latin typeface="Times New Roman" panose="02020603050405020304" pitchFamily="18" charset="0"/>
                <a:cs typeface="Times New Roman" panose="02020603050405020304" pitchFamily="18" charset="0"/>
              </a:rPr>
              <a:t>    + Trong môi tr</a:t>
            </a:r>
            <a:r>
              <a:rPr lang="vi-VN" altLang="en-US" sz="1800" b="1" noProof="1">
                <a:solidFill>
                  <a:prstClr val="black"/>
                </a:solidFill>
                <a:latin typeface="Times New Roman" panose="02020603050405020304" pitchFamily="18" charset="0"/>
                <a:cs typeface="Times New Roman" panose="02020603050405020304" pitchFamily="18" charset="0"/>
              </a:rPr>
              <a:t>ường axit( tác dụng với nước)</a:t>
            </a:r>
            <a:endParaRPr lang="en-US" altLang="en-US" sz="1800" b="1" noProof="1">
              <a:solidFill>
                <a:prstClr val="black"/>
              </a:solidFill>
              <a:latin typeface="Times New Roman" panose="02020603050405020304" pitchFamily="18" charset="0"/>
              <a:cs typeface="Times New Roman" panose="02020603050405020304" pitchFamily="18" charset="0"/>
            </a:endParaRPr>
          </a:p>
          <a:p>
            <a:pPr defTabSz="914400" fontAlgn="base">
              <a:spcBef>
                <a:spcPct val="0"/>
              </a:spcBef>
              <a:spcAft>
                <a:spcPct val="0"/>
              </a:spcAft>
              <a:buClrTx/>
              <a:buSzTx/>
              <a:buNone/>
            </a:pPr>
            <a:r>
              <a:rPr lang="en-US" altLang="en-US" sz="1800" b="1" noProof="1">
                <a:solidFill>
                  <a:prstClr val="black"/>
                </a:solidFill>
                <a:latin typeface="Times New Roman" panose="02020603050405020304" pitchFamily="18" charset="0"/>
                <a:cs typeface="Times New Roman" panose="02020603050405020304" pitchFamily="18" charset="0"/>
              </a:rPr>
              <a:t>(C</a:t>
            </a:r>
            <a:r>
              <a:rPr lang="en-US" altLang="en-US" sz="1800" b="1" baseline="-25000" noProof="1">
                <a:solidFill>
                  <a:prstClr val="black"/>
                </a:solidFill>
                <a:latin typeface="Times New Roman" panose="02020603050405020304" pitchFamily="18" charset="0"/>
                <a:cs typeface="Times New Roman" panose="02020603050405020304" pitchFamily="18" charset="0"/>
              </a:rPr>
              <a:t>17</a:t>
            </a:r>
            <a:r>
              <a:rPr lang="en-US" altLang="en-US" sz="1800" b="1" noProof="1">
                <a:solidFill>
                  <a:prstClr val="black"/>
                </a:solidFill>
                <a:latin typeface="Times New Roman" panose="02020603050405020304" pitchFamily="18" charset="0"/>
                <a:cs typeface="Times New Roman" panose="02020603050405020304" pitchFamily="18" charset="0"/>
              </a:rPr>
              <a:t>H</a:t>
            </a:r>
            <a:r>
              <a:rPr lang="en-US" altLang="en-US" sz="1800" b="1" baseline="-25000" noProof="1">
                <a:solidFill>
                  <a:prstClr val="black"/>
                </a:solidFill>
                <a:latin typeface="Times New Roman" panose="02020603050405020304" pitchFamily="18" charset="0"/>
                <a:cs typeface="Times New Roman" panose="02020603050405020304" pitchFamily="18" charset="0"/>
              </a:rPr>
              <a:t>35</a:t>
            </a:r>
            <a:r>
              <a:rPr lang="en-US" altLang="en-US" sz="1800" b="1" noProof="1">
                <a:solidFill>
                  <a:prstClr val="black"/>
                </a:solidFill>
                <a:latin typeface="Times New Roman" panose="02020603050405020304" pitchFamily="18" charset="0"/>
                <a:cs typeface="Times New Roman" panose="02020603050405020304" pitchFamily="18" charset="0"/>
              </a:rPr>
              <a:t>COO)</a:t>
            </a:r>
            <a:r>
              <a:rPr lang="en-US" altLang="en-US" sz="1800" b="1" baseline="-25000" noProof="1">
                <a:solidFill>
                  <a:prstClr val="black"/>
                </a:solidFill>
                <a:latin typeface="Times New Roman" panose="02020603050405020304" pitchFamily="18" charset="0"/>
                <a:cs typeface="Times New Roman" panose="02020603050405020304" pitchFamily="18" charset="0"/>
              </a:rPr>
              <a:t>3</a:t>
            </a:r>
            <a:r>
              <a:rPr lang="en-US" altLang="en-US" sz="1800" b="1" noProof="1">
                <a:solidFill>
                  <a:prstClr val="black"/>
                </a:solidFill>
                <a:latin typeface="Times New Roman" panose="02020603050405020304" pitchFamily="18" charset="0"/>
                <a:cs typeface="Times New Roman" panose="02020603050405020304" pitchFamily="18" charset="0"/>
              </a:rPr>
              <a:t>C</a:t>
            </a:r>
            <a:r>
              <a:rPr lang="en-US" altLang="en-US" sz="1800" b="1" baseline="-25000" noProof="1">
                <a:solidFill>
                  <a:prstClr val="black"/>
                </a:solidFill>
                <a:latin typeface="Times New Roman" panose="02020603050405020304" pitchFamily="18" charset="0"/>
                <a:cs typeface="Times New Roman" panose="02020603050405020304" pitchFamily="18" charset="0"/>
              </a:rPr>
              <a:t>3</a:t>
            </a:r>
            <a:r>
              <a:rPr lang="en-US" altLang="en-US" sz="1800" b="1" noProof="1">
                <a:solidFill>
                  <a:prstClr val="black"/>
                </a:solidFill>
                <a:latin typeface="Times New Roman" panose="02020603050405020304" pitchFamily="18" charset="0"/>
                <a:cs typeface="Times New Roman" panose="02020603050405020304" pitchFamily="18" charset="0"/>
              </a:rPr>
              <a:t>H</a:t>
            </a:r>
            <a:r>
              <a:rPr lang="en-US" altLang="en-US" sz="1800" b="1" baseline="-25000" noProof="1">
                <a:solidFill>
                  <a:prstClr val="black"/>
                </a:solidFill>
                <a:latin typeface="Times New Roman" panose="02020603050405020304" pitchFamily="18" charset="0"/>
                <a:cs typeface="Times New Roman" panose="02020603050405020304" pitchFamily="18" charset="0"/>
              </a:rPr>
              <a:t>5</a:t>
            </a:r>
            <a:r>
              <a:rPr lang="en-US" altLang="en-US" sz="1800" b="1" noProof="1">
                <a:solidFill>
                  <a:prstClr val="black"/>
                </a:solidFill>
                <a:latin typeface="Times New Roman" panose="02020603050405020304" pitchFamily="18" charset="0"/>
                <a:cs typeface="Times New Roman" panose="02020603050405020304" pitchFamily="18" charset="0"/>
              </a:rPr>
              <a:t> +3H</a:t>
            </a:r>
            <a:r>
              <a:rPr lang="en-US" altLang="en-US" sz="1800" b="1" baseline="-25000" noProof="1">
                <a:solidFill>
                  <a:prstClr val="black"/>
                </a:solidFill>
                <a:latin typeface="Times New Roman" panose="02020603050405020304" pitchFamily="18" charset="0"/>
                <a:cs typeface="Times New Roman" panose="02020603050405020304" pitchFamily="18" charset="0"/>
              </a:rPr>
              <a:t>2</a:t>
            </a:r>
            <a:r>
              <a:rPr lang="en-US" altLang="en-US" sz="1800" b="1" noProof="1">
                <a:solidFill>
                  <a:prstClr val="black"/>
                </a:solidFill>
                <a:latin typeface="Times New Roman" panose="02020603050405020304" pitchFamily="18" charset="0"/>
                <a:cs typeface="Times New Roman" panose="02020603050405020304" pitchFamily="18" charset="0"/>
              </a:rPr>
              <a:t>O </a:t>
            </a:r>
            <a:r>
              <a:rPr lang="en-US" altLang="en-US" sz="1800" b="1" noProof="1">
                <a:solidFill>
                  <a:prstClr val="black"/>
                </a:solidFill>
                <a:latin typeface="Times New Roman" panose="02020603050405020304" pitchFamily="18" charset="0"/>
                <a:cs typeface="Times New Roman" panose="02020603050405020304" pitchFamily="18" charset="0"/>
                <a:sym typeface="Wingdings" panose="05000000000000000000" pitchFamily="2" charset="2"/>
              </a:rPr>
              <a:t> 3C</a:t>
            </a:r>
            <a:r>
              <a:rPr lang="en-US" altLang="en-US" sz="1800" b="1" baseline="-25000" noProof="1">
                <a:solidFill>
                  <a:prstClr val="black"/>
                </a:solidFill>
                <a:latin typeface="Times New Roman" panose="02020603050405020304" pitchFamily="18" charset="0"/>
                <a:cs typeface="Times New Roman" panose="02020603050405020304" pitchFamily="18" charset="0"/>
                <a:sym typeface="Wingdings" panose="05000000000000000000" pitchFamily="2" charset="2"/>
              </a:rPr>
              <a:t>17</a:t>
            </a:r>
            <a:r>
              <a:rPr lang="en-US" altLang="en-US" sz="1800" b="1" noProof="1">
                <a:solidFill>
                  <a:prstClr val="black"/>
                </a:solidFill>
                <a:latin typeface="Times New Roman" panose="02020603050405020304" pitchFamily="18" charset="0"/>
                <a:cs typeface="Times New Roman" panose="02020603050405020304" pitchFamily="18" charset="0"/>
                <a:sym typeface="Wingdings" panose="05000000000000000000" pitchFamily="2" charset="2"/>
              </a:rPr>
              <a:t>H</a:t>
            </a:r>
            <a:r>
              <a:rPr lang="en-US" altLang="en-US" sz="1800" b="1" baseline="-25000" noProof="1">
                <a:solidFill>
                  <a:prstClr val="black"/>
                </a:solidFill>
                <a:latin typeface="Times New Roman" panose="02020603050405020304" pitchFamily="18" charset="0"/>
                <a:cs typeface="Times New Roman" panose="02020603050405020304" pitchFamily="18" charset="0"/>
                <a:sym typeface="Wingdings" panose="05000000000000000000" pitchFamily="2" charset="2"/>
              </a:rPr>
              <a:t>35</a:t>
            </a:r>
            <a:r>
              <a:rPr lang="en-US" altLang="en-US" sz="1800" b="1" noProof="1">
                <a:solidFill>
                  <a:prstClr val="black"/>
                </a:solidFill>
                <a:latin typeface="Times New Roman" panose="02020603050405020304" pitchFamily="18" charset="0"/>
                <a:cs typeface="Times New Roman" panose="02020603050405020304" pitchFamily="18" charset="0"/>
                <a:sym typeface="Wingdings" panose="05000000000000000000" pitchFamily="2" charset="2"/>
              </a:rPr>
              <a:t>COOH +C</a:t>
            </a:r>
            <a:r>
              <a:rPr lang="en-US" altLang="en-US" sz="1800" b="1" baseline="-25000" noProof="1">
                <a:solidFill>
                  <a:prstClr val="black"/>
                </a:solidFill>
                <a:latin typeface="Times New Roman" panose="02020603050405020304" pitchFamily="18" charset="0"/>
                <a:cs typeface="Times New Roman" panose="02020603050405020304" pitchFamily="18" charset="0"/>
                <a:sym typeface="Wingdings" panose="05000000000000000000" pitchFamily="2" charset="2"/>
              </a:rPr>
              <a:t>3</a:t>
            </a:r>
            <a:r>
              <a:rPr lang="en-US" altLang="en-US" sz="1800" b="1" noProof="1">
                <a:solidFill>
                  <a:prstClr val="black"/>
                </a:solidFill>
                <a:latin typeface="Times New Roman" panose="02020603050405020304" pitchFamily="18" charset="0"/>
                <a:cs typeface="Times New Roman" panose="02020603050405020304" pitchFamily="18" charset="0"/>
                <a:sym typeface="Wingdings" panose="05000000000000000000" pitchFamily="2" charset="2"/>
              </a:rPr>
              <a:t>H</a:t>
            </a:r>
            <a:r>
              <a:rPr lang="en-US" altLang="en-US" sz="1800" b="1" baseline="-25000" noProof="1">
                <a:solidFill>
                  <a:prstClr val="black"/>
                </a:solidFill>
                <a:latin typeface="Times New Roman" panose="02020603050405020304" pitchFamily="18" charset="0"/>
                <a:cs typeface="Times New Roman" panose="02020603050405020304" pitchFamily="18" charset="0"/>
                <a:sym typeface="Wingdings" panose="05000000000000000000" pitchFamily="2" charset="2"/>
              </a:rPr>
              <a:t>5</a:t>
            </a:r>
            <a:r>
              <a:rPr lang="en-US" altLang="en-US" sz="1800" b="1" noProof="1">
                <a:solidFill>
                  <a:prstClr val="black"/>
                </a:solidFill>
                <a:latin typeface="Times New Roman" panose="02020603050405020304" pitchFamily="18" charset="0"/>
                <a:cs typeface="Times New Roman" panose="02020603050405020304" pitchFamily="18" charset="0"/>
                <a:sym typeface="Wingdings" panose="05000000000000000000" pitchFamily="2" charset="2"/>
              </a:rPr>
              <a:t>(OH)</a:t>
            </a:r>
            <a:r>
              <a:rPr lang="en-US" altLang="en-US" sz="1800" b="1" baseline="-25000" noProof="1">
                <a:solidFill>
                  <a:prstClr val="black"/>
                </a:solidFill>
                <a:latin typeface="Times New Roman" panose="02020603050405020304" pitchFamily="18" charset="0"/>
                <a:cs typeface="Times New Roman" panose="02020603050405020304" pitchFamily="18" charset="0"/>
                <a:sym typeface="Wingdings" panose="05000000000000000000" pitchFamily="2" charset="2"/>
              </a:rPr>
              <a:t>3</a:t>
            </a:r>
            <a:endParaRPr lang="vi-VN" altLang="en-US" sz="1800" b="1" noProof="1">
              <a:solidFill>
                <a:prstClr val="black"/>
              </a:solidFill>
              <a:latin typeface="Times New Roman" panose="02020603050405020304" pitchFamily="18" charset="0"/>
              <a:cs typeface="Times New Roman" panose="02020603050405020304" pitchFamily="18" charset="0"/>
            </a:endParaRPr>
          </a:p>
          <a:p>
            <a:pPr defTabSz="914400" fontAlgn="base">
              <a:spcBef>
                <a:spcPct val="0"/>
              </a:spcBef>
              <a:spcAft>
                <a:spcPct val="0"/>
              </a:spcAft>
              <a:buClrTx/>
              <a:buSzTx/>
              <a:buNone/>
            </a:pPr>
            <a:r>
              <a:rPr lang="vi-VN" altLang="en-US" sz="1800" b="1" noProof="1">
                <a:solidFill>
                  <a:prstClr val="black"/>
                </a:solidFill>
                <a:latin typeface="Times New Roman" panose="02020603050405020304" pitchFamily="18" charset="0"/>
                <a:cs typeface="Times New Roman" panose="02020603050405020304" pitchFamily="18" charset="0"/>
              </a:rPr>
              <a:t>    + Trong môi trường kiềm( P ứng xà phòng hóa)</a:t>
            </a:r>
            <a:endParaRPr lang="en-US" altLang="en-US" sz="1800" b="1" noProof="1">
              <a:solidFill>
                <a:prstClr val="black"/>
              </a:solidFill>
              <a:latin typeface="Times New Roman" panose="02020603050405020304" pitchFamily="18" charset="0"/>
              <a:cs typeface="Times New Roman" panose="02020603050405020304" pitchFamily="18" charset="0"/>
            </a:endParaRPr>
          </a:p>
          <a:p>
            <a:pPr lvl="0" defTabSz="914400" fontAlgn="base">
              <a:spcBef>
                <a:spcPct val="0"/>
              </a:spcBef>
              <a:spcAft>
                <a:spcPct val="0"/>
              </a:spcAft>
              <a:buClrTx/>
              <a:buSzTx/>
              <a:buNone/>
            </a:pPr>
            <a:r>
              <a:rPr lang="en-US" altLang="en-US" sz="1800" b="1" noProof="1">
                <a:solidFill>
                  <a:prstClr val="black"/>
                </a:solidFill>
                <a:latin typeface="Times New Roman" panose="02020603050405020304" pitchFamily="18" charset="0"/>
                <a:cs typeface="Times New Roman" panose="02020603050405020304" pitchFamily="18" charset="0"/>
              </a:rPr>
              <a:t>(C</a:t>
            </a:r>
            <a:r>
              <a:rPr lang="en-US" altLang="en-US" sz="1800" b="1" baseline="-25000" noProof="1">
                <a:solidFill>
                  <a:prstClr val="black"/>
                </a:solidFill>
                <a:latin typeface="Times New Roman" panose="02020603050405020304" pitchFamily="18" charset="0"/>
                <a:cs typeface="Times New Roman" panose="02020603050405020304" pitchFamily="18" charset="0"/>
              </a:rPr>
              <a:t>17</a:t>
            </a:r>
            <a:r>
              <a:rPr lang="en-US" altLang="en-US" sz="1800" b="1" noProof="1">
                <a:solidFill>
                  <a:prstClr val="black"/>
                </a:solidFill>
                <a:latin typeface="Times New Roman" panose="02020603050405020304" pitchFamily="18" charset="0"/>
                <a:cs typeface="Times New Roman" panose="02020603050405020304" pitchFamily="18" charset="0"/>
              </a:rPr>
              <a:t>H</a:t>
            </a:r>
            <a:r>
              <a:rPr lang="en-US" altLang="en-US" sz="1800" b="1" baseline="-25000" noProof="1">
                <a:solidFill>
                  <a:prstClr val="black"/>
                </a:solidFill>
                <a:latin typeface="Times New Roman" panose="02020603050405020304" pitchFamily="18" charset="0"/>
                <a:cs typeface="Times New Roman" panose="02020603050405020304" pitchFamily="18" charset="0"/>
              </a:rPr>
              <a:t>35</a:t>
            </a:r>
            <a:r>
              <a:rPr lang="en-US" altLang="en-US" sz="1800" b="1" noProof="1">
                <a:solidFill>
                  <a:prstClr val="black"/>
                </a:solidFill>
                <a:latin typeface="Times New Roman" panose="02020603050405020304" pitchFamily="18" charset="0"/>
                <a:cs typeface="Times New Roman" panose="02020603050405020304" pitchFamily="18" charset="0"/>
              </a:rPr>
              <a:t>COO)</a:t>
            </a:r>
            <a:r>
              <a:rPr lang="en-US" altLang="en-US" sz="1800" b="1" baseline="-25000" noProof="1">
                <a:solidFill>
                  <a:prstClr val="black"/>
                </a:solidFill>
                <a:latin typeface="Times New Roman" panose="02020603050405020304" pitchFamily="18" charset="0"/>
                <a:cs typeface="Times New Roman" panose="02020603050405020304" pitchFamily="18" charset="0"/>
              </a:rPr>
              <a:t>3</a:t>
            </a:r>
            <a:r>
              <a:rPr lang="en-US" altLang="en-US" sz="1800" b="1" noProof="1">
                <a:solidFill>
                  <a:prstClr val="black"/>
                </a:solidFill>
                <a:latin typeface="Times New Roman" panose="02020603050405020304" pitchFamily="18" charset="0"/>
                <a:cs typeface="Times New Roman" panose="02020603050405020304" pitchFamily="18" charset="0"/>
              </a:rPr>
              <a:t>C</a:t>
            </a:r>
            <a:r>
              <a:rPr lang="en-US" altLang="en-US" sz="1800" b="1" baseline="-25000" noProof="1">
                <a:solidFill>
                  <a:prstClr val="black"/>
                </a:solidFill>
                <a:latin typeface="Times New Roman" panose="02020603050405020304" pitchFamily="18" charset="0"/>
                <a:cs typeface="Times New Roman" panose="02020603050405020304" pitchFamily="18" charset="0"/>
              </a:rPr>
              <a:t>3</a:t>
            </a:r>
            <a:r>
              <a:rPr lang="en-US" altLang="en-US" sz="1800" b="1" noProof="1">
                <a:solidFill>
                  <a:prstClr val="black"/>
                </a:solidFill>
                <a:latin typeface="Times New Roman" panose="02020603050405020304" pitchFamily="18" charset="0"/>
                <a:cs typeface="Times New Roman" panose="02020603050405020304" pitchFamily="18" charset="0"/>
              </a:rPr>
              <a:t>H</a:t>
            </a:r>
            <a:r>
              <a:rPr lang="en-US" altLang="en-US" sz="1800" b="1" baseline="-25000" noProof="1">
                <a:solidFill>
                  <a:prstClr val="black"/>
                </a:solidFill>
                <a:latin typeface="Times New Roman" panose="02020603050405020304" pitchFamily="18" charset="0"/>
                <a:cs typeface="Times New Roman" panose="02020603050405020304" pitchFamily="18" charset="0"/>
              </a:rPr>
              <a:t>5</a:t>
            </a:r>
            <a:r>
              <a:rPr lang="en-US" altLang="en-US" sz="1800" b="1" noProof="1">
                <a:solidFill>
                  <a:prstClr val="black"/>
                </a:solidFill>
                <a:latin typeface="Times New Roman" panose="02020603050405020304" pitchFamily="18" charset="0"/>
                <a:cs typeface="Times New Roman" panose="02020603050405020304" pitchFamily="18" charset="0"/>
              </a:rPr>
              <a:t> +3KOH</a:t>
            </a:r>
            <a:r>
              <a:rPr lang="en-US" altLang="en-US" sz="1800" b="1" noProof="1">
                <a:solidFill>
                  <a:prstClr val="black"/>
                </a:solidFill>
                <a:latin typeface="Times New Roman" panose="02020603050405020304" pitchFamily="18" charset="0"/>
                <a:cs typeface="Times New Roman" panose="02020603050405020304" pitchFamily="18" charset="0"/>
                <a:sym typeface="Wingdings" panose="05000000000000000000" pitchFamily="2" charset="2"/>
              </a:rPr>
              <a:t> 3C</a:t>
            </a:r>
            <a:r>
              <a:rPr lang="en-US" altLang="en-US" sz="1800" b="1" baseline="-25000" noProof="1">
                <a:solidFill>
                  <a:prstClr val="black"/>
                </a:solidFill>
                <a:latin typeface="Times New Roman" panose="02020603050405020304" pitchFamily="18" charset="0"/>
                <a:cs typeface="Times New Roman" panose="02020603050405020304" pitchFamily="18" charset="0"/>
                <a:sym typeface="Wingdings" panose="05000000000000000000" pitchFamily="2" charset="2"/>
              </a:rPr>
              <a:t>17</a:t>
            </a:r>
            <a:r>
              <a:rPr lang="en-US" altLang="en-US" sz="1800" b="1" noProof="1">
                <a:solidFill>
                  <a:prstClr val="black"/>
                </a:solidFill>
                <a:latin typeface="Times New Roman" panose="02020603050405020304" pitchFamily="18" charset="0"/>
                <a:cs typeface="Times New Roman" panose="02020603050405020304" pitchFamily="18" charset="0"/>
                <a:sym typeface="Wingdings" panose="05000000000000000000" pitchFamily="2" charset="2"/>
              </a:rPr>
              <a:t>H</a:t>
            </a:r>
            <a:r>
              <a:rPr lang="en-US" altLang="en-US" sz="1800" b="1" baseline="-25000" noProof="1">
                <a:solidFill>
                  <a:prstClr val="black"/>
                </a:solidFill>
                <a:latin typeface="Times New Roman" panose="02020603050405020304" pitchFamily="18" charset="0"/>
                <a:cs typeface="Times New Roman" panose="02020603050405020304" pitchFamily="18" charset="0"/>
                <a:sym typeface="Wingdings" panose="05000000000000000000" pitchFamily="2" charset="2"/>
              </a:rPr>
              <a:t>35</a:t>
            </a:r>
            <a:r>
              <a:rPr lang="en-US" altLang="en-US" sz="1800" b="1" noProof="1">
                <a:solidFill>
                  <a:prstClr val="black"/>
                </a:solidFill>
                <a:latin typeface="Times New Roman" panose="02020603050405020304" pitchFamily="18" charset="0"/>
                <a:cs typeface="Times New Roman" panose="02020603050405020304" pitchFamily="18" charset="0"/>
                <a:sym typeface="Wingdings" panose="05000000000000000000" pitchFamily="2" charset="2"/>
              </a:rPr>
              <a:t>COOK +C</a:t>
            </a:r>
            <a:r>
              <a:rPr lang="en-US" altLang="en-US" sz="1800" b="1" baseline="-25000" noProof="1">
                <a:solidFill>
                  <a:prstClr val="black"/>
                </a:solidFill>
                <a:latin typeface="Times New Roman" panose="02020603050405020304" pitchFamily="18" charset="0"/>
                <a:cs typeface="Times New Roman" panose="02020603050405020304" pitchFamily="18" charset="0"/>
                <a:sym typeface="Wingdings" panose="05000000000000000000" pitchFamily="2" charset="2"/>
              </a:rPr>
              <a:t>3</a:t>
            </a:r>
            <a:r>
              <a:rPr lang="en-US" altLang="en-US" sz="1800" b="1" noProof="1">
                <a:solidFill>
                  <a:prstClr val="black"/>
                </a:solidFill>
                <a:latin typeface="Times New Roman" panose="02020603050405020304" pitchFamily="18" charset="0"/>
                <a:cs typeface="Times New Roman" panose="02020603050405020304" pitchFamily="18" charset="0"/>
                <a:sym typeface="Wingdings" panose="05000000000000000000" pitchFamily="2" charset="2"/>
              </a:rPr>
              <a:t>H</a:t>
            </a:r>
            <a:r>
              <a:rPr lang="en-US" altLang="en-US" sz="1800" b="1" baseline="-25000" noProof="1">
                <a:solidFill>
                  <a:prstClr val="black"/>
                </a:solidFill>
                <a:latin typeface="Times New Roman" panose="02020603050405020304" pitchFamily="18" charset="0"/>
                <a:cs typeface="Times New Roman" panose="02020603050405020304" pitchFamily="18" charset="0"/>
                <a:sym typeface="Wingdings" panose="05000000000000000000" pitchFamily="2" charset="2"/>
              </a:rPr>
              <a:t>5</a:t>
            </a:r>
            <a:r>
              <a:rPr lang="en-US" altLang="en-US" sz="1800" b="1" noProof="1">
                <a:solidFill>
                  <a:prstClr val="black"/>
                </a:solidFill>
                <a:latin typeface="Times New Roman" panose="02020603050405020304" pitchFamily="18" charset="0"/>
                <a:cs typeface="Times New Roman" panose="02020603050405020304" pitchFamily="18" charset="0"/>
                <a:sym typeface="Wingdings" panose="05000000000000000000" pitchFamily="2" charset="2"/>
              </a:rPr>
              <a:t>(OH)</a:t>
            </a:r>
            <a:r>
              <a:rPr lang="en-US" altLang="en-US" sz="1800" b="1" baseline="-25000" noProof="1">
                <a:solidFill>
                  <a:prstClr val="black"/>
                </a:solidFill>
                <a:latin typeface="Times New Roman" panose="02020603050405020304" pitchFamily="18" charset="0"/>
                <a:cs typeface="Times New Roman" panose="02020603050405020304" pitchFamily="18" charset="0"/>
                <a:sym typeface="Wingdings" panose="05000000000000000000" pitchFamily="2" charset="2"/>
              </a:rPr>
              <a:t>3</a:t>
            </a:r>
            <a:endParaRPr lang="vi-VN" altLang="en-US" sz="1800" b="1" noProof="1">
              <a:solidFill>
                <a:prstClr val="black"/>
              </a:solidFill>
              <a:latin typeface="Times New Roman" panose="02020603050405020304" pitchFamily="18" charset="0"/>
              <a:cs typeface="Times New Roman" panose="02020603050405020304" pitchFamily="18" charset="0"/>
            </a:endParaRPr>
          </a:p>
          <a:p>
            <a:pPr defTabSz="914400" fontAlgn="base">
              <a:spcBef>
                <a:spcPct val="0"/>
              </a:spcBef>
              <a:spcAft>
                <a:spcPct val="0"/>
              </a:spcAft>
              <a:buClrTx/>
              <a:buSzTx/>
              <a:buNone/>
            </a:pPr>
            <a:r>
              <a:rPr lang="en-US" altLang="en-US" sz="1800" b="1" noProof="1">
                <a:solidFill>
                  <a:srgbClr val="00B0F0"/>
                </a:solidFill>
                <a:latin typeface="Times New Roman" panose="02020603050405020304" pitchFamily="18" charset="0"/>
                <a:cs typeface="Times New Roman" panose="02020603050405020304" pitchFamily="18" charset="0"/>
              </a:rPr>
              <a:t>  - </a:t>
            </a:r>
            <a:r>
              <a:rPr lang="vi-VN" altLang="en-US" sz="1800" b="1" noProof="1">
                <a:solidFill>
                  <a:srgbClr val="00B0F0"/>
                </a:solidFill>
                <a:latin typeface="Times New Roman" panose="02020603050405020304" pitchFamily="18" charset="0"/>
                <a:cs typeface="Times New Roman" panose="02020603050405020304" pitchFamily="18" charset="0"/>
              </a:rPr>
              <a:t>Phản ứng hidro hóa chất béolỏng</a:t>
            </a:r>
            <a:endParaRPr lang="en-US" altLang="en-US" sz="1800" b="1" noProof="1">
              <a:solidFill>
                <a:srgbClr val="00B0F0"/>
              </a:solidFill>
              <a:latin typeface="Times New Roman" panose="02020603050405020304" pitchFamily="18" charset="0"/>
              <a:cs typeface="Times New Roman" panose="02020603050405020304" pitchFamily="18" charset="0"/>
            </a:endParaRPr>
          </a:p>
          <a:p>
            <a:pPr lvl="0" defTabSz="914400" fontAlgn="base">
              <a:spcBef>
                <a:spcPct val="0"/>
              </a:spcBef>
              <a:spcAft>
                <a:spcPct val="0"/>
              </a:spcAft>
              <a:buClrTx/>
              <a:buSzTx/>
              <a:buNone/>
            </a:pPr>
            <a:r>
              <a:rPr lang="en-US" altLang="en-US" sz="1800" b="1" noProof="1">
                <a:solidFill>
                  <a:prstClr val="black"/>
                </a:solidFill>
                <a:latin typeface="Times New Roman" panose="02020603050405020304" pitchFamily="18" charset="0"/>
                <a:cs typeface="Times New Roman" panose="02020603050405020304" pitchFamily="18" charset="0"/>
              </a:rPr>
              <a:t>(C</a:t>
            </a:r>
            <a:r>
              <a:rPr lang="en-US" altLang="en-US" sz="1800" b="1" baseline="-25000" noProof="1">
                <a:solidFill>
                  <a:prstClr val="black"/>
                </a:solidFill>
                <a:latin typeface="Times New Roman" panose="02020603050405020304" pitchFamily="18" charset="0"/>
                <a:cs typeface="Times New Roman" panose="02020603050405020304" pitchFamily="18" charset="0"/>
              </a:rPr>
              <a:t>17</a:t>
            </a:r>
            <a:r>
              <a:rPr lang="en-US" altLang="en-US" sz="1800" b="1" noProof="1">
                <a:solidFill>
                  <a:prstClr val="black"/>
                </a:solidFill>
                <a:latin typeface="Times New Roman" panose="02020603050405020304" pitchFamily="18" charset="0"/>
                <a:cs typeface="Times New Roman" panose="02020603050405020304" pitchFamily="18" charset="0"/>
              </a:rPr>
              <a:t>H</a:t>
            </a:r>
            <a:r>
              <a:rPr lang="en-US" altLang="en-US" sz="1800" b="1" baseline="-25000" noProof="1">
                <a:solidFill>
                  <a:prstClr val="black"/>
                </a:solidFill>
                <a:latin typeface="Times New Roman" panose="02020603050405020304" pitchFamily="18" charset="0"/>
                <a:cs typeface="Times New Roman" panose="02020603050405020304" pitchFamily="18" charset="0"/>
              </a:rPr>
              <a:t>33</a:t>
            </a:r>
            <a:r>
              <a:rPr lang="en-US" altLang="en-US" sz="1800" b="1" noProof="1">
                <a:solidFill>
                  <a:prstClr val="black"/>
                </a:solidFill>
                <a:latin typeface="Times New Roman" panose="02020603050405020304" pitchFamily="18" charset="0"/>
                <a:cs typeface="Times New Roman" panose="02020603050405020304" pitchFamily="18" charset="0"/>
              </a:rPr>
              <a:t>COO)</a:t>
            </a:r>
            <a:r>
              <a:rPr lang="en-US" altLang="en-US" sz="1800" b="1" baseline="-25000" noProof="1">
                <a:solidFill>
                  <a:prstClr val="black"/>
                </a:solidFill>
                <a:latin typeface="Times New Roman" panose="02020603050405020304" pitchFamily="18" charset="0"/>
                <a:cs typeface="Times New Roman" panose="02020603050405020304" pitchFamily="18" charset="0"/>
              </a:rPr>
              <a:t>3</a:t>
            </a:r>
            <a:r>
              <a:rPr lang="en-US" altLang="en-US" sz="1800" b="1" noProof="1">
                <a:solidFill>
                  <a:prstClr val="black"/>
                </a:solidFill>
                <a:latin typeface="Times New Roman" panose="02020603050405020304" pitchFamily="18" charset="0"/>
                <a:cs typeface="Times New Roman" panose="02020603050405020304" pitchFamily="18" charset="0"/>
              </a:rPr>
              <a:t>C</a:t>
            </a:r>
            <a:r>
              <a:rPr lang="en-US" altLang="en-US" sz="1800" b="1" baseline="-25000" noProof="1">
                <a:solidFill>
                  <a:prstClr val="black"/>
                </a:solidFill>
                <a:latin typeface="Times New Roman" panose="02020603050405020304" pitchFamily="18" charset="0"/>
                <a:cs typeface="Times New Roman" panose="02020603050405020304" pitchFamily="18" charset="0"/>
              </a:rPr>
              <a:t>3</a:t>
            </a:r>
            <a:r>
              <a:rPr lang="en-US" altLang="en-US" sz="1800" b="1" noProof="1">
                <a:solidFill>
                  <a:prstClr val="black"/>
                </a:solidFill>
                <a:latin typeface="Times New Roman" panose="02020603050405020304" pitchFamily="18" charset="0"/>
                <a:cs typeface="Times New Roman" panose="02020603050405020304" pitchFamily="18" charset="0"/>
              </a:rPr>
              <a:t>H</a:t>
            </a:r>
            <a:r>
              <a:rPr lang="en-US" altLang="en-US" sz="1800" b="1" baseline="-25000" noProof="1">
                <a:solidFill>
                  <a:prstClr val="black"/>
                </a:solidFill>
                <a:latin typeface="Times New Roman" panose="02020603050405020304" pitchFamily="18" charset="0"/>
                <a:cs typeface="Times New Roman" panose="02020603050405020304" pitchFamily="18" charset="0"/>
              </a:rPr>
              <a:t>5</a:t>
            </a:r>
            <a:r>
              <a:rPr lang="en-US" altLang="en-US" sz="1800" b="1" noProof="1">
                <a:solidFill>
                  <a:prstClr val="black"/>
                </a:solidFill>
                <a:latin typeface="Times New Roman" panose="02020603050405020304" pitchFamily="18" charset="0"/>
                <a:cs typeface="Times New Roman" panose="02020603050405020304" pitchFamily="18" charset="0"/>
              </a:rPr>
              <a:t> +3H</a:t>
            </a:r>
            <a:r>
              <a:rPr lang="en-US" altLang="en-US" sz="1800" b="1" baseline="-25000" noProof="1">
                <a:solidFill>
                  <a:prstClr val="black"/>
                </a:solidFill>
                <a:latin typeface="Times New Roman" panose="02020603050405020304" pitchFamily="18" charset="0"/>
                <a:cs typeface="Times New Roman" panose="02020603050405020304" pitchFamily="18" charset="0"/>
              </a:rPr>
              <a:t>2</a:t>
            </a:r>
            <a:r>
              <a:rPr lang="en-US" altLang="en-US" sz="1800" b="1" noProof="1">
                <a:solidFill>
                  <a:prstClr val="black"/>
                </a:solidFill>
                <a:latin typeface="Times New Roman" panose="02020603050405020304" pitchFamily="18" charset="0"/>
                <a:cs typeface="Times New Roman" panose="02020603050405020304" pitchFamily="18" charset="0"/>
              </a:rPr>
              <a:t> </a:t>
            </a:r>
            <a:r>
              <a:rPr lang="en-US" altLang="en-US" sz="1800" b="1" noProof="1">
                <a:solidFill>
                  <a:prstClr val="black"/>
                </a:solidFill>
                <a:latin typeface="Times New Roman" panose="02020603050405020304" pitchFamily="18" charset="0"/>
                <a:cs typeface="Times New Roman" panose="02020603050405020304" pitchFamily="18" charset="0"/>
                <a:sym typeface="Wingdings" panose="05000000000000000000" pitchFamily="2" charset="2"/>
              </a:rPr>
              <a:t>  </a:t>
            </a:r>
            <a:r>
              <a:rPr lang="en-US" altLang="en-US" sz="1800" b="1" noProof="1">
                <a:solidFill>
                  <a:prstClr val="black"/>
                </a:solidFill>
                <a:latin typeface="Times New Roman" panose="02020603050405020304" pitchFamily="18" charset="0"/>
                <a:cs typeface="Times New Roman" panose="02020603050405020304" pitchFamily="18" charset="0"/>
              </a:rPr>
              <a:t>(C</a:t>
            </a:r>
            <a:r>
              <a:rPr lang="en-US" altLang="en-US" sz="1800" b="1" baseline="-25000" noProof="1">
                <a:solidFill>
                  <a:prstClr val="black"/>
                </a:solidFill>
                <a:latin typeface="Times New Roman" panose="02020603050405020304" pitchFamily="18" charset="0"/>
                <a:cs typeface="Times New Roman" panose="02020603050405020304" pitchFamily="18" charset="0"/>
              </a:rPr>
              <a:t>17</a:t>
            </a:r>
            <a:r>
              <a:rPr lang="en-US" altLang="en-US" sz="1800" b="1" noProof="1">
                <a:solidFill>
                  <a:prstClr val="black"/>
                </a:solidFill>
                <a:latin typeface="Times New Roman" panose="02020603050405020304" pitchFamily="18" charset="0"/>
                <a:cs typeface="Times New Roman" panose="02020603050405020304" pitchFamily="18" charset="0"/>
              </a:rPr>
              <a:t>H</a:t>
            </a:r>
            <a:r>
              <a:rPr lang="en-US" altLang="en-US" sz="1800" b="1" baseline="-25000" noProof="1">
                <a:solidFill>
                  <a:prstClr val="black"/>
                </a:solidFill>
                <a:latin typeface="Times New Roman" panose="02020603050405020304" pitchFamily="18" charset="0"/>
                <a:cs typeface="Times New Roman" panose="02020603050405020304" pitchFamily="18" charset="0"/>
              </a:rPr>
              <a:t>35</a:t>
            </a:r>
            <a:r>
              <a:rPr lang="en-US" altLang="en-US" sz="1800" b="1" noProof="1">
                <a:solidFill>
                  <a:prstClr val="black"/>
                </a:solidFill>
                <a:latin typeface="Times New Roman" panose="02020603050405020304" pitchFamily="18" charset="0"/>
                <a:cs typeface="Times New Roman" panose="02020603050405020304" pitchFamily="18" charset="0"/>
              </a:rPr>
              <a:t>COO)</a:t>
            </a:r>
            <a:r>
              <a:rPr lang="en-US" altLang="en-US" sz="1800" b="1" baseline="-25000" noProof="1">
                <a:solidFill>
                  <a:prstClr val="black"/>
                </a:solidFill>
                <a:latin typeface="Times New Roman" panose="02020603050405020304" pitchFamily="18" charset="0"/>
                <a:cs typeface="Times New Roman" panose="02020603050405020304" pitchFamily="18" charset="0"/>
              </a:rPr>
              <a:t>3</a:t>
            </a:r>
            <a:r>
              <a:rPr lang="en-US" altLang="en-US" sz="1800" b="1" noProof="1">
                <a:solidFill>
                  <a:prstClr val="black"/>
                </a:solidFill>
                <a:latin typeface="Times New Roman" panose="02020603050405020304" pitchFamily="18" charset="0"/>
                <a:cs typeface="Times New Roman" panose="02020603050405020304" pitchFamily="18" charset="0"/>
              </a:rPr>
              <a:t>C</a:t>
            </a:r>
            <a:r>
              <a:rPr lang="en-US" altLang="en-US" sz="1800" b="1" baseline="-25000" noProof="1">
                <a:solidFill>
                  <a:prstClr val="black"/>
                </a:solidFill>
                <a:latin typeface="Times New Roman" panose="02020603050405020304" pitchFamily="18" charset="0"/>
                <a:cs typeface="Times New Roman" panose="02020603050405020304" pitchFamily="18" charset="0"/>
              </a:rPr>
              <a:t>3</a:t>
            </a:r>
            <a:r>
              <a:rPr lang="en-US" altLang="en-US" sz="1800" b="1" noProof="1">
                <a:solidFill>
                  <a:prstClr val="black"/>
                </a:solidFill>
                <a:latin typeface="Times New Roman" panose="02020603050405020304" pitchFamily="18" charset="0"/>
                <a:cs typeface="Times New Roman" panose="02020603050405020304" pitchFamily="18" charset="0"/>
              </a:rPr>
              <a:t>H</a:t>
            </a:r>
            <a:r>
              <a:rPr lang="en-US" altLang="en-US" sz="1800" b="1" baseline="-25000" noProof="1">
                <a:solidFill>
                  <a:prstClr val="black"/>
                </a:solidFill>
                <a:latin typeface="Times New Roman" panose="02020603050405020304" pitchFamily="18" charset="0"/>
                <a:cs typeface="Times New Roman" panose="02020603050405020304" pitchFamily="18" charset="0"/>
              </a:rPr>
              <a:t>5</a:t>
            </a:r>
            <a:r>
              <a:rPr lang="en-US" altLang="en-US" sz="1800" b="1" noProof="1">
                <a:solidFill>
                  <a:prstClr val="black"/>
                </a:solidFill>
                <a:latin typeface="Times New Roman" panose="02020603050405020304" pitchFamily="18" charset="0"/>
                <a:cs typeface="Times New Roman" panose="02020603050405020304" pitchFamily="18" charset="0"/>
              </a:rPr>
              <a:t> </a:t>
            </a:r>
          </a:p>
          <a:p>
            <a:pPr lvl="0" defTabSz="914400" fontAlgn="base">
              <a:spcBef>
                <a:spcPct val="0"/>
              </a:spcBef>
              <a:spcAft>
                <a:spcPct val="0"/>
              </a:spcAft>
              <a:buClrTx/>
              <a:buSzTx/>
              <a:buNone/>
            </a:pPr>
            <a:r>
              <a:rPr lang="vi-VN" altLang="en-US" sz="1800" b="1" noProof="1">
                <a:solidFill>
                  <a:srgbClr val="00B0F0"/>
                </a:solidFill>
                <a:latin typeface="Times New Roman" panose="02020603050405020304" pitchFamily="18" charset="0"/>
                <a:cs typeface="Times New Roman" panose="02020603050405020304" pitchFamily="18" charset="0"/>
              </a:rPr>
              <a:t>- Phản ứng cháy</a:t>
            </a:r>
            <a:r>
              <a:rPr lang="en-US" altLang="en-US" sz="1800" b="1" noProof="1">
                <a:solidFill>
                  <a:srgbClr val="00B0F0"/>
                </a:solidFill>
                <a:latin typeface="Times New Roman" panose="02020603050405020304" pitchFamily="18" charset="0"/>
                <a:cs typeface="Times New Roman" panose="02020603050405020304" pitchFamily="18" charset="0"/>
              </a:rPr>
              <a:t> </a:t>
            </a:r>
            <a:r>
              <a:rPr lang="en-US" altLang="en-US" sz="1800" b="1" noProof="1">
                <a:solidFill>
                  <a:prstClr val="black"/>
                </a:solidFill>
                <a:latin typeface="Times New Roman" panose="02020603050405020304" pitchFamily="18" charset="0"/>
                <a:cs typeface="Times New Roman" panose="02020603050405020304" pitchFamily="18" charset="0"/>
              </a:rPr>
              <a:t>:sp: CO</a:t>
            </a:r>
            <a:r>
              <a:rPr lang="en-US" altLang="en-US" sz="1800" b="1" baseline="-25000" noProof="1">
                <a:solidFill>
                  <a:prstClr val="black"/>
                </a:solidFill>
                <a:latin typeface="Times New Roman" panose="02020603050405020304" pitchFamily="18" charset="0"/>
                <a:cs typeface="Times New Roman" panose="02020603050405020304" pitchFamily="18" charset="0"/>
              </a:rPr>
              <a:t>2</a:t>
            </a:r>
            <a:r>
              <a:rPr lang="en-US" altLang="en-US" sz="1800" b="1" noProof="1">
                <a:solidFill>
                  <a:prstClr val="black"/>
                </a:solidFill>
                <a:latin typeface="Times New Roman" panose="02020603050405020304" pitchFamily="18" charset="0"/>
                <a:cs typeface="Times New Roman" panose="02020603050405020304" pitchFamily="18" charset="0"/>
              </a:rPr>
              <a:t> &amp; H</a:t>
            </a:r>
            <a:r>
              <a:rPr lang="en-US" altLang="en-US" sz="1800" b="1" baseline="-25000" noProof="1">
                <a:solidFill>
                  <a:prstClr val="black"/>
                </a:solidFill>
                <a:latin typeface="Times New Roman" panose="02020603050405020304" pitchFamily="18" charset="0"/>
                <a:cs typeface="Times New Roman" panose="02020603050405020304" pitchFamily="18" charset="0"/>
              </a:rPr>
              <a:t>2</a:t>
            </a:r>
            <a:r>
              <a:rPr lang="en-US" altLang="en-US" sz="1800" b="1" noProof="1">
                <a:solidFill>
                  <a:prstClr val="black"/>
                </a:solidFill>
                <a:latin typeface="Times New Roman" panose="02020603050405020304" pitchFamily="18" charset="0"/>
                <a:cs typeface="Times New Roman" panose="02020603050405020304" pitchFamily="18" charset="0"/>
              </a:rPr>
              <a:t>O</a:t>
            </a:r>
            <a:endParaRPr lang="en-US" altLang="en-US" sz="1800" b="1" dirty="0">
              <a:solidFill>
                <a:prstClr val="black"/>
              </a:solidFill>
              <a:latin typeface="Arial" panose="020B0604020202020204" pitchFamily="34" charset="0"/>
              <a:cs typeface="Arial" panose="020B0604020202020204" pitchFamily="34" charset="0"/>
            </a:endParaRPr>
          </a:p>
        </p:txBody>
      </p:sp>
      <p:sp>
        <p:nvSpPr>
          <p:cNvPr id="1059" name="Rectangle 14">
            <a:extLst>
              <a:ext uri="{FF2B5EF4-FFF2-40B4-BE49-F238E27FC236}">
                <a16:creationId xmlns:a16="http://schemas.microsoft.com/office/drawing/2014/main" id="{14EF6A91-DD01-44F5-8ED1-8D44074B7E25}"/>
              </a:ext>
            </a:extLst>
          </p:cNvPr>
          <p:cNvSpPr>
            <a:spLocks noChangeArrowheads="1"/>
          </p:cNvSpPr>
          <p:nvPr/>
        </p:nvSpPr>
        <p:spPr bwMode="auto">
          <a:xfrm>
            <a:off x="60325" y="4776974"/>
            <a:ext cx="10668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defTabSz="914400" fontAlgn="base">
              <a:spcBef>
                <a:spcPct val="0"/>
              </a:spcBef>
              <a:spcAft>
                <a:spcPct val="0"/>
              </a:spcAft>
              <a:buClrTx/>
              <a:buSzTx/>
              <a:buNone/>
            </a:pPr>
            <a:endParaRPr lang="en-US" altLang="en-US" sz="2000" b="1" noProof="1">
              <a:solidFill>
                <a:prstClr val="black"/>
              </a:solidFill>
              <a:latin typeface="Times New Roman" panose="02020603050405020304" pitchFamily="18" charset="0"/>
              <a:cs typeface="Times New Roman" panose="02020603050405020304" pitchFamily="18" charset="0"/>
            </a:endParaRPr>
          </a:p>
          <a:p>
            <a:pPr algn="ctr" defTabSz="914400" fontAlgn="base">
              <a:spcBef>
                <a:spcPct val="0"/>
              </a:spcBef>
              <a:spcAft>
                <a:spcPct val="0"/>
              </a:spcAft>
              <a:buClrTx/>
              <a:buSzTx/>
              <a:buNone/>
            </a:pPr>
            <a:r>
              <a:rPr lang="en-US" altLang="en-US" sz="2000" b="1" noProof="1">
                <a:solidFill>
                  <a:prstClr val="black"/>
                </a:solidFill>
                <a:latin typeface="Times New Roman" panose="02020603050405020304" pitchFamily="18" charset="0"/>
                <a:cs typeface="Times New Roman" panose="02020603050405020304" pitchFamily="18" charset="0"/>
              </a:rPr>
              <a:t>Tính chất hóa học</a:t>
            </a:r>
          </a:p>
        </p:txBody>
      </p:sp>
      <p:graphicFrame>
        <p:nvGraphicFramePr>
          <p:cNvPr id="2" name="Object 3">
            <a:extLst>
              <a:ext uri="{FF2B5EF4-FFF2-40B4-BE49-F238E27FC236}">
                <a16:creationId xmlns:a16="http://schemas.microsoft.com/office/drawing/2014/main" id="{F784FFE4-F101-46A7-AF20-781BAD0EA60D}"/>
              </a:ext>
            </a:extLst>
          </p:cNvPr>
          <p:cNvGraphicFramePr>
            <a:graphicFrameLocks noChangeAspect="1"/>
          </p:cNvGraphicFramePr>
          <p:nvPr>
            <p:extLst>
              <p:ext uri="{D42A27DB-BD31-4B8C-83A1-F6EECF244321}">
                <p14:modId xmlns:p14="http://schemas.microsoft.com/office/powerpoint/2010/main" val="2897305912"/>
              </p:ext>
            </p:extLst>
          </p:nvPr>
        </p:nvGraphicFramePr>
        <p:xfrm>
          <a:off x="10003790" y="3204137"/>
          <a:ext cx="1757680" cy="1337696"/>
        </p:xfrm>
        <a:graphic>
          <a:graphicData uri="http://schemas.openxmlformats.org/presentationml/2006/ole">
            <mc:AlternateContent xmlns:mc="http://schemas.openxmlformats.org/markup-compatibility/2006">
              <mc:Choice xmlns:v="urn:schemas-microsoft-com:vml" Requires="v">
                <p:oleObj name="CS ChemDraw Drawing" r:id="rId3" imgW="1268986" imgH="878271" progId="ChemDraw.Document.6.0">
                  <p:embed/>
                </p:oleObj>
              </mc:Choice>
              <mc:Fallback>
                <p:oleObj name="CS ChemDraw Drawing" r:id="rId3" imgW="1268986" imgH="878271" progId="ChemDraw.Document.6.0">
                  <p:embed/>
                  <p:pic>
                    <p:nvPicPr>
                      <p:cNvPr id="2" name="Object 3">
                        <a:extLst>
                          <a:ext uri="{FF2B5EF4-FFF2-40B4-BE49-F238E27FC236}">
                            <a16:creationId xmlns:a16="http://schemas.microsoft.com/office/drawing/2014/main" id="{F784FFE4-F101-46A7-AF20-781BAD0EA6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03790" y="3204137"/>
                        <a:ext cx="1757680" cy="1337696"/>
                      </a:xfrm>
                      <a:prstGeom prst="rect">
                        <a:avLst/>
                      </a:prstGeom>
                      <a:noFill/>
                      <a:ln>
                        <a:noFill/>
                      </a:ln>
                      <a:effectLst/>
                    </p:spPr>
                  </p:pic>
                </p:oleObj>
              </mc:Fallback>
            </mc:AlternateContent>
          </a:graphicData>
        </a:graphic>
      </p:graphicFrame>
      <p:sp>
        <p:nvSpPr>
          <p:cNvPr id="1060" name="Rectangle 15">
            <a:extLst>
              <a:ext uri="{FF2B5EF4-FFF2-40B4-BE49-F238E27FC236}">
                <a16:creationId xmlns:a16="http://schemas.microsoft.com/office/drawing/2014/main" id="{C4AF3C36-5F0D-4CBA-9243-5F537D0E0770}"/>
              </a:ext>
            </a:extLst>
          </p:cNvPr>
          <p:cNvSpPr>
            <a:spLocks noChangeArrowheads="1"/>
          </p:cNvSpPr>
          <p:nvPr/>
        </p:nvSpPr>
        <p:spPr bwMode="auto">
          <a:xfrm>
            <a:off x="9148445" y="3361194"/>
            <a:ext cx="9144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defTabSz="914400" fontAlgn="base">
              <a:spcBef>
                <a:spcPct val="0"/>
              </a:spcBef>
              <a:spcAft>
                <a:spcPct val="0"/>
              </a:spcAft>
              <a:buClrTx/>
              <a:buSzTx/>
              <a:buNone/>
            </a:pPr>
            <a:r>
              <a:rPr lang="en-US" altLang="en-US" sz="1800" noProof="1">
                <a:solidFill>
                  <a:prstClr val="black"/>
                </a:solidFill>
                <a:latin typeface="Times New Roman" panose="02020603050405020304" pitchFamily="18" charset="0"/>
                <a:cs typeface="Times New Roman" panose="02020603050405020304" pitchFamily="18" charset="0"/>
              </a:rPr>
              <a:t>-CTCT chất béo</a:t>
            </a:r>
          </a:p>
        </p:txBody>
      </p:sp>
      <p:sp>
        <p:nvSpPr>
          <p:cNvPr id="3" name="TextBox 2">
            <a:extLst>
              <a:ext uri="{FF2B5EF4-FFF2-40B4-BE49-F238E27FC236}">
                <a16:creationId xmlns:a16="http://schemas.microsoft.com/office/drawing/2014/main" id="{C6AA3932-FDAF-411C-A92C-721D7B50D6F5}"/>
              </a:ext>
            </a:extLst>
          </p:cNvPr>
          <p:cNvSpPr txBox="1"/>
          <p:nvPr/>
        </p:nvSpPr>
        <p:spPr>
          <a:xfrm>
            <a:off x="5638800" y="2903994"/>
            <a:ext cx="914400" cy="914400"/>
          </a:xfrm>
          <a:prstGeom prst="rect">
            <a:avLst/>
          </a:prstGeom>
          <a:noFill/>
        </p:spPr>
        <p:txBody>
          <a:bodyPr wrap="square" rtlCol="0">
            <a:spAutoFit/>
          </a:bodyPr>
          <a:lstStyle/>
          <a:p>
            <a:endParaRPr lang="en-US"/>
          </a:p>
        </p:txBody>
      </p:sp>
      <p:sp>
        <p:nvSpPr>
          <p:cNvPr id="4" name="TextBox 3">
            <a:extLst>
              <a:ext uri="{FF2B5EF4-FFF2-40B4-BE49-F238E27FC236}">
                <a16:creationId xmlns:a16="http://schemas.microsoft.com/office/drawing/2014/main" id="{AB4E5DFE-7C86-4965-A255-756886CEA57D}"/>
              </a:ext>
            </a:extLst>
          </p:cNvPr>
          <p:cNvSpPr txBox="1"/>
          <p:nvPr/>
        </p:nvSpPr>
        <p:spPr>
          <a:xfrm>
            <a:off x="6372225" y="3100187"/>
            <a:ext cx="2906395" cy="1477328"/>
          </a:xfrm>
          <a:prstGeom prst="rect">
            <a:avLst/>
          </a:prstGeom>
          <a:noFill/>
        </p:spPr>
        <p:txBody>
          <a:bodyPr wrap="square" rtlCol="0">
            <a:spAutoFit/>
          </a:bodyPr>
          <a:lstStyle/>
          <a:p>
            <a:r>
              <a:rPr lang="en-US" sz="1800" b="1" dirty="0"/>
              <a:t>C</a:t>
            </a:r>
            <a:r>
              <a:rPr lang="en-US" sz="1800" b="1" baseline="-25000" dirty="0"/>
              <a:t>17</a:t>
            </a:r>
            <a:r>
              <a:rPr lang="en-US" sz="1800" b="1" baseline="0" dirty="0"/>
              <a:t>H</a:t>
            </a:r>
            <a:r>
              <a:rPr lang="en-US" sz="1800" b="1" baseline="-25000" dirty="0"/>
              <a:t>35</a:t>
            </a:r>
            <a:r>
              <a:rPr lang="en-US" sz="1800" b="1" baseline="0" dirty="0"/>
              <a:t>COOH :a stearic</a:t>
            </a:r>
          </a:p>
          <a:p>
            <a:r>
              <a:rPr lang="en-US" sz="1800" b="1" baseline="0" dirty="0"/>
              <a:t>C</a:t>
            </a:r>
            <a:r>
              <a:rPr lang="en-US" sz="1800" b="1" baseline="-25000" dirty="0"/>
              <a:t>15</a:t>
            </a:r>
            <a:r>
              <a:rPr lang="en-US" sz="1800" b="1" baseline="0" dirty="0"/>
              <a:t>H</a:t>
            </a:r>
            <a:r>
              <a:rPr lang="en-US" sz="1800" b="1" baseline="-25000" dirty="0"/>
              <a:t>31</a:t>
            </a:r>
            <a:r>
              <a:rPr lang="en-US" sz="1800" b="1" baseline="0" dirty="0"/>
              <a:t>COOH: </a:t>
            </a:r>
            <a:r>
              <a:rPr lang="en-US" sz="1800" b="1" baseline="0" dirty="0" err="1"/>
              <a:t>a.panmitic</a:t>
            </a:r>
            <a:endParaRPr lang="en-US" sz="1800" b="1" baseline="0" dirty="0"/>
          </a:p>
          <a:p>
            <a:endParaRPr lang="en-US" sz="1800" b="1" baseline="0" dirty="0"/>
          </a:p>
          <a:p>
            <a:r>
              <a:rPr lang="en-US" sz="1800" b="1" baseline="0" dirty="0"/>
              <a:t>C</a:t>
            </a:r>
            <a:r>
              <a:rPr lang="en-US" sz="1800" b="1" baseline="-25000" dirty="0"/>
              <a:t>17</a:t>
            </a:r>
            <a:r>
              <a:rPr lang="en-US" sz="1800" b="1" baseline="0" dirty="0"/>
              <a:t>H</a:t>
            </a:r>
            <a:r>
              <a:rPr lang="en-US" sz="1800" b="1" baseline="-25000" dirty="0"/>
              <a:t>33</a:t>
            </a:r>
            <a:r>
              <a:rPr lang="en-US" sz="1800" b="1" baseline="0" dirty="0"/>
              <a:t>COOH: a. oleic </a:t>
            </a:r>
          </a:p>
          <a:p>
            <a:pPr lvl="0"/>
            <a:r>
              <a:rPr lang="en-US" b="1" dirty="0">
                <a:solidFill>
                  <a:prstClr val="black"/>
                </a:solidFill>
              </a:rPr>
              <a:t>C</a:t>
            </a:r>
            <a:r>
              <a:rPr lang="en-US" b="1" baseline="-25000" dirty="0">
                <a:solidFill>
                  <a:prstClr val="black"/>
                </a:solidFill>
              </a:rPr>
              <a:t>17</a:t>
            </a:r>
            <a:r>
              <a:rPr lang="en-US" b="1" dirty="0">
                <a:solidFill>
                  <a:prstClr val="black"/>
                </a:solidFill>
              </a:rPr>
              <a:t>H</a:t>
            </a:r>
            <a:r>
              <a:rPr lang="en-US" b="1" baseline="-25000" dirty="0">
                <a:solidFill>
                  <a:prstClr val="black"/>
                </a:solidFill>
              </a:rPr>
              <a:t>31</a:t>
            </a:r>
            <a:r>
              <a:rPr lang="en-US" b="1" dirty="0">
                <a:solidFill>
                  <a:prstClr val="black"/>
                </a:solidFill>
              </a:rPr>
              <a:t>COOH: a. linoleic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barn(outHorizontal)">
                                      <p:cBhvr>
                                        <p:cTn id="7" dur="500"/>
                                        <p:tgtEl>
                                          <p:spTgt spid="10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0-#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1052"/>
                                        </p:tgtEl>
                                        <p:attrNameLst>
                                          <p:attrName>style.visibility</p:attrName>
                                        </p:attrNameLst>
                                      </p:cBhvr>
                                      <p:to>
                                        <p:strVal val="visible"/>
                                      </p:to>
                                    </p:set>
                                    <p:animEffect transition="in" filter="wipe(up)">
                                      <p:cBhvr>
                                        <p:cTn id="18" dur="500"/>
                                        <p:tgtEl>
                                          <p:spTgt spid="105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6" presetClass="entr" presetSubtype="0" fill="hold" grpId="0" nodeType="clickEffect">
                                  <p:stCondLst>
                                    <p:cond delay="0"/>
                                  </p:stCondLst>
                                  <p:iterate type="lt">
                                    <p:tmPct val="10000"/>
                                  </p:iterate>
                                  <p:childTnLst>
                                    <p:set>
                                      <p:cBhvr>
                                        <p:cTn id="22" dur="1" fill="hold">
                                          <p:stCondLst>
                                            <p:cond delay="0"/>
                                          </p:stCondLst>
                                        </p:cTn>
                                        <p:tgtEl>
                                          <p:spTgt spid="1053"/>
                                        </p:tgtEl>
                                        <p:attrNameLst>
                                          <p:attrName>style.visibility</p:attrName>
                                        </p:attrNameLst>
                                      </p:cBhvr>
                                      <p:to>
                                        <p:strVal val="visible"/>
                                      </p:to>
                                    </p:set>
                                    <p:anim by="(-#ppt_w*2)" calcmode="lin" valueType="num">
                                      <p:cBhvr rctx="PPT">
                                        <p:cTn id="23" dur="250" autoRev="1" fill="hold">
                                          <p:stCondLst>
                                            <p:cond delay="0"/>
                                          </p:stCondLst>
                                        </p:cTn>
                                        <p:tgtEl>
                                          <p:spTgt spid="1053"/>
                                        </p:tgtEl>
                                        <p:attrNameLst>
                                          <p:attrName>ppt_w</p:attrName>
                                        </p:attrNameLst>
                                      </p:cBhvr>
                                    </p:anim>
                                    <p:anim by="(#ppt_w*0.50)" calcmode="lin" valueType="num">
                                      <p:cBhvr>
                                        <p:cTn id="24" dur="250" decel="50000" autoRev="1" fill="hold">
                                          <p:stCondLst>
                                            <p:cond delay="0"/>
                                          </p:stCondLst>
                                        </p:cTn>
                                        <p:tgtEl>
                                          <p:spTgt spid="1053"/>
                                        </p:tgtEl>
                                        <p:attrNameLst>
                                          <p:attrName>ppt_x</p:attrName>
                                        </p:attrNameLst>
                                      </p:cBhvr>
                                    </p:anim>
                                    <p:anim from="(-#ppt_h/2)" to="(#ppt_y)" calcmode="lin" valueType="num">
                                      <p:cBhvr>
                                        <p:cTn id="25" dur="500" fill="hold">
                                          <p:stCondLst>
                                            <p:cond delay="0"/>
                                          </p:stCondLst>
                                        </p:cTn>
                                        <p:tgtEl>
                                          <p:spTgt spid="1053"/>
                                        </p:tgtEl>
                                        <p:attrNameLst>
                                          <p:attrName>ppt_y</p:attrName>
                                        </p:attrNameLst>
                                      </p:cBhvr>
                                    </p:anim>
                                    <p:animRot by="21600000">
                                      <p:cBhvr>
                                        <p:cTn id="26" dur="500" fill="hold">
                                          <p:stCondLst>
                                            <p:cond delay="0"/>
                                          </p:stCondLst>
                                        </p:cTn>
                                        <p:tgtEl>
                                          <p:spTgt spid="1053"/>
                                        </p:tgtEl>
                                        <p:attrNameLst>
                                          <p:attrName>r</p:attrName>
                                        </p:attrNameLst>
                                      </p:cBhvr>
                                    </p:animRot>
                                  </p:childTnLst>
                                </p:cTn>
                              </p:par>
                            </p:childTnLst>
                          </p:cTn>
                        </p:par>
                      </p:childTnLst>
                    </p:cTn>
                  </p:par>
                  <p:par>
                    <p:cTn id="27" fill="hold" nodeType="clickPar">
                      <p:stCondLst>
                        <p:cond delay="indefinite"/>
                      </p:stCondLst>
                      <p:childTnLst>
                        <p:par>
                          <p:cTn id="28" fill="hold" nodeType="withGroup">
                            <p:stCondLst>
                              <p:cond delay="0"/>
                            </p:stCondLst>
                            <p:childTnLst>
                              <p:par>
                                <p:cTn id="29" presetID="27" presetClass="entr" presetSubtype="0" fill="hold" grpId="0" nodeType="clickEffect">
                                  <p:stCondLst>
                                    <p:cond delay="0"/>
                                  </p:stCondLst>
                                  <p:iterate type="lt">
                                    <p:tmPct val="50000"/>
                                  </p:iterate>
                                  <p:childTnLst>
                                    <p:set>
                                      <p:cBhvr>
                                        <p:cTn id="30" dur="1" fill="hold">
                                          <p:stCondLst>
                                            <p:cond delay="0"/>
                                          </p:stCondLst>
                                        </p:cTn>
                                        <p:tgtEl>
                                          <p:spTgt spid="1054"/>
                                        </p:tgtEl>
                                        <p:attrNameLst>
                                          <p:attrName>style.visibility</p:attrName>
                                        </p:attrNameLst>
                                      </p:cBhvr>
                                      <p:to>
                                        <p:strVal val="visible"/>
                                      </p:to>
                                    </p:set>
                                    <p:anim calcmode="discrete" valueType="clr">
                                      <p:cBhvr override="childStyle">
                                        <p:cTn id="31" dur="80"/>
                                        <p:tgtEl>
                                          <p:spTgt spid="1054"/>
                                        </p:tgtEl>
                                        <p:attrNameLst>
                                          <p:attrName>style.color</p:attrName>
                                        </p:attrNameLst>
                                      </p:cBhvr>
                                      <p:tavLst>
                                        <p:tav tm="0">
                                          <p:val>
                                            <p:clrVal>
                                              <a:schemeClr val="accent2"/>
                                            </p:clrVal>
                                          </p:val>
                                        </p:tav>
                                        <p:tav tm="50000">
                                          <p:val>
                                            <p:clrVal>
                                              <a:schemeClr val="hlink"/>
                                            </p:clrVal>
                                          </p:val>
                                        </p:tav>
                                      </p:tavLst>
                                    </p:anim>
                                    <p:anim calcmode="discrete" valueType="clr">
                                      <p:cBhvr>
                                        <p:cTn id="32" dur="80"/>
                                        <p:tgtEl>
                                          <p:spTgt spid="1054"/>
                                        </p:tgtEl>
                                        <p:attrNameLst>
                                          <p:attrName>fillcolor</p:attrName>
                                        </p:attrNameLst>
                                      </p:cBhvr>
                                      <p:tavLst>
                                        <p:tav tm="0">
                                          <p:val>
                                            <p:clrVal>
                                              <a:schemeClr val="accent2"/>
                                            </p:clrVal>
                                          </p:val>
                                        </p:tav>
                                        <p:tav tm="50000">
                                          <p:val>
                                            <p:clrVal>
                                              <a:schemeClr val="hlink"/>
                                            </p:clrVal>
                                          </p:val>
                                        </p:tav>
                                      </p:tavLst>
                                    </p:anim>
                                    <p:set>
                                      <p:cBhvr>
                                        <p:cTn id="33" dur="80"/>
                                        <p:tgtEl>
                                          <p:spTgt spid="1054"/>
                                        </p:tgtEl>
                                        <p:attrNameLst>
                                          <p:attrName>fill.type</p:attrName>
                                        </p:attrNameLst>
                                      </p:cBhvr>
                                      <p:to>
                                        <p:strVal val="solid"/>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055"/>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27" presetClass="entr" presetSubtype="0" fill="hold" grpId="0" nodeType="clickEffect">
                                  <p:stCondLst>
                                    <p:cond delay="0"/>
                                  </p:stCondLst>
                                  <p:iterate type="lt">
                                    <p:tmPct val="50000"/>
                                  </p:iterate>
                                  <p:childTnLst>
                                    <p:set>
                                      <p:cBhvr>
                                        <p:cTn id="41" dur="1" fill="hold">
                                          <p:stCondLst>
                                            <p:cond delay="0"/>
                                          </p:stCondLst>
                                        </p:cTn>
                                        <p:tgtEl>
                                          <p:spTgt spid="1056"/>
                                        </p:tgtEl>
                                        <p:attrNameLst>
                                          <p:attrName>style.visibility</p:attrName>
                                        </p:attrNameLst>
                                      </p:cBhvr>
                                      <p:to>
                                        <p:strVal val="visible"/>
                                      </p:to>
                                    </p:set>
                                    <p:anim calcmode="discrete" valueType="clr">
                                      <p:cBhvr override="childStyle">
                                        <p:cTn id="42" dur="80"/>
                                        <p:tgtEl>
                                          <p:spTgt spid="1056"/>
                                        </p:tgtEl>
                                        <p:attrNameLst>
                                          <p:attrName>style.color</p:attrName>
                                        </p:attrNameLst>
                                      </p:cBhvr>
                                      <p:tavLst>
                                        <p:tav tm="0">
                                          <p:val>
                                            <p:clrVal>
                                              <a:schemeClr val="accent2"/>
                                            </p:clrVal>
                                          </p:val>
                                        </p:tav>
                                        <p:tav tm="50000">
                                          <p:val>
                                            <p:clrVal>
                                              <a:schemeClr val="hlink"/>
                                            </p:clrVal>
                                          </p:val>
                                        </p:tav>
                                      </p:tavLst>
                                    </p:anim>
                                    <p:anim calcmode="discrete" valueType="clr">
                                      <p:cBhvr>
                                        <p:cTn id="43" dur="80"/>
                                        <p:tgtEl>
                                          <p:spTgt spid="1056"/>
                                        </p:tgtEl>
                                        <p:attrNameLst>
                                          <p:attrName>fillcolor</p:attrName>
                                        </p:attrNameLst>
                                      </p:cBhvr>
                                      <p:tavLst>
                                        <p:tav tm="0">
                                          <p:val>
                                            <p:clrVal>
                                              <a:schemeClr val="accent2"/>
                                            </p:clrVal>
                                          </p:val>
                                        </p:tav>
                                        <p:tav tm="50000">
                                          <p:val>
                                            <p:clrVal>
                                              <a:schemeClr val="hlink"/>
                                            </p:clrVal>
                                          </p:val>
                                        </p:tav>
                                      </p:tavLst>
                                    </p:anim>
                                    <p:set>
                                      <p:cBhvr>
                                        <p:cTn id="44" dur="80"/>
                                        <p:tgtEl>
                                          <p:spTgt spid="1056"/>
                                        </p:tgtEl>
                                        <p:attrNameLst>
                                          <p:attrName>fill.type</p:attrName>
                                        </p:attrNameLst>
                                      </p:cBhvr>
                                      <p:to>
                                        <p:strVal val="solid"/>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4"/>
                                        </p:tgtEl>
                                        <p:attrNameLst>
                                          <p:attrName>style.visibility</p:attrName>
                                        </p:attrNameLst>
                                      </p:cBhvr>
                                      <p:to>
                                        <p:strVal val="visible"/>
                                      </p:to>
                                    </p:set>
                                    <p:animEffect transition="in" filter="wipe(down)">
                                      <p:cBhvr>
                                        <p:cTn id="49" dur="500"/>
                                        <p:tgtEl>
                                          <p:spTgt spid="4"/>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8" fill="hold" grpId="0" nodeType="clickEffect">
                                  <p:stCondLst>
                                    <p:cond delay="0"/>
                                  </p:stCondLst>
                                  <p:childTnLst>
                                    <p:set>
                                      <p:cBhvr>
                                        <p:cTn id="53" dur="1" fill="hold">
                                          <p:stCondLst>
                                            <p:cond delay="0"/>
                                          </p:stCondLst>
                                        </p:cTn>
                                        <p:tgtEl>
                                          <p:spTgt spid="1060"/>
                                        </p:tgtEl>
                                        <p:attrNameLst>
                                          <p:attrName>style.visibility</p:attrName>
                                        </p:attrNameLst>
                                      </p:cBhvr>
                                      <p:to>
                                        <p:strVal val="visible"/>
                                      </p:to>
                                    </p:set>
                                    <p:anim calcmode="lin" valueType="num">
                                      <p:cBhvr additive="base">
                                        <p:cTn id="54" dur="500" fill="hold"/>
                                        <p:tgtEl>
                                          <p:spTgt spid="1060"/>
                                        </p:tgtEl>
                                        <p:attrNameLst>
                                          <p:attrName>ppt_x</p:attrName>
                                        </p:attrNameLst>
                                      </p:cBhvr>
                                      <p:tavLst>
                                        <p:tav tm="0">
                                          <p:val>
                                            <p:strVal val="0-#ppt_w/2"/>
                                          </p:val>
                                        </p:tav>
                                        <p:tav tm="100000">
                                          <p:val>
                                            <p:strVal val="#ppt_x"/>
                                          </p:val>
                                        </p:tav>
                                      </p:tavLst>
                                    </p:anim>
                                    <p:anim calcmode="lin" valueType="num">
                                      <p:cBhvr additive="base">
                                        <p:cTn id="55" dur="500" fill="hold"/>
                                        <p:tgtEl>
                                          <p:spTgt spid="1060"/>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31" presetClass="entr" presetSubtype="0" fill="hold" nodeType="clickEffect">
                                  <p:stCondLst>
                                    <p:cond delay="0"/>
                                  </p:stCondLst>
                                  <p:iterate type="lt">
                                    <p:tmPct val="5000"/>
                                  </p:iterate>
                                  <p:childTnLst>
                                    <p:set>
                                      <p:cBhvr>
                                        <p:cTn id="59" dur="1" fill="hold">
                                          <p:stCondLst>
                                            <p:cond delay="0"/>
                                          </p:stCondLst>
                                        </p:cTn>
                                        <p:tgtEl>
                                          <p:spTgt spid="2"/>
                                        </p:tgtEl>
                                        <p:attrNameLst>
                                          <p:attrName>style.visibility</p:attrName>
                                        </p:attrNameLst>
                                      </p:cBhvr>
                                      <p:to>
                                        <p:strVal val="visible"/>
                                      </p:to>
                                    </p:set>
                                    <p:anim calcmode="lin" valueType="num">
                                      <p:cBhvr>
                                        <p:cTn id="60" dur="1000" fill="hold"/>
                                        <p:tgtEl>
                                          <p:spTgt spid="2"/>
                                        </p:tgtEl>
                                        <p:attrNameLst>
                                          <p:attrName>ppt_w</p:attrName>
                                        </p:attrNameLst>
                                      </p:cBhvr>
                                      <p:tavLst>
                                        <p:tav tm="0">
                                          <p:val>
                                            <p:fltVal val="0"/>
                                          </p:val>
                                        </p:tav>
                                        <p:tav tm="100000">
                                          <p:val>
                                            <p:strVal val="#ppt_w"/>
                                          </p:val>
                                        </p:tav>
                                      </p:tavLst>
                                    </p:anim>
                                    <p:anim calcmode="lin" valueType="num">
                                      <p:cBhvr>
                                        <p:cTn id="61" dur="1000" fill="hold"/>
                                        <p:tgtEl>
                                          <p:spTgt spid="2"/>
                                        </p:tgtEl>
                                        <p:attrNameLst>
                                          <p:attrName>ppt_h</p:attrName>
                                        </p:attrNameLst>
                                      </p:cBhvr>
                                      <p:tavLst>
                                        <p:tav tm="0">
                                          <p:val>
                                            <p:fltVal val="0"/>
                                          </p:val>
                                        </p:tav>
                                        <p:tav tm="100000">
                                          <p:val>
                                            <p:strVal val="#ppt_h"/>
                                          </p:val>
                                        </p:tav>
                                      </p:tavLst>
                                    </p:anim>
                                    <p:anim calcmode="lin" valueType="num">
                                      <p:cBhvr>
                                        <p:cTn id="62" dur="1000" fill="hold"/>
                                        <p:tgtEl>
                                          <p:spTgt spid="2"/>
                                        </p:tgtEl>
                                        <p:attrNameLst>
                                          <p:attrName>style.rotation</p:attrName>
                                        </p:attrNameLst>
                                      </p:cBhvr>
                                      <p:tavLst>
                                        <p:tav tm="0">
                                          <p:val>
                                            <p:fltVal val="90"/>
                                          </p:val>
                                        </p:tav>
                                        <p:tav tm="100000">
                                          <p:val>
                                            <p:fltVal val="0"/>
                                          </p:val>
                                        </p:tav>
                                      </p:tavLst>
                                    </p:anim>
                                    <p:animEffect transition="in" filter="fade">
                                      <p:cBhvr>
                                        <p:cTn id="63" dur="1000"/>
                                        <p:tgtEl>
                                          <p:spTgt spid="2"/>
                                        </p:tgtEl>
                                      </p:cBhvr>
                                    </p:animEffect>
                                  </p:childTnLst>
                                </p:cTn>
                              </p:par>
                            </p:childTnLst>
                          </p:cTn>
                        </p:par>
                      </p:childTnLst>
                    </p:cTn>
                  </p:par>
                  <p:par>
                    <p:cTn id="64" fill="hold">
                      <p:stCondLst>
                        <p:cond delay="indefinite"/>
                      </p:stCondLst>
                      <p:childTnLst>
                        <p:par>
                          <p:cTn id="65" fill="hold">
                            <p:stCondLst>
                              <p:cond delay="0"/>
                            </p:stCondLst>
                            <p:childTnLst>
                              <p:par>
                                <p:cTn id="66" presetID="56" presetClass="entr" presetSubtype="0" fill="hold" grpId="0" nodeType="clickEffect">
                                  <p:stCondLst>
                                    <p:cond delay="0"/>
                                  </p:stCondLst>
                                  <p:iterate type="lt">
                                    <p:tmPct val="10000"/>
                                  </p:iterate>
                                  <p:childTnLst>
                                    <p:set>
                                      <p:cBhvr>
                                        <p:cTn id="67" dur="1" fill="hold">
                                          <p:stCondLst>
                                            <p:cond delay="0"/>
                                          </p:stCondLst>
                                        </p:cTn>
                                        <p:tgtEl>
                                          <p:spTgt spid="1059"/>
                                        </p:tgtEl>
                                        <p:attrNameLst>
                                          <p:attrName>style.visibility</p:attrName>
                                        </p:attrNameLst>
                                      </p:cBhvr>
                                      <p:to>
                                        <p:strVal val="visible"/>
                                      </p:to>
                                    </p:set>
                                    <p:anim by="(-#ppt_w*2)" calcmode="lin" valueType="num">
                                      <p:cBhvr rctx="PPT">
                                        <p:cTn id="68" dur="500" autoRev="1" fill="hold">
                                          <p:stCondLst>
                                            <p:cond delay="0"/>
                                          </p:stCondLst>
                                        </p:cTn>
                                        <p:tgtEl>
                                          <p:spTgt spid="1059"/>
                                        </p:tgtEl>
                                        <p:attrNameLst>
                                          <p:attrName>ppt_w</p:attrName>
                                        </p:attrNameLst>
                                      </p:cBhvr>
                                    </p:anim>
                                    <p:anim by="(#ppt_w*0.50)" calcmode="lin" valueType="num">
                                      <p:cBhvr>
                                        <p:cTn id="69" dur="500" decel="50000" autoRev="1" fill="hold">
                                          <p:stCondLst>
                                            <p:cond delay="0"/>
                                          </p:stCondLst>
                                        </p:cTn>
                                        <p:tgtEl>
                                          <p:spTgt spid="1059"/>
                                        </p:tgtEl>
                                        <p:attrNameLst>
                                          <p:attrName>ppt_x</p:attrName>
                                        </p:attrNameLst>
                                      </p:cBhvr>
                                    </p:anim>
                                    <p:anim from="(-#ppt_h/2)" to="(#ppt_y)" calcmode="lin" valueType="num">
                                      <p:cBhvr>
                                        <p:cTn id="70" dur="1000" fill="hold">
                                          <p:stCondLst>
                                            <p:cond delay="0"/>
                                          </p:stCondLst>
                                        </p:cTn>
                                        <p:tgtEl>
                                          <p:spTgt spid="1059"/>
                                        </p:tgtEl>
                                        <p:attrNameLst>
                                          <p:attrName>ppt_y</p:attrName>
                                        </p:attrNameLst>
                                      </p:cBhvr>
                                    </p:anim>
                                    <p:animRot by="21600000">
                                      <p:cBhvr>
                                        <p:cTn id="71" dur="1000" fill="hold">
                                          <p:stCondLst>
                                            <p:cond delay="0"/>
                                          </p:stCondLst>
                                        </p:cTn>
                                        <p:tgtEl>
                                          <p:spTgt spid="1059"/>
                                        </p:tgtEl>
                                        <p:attrNameLst>
                                          <p:attrName>r</p:attrName>
                                        </p:attrNameLst>
                                      </p:cBhvr>
                                    </p:animRot>
                                  </p:childTnLst>
                                </p:cTn>
                              </p:par>
                            </p:childTnLst>
                          </p:cTn>
                        </p:par>
                      </p:childTnLst>
                    </p:cTn>
                  </p:par>
                  <p:par>
                    <p:cTn id="72" fill="hold">
                      <p:stCondLst>
                        <p:cond delay="indefinite"/>
                      </p:stCondLst>
                      <p:childTnLst>
                        <p:par>
                          <p:cTn id="73" fill="hold">
                            <p:stCondLst>
                              <p:cond delay="0"/>
                            </p:stCondLst>
                            <p:childTnLst>
                              <p:par>
                                <p:cTn id="74" presetID="27" presetClass="entr" presetSubtype="0" fill="hold" grpId="0" nodeType="clickEffect">
                                  <p:stCondLst>
                                    <p:cond delay="0"/>
                                  </p:stCondLst>
                                  <p:iterate type="lt">
                                    <p:tmPct val="50000"/>
                                  </p:iterate>
                                  <p:childTnLst>
                                    <p:set>
                                      <p:cBhvr>
                                        <p:cTn id="75" dur="1" fill="hold">
                                          <p:stCondLst>
                                            <p:cond delay="0"/>
                                          </p:stCondLst>
                                        </p:cTn>
                                        <p:tgtEl>
                                          <p:spTgt spid="1057"/>
                                        </p:tgtEl>
                                        <p:attrNameLst>
                                          <p:attrName>style.visibility</p:attrName>
                                        </p:attrNameLst>
                                      </p:cBhvr>
                                      <p:to>
                                        <p:strVal val="visible"/>
                                      </p:to>
                                    </p:set>
                                    <p:anim calcmode="discrete" valueType="clr">
                                      <p:cBhvr override="childStyle">
                                        <p:cTn id="76" dur="80"/>
                                        <p:tgtEl>
                                          <p:spTgt spid="1057"/>
                                        </p:tgtEl>
                                        <p:attrNameLst>
                                          <p:attrName>style.color</p:attrName>
                                        </p:attrNameLst>
                                      </p:cBhvr>
                                      <p:tavLst>
                                        <p:tav tm="0">
                                          <p:val>
                                            <p:clrVal>
                                              <a:schemeClr val="accent2"/>
                                            </p:clrVal>
                                          </p:val>
                                        </p:tav>
                                        <p:tav tm="50000">
                                          <p:val>
                                            <p:clrVal>
                                              <a:schemeClr val="hlink"/>
                                            </p:clrVal>
                                          </p:val>
                                        </p:tav>
                                      </p:tavLst>
                                    </p:anim>
                                    <p:anim calcmode="discrete" valueType="clr">
                                      <p:cBhvr>
                                        <p:cTn id="77" dur="80"/>
                                        <p:tgtEl>
                                          <p:spTgt spid="1057"/>
                                        </p:tgtEl>
                                        <p:attrNameLst>
                                          <p:attrName>fillcolor</p:attrName>
                                        </p:attrNameLst>
                                      </p:cBhvr>
                                      <p:tavLst>
                                        <p:tav tm="0">
                                          <p:val>
                                            <p:clrVal>
                                              <a:schemeClr val="accent2"/>
                                            </p:clrVal>
                                          </p:val>
                                        </p:tav>
                                        <p:tav tm="50000">
                                          <p:val>
                                            <p:clrVal>
                                              <a:schemeClr val="hlink"/>
                                            </p:clrVal>
                                          </p:val>
                                        </p:tav>
                                      </p:tavLst>
                                    </p:anim>
                                    <p:set>
                                      <p:cBhvr>
                                        <p:cTn id="78" dur="80"/>
                                        <p:tgtEl>
                                          <p:spTgt spid="1057"/>
                                        </p:tgtEl>
                                        <p:attrNameLst>
                                          <p:attrName>fill.type</p:attrName>
                                        </p:attrNameLst>
                                      </p:cBhvr>
                                      <p:to>
                                        <p:strVal val="solid"/>
                                      </p:to>
                                    </p:set>
                                  </p:childTnLst>
                                </p:cTn>
                              </p:par>
                            </p:childTnLst>
                          </p:cTn>
                        </p:par>
                      </p:childTnLst>
                    </p:cTn>
                  </p:par>
                  <p:par>
                    <p:cTn id="79" fill="hold">
                      <p:stCondLst>
                        <p:cond delay="indefinite"/>
                      </p:stCondLst>
                      <p:childTnLst>
                        <p:par>
                          <p:cTn id="80" fill="hold">
                            <p:stCondLst>
                              <p:cond delay="0"/>
                            </p:stCondLst>
                            <p:childTnLst>
                              <p:par>
                                <p:cTn id="81" presetID="27" presetClass="entr" presetSubtype="0" fill="hold" grpId="0" nodeType="clickEffect">
                                  <p:stCondLst>
                                    <p:cond delay="0"/>
                                  </p:stCondLst>
                                  <p:iterate type="lt">
                                    <p:tmPct val="50000"/>
                                  </p:iterate>
                                  <p:childTnLst>
                                    <p:set>
                                      <p:cBhvr>
                                        <p:cTn id="82" dur="1" fill="hold">
                                          <p:stCondLst>
                                            <p:cond delay="0"/>
                                          </p:stCondLst>
                                        </p:cTn>
                                        <p:tgtEl>
                                          <p:spTgt spid="1058"/>
                                        </p:tgtEl>
                                        <p:attrNameLst>
                                          <p:attrName>style.visibility</p:attrName>
                                        </p:attrNameLst>
                                      </p:cBhvr>
                                      <p:to>
                                        <p:strVal val="visible"/>
                                      </p:to>
                                    </p:set>
                                    <p:anim calcmode="discrete" valueType="clr">
                                      <p:cBhvr override="childStyle">
                                        <p:cTn id="83" dur="80"/>
                                        <p:tgtEl>
                                          <p:spTgt spid="1058"/>
                                        </p:tgtEl>
                                        <p:attrNameLst>
                                          <p:attrName>style.color</p:attrName>
                                        </p:attrNameLst>
                                      </p:cBhvr>
                                      <p:tavLst>
                                        <p:tav tm="0">
                                          <p:val>
                                            <p:clrVal>
                                              <a:schemeClr val="accent2"/>
                                            </p:clrVal>
                                          </p:val>
                                        </p:tav>
                                        <p:tav tm="50000">
                                          <p:val>
                                            <p:clrVal>
                                              <a:schemeClr val="hlink"/>
                                            </p:clrVal>
                                          </p:val>
                                        </p:tav>
                                      </p:tavLst>
                                    </p:anim>
                                    <p:anim calcmode="discrete" valueType="clr">
                                      <p:cBhvr>
                                        <p:cTn id="84" dur="80"/>
                                        <p:tgtEl>
                                          <p:spTgt spid="1058"/>
                                        </p:tgtEl>
                                        <p:attrNameLst>
                                          <p:attrName>fillcolor</p:attrName>
                                        </p:attrNameLst>
                                      </p:cBhvr>
                                      <p:tavLst>
                                        <p:tav tm="0">
                                          <p:val>
                                            <p:clrVal>
                                              <a:schemeClr val="accent2"/>
                                            </p:clrVal>
                                          </p:val>
                                        </p:tav>
                                        <p:tav tm="50000">
                                          <p:val>
                                            <p:clrVal>
                                              <a:schemeClr val="hlink"/>
                                            </p:clrVal>
                                          </p:val>
                                        </p:tav>
                                      </p:tavLst>
                                    </p:anim>
                                    <p:set>
                                      <p:cBhvr>
                                        <p:cTn id="85" dur="80"/>
                                        <p:tgtEl>
                                          <p:spTgt spid="1058"/>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8" grpId="0"/>
      <p:bldP spid="1052" grpId="0"/>
      <p:bldP spid="1053" grpId="0"/>
      <p:bldP spid="1054" grpId="0"/>
      <p:bldP spid="1055" grpId="0"/>
      <p:bldP spid="1056" grpId="0"/>
      <p:bldP spid="1057" grpId="0"/>
      <p:bldP spid="1058" grpId="0"/>
      <p:bldP spid="1059" grpId="0"/>
      <p:bldP spid="1060" grpId="0"/>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a:extLst>
              <a:ext uri="{FF2B5EF4-FFF2-40B4-BE49-F238E27FC236}">
                <a16:creationId xmlns:a16="http://schemas.microsoft.com/office/drawing/2014/main" id="{B2EDEDF3-002C-463A-8B0C-F7BE129D37CF}"/>
              </a:ext>
            </a:extLst>
          </p:cNvPr>
          <p:cNvPicPr>
            <a:picLocks noChangeAspect="1"/>
          </p:cNvPicPr>
          <p:nvPr/>
        </p:nvPicPr>
        <p:blipFill>
          <a:blip r:embed="rId3"/>
          <a:stretch>
            <a:fillRect/>
          </a:stretch>
        </p:blipFill>
        <p:spPr>
          <a:xfrm rot="10333001" flipV="1">
            <a:off x="8881235" y="2753719"/>
            <a:ext cx="1676076" cy="1472284"/>
          </a:xfrm>
          <a:prstGeom prst="rect">
            <a:avLst/>
          </a:prstGeom>
          <a:effectLst>
            <a:outerShdw blurRad="50800" dist="38100" dir="5400000" algn="t" rotWithShape="0">
              <a:prstClr val="black">
                <a:alpha val="40000"/>
              </a:prstClr>
            </a:outerShdw>
          </a:effectLst>
        </p:spPr>
      </p:pic>
      <p:grpSp>
        <p:nvGrpSpPr>
          <p:cNvPr id="2" name="组合 1">
            <a:extLst>
              <a:ext uri="{FF2B5EF4-FFF2-40B4-BE49-F238E27FC236}">
                <a16:creationId xmlns:a16="http://schemas.microsoft.com/office/drawing/2014/main" id="{DA4FE020-773E-4BED-A4BD-4F9F59CF5998}"/>
              </a:ext>
            </a:extLst>
          </p:cNvPr>
          <p:cNvGrpSpPr/>
          <p:nvPr/>
        </p:nvGrpSpPr>
        <p:grpSpPr>
          <a:xfrm>
            <a:off x="10883348" y="0"/>
            <a:ext cx="665921" cy="1848678"/>
            <a:chOff x="10883348" y="0"/>
            <a:chExt cx="665921" cy="1848678"/>
          </a:xfrm>
        </p:grpSpPr>
        <p:sp>
          <p:nvSpPr>
            <p:cNvPr id="3" name="矩形 2">
              <a:extLst>
                <a:ext uri="{FF2B5EF4-FFF2-40B4-BE49-F238E27FC236}">
                  <a16:creationId xmlns:a16="http://schemas.microsoft.com/office/drawing/2014/main" id="{71BD9890-1454-4AF1-99BC-2482D757EB5F}"/>
                </a:ext>
              </a:extLst>
            </p:cNvPr>
            <p:cNvSpPr/>
            <p:nvPr/>
          </p:nvSpPr>
          <p:spPr>
            <a:xfrm>
              <a:off x="10883348" y="0"/>
              <a:ext cx="665921" cy="1848678"/>
            </a:xfrm>
            <a:prstGeom prst="rect">
              <a:avLst/>
            </a:prstGeom>
            <a:solidFill>
              <a:srgbClr val="F3F4ED"/>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A8E9B557-C0F5-4DC8-BECE-D25CAA46796E}"/>
                </a:ext>
              </a:extLst>
            </p:cNvPr>
            <p:cNvSpPr txBox="1"/>
            <p:nvPr/>
          </p:nvSpPr>
          <p:spPr>
            <a:xfrm>
              <a:off x="10970086" y="270957"/>
              <a:ext cx="492443" cy="1426031"/>
            </a:xfrm>
            <a:prstGeom prst="rect">
              <a:avLst/>
            </a:prstGeom>
            <a:noFill/>
          </p:spPr>
          <p:txBody>
            <a:bodyPr vert="eaVert" wrap="none" rtlCol="0">
              <a:spAutoFit/>
            </a:bodyPr>
            <a:lstStyle/>
            <a:p>
              <a:r>
                <a:rPr lang="zh-CN" altLang="en-US" sz="2000" spc="600" dirty="0">
                  <a:solidFill>
                    <a:srgbClr val="3B3734"/>
                  </a:solidFill>
                  <a:latin typeface="宋体" panose="02010600030101010101" pitchFamily="2" charset="-122"/>
                  <a:ea typeface="宋体" panose="02010600030101010101" pitchFamily="2" charset="-122"/>
                </a:rPr>
                <a:t>标题文字</a:t>
              </a:r>
            </a:p>
          </p:txBody>
        </p:sp>
      </p:grpSp>
      <p:sp>
        <p:nvSpPr>
          <p:cNvPr id="8" name="矩形 7">
            <a:extLst>
              <a:ext uri="{FF2B5EF4-FFF2-40B4-BE49-F238E27FC236}">
                <a16:creationId xmlns:a16="http://schemas.microsoft.com/office/drawing/2014/main" id="{8FA5541B-0DE2-4C23-B870-42C5E058E409}"/>
              </a:ext>
            </a:extLst>
          </p:cNvPr>
          <p:cNvSpPr/>
          <p:nvPr/>
        </p:nvSpPr>
        <p:spPr>
          <a:xfrm>
            <a:off x="1298106" y="1696988"/>
            <a:ext cx="6842041" cy="1708160"/>
          </a:xfrm>
          <a:prstGeom prst="rect">
            <a:avLst/>
          </a:prstGeom>
        </p:spPr>
        <p:txBody>
          <a:bodyPr wrap="square">
            <a:spAutoFit/>
          </a:bodyPr>
          <a:lstStyle/>
          <a:p>
            <a:pPr>
              <a:lnSpc>
                <a:spcPct val="150000"/>
              </a:lnSpc>
            </a:pPr>
            <a:r>
              <a:rPr lang="zh-CN" altLang="en-US" sz="1400" spc="600" dirty="0">
                <a:solidFill>
                  <a:srgbClr val="F3F4ED"/>
                </a:solidFill>
                <a:latin typeface="宋体" panose="02010600030101010101" pitchFamily="2" charset="-122"/>
                <a:ea typeface="宋体" panose="02010600030101010101" pitchFamily="2" charset="-122"/>
                <a:cs typeface="+mn-ea"/>
                <a:sym typeface="+mn-lt"/>
              </a:rPr>
              <a:t>玉骨那愁瘴雾，冰姿自有仙风。海仙时遣探芳丛。倒挂绿毛么凤。素面翻嫌粉涴，洗妆不褪唇红。高情已逐晓云空。不与梨花同梦。玉骨那愁瘴雾，冰姿自有仙风。海仙时遣探芳丛。倒挂绿毛么凤。素面翻嫌粉涴，洗妆不褪唇红。高情已逐晓云空。不与梨花同梦。</a:t>
            </a:r>
            <a:endParaRPr lang="zh-CN" altLang="en-US" sz="1400" dirty="0"/>
          </a:p>
        </p:txBody>
      </p:sp>
      <p:grpSp>
        <p:nvGrpSpPr>
          <p:cNvPr id="9" name="组合 8">
            <a:extLst>
              <a:ext uri="{FF2B5EF4-FFF2-40B4-BE49-F238E27FC236}">
                <a16:creationId xmlns:a16="http://schemas.microsoft.com/office/drawing/2014/main" id="{EFF1F178-587B-4148-871C-00CD49F7B1F5}"/>
              </a:ext>
            </a:extLst>
          </p:cNvPr>
          <p:cNvGrpSpPr/>
          <p:nvPr/>
        </p:nvGrpSpPr>
        <p:grpSpPr>
          <a:xfrm>
            <a:off x="909487" y="3594818"/>
            <a:ext cx="5590507" cy="1808922"/>
            <a:chOff x="-1060604" y="4363278"/>
            <a:chExt cx="2350309" cy="1808922"/>
          </a:xfrm>
        </p:grpSpPr>
        <p:sp>
          <p:nvSpPr>
            <p:cNvPr id="10" name="矩形 9">
              <a:extLst>
                <a:ext uri="{FF2B5EF4-FFF2-40B4-BE49-F238E27FC236}">
                  <a16:creationId xmlns:a16="http://schemas.microsoft.com/office/drawing/2014/main" id="{8E54CC51-6C18-439F-9852-18295A253EEE}"/>
                </a:ext>
              </a:extLst>
            </p:cNvPr>
            <p:cNvSpPr/>
            <p:nvPr/>
          </p:nvSpPr>
          <p:spPr>
            <a:xfrm>
              <a:off x="-897224" y="4363278"/>
              <a:ext cx="2186929" cy="1808922"/>
            </a:xfrm>
            <a:prstGeom prst="rect">
              <a:avLst/>
            </a:prstGeom>
            <a:solidFill>
              <a:srgbClr val="F3F4ED"/>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465F9A5E-6063-443B-812C-8E1F61742FE0}"/>
                </a:ext>
              </a:extLst>
            </p:cNvPr>
            <p:cNvSpPr txBox="1"/>
            <p:nvPr/>
          </p:nvSpPr>
          <p:spPr>
            <a:xfrm>
              <a:off x="-1060604" y="4702480"/>
              <a:ext cx="2350309" cy="1272210"/>
            </a:xfrm>
            <a:prstGeom prst="rect">
              <a:avLst/>
            </a:prstGeom>
            <a:noFill/>
          </p:spPr>
          <p:txBody>
            <a:bodyPr vert="eaVert" wrap="square" rtlCol="0">
              <a:spAutoFit/>
            </a:bodyPr>
            <a:lstStyle/>
            <a:p>
              <a:pPr algn="just">
                <a:lnSpc>
                  <a:spcPct val="150000"/>
                </a:lnSpc>
              </a:pPr>
              <a:r>
                <a:rPr lang="zh-CN" altLang="en-US" sz="1400" spc="600" dirty="0">
                  <a:solidFill>
                    <a:srgbClr val="3B3734"/>
                  </a:solidFill>
                  <a:latin typeface="宋体" panose="02010600030101010101" pitchFamily="2" charset="-122"/>
                  <a:ea typeface="宋体" panose="02010600030101010101" pitchFamily="2" charset="-122"/>
                  <a:cs typeface="+mn-ea"/>
                  <a:sym typeface="+mn-lt"/>
                </a:rPr>
                <a:t>玉骨那愁瘴雾，冰姿自有仙风。海仙时遣探芳丛。倒挂绿毛么凤。</a:t>
              </a:r>
              <a:r>
                <a:rPr lang="en-US" altLang="zh-CN" sz="1400" spc="600" dirty="0">
                  <a:solidFill>
                    <a:srgbClr val="3B3734"/>
                  </a:solidFill>
                  <a:latin typeface="宋体" panose="02010600030101010101" pitchFamily="2" charset="-122"/>
                  <a:ea typeface="宋体" panose="02010600030101010101" pitchFamily="2" charset="-122"/>
                  <a:cs typeface="+mn-ea"/>
                  <a:sym typeface="+mn-lt"/>
                </a:rPr>
                <a:t>  </a:t>
              </a:r>
              <a:r>
                <a:rPr lang="zh-CN" altLang="en-US" sz="1400" spc="600" dirty="0">
                  <a:solidFill>
                    <a:srgbClr val="3B3734"/>
                  </a:solidFill>
                  <a:latin typeface="宋体" panose="02010600030101010101" pitchFamily="2" charset="-122"/>
                  <a:ea typeface="宋体" panose="02010600030101010101" pitchFamily="2" charset="-122"/>
                  <a:cs typeface="+mn-ea"/>
                  <a:sym typeface="+mn-lt"/>
                </a:rPr>
                <a:t>素面翻嫌粉涴，洗妆不褪唇红。高情已逐晓云空。不与梨花同梦。</a:t>
              </a:r>
            </a:p>
          </p:txBody>
        </p:sp>
      </p:grpSp>
      <p:grpSp>
        <p:nvGrpSpPr>
          <p:cNvPr id="7" name="组合 6">
            <a:extLst>
              <a:ext uri="{FF2B5EF4-FFF2-40B4-BE49-F238E27FC236}">
                <a16:creationId xmlns:a16="http://schemas.microsoft.com/office/drawing/2014/main" id="{B269624A-AF6E-482F-AA54-007FF1FD4F08}"/>
              </a:ext>
            </a:extLst>
          </p:cNvPr>
          <p:cNvGrpSpPr/>
          <p:nvPr/>
        </p:nvGrpSpPr>
        <p:grpSpPr>
          <a:xfrm>
            <a:off x="401656" y="3863174"/>
            <a:ext cx="1299065" cy="1439778"/>
            <a:chOff x="2169438" y="1769150"/>
            <a:chExt cx="1299065" cy="1439778"/>
          </a:xfrm>
        </p:grpSpPr>
        <p:sp>
          <p:nvSpPr>
            <p:cNvPr id="5" name="文本框 4">
              <a:extLst>
                <a:ext uri="{FF2B5EF4-FFF2-40B4-BE49-F238E27FC236}">
                  <a16:creationId xmlns:a16="http://schemas.microsoft.com/office/drawing/2014/main" id="{E75B0DEC-AAFA-4444-8607-DDE798550315}"/>
                </a:ext>
              </a:extLst>
            </p:cNvPr>
            <p:cNvSpPr txBox="1"/>
            <p:nvPr/>
          </p:nvSpPr>
          <p:spPr>
            <a:xfrm rot="16200000">
              <a:off x="2483618" y="2224043"/>
              <a:ext cx="1107996" cy="861774"/>
            </a:xfrm>
            <a:prstGeom prst="rect">
              <a:avLst/>
            </a:prstGeom>
            <a:noFill/>
            <a:effectLst>
              <a:outerShdw blurRad="50800" dist="38100" dir="5400000" algn="t" rotWithShape="0">
                <a:prstClr val="black">
                  <a:alpha val="40000"/>
                </a:prstClr>
              </a:outerShdw>
            </a:effectLst>
          </p:spPr>
          <p:txBody>
            <a:bodyPr vert="eaVert" wrap="none" rtlCol="0">
              <a:spAutoFit/>
            </a:bodyPr>
            <a:lstStyle/>
            <a:p>
              <a:r>
                <a:rPr lang="zh-CN" altLang="en-US" sz="6000" dirty="0">
                  <a:solidFill>
                    <a:srgbClr val="3B3734"/>
                  </a:solidFill>
                  <a:latin typeface="TypeLand 康熙字典體試用版" pitchFamily="50" charset="-120"/>
                  <a:ea typeface="TypeLand 康熙字典體試用版" pitchFamily="50" charset="-120"/>
                </a:rPr>
                <a:t>花</a:t>
              </a:r>
            </a:p>
          </p:txBody>
        </p:sp>
        <p:sp>
          <p:nvSpPr>
            <p:cNvPr id="6" name="文本框 5">
              <a:extLst>
                <a:ext uri="{FF2B5EF4-FFF2-40B4-BE49-F238E27FC236}">
                  <a16:creationId xmlns:a16="http://schemas.microsoft.com/office/drawing/2014/main" id="{0A40E144-4CE3-4DC0-9FD0-CE3AB63946DC}"/>
                </a:ext>
              </a:extLst>
            </p:cNvPr>
            <p:cNvSpPr txBox="1"/>
            <p:nvPr/>
          </p:nvSpPr>
          <p:spPr>
            <a:xfrm rot="16200000">
              <a:off x="2030939" y="1907649"/>
              <a:ext cx="1292662" cy="1015663"/>
            </a:xfrm>
            <a:prstGeom prst="rect">
              <a:avLst/>
            </a:prstGeom>
            <a:noFill/>
            <a:effectLst>
              <a:outerShdw blurRad="50800" dist="38100" dir="5400000" algn="t" rotWithShape="0">
                <a:prstClr val="black">
                  <a:alpha val="40000"/>
                </a:prstClr>
              </a:outerShdw>
            </a:effectLst>
          </p:spPr>
          <p:txBody>
            <a:bodyPr vert="eaVert" wrap="none" rtlCol="0">
              <a:spAutoFit/>
            </a:bodyPr>
            <a:lstStyle/>
            <a:p>
              <a:r>
                <a:rPr lang="zh-CN" altLang="en-US" sz="7200" dirty="0">
                  <a:solidFill>
                    <a:srgbClr val="F3F4ED"/>
                  </a:solidFill>
                  <a:latin typeface="TypeLand 康熙字典體試用版" pitchFamily="50" charset="-120"/>
                  <a:ea typeface="TypeLand 康熙字典體試用版" pitchFamily="50" charset="-120"/>
                </a:rPr>
                <a:t>题</a:t>
              </a:r>
            </a:p>
          </p:txBody>
        </p:sp>
      </p:grpSp>
      <p:grpSp>
        <p:nvGrpSpPr>
          <p:cNvPr id="12" name="组合 11">
            <a:extLst>
              <a:ext uri="{FF2B5EF4-FFF2-40B4-BE49-F238E27FC236}">
                <a16:creationId xmlns:a16="http://schemas.microsoft.com/office/drawing/2014/main" id="{0ED1BB5C-1CCE-4EE1-8D48-71176F4209FE}"/>
              </a:ext>
            </a:extLst>
          </p:cNvPr>
          <p:cNvGrpSpPr/>
          <p:nvPr/>
        </p:nvGrpSpPr>
        <p:grpSpPr>
          <a:xfrm rot="20326291" flipV="1">
            <a:off x="7291215" y="3695722"/>
            <a:ext cx="5619550" cy="4492199"/>
            <a:chOff x="1099710" y="-2011619"/>
            <a:chExt cx="4671754" cy="3734543"/>
          </a:xfrm>
        </p:grpSpPr>
        <p:grpSp>
          <p:nvGrpSpPr>
            <p:cNvPr id="13" name="组合 12">
              <a:extLst>
                <a:ext uri="{FF2B5EF4-FFF2-40B4-BE49-F238E27FC236}">
                  <a16:creationId xmlns:a16="http://schemas.microsoft.com/office/drawing/2014/main" id="{D076CC05-C208-4FCD-AD05-0A0DC0E9395F}"/>
                </a:ext>
              </a:extLst>
            </p:cNvPr>
            <p:cNvGrpSpPr/>
            <p:nvPr/>
          </p:nvGrpSpPr>
          <p:grpSpPr>
            <a:xfrm rot="12584824">
              <a:off x="1719749" y="245021"/>
              <a:ext cx="2266797" cy="1477903"/>
              <a:chOff x="364384" y="2171398"/>
              <a:chExt cx="4814691" cy="3139074"/>
            </a:xfrm>
            <a:effectLst>
              <a:outerShdw blurRad="50800" dist="38100" dir="5400000" algn="t" rotWithShape="0">
                <a:prstClr val="black">
                  <a:alpha val="40000"/>
                </a:prstClr>
              </a:outerShdw>
            </a:effectLst>
          </p:grpSpPr>
          <p:pic>
            <p:nvPicPr>
              <p:cNvPr id="25" name="图片 24">
                <a:extLst>
                  <a:ext uri="{FF2B5EF4-FFF2-40B4-BE49-F238E27FC236}">
                    <a16:creationId xmlns:a16="http://schemas.microsoft.com/office/drawing/2014/main" id="{7A416FC4-4479-49C1-BFDF-3E9FBD927F6C}"/>
                  </a:ext>
                </a:extLst>
              </p:cNvPr>
              <p:cNvPicPr>
                <a:picLocks noChangeAspect="1"/>
              </p:cNvPicPr>
              <p:nvPr/>
            </p:nvPicPr>
            <p:blipFill>
              <a:blip r:embed="rId4"/>
              <a:stretch>
                <a:fillRect/>
              </a:stretch>
            </p:blipFill>
            <p:spPr>
              <a:xfrm rot="11715345">
                <a:off x="2742723" y="2171398"/>
                <a:ext cx="2436352" cy="1591148"/>
              </a:xfrm>
              <a:prstGeom prst="rect">
                <a:avLst/>
              </a:prstGeom>
            </p:spPr>
          </p:pic>
          <p:pic>
            <p:nvPicPr>
              <p:cNvPr id="26" name="图片 25">
                <a:extLst>
                  <a:ext uri="{FF2B5EF4-FFF2-40B4-BE49-F238E27FC236}">
                    <a16:creationId xmlns:a16="http://schemas.microsoft.com/office/drawing/2014/main" id="{D81EA972-44CA-457D-96CC-17DBBD9058F1}"/>
                  </a:ext>
                </a:extLst>
              </p:cNvPr>
              <p:cNvPicPr>
                <a:picLocks noChangeAspect="1"/>
              </p:cNvPicPr>
              <p:nvPr/>
            </p:nvPicPr>
            <p:blipFill>
              <a:blip r:embed="rId3"/>
              <a:stretch>
                <a:fillRect/>
              </a:stretch>
            </p:blipFill>
            <p:spPr>
              <a:xfrm rot="2004730">
                <a:off x="364384" y="2710757"/>
                <a:ext cx="2959565" cy="2599715"/>
              </a:xfrm>
              <a:prstGeom prst="rect">
                <a:avLst/>
              </a:prstGeom>
            </p:spPr>
          </p:pic>
        </p:grpSp>
        <p:pic>
          <p:nvPicPr>
            <p:cNvPr id="14" name="图片 13">
              <a:extLst>
                <a:ext uri="{FF2B5EF4-FFF2-40B4-BE49-F238E27FC236}">
                  <a16:creationId xmlns:a16="http://schemas.microsoft.com/office/drawing/2014/main" id="{071F942B-C264-4B22-8016-D8E184F582B9}"/>
                </a:ext>
              </a:extLst>
            </p:cNvPr>
            <p:cNvPicPr>
              <a:picLocks noChangeAspect="1"/>
            </p:cNvPicPr>
            <p:nvPr/>
          </p:nvPicPr>
          <p:blipFill>
            <a:blip r:embed="rId5"/>
            <a:stretch>
              <a:fillRect/>
            </a:stretch>
          </p:blipFill>
          <p:spPr>
            <a:xfrm rot="12047327" flipH="1">
              <a:off x="3506524" y="1089835"/>
              <a:ext cx="341380" cy="289021"/>
            </a:xfrm>
            <a:prstGeom prst="rect">
              <a:avLst/>
            </a:prstGeom>
            <a:effectLst>
              <a:outerShdw blurRad="50800" dist="38100" dir="5400000" algn="t" rotWithShape="0">
                <a:prstClr val="black">
                  <a:alpha val="40000"/>
                </a:prstClr>
              </a:outerShdw>
            </a:effectLst>
          </p:spPr>
        </p:pic>
        <p:grpSp>
          <p:nvGrpSpPr>
            <p:cNvPr id="15" name="组合 14">
              <a:extLst>
                <a:ext uri="{FF2B5EF4-FFF2-40B4-BE49-F238E27FC236}">
                  <a16:creationId xmlns:a16="http://schemas.microsoft.com/office/drawing/2014/main" id="{A3DAE909-BC3D-4D27-A7DB-2A4E11B3A368}"/>
                </a:ext>
              </a:extLst>
            </p:cNvPr>
            <p:cNvGrpSpPr/>
            <p:nvPr/>
          </p:nvGrpSpPr>
          <p:grpSpPr>
            <a:xfrm rot="3163015" flipH="1">
              <a:off x="1374585" y="-1297956"/>
              <a:ext cx="3328800" cy="1901474"/>
              <a:chOff x="3297488" y="4529402"/>
              <a:chExt cx="2587279" cy="1477903"/>
            </a:xfrm>
          </p:grpSpPr>
          <p:grpSp>
            <p:nvGrpSpPr>
              <p:cNvPr id="20" name="组合 19">
                <a:extLst>
                  <a:ext uri="{FF2B5EF4-FFF2-40B4-BE49-F238E27FC236}">
                    <a16:creationId xmlns:a16="http://schemas.microsoft.com/office/drawing/2014/main" id="{E435CEE0-4E0E-4E85-8878-68D3D2BE86A6}"/>
                  </a:ext>
                </a:extLst>
              </p:cNvPr>
              <p:cNvGrpSpPr/>
              <p:nvPr/>
            </p:nvGrpSpPr>
            <p:grpSpPr>
              <a:xfrm rot="12974730">
                <a:off x="3617970" y="4529402"/>
                <a:ext cx="2266797" cy="1477903"/>
                <a:chOff x="364384" y="2171398"/>
                <a:chExt cx="4814691" cy="3139074"/>
              </a:xfrm>
              <a:effectLst>
                <a:outerShdw blurRad="50800" dist="38100" dir="5400000" algn="t" rotWithShape="0">
                  <a:prstClr val="black">
                    <a:alpha val="40000"/>
                  </a:prstClr>
                </a:outerShdw>
              </a:effectLst>
            </p:grpSpPr>
            <p:pic>
              <p:nvPicPr>
                <p:cNvPr id="23" name="图片 22">
                  <a:extLst>
                    <a:ext uri="{FF2B5EF4-FFF2-40B4-BE49-F238E27FC236}">
                      <a16:creationId xmlns:a16="http://schemas.microsoft.com/office/drawing/2014/main" id="{937F13F7-BA20-465A-AA4C-30BC96FBDBB7}"/>
                    </a:ext>
                  </a:extLst>
                </p:cNvPr>
                <p:cNvPicPr>
                  <a:picLocks noChangeAspect="1"/>
                </p:cNvPicPr>
                <p:nvPr/>
              </p:nvPicPr>
              <p:blipFill>
                <a:blip r:embed="rId4"/>
                <a:stretch>
                  <a:fillRect/>
                </a:stretch>
              </p:blipFill>
              <p:spPr>
                <a:xfrm rot="11715345">
                  <a:off x="2742723" y="2171398"/>
                  <a:ext cx="2436352" cy="1591148"/>
                </a:xfrm>
                <a:prstGeom prst="rect">
                  <a:avLst/>
                </a:prstGeom>
              </p:spPr>
            </p:pic>
            <p:pic>
              <p:nvPicPr>
                <p:cNvPr id="24" name="图片 23">
                  <a:extLst>
                    <a:ext uri="{FF2B5EF4-FFF2-40B4-BE49-F238E27FC236}">
                      <a16:creationId xmlns:a16="http://schemas.microsoft.com/office/drawing/2014/main" id="{52C0CEA5-2F87-4261-AA9B-A7C1D8A20A0E}"/>
                    </a:ext>
                  </a:extLst>
                </p:cNvPr>
                <p:cNvPicPr>
                  <a:picLocks noChangeAspect="1"/>
                </p:cNvPicPr>
                <p:nvPr/>
              </p:nvPicPr>
              <p:blipFill>
                <a:blip r:embed="rId3"/>
                <a:stretch>
                  <a:fillRect/>
                </a:stretch>
              </p:blipFill>
              <p:spPr>
                <a:xfrm rot="2004730">
                  <a:off x="364384" y="2710757"/>
                  <a:ext cx="2959565" cy="2599715"/>
                </a:xfrm>
                <a:prstGeom prst="rect">
                  <a:avLst/>
                </a:prstGeom>
              </p:spPr>
            </p:pic>
          </p:grpSp>
          <p:pic>
            <p:nvPicPr>
              <p:cNvPr id="21" name="图片 20">
                <a:extLst>
                  <a:ext uri="{FF2B5EF4-FFF2-40B4-BE49-F238E27FC236}">
                    <a16:creationId xmlns:a16="http://schemas.microsoft.com/office/drawing/2014/main" id="{8F4019A2-199B-4ADA-8530-527ECE1F3784}"/>
                  </a:ext>
                </a:extLst>
              </p:cNvPr>
              <p:cNvPicPr>
                <a:picLocks noChangeAspect="1"/>
              </p:cNvPicPr>
              <p:nvPr/>
            </p:nvPicPr>
            <p:blipFill>
              <a:blip r:embed="rId5"/>
              <a:stretch>
                <a:fillRect/>
              </a:stretch>
            </p:blipFill>
            <p:spPr>
              <a:xfrm rot="12047327" flipH="1">
                <a:off x="5375084" y="5519480"/>
                <a:ext cx="341380" cy="289021"/>
              </a:xfrm>
              <a:prstGeom prst="rect">
                <a:avLst/>
              </a:prstGeom>
              <a:effectLst>
                <a:outerShdw blurRad="50800" dist="38100" dir="5400000" algn="t" rotWithShape="0">
                  <a:prstClr val="black">
                    <a:alpha val="40000"/>
                  </a:prstClr>
                </a:outerShdw>
              </a:effectLst>
            </p:spPr>
          </p:pic>
          <p:pic>
            <p:nvPicPr>
              <p:cNvPr id="22" name="图片 21">
                <a:extLst>
                  <a:ext uri="{FF2B5EF4-FFF2-40B4-BE49-F238E27FC236}">
                    <a16:creationId xmlns:a16="http://schemas.microsoft.com/office/drawing/2014/main" id="{9B84EC83-D63F-430B-BCDA-56A9FEB258F2}"/>
                  </a:ext>
                </a:extLst>
              </p:cNvPr>
              <p:cNvPicPr>
                <a:picLocks noChangeAspect="1"/>
              </p:cNvPicPr>
              <p:nvPr/>
            </p:nvPicPr>
            <p:blipFill>
              <a:blip r:embed="rId5"/>
              <a:stretch>
                <a:fillRect/>
              </a:stretch>
            </p:blipFill>
            <p:spPr>
              <a:xfrm rot="12047327" flipH="1">
                <a:off x="3297488" y="5086696"/>
                <a:ext cx="341380" cy="289021"/>
              </a:xfrm>
              <a:prstGeom prst="rect">
                <a:avLst/>
              </a:prstGeom>
              <a:effectLst>
                <a:outerShdw blurRad="50800" dist="38100" dir="5400000" algn="t" rotWithShape="0">
                  <a:prstClr val="black">
                    <a:alpha val="40000"/>
                  </a:prstClr>
                </a:outerShdw>
              </a:effectLst>
            </p:spPr>
          </p:pic>
        </p:grpSp>
        <p:grpSp>
          <p:nvGrpSpPr>
            <p:cNvPr id="16" name="组合 15">
              <a:extLst>
                <a:ext uri="{FF2B5EF4-FFF2-40B4-BE49-F238E27FC236}">
                  <a16:creationId xmlns:a16="http://schemas.microsoft.com/office/drawing/2014/main" id="{BFA9CB00-6DBA-496B-8299-1CC636B75A5D}"/>
                </a:ext>
              </a:extLst>
            </p:cNvPr>
            <p:cNvGrpSpPr/>
            <p:nvPr/>
          </p:nvGrpSpPr>
          <p:grpSpPr>
            <a:xfrm rot="9076580">
              <a:off x="3504667" y="-147580"/>
              <a:ext cx="2266797" cy="1477903"/>
              <a:chOff x="364384" y="2171398"/>
              <a:chExt cx="4814691" cy="3139074"/>
            </a:xfrm>
            <a:effectLst>
              <a:outerShdw blurRad="50800" dist="38100" dir="5400000" algn="t" rotWithShape="0">
                <a:prstClr val="black">
                  <a:alpha val="40000"/>
                </a:prstClr>
              </a:outerShdw>
            </a:effectLst>
          </p:grpSpPr>
          <p:pic>
            <p:nvPicPr>
              <p:cNvPr id="18" name="图片 17">
                <a:extLst>
                  <a:ext uri="{FF2B5EF4-FFF2-40B4-BE49-F238E27FC236}">
                    <a16:creationId xmlns:a16="http://schemas.microsoft.com/office/drawing/2014/main" id="{7545EA1C-5B5C-4A1D-BC61-CA8C246B1970}"/>
                  </a:ext>
                </a:extLst>
              </p:cNvPr>
              <p:cNvPicPr>
                <a:picLocks noChangeAspect="1"/>
              </p:cNvPicPr>
              <p:nvPr/>
            </p:nvPicPr>
            <p:blipFill>
              <a:blip r:embed="rId4"/>
              <a:stretch>
                <a:fillRect/>
              </a:stretch>
            </p:blipFill>
            <p:spPr>
              <a:xfrm rot="11715345">
                <a:off x="2742723" y="2171398"/>
                <a:ext cx="2436352" cy="1591148"/>
              </a:xfrm>
              <a:prstGeom prst="rect">
                <a:avLst/>
              </a:prstGeom>
            </p:spPr>
          </p:pic>
          <p:pic>
            <p:nvPicPr>
              <p:cNvPr id="19" name="图片 18">
                <a:extLst>
                  <a:ext uri="{FF2B5EF4-FFF2-40B4-BE49-F238E27FC236}">
                    <a16:creationId xmlns:a16="http://schemas.microsoft.com/office/drawing/2014/main" id="{530C73A3-1ACB-4AA3-A30D-BCE949A41183}"/>
                  </a:ext>
                </a:extLst>
              </p:cNvPr>
              <p:cNvPicPr>
                <a:picLocks noChangeAspect="1"/>
              </p:cNvPicPr>
              <p:nvPr/>
            </p:nvPicPr>
            <p:blipFill>
              <a:blip r:embed="rId3"/>
              <a:stretch>
                <a:fillRect/>
              </a:stretch>
            </p:blipFill>
            <p:spPr>
              <a:xfrm rot="2004730">
                <a:off x="364384" y="2710757"/>
                <a:ext cx="2959565" cy="2599715"/>
              </a:xfrm>
              <a:prstGeom prst="rect">
                <a:avLst/>
              </a:prstGeom>
            </p:spPr>
          </p:pic>
        </p:grpSp>
        <p:pic>
          <p:nvPicPr>
            <p:cNvPr id="17" name="图片 16">
              <a:extLst>
                <a:ext uri="{FF2B5EF4-FFF2-40B4-BE49-F238E27FC236}">
                  <a16:creationId xmlns:a16="http://schemas.microsoft.com/office/drawing/2014/main" id="{1A9DB0DB-A5B8-48E4-BB6D-F98D66D24358}"/>
                </a:ext>
              </a:extLst>
            </p:cNvPr>
            <p:cNvPicPr>
              <a:picLocks noChangeAspect="1"/>
            </p:cNvPicPr>
            <p:nvPr/>
          </p:nvPicPr>
          <p:blipFill>
            <a:blip r:embed="rId5"/>
            <a:stretch>
              <a:fillRect/>
            </a:stretch>
          </p:blipFill>
          <p:spPr>
            <a:xfrm rot="12047327" flipH="1">
              <a:off x="1099710" y="847351"/>
              <a:ext cx="341380" cy="289021"/>
            </a:xfrm>
            <a:prstGeom prst="rect">
              <a:avLst/>
            </a:prstGeom>
            <a:effectLst>
              <a:outerShdw blurRad="50800" dist="38100" dir="5400000" algn="t" rotWithShape="0">
                <a:prstClr val="black">
                  <a:alpha val="40000"/>
                </a:prstClr>
              </a:outerShdw>
            </a:effectLst>
          </p:spPr>
        </p:pic>
      </p:grpSp>
    </p:spTree>
    <p:extLst>
      <p:ext uri="{BB962C8B-B14F-4D97-AF65-F5344CB8AC3E}">
        <p14:creationId xmlns:p14="http://schemas.microsoft.com/office/powerpoint/2010/main" val="36455888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ircle(out)">
                                      <p:cBhvr>
                                        <p:cTn id="7" dur="2000"/>
                                        <p:tgtEl>
                                          <p:spTgt spid="12"/>
                                        </p:tgtEl>
                                      </p:cBhvr>
                                    </p:animEffect>
                                  </p:childTnLst>
                                </p:cTn>
                              </p:par>
                              <p:par>
                                <p:cTn id="8" presetID="6" presetClass="entr" presetSubtype="32"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circle(out)">
                                      <p:cBhvr>
                                        <p:cTn id="10" dur="2000"/>
                                        <p:tgtEl>
                                          <p:spTgt spid="27"/>
                                        </p:tgtEl>
                                      </p:cBhvr>
                                    </p:animEffect>
                                  </p:childTnLst>
                                </p:cTn>
                              </p:par>
                              <p:par>
                                <p:cTn id="11" presetID="53" presetClass="entr" presetSubtype="16"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animEffect transition="in" filter="fade">
                                      <p:cBhvr>
                                        <p:cTn id="15" dur="500"/>
                                        <p:tgtEl>
                                          <p:spTgt spid="8"/>
                                        </p:tgtEl>
                                      </p:cBhvr>
                                    </p:animEffect>
                                  </p:childTnLst>
                                </p:cTn>
                              </p:par>
                              <p:par>
                                <p:cTn id="16" presetID="53" presetClass="entr" presetSubtype="16"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p:cTn id="18" dur="500" fill="hold"/>
                                        <p:tgtEl>
                                          <p:spTgt spid="9"/>
                                        </p:tgtEl>
                                        <p:attrNameLst>
                                          <p:attrName>ppt_w</p:attrName>
                                        </p:attrNameLst>
                                      </p:cBhvr>
                                      <p:tavLst>
                                        <p:tav tm="0">
                                          <p:val>
                                            <p:fltVal val="0"/>
                                          </p:val>
                                        </p:tav>
                                        <p:tav tm="100000">
                                          <p:val>
                                            <p:strVal val="#ppt_w"/>
                                          </p:val>
                                        </p:tav>
                                      </p:tavLst>
                                    </p:anim>
                                    <p:anim calcmode="lin" valueType="num">
                                      <p:cBhvr>
                                        <p:cTn id="19" dur="500" fill="hold"/>
                                        <p:tgtEl>
                                          <p:spTgt spid="9"/>
                                        </p:tgtEl>
                                        <p:attrNameLst>
                                          <p:attrName>ppt_h</p:attrName>
                                        </p:attrNameLst>
                                      </p:cBhvr>
                                      <p:tavLst>
                                        <p:tav tm="0">
                                          <p:val>
                                            <p:fltVal val="0"/>
                                          </p:val>
                                        </p:tav>
                                        <p:tav tm="100000">
                                          <p:val>
                                            <p:strVal val="#ppt_h"/>
                                          </p:val>
                                        </p:tav>
                                      </p:tavLst>
                                    </p:anim>
                                    <p:animEffect transition="in" filter="fade">
                                      <p:cBhvr>
                                        <p:cTn id="20" dur="500"/>
                                        <p:tgtEl>
                                          <p:spTgt spid="9"/>
                                        </p:tgtEl>
                                      </p:cBhvr>
                                    </p:animEffect>
                                  </p:childTnLst>
                                </p:cTn>
                              </p:par>
                              <p:par>
                                <p:cTn id="21" presetID="53" presetClass="entr" presetSubtype="16"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500" fill="hold"/>
                                        <p:tgtEl>
                                          <p:spTgt spid="7"/>
                                        </p:tgtEl>
                                        <p:attrNameLst>
                                          <p:attrName>ppt_w</p:attrName>
                                        </p:attrNameLst>
                                      </p:cBhvr>
                                      <p:tavLst>
                                        <p:tav tm="0">
                                          <p:val>
                                            <p:fltVal val="0"/>
                                          </p:val>
                                        </p:tav>
                                        <p:tav tm="100000">
                                          <p:val>
                                            <p:strVal val="#ppt_w"/>
                                          </p:val>
                                        </p:tav>
                                      </p:tavLst>
                                    </p:anim>
                                    <p:anim calcmode="lin" valueType="num">
                                      <p:cBhvr>
                                        <p:cTn id="24" dur="500" fill="hold"/>
                                        <p:tgtEl>
                                          <p:spTgt spid="7"/>
                                        </p:tgtEl>
                                        <p:attrNameLst>
                                          <p:attrName>ppt_h</p:attrName>
                                        </p:attrNameLst>
                                      </p:cBhvr>
                                      <p:tavLst>
                                        <p:tav tm="0">
                                          <p:val>
                                            <p:fltVal val="0"/>
                                          </p:val>
                                        </p:tav>
                                        <p:tav tm="100000">
                                          <p:val>
                                            <p:strVal val="#ppt_h"/>
                                          </p:val>
                                        </p:tav>
                                      </p:tavLst>
                                    </p:anim>
                                    <p:animEffect transition="in" filter="fade">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A4FE020-773E-4BED-A4BD-4F9F59CF5998}"/>
              </a:ext>
            </a:extLst>
          </p:cNvPr>
          <p:cNvGrpSpPr/>
          <p:nvPr/>
        </p:nvGrpSpPr>
        <p:grpSpPr>
          <a:xfrm>
            <a:off x="10883348" y="0"/>
            <a:ext cx="665921" cy="1848678"/>
            <a:chOff x="10883348" y="0"/>
            <a:chExt cx="665921" cy="1848678"/>
          </a:xfrm>
        </p:grpSpPr>
        <p:sp>
          <p:nvSpPr>
            <p:cNvPr id="3" name="矩形 2">
              <a:extLst>
                <a:ext uri="{FF2B5EF4-FFF2-40B4-BE49-F238E27FC236}">
                  <a16:creationId xmlns:a16="http://schemas.microsoft.com/office/drawing/2014/main" id="{71BD9890-1454-4AF1-99BC-2482D757EB5F}"/>
                </a:ext>
              </a:extLst>
            </p:cNvPr>
            <p:cNvSpPr/>
            <p:nvPr/>
          </p:nvSpPr>
          <p:spPr>
            <a:xfrm>
              <a:off x="10883348" y="0"/>
              <a:ext cx="665921" cy="1848678"/>
            </a:xfrm>
            <a:prstGeom prst="rect">
              <a:avLst/>
            </a:prstGeom>
            <a:solidFill>
              <a:srgbClr val="F3F4ED"/>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A8E9B557-C0F5-4DC8-BECE-D25CAA46796E}"/>
                </a:ext>
              </a:extLst>
            </p:cNvPr>
            <p:cNvSpPr txBox="1"/>
            <p:nvPr/>
          </p:nvSpPr>
          <p:spPr>
            <a:xfrm>
              <a:off x="10970086" y="270957"/>
              <a:ext cx="492443" cy="1426031"/>
            </a:xfrm>
            <a:prstGeom prst="rect">
              <a:avLst/>
            </a:prstGeom>
            <a:noFill/>
          </p:spPr>
          <p:txBody>
            <a:bodyPr vert="eaVert" wrap="none" rtlCol="0">
              <a:spAutoFit/>
            </a:bodyPr>
            <a:lstStyle/>
            <a:p>
              <a:r>
                <a:rPr lang="zh-CN" altLang="en-US" sz="2000" spc="600" dirty="0">
                  <a:solidFill>
                    <a:srgbClr val="3B3734"/>
                  </a:solidFill>
                  <a:latin typeface="宋体" panose="02010600030101010101" pitchFamily="2" charset="-122"/>
                  <a:ea typeface="宋体" panose="02010600030101010101" pitchFamily="2" charset="-122"/>
                </a:rPr>
                <a:t>标题文字</a:t>
              </a:r>
            </a:p>
          </p:txBody>
        </p:sp>
      </p:grpSp>
      <p:grpSp>
        <p:nvGrpSpPr>
          <p:cNvPr id="6" name="组合 5">
            <a:extLst>
              <a:ext uri="{FF2B5EF4-FFF2-40B4-BE49-F238E27FC236}">
                <a16:creationId xmlns:a16="http://schemas.microsoft.com/office/drawing/2014/main" id="{6A0EB6FD-9B4D-45E1-B3DD-A5EE7084212F}"/>
              </a:ext>
            </a:extLst>
          </p:cNvPr>
          <p:cNvGrpSpPr/>
          <p:nvPr/>
        </p:nvGrpSpPr>
        <p:grpSpPr>
          <a:xfrm>
            <a:off x="2264632" y="1625826"/>
            <a:ext cx="1577533" cy="3474031"/>
            <a:chOff x="773182" y="965758"/>
            <a:chExt cx="1577533" cy="3474031"/>
          </a:xfrm>
        </p:grpSpPr>
        <p:grpSp>
          <p:nvGrpSpPr>
            <p:cNvPr id="25" name="组合 24">
              <a:extLst>
                <a:ext uri="{FF2B5EF4-FFF2-40B4-BE49-F238E27FC236}">
                  <a16:creationId xmlns:a16="http://schemas.microsoft.com/office/drawing/2014/main" id="{D4B9EE4C-7E6F-4FE7-A080-CA872036E89C}"/>
                </a:ext>
              </a:extLst>
            </p:cNvPr>
            <p:cNvGrpSpPr/>
            <p:nvPr/>
          </p:nvGrpSpPr>
          <p:grpSpPr>
            <a:xfrm>
              <a:off x="773182" y="965758"/>
              <a:ext cx="598542" cy="598542"/>
              <a:chOff x="1081295" y="1654560"/>
              <a:chExt cx="598542" cy="598542"/>
            </a:xfrm>
          </p:grpSpPr>
          <p:sp>
            <p:nvSpPr>
              <p:cNvPr id="28" name="椭圆 27">
                <a:extLst>
                  <a:ext uri="{FF2B5EF4-FFF2-40B4-BE49-F238E27FC236}">
                    <a16:creationId xmlns:a16="http://schemas.microsoft.com/office/drawing/2014/main" id="{E9B35734-30A7-4E17-96C5-EC26A0CF7A54}"/>
                  </a:ext>
                </a:extLst>
              </p:cNvPr>
              <p:cNvSpPr/>
              <p:nvPr/>
            </p:nvSpPr>
            <p:spPr>
              <a:xfrm>
                <a:off x="1081295" y="1654560"/>
                <a:ext cx="598542" cy="598542"/>
              </a:xfrm>
              <a:prstGeom prst="ellipse">
                <a:avLst/>
              </a:prstGeom>
              <a:solidFill>
                <a:srgbClr val="F3F4ED"/>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文本框 28">
                <a:extLst>
                  <a:ext uri="{FF2B5EF4-FFF2-40B4-BE49-F238E27FC236}">
                    <a16:creationId xmlns:a16="http://schemas.microsoft.com/office/drawing/2014/main" id="{1161595E-8734-44D4-A85D-95E0D1FCA391}"/>
                  </a:ext>
                </a:extLst>
              </p:cNvPr>
              <p:cNvSpPr txBox="1"/>
              <p:nvPr/>
            </p:nvSpPr>
            <p:spPr>
              <a:xfrm>
                <a:off x="1159993" y="1753776"/>
                <a:ext cx="441146" cy="400110"/>
              </a:xfrm>
              <a:prstGeom prst="rect">
                <a:avLst/>
              </a:prstGeom>
              <a:noFill/>
            </p:spPr>
            <p:txBody>
              <a:bodyPr wrap="none" rtlCol="0">
                <a:spAutoFit/>
              </a:bodyPr>
              <a:lstStyle/>
              <a:p>
                <a:r>
                  <a:rPr lang="zh-CN" altLang="en-US" sz="2000" dirty="0">
                    <a:solidFill>
                      <a:srgbClr val="3B3734"/>
                    </a:solidFill>
                    <a:cs typeface="+mn-ea"/>
                    <a:sym typeface="+mn-lt"/>
                  </a:rPr>
                  <a:t>壹</a:t>
                </a:r>
              </a:p>
            </p:txBody>
          </p:sp>
        </p:grpSp>
        <p:sp>
          <p:nvSpPr>
            <p:cNvPr id="26" name="文本框 25">
              <a:extLst>
                <a:ext uri="{FF2B5EF4-FFF2-40B4-BE49-F238E27FC236}">
                  <a16:creationId xmlns:a16="http://schemas.microsoft.com/office/drawing/2014/main" id="{1E6C8549-17BD-4C14-8529-CD02D2850670}"/>
                </a:ext>
              </a:extLst>
            </p:cNvPr>
            <p:cNvSpPr txBox="1"/>
            <p:nvPr/>
          </p:nvSpPr>
          <p:spPr>
            <a:xfrm>
              <a:off x="793999" y="1711193"/>
              <a:ext cx="615553" cy="1528624"/>
            </a:xfrm>
            <a:prstGeom prst="rect">
              <a:avLst/>
            </a:prstGeom>
            <a:noFill/>
          </p:spPr>
          <p:txBody>
            <a:bodyPr vert="eaVert" wrap="none" rtlCol="0">
              <a:spAutoFit/>
            </a:bodyPr>
            <a:lstStyle/>
            <a:p>
              <a:r>
                <a:rPr lang="zh-CN" altLang="en-US" sz="2800" dirty="0">
                  <a:solidFill>
                    <a:srgbClr val="F3F4ED"/>
                  </a:solidFill>
                  <a:latin typeface="宋体" panose="02010600030101010101" pitchFamily="2" charset="-122"/>
                  <a:ea typeface="宋体" panose="02010600030101010101" pitchFamily="2" charset="-122"/>
                </a:rPr>
                <a:t>标题文字</a:t>
              </a:r>
            </a:p>
          </p:txBody>
        </p:sp>
        <p:sp>
          <p:nvSpPr>
            <p:cNvPr id="27" name="文本框 26">
              <a:extLst>
                <a:ext uri="{FF2B5EF4-FFF2-40B4-BE49-F238E27FC236}">
                  <a16:creationId xmlns:a16="http://schemas.microsoft.com/office/drawing/2014/main" id="{6C0F72DD-3830-4446-B7F4-3868FADFB177}"/>
                </a:ext>
              </a:extLst>
            </p:cNvPr>
            <p:cNvSpPr txBox="1"/>
            <p:nvPr/>
          </p:nvSpPr>
          <p:spPr>
            <a:xfrm>
              <a:off x="1438927" y="965758"/>
              <a:ext cx="911788" cy="3474031"/>
            </a:xfrm>
            <a:prstGeom prst="rect">
              <a:avLst/>
            </a:prstGeom>
            <a:noFill/>
          </p:spPr>
          <p:txBody>
            <a:bodyPr vert="eaVert" wrap="square" rtlCol="0">
              <a:spAutoFit/>
            </a:bodyPr>
            <a:lstStyle/>
            <a:p>
              <a:pPr algn="just">
                <a:lnSpc>
                  <a:spcPct val="150000"/>
                </a:lnSpc>
              </a:pPr>
              <a:r>
                <a:rPr lang="zh-CN" altLang="en-US" sz="1050" spc="300" dirty="0">
                  <a:solidFill>
                    <a:srgbClr val="F3F4ED"/>
                  </a:solidFill>
                  <a:latin typeface="宋体" panose="02010600030101010101" pitchFamily="2" charset="-122"/>
                  <a:ea typeface="宋体" panose="02010600030101010101" pitchFamily="2" charset="-122"/>
                  <a:cs typeface="+mn-ea"/>
                  <a:sym typeface="+mn-lt"/>
                </a:rPr>
                <a:t>玉骨那愁瘴雾，冰姿自有仙风。海仙时遣探芳丛。倒挂绿毛么凤。素面翻嫌粉涴，洗妆不褪唇红。高情已逐晓云空。不与梨花同梦。</a:t>
              </a:r>
            </a:p>
          </p:txBody>
        </p:sp>
      </p:grpSp>
      <p:grpSp>
        <p:nvGrpSpPr>
          <p:cNvPr id="8" name="组合 7">
            <a:extLst>
              <a:ext uri="{FF2B5EF4-FFF2-40B4-BE49-F238E27FC236}">
                <a16:creationId xmlns:a16="http://schemas.microsoft.com/office/drawing/2014/main" id="{C67F27F8-80BD-4D63-ABF1-934C8DD4F52A}"/>
              </a:ext>
            </a:extLst>
          </p:cNvPr>
          <p:cNvGrpSpPr/>
          <p:nvPr/>
        </p:nvGrpSpPr>
        <p:grpSpPr>
          <a:xfrm>
            <a:off x="6333594" y="1625826"/>
            <a:ext cx="1577533" cy="3474031"/>
            <a:chOff x="773182" y="965758"/>
            <a:chExt cx="1577533" cy="3474031"/>
          </a:xfrm>
        </p:grpSpPr>
        <p:grpSp>
          <p:nvGrpSpPr>
            <p:cNvPr id="15" name="组合 14">
              <a:extLst>
                <a:ext uri="{FF2B5EF4-FFF2-40B4-BE49-F238E27FC236}">
                  <a16:creationId xmlns:a16="http://schemas.microsoft.com/office/drawing/2014/main" id="{597E2425-9C10-478B-8B72-F7759981244F}"/>
                </a:ext>
              </a:extLst>
            </p:cNvPr>
            <p:cNvGrpSpPr/>
            <p:nvPr/>
          </p:nvGrpSpPr>
          <p:grpSpPr>
            <a:xfrm>
              <a:off x="773182" y="965758"/>
              <a:ext cx="598542" cy="598542"/>
              <a:chOff x="1081295" y="1654560"/>
              <a:chExt cx="598542" cy="598542"/>
            </a:xfrm>
          </p:grpSpPr>
          <p:sp>
            <p:nvSpPr>
              <p:cNvPr id="18" name="椭圆 17">
                <a:extLst>
                  <a:ext uri="{FF2B5EF4-FFF2-40B4-BE49-F238E27FC236}">
                    <a16:creationId xmlns:a16="http://schemas.microsoft.com/office/drawing/2014/main" id="{02BDF013-1C6C-4B3E-B743-4E43AAA703CD}"/>
                  </a:ext>
                </a:extLst>
              </p:cNvPr>
              <p:cNvSpPr/>
              <p:nvPr/>
            </p:nvSpPr>
            <p:spPr>
              <a:xfrm>
                <a:off x="1081295" y="1654560"/>
                <a:ext cx="598542" cy="598542"/>
              </a:xfrm>
              <a:prstGeom prst="ellipse">
                <a:avLst/>
              </a:prstGeom>
              <a:solidFill>
                <a:srgbClr val="F3F4ED"/>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B3734"/>
                  </a:solidFill>
                </a:endParaRPr>
              </a:p>
            </p:txBody>
          </p:sp>
          <p:sp>
            <p:nvSpPr>
              <p:cNvPr id="19" name="文本框 18">
                <a:extLst>
                  <a:ext uri="{FF2B5EF4-FFF2-40B4-BE49-F238E27FC236}">
                    <a16:creationId xmlns:a16="http://schemas.microsoft.com/office/drawing/2014/main" id="{DD881430-6EE8-443C-9702-978DBE9E8E7F}"/>
                  </a:ext>
                </a:extLst>
              </p:cNvPr>
              <p:cNvSpPr txBox="1"/>
              <p:nvPr/>
            </p:nvSpPr>
            <p:spPr>
              <a:xfrm>
                <a:off x="1159993" y="1753776"/>
                <a:ext cx="441146" cy="400110"/>
              </a:xfrm>
              <a:prstGeom prst="rect">
                <a:avLst/>
              </a:prstGeom>
              <a:noFill/>
            </p:spPr>
            <p:txBody>
              <a:bodyPr wrap="none" rtlCol="0">
                <a:spAutoFit/>
              </a:bodyPr>
              <a:lstStyle/>
              <a:p>
                <a:r>
                  <a:rPr lang="zh-CN" altLang="en-US" sz="2000" dirty="0">
                    <a:solidFill>
                      <a:srgbClr val="3B3734"/>
                    </a:solidFill>
                    <a:cs typeface="+mn-ea"/>
                    <a:sym typeface="+mn-lt"/>
                  </a:rPr>
                  <a:t>叁</a:t>
                </a:r>
              </a:p>
            </p:txBody>
          </p:sp>
        </p:grpSp>
        <p:sp>
          <p:nvSpPr>
            <p:cNvPr id="16" name="文本框 15">
              <a:extLst>
                <a:ext uri="{FF2B5EF4-FFF2-40B4-BE49-F238E27FC236}">
                  <a16:creationId xmlns:a16="http://schemas.microsoft.com/office/drawing/2014/main" id="{2AE48A0E-3730-4F51-A0F8-E30560A6A31B}"/>
                </a:ext>
              </a:extLst>
            </p:cNvPr>
            <p:cNvSpPr txBox="1"/>
            <p:nvPr/>
          </p:nvSpPr>
          <p:spPr>
            <a:xfrm>
              <a:off x="793999" y="1711193"/>
              <a:ext cx="615553" cy="1528624"/>
            </a:xfrm>
            <a:prstGeom prst="rect">
              <a:avLst/>
            </a:prstGeom>
            <a:noFill/>
          </p:spPr>
          <p:txBody>
            <a:bodyPr vert="eaVert" wrap="none" rtlCol="0">
              <a:spAutoFit/>
            </a:bodyPr>
            <a:lstStyle/>
            <a:p>
              <a:r>
                <a:rPr lang="zh-CN" altLang="en-US" sz="2800" dirty="0">
                  <a:solidFill>
                    <a:srgbClr val="F3F4ED"/>
                  </a:solidFill>
                  <a:latin typeface="宋体" panose="02010600030101010101" pitchFamily="2" charset="-122"/>
                  <a:ea typeface="宋体" panose="02010600030101010101" pitchFamily="2" charset="-122"/>
                </a:rPr>
                <a:t>标题文字</a:t>
              </a:r>
            </a:p>
          </p:txBody>
        </p:sp>
        <p:sp>
          <p:nvSpPr>
            <p:cNvPr id="17" name="文本框 16">
              <a:extLst>
                <a:ext uri="{FF2B5EF4-FFF2-40B4-BE49-F238E27FC236}">
                  <a16:creationId xmlns:a16="http://schemas.microsoft.com/office/drawing/2014/main" id="{6B3BB844-CB65-4E92-956D-3844B8377496}"/>
                </a:ext>
              </a:extLst>
            </p:cNvPr>
            <p:cNvSpPr txBox="1"/>
            <p:nvPr/>
          </p:nvSpPr>
          <p:spPr>
            <a:xfrm>
              <a:off x="1438927" y="965758"/>
              <a:ext cx="911788" cy="3474031"/>
            </a:xfrm>
            <a:prstGeom prst="rect">
              <a:avLst/>
            </a:prstGeom>
            <a:noFill/>
          </p:spPr>
          <p:txBody>
            <a:bodyPr vert="eaVert" wrap="square" rtlCol="0">
              <a:spAutoFit/>
            </a:bodyPr>
            <a:lstStyle/>
            <a:p>
              <a:pPr algn="just">
                <a:lnSpc>
                  <a:spcPct val="150000"/>
                </a:lnSpc>
              </a:pPr>
              <a:r>
                <a:rPr lang="zh-CN" altLang="en-US" sz="1050" spc="300" dirty="0">
                  <a:solidFill>
                    <a:srgbClr val="F3F4ED"/>
                  </a:solidFill>
                  <a:latin typeface="宋体" panose="02010600030101010101" pitchFamily="2" charset="-122"/>
                  <a:ea typeface="宋体" panose="02010600030101010101" pitchFamily="2" charset="-122"/>
                  <a:cs typeface="+mn-ea"/>
                  <a:sym typeface="+mn-lt"/>
                </a:rPr>
                <a:t>玉骨那愁瘴雾，冰姿自有仙风。海仙时遣探芳丛。倒挂绿毛么凤。素面翻嫌粉涴，洗妆不褪唇红。高情已逐晓云空。不与梨花同梦。</a:t>
              </a:r>
            </a:p>
          </p:txBody>
        </p:sp>
      </p:grpSp>
      <p:grpSp>
        <p:nvGrpSpPr>
          <p:cNvPr id="37" name="组合 36">
            <a:extLst>
              <a:ext uri="{FF2B5EF4-FFF2-40B4-BE49-F238E27FC236}">
                <a16:creationId xmlns:a16="http://schemas.microsoft.com/office/drawing/2014/main" id="{DB043C10-524C-4806-9FE7-492647455121}"/>
              </a:ext>
            </a:extLst>
          </p:cNvPr>
          <p:cNvGrpSpPr/>
          <p:nvPr/>
        </p:nvGrpSpPr>
        <p:grpSpPr>
          <a:xfrm>
            <a:off x="4157870" y="1534041"/>
            <a:ext cx="1938130" cy="3657600"/>
            <a:chOff x="3925957" y="2017643"/>
            <a:chExt cx="1938130" cy="3657600"/>
          </a:xfrm>
        </p:grpSpPr>
        <p:sp>
          <p:nvSpPr>
            <p:cNvPr id="30" name="矩形 29">
              <a:extLst>
                <a:ext uri="{FF2B5EF4-FFF2-40B4-BE49-F238E27FC236}">
                  <a16:creationId xmlns:a16="http://schemas.microsoft.com/office/drawing/2014/main" id="{329BC131-C368-4C8A-9F61-72D79968B31D}"/>
                </a:ext>
              </a:extLst>
            </p:cNvPr>
            <p:cNvSpPr/>
            <p:nvPr/>
          </p:nvSpPr>
          <p:spPr>
            <a:xfrm>
              <a:off x="3925957" y="2017643"/>
              <a:ext cx="1938130" cy="3657600"/>
            </a:xfrm>
            <a:prstGeom prst="rect">
              <a:avLst/>
            </a:prstGeom>
            <a:solidFill>
              <a:srgbClr val="F3F4ED"/>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1" name="组合 30">
              <a:extLst>
                <a:ext uri="{FF2B5EF4-FFF2-40B4-BE49-F238E27FC236}">
                  <a16:creationId xmlns:a16="http://schemas.microsoft.com/office/drawing/2014/main" id="{E0DFAF2C-97CE-4CED-A0C7-F36C9867BFCA}"/>
                </a:ext>
              </a:extLst>
            </p:cNvPr>
            <p:cNvGrpSpPr/>
            <p:nvPr/>
          </p:nvGrpSpPr>
          <p:grpSpPr>
            <a:xfrm>
              <a:off x="4106255" y="2130226"/>
              <a:ext cx="1577533" cy="3474031"/>
              <a:chOff x="773182" y="965758"/>
              <a:chExt cx="1577533" cy="3474031"/>
            </a:xfrm>
          </p:grpSpPr>
          <p:grpSp>
            <p:nvGrpSpPr>
              <p:cNvPr id="32" name="组合 31">
                <a:extLst>
                  <a:ext uri="{FF2B5EF4-FFF2-40B4-BE49-F238E27FC236}">
                    <a16:creationId xmlns:a16="http://schemas.microsoft.com/office/drawing/2014/main" id="{5C98BA1E-1548-422D-BF16-ADC722E49B19}"/>
                  </a:ext>
                </a:extLst>
              </p:cNvPr>
              <p:cNvGrpSpPr/>
              <p:nvPr/>
            </p:nvGrpSpPr>
            <p:grpSpPr>
              <a:xfrm>
                <a:off x="773182" y="965758"/>
                <a:ext cx="598542" cy="598542"/>
                <a:chOff x="1081295" y="1654560"/>
                <a:chExt cx="598542" cy="598542"/>
              </a:xfrm>
            </p:grpSpPr>
            <p:sp>
              <p:nvSpPr>
                <p:cNvPr id="35" name="椭圆 34">
                  <a:extLst>
                    <a:ext uri="{FF2B5EF4-FFF2-40B4-BE49-F238E27FC236}">
                      <a16:creationId xmlns:a16="http://schemas.microsoft.com/office/drawing/2014/main" id="{325812C1-0227-4BE9-A166-2119B27B8898}"/>
                    </a:ext>
                  </a:extLst>
                </p:cNvPr>
                <p:cNvSpPr/>
                <p:nvPr/>
              </p:nvSpPr>
              <p:spPr>
                <a:xfrm>
                  <a:off x="1081295" y="1654560"/>
                  <a:ext cx="598542" cy="598542"/>
                </a:xfrm>
                <a:prstGeom prst="ellipse">
                  <a:avLst/>
                </a:prstGeom>
                <a:solidFill>
                  <a:srgbClr val="3B373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B3734"/>
                    </a:solidFill>
                  </a:endParaRPr>
                </a:p>
              </p:txBody>
            </p:sp>
            <p:sp>
              <p:nvSpPr>
                <p:cNvPr id="36" name="文本框 35">
                  <a:extLst>
                    <a:ext uri="{FF2B5EF4-FFF2-40B4-BE49-F238E27FC236}">
                      <a16:creationId xmlns:a16="http://schemas.microsoft.com/office/drawing/2014/main" id="{104B9C43-A789-4DB5-84F5-12C835D53EF3}"/>
                    </a:ext>
                  </a:extLst>
                </p:cNvPr>
                <p:cNvSpPr txBox="1"/>
                <p:nvPr/>
              </p:nvSpPr>
              <p:spPr>
                <a:xfrm>
                  <a:off x="1159993" y="1753776"/>
                  <a:ext cx="441146" cy="400110"/>
                </a:xfrm>
                <a:prstGeom prst="rect">
                  <a:avLst/>
                </a:prstGeom>
                <a:noFill/>
              </p:spPr>
              <p:txBody>
                <a:bodyPr wrap="none" rtlCol="0">
                  <a:spAutoFit/>
                </a:bodyPr>
                <a:lstStyle/>
                <a:p>
                  <a:r>
                    <a:rPr lang="zh-CN" altLang="en-US" sz="2000" dirty="0">
                      <a:solidFill>
                        <a:srgbClr val="F3F4ED"/>
                      </a:solidFill>
                      <a:cs typeface="+mn-ea"/>
                      <a:sym typeface="+mn-lt"/>
                    </a:rPr>
                    <a:t>贰</a:t>
                  </a:r>
                </a:p>
              </p:txBody>
            </p:sp>
          </p:grpSp>
          <p:sp>
            <p:nvSpPr>
              <p:cNvPr id="33" name="文本框 32">
                <a:extLst>
                  <a:ext uri="{FF2B5EF4-FFF2-40B4-BE49-F238E27FC236}">
                    <a16:creationId xmlns:a16="http://schemas.microsoft.com/office/drawing/2014/main" id="{34C725BE-A4EC-416C-84CC-D89DB26A4484}"/>
                  </a:ext>
                </a:extLst>
              </p:cNvPr>
              <p:cNvSpPr txBox="1"/>
              <p:nvPr/>
            </p:nvSpPr>
            <p:spPr>
              <a:xfrm>
                <a:off x="793999" y="1711193"/>
                <a:ext cx="615553" cy="1528624"/>
              </a:xfrm>
              <a:prstGeom prst="rect">
                <a:avLst/>
              </a:prstGeom>
              <a:noFill/>
            </p:spPr>
            <p:txBody>
              <a:bodyPr vert="eaVert" wrap="none" rtlCol="0">
                <a:spAutoFit/>
              </a:bodyPr>
              <a:lstStyle/>
              <a:p>
                <a:r>
                  <a:rPr lang="zh-CN" altLang="en-US" sz="2800" dirty="0">
                    <a:latin typeface="宋体" panose="02010600030101010101" pitchFamily="2" charset="-122"/>
                    <a:ea typeface="宋体" panose="02010600030101010101" pitchFamily="2" charset="-122"/>
                  </a:rPr>
                  <a:t>标题文字</a:t>
                </a:r>
              </a:p>
            </p:txBody>
          </p:sp>
          <p:sp>
            <p:nvSpPr>
              <p:cNvPr id="34" name="文本框 33">
                <a:extLst>
                  <a:ext uri="{FF2B5EF4-FFF2-40B4-BE49-F238E27FC236}">
                    <a16:creationId xmlns:a16="http://schemas.microsoft.com/office/drawing/2014/main" id="{F3633848-5219-458A-BA81-51FDC5E5CC42}"/>
                  </a:ext>
                </a:extLst>
              </p:cNvPr>
              <p:cNvSpPr txBox="1"/>
              <p:nvPr/>
            </p:nvSpPr>
            <p:spPr>
              <a:xfrm>
                <a:off x="1438927" y="965758"/>
                <a:ext cx="911788" cy="3474031"/>
              </a:xfrm>
              <a:prstGeom prst="rect">
                <a:avLst/>
              </a:prstGeom>
              <a:noFill/>
            </p:spPr>
            <p:txBody>
              <a:bodyPr vert="eaVert" wrap="square" rtlCol="0">
                <a:spAutoFit/>
              </a:bodyPr>
              <a:lstStyle/>
              <a:p>
                <a:pPr algn="just">
                  <a:lnSpc>
                    <a:spcPct val="150000"/>
                  </a:lnSpc>
                </a:pPr>
                <a:r>
                  <a:rPr lang="zh-CN" altLang="en-US" sz="1050" spc="300" dirty="0">
                    <a:latin typeface="宋体" panose="02010600030101010101" pitchFamily="2" charset="-122"/>
                    <a:ea typeface="宋体" panose="02010600030101010101" pitchFamily="2" charset="-122"/>
                    <a:cs typeface="+mn-ea"/>
                    <a:sym typeface="+mn-lt"/>
                  </a:rPr>
                  <a:t>玉骨那愁瘴雾，冰姿自有仙风。海仙时遣探芳丛。倒挂绿毛么凤。素面翻嫌粉涴，洗妆不褪唇红。高情已逐晓云空。不与梨花同梦。</a:t>
                </a:r>
              </a:p>
            </p:txBody>
          </p:sp>
        </p:grpSp>
      </p:grpSp>
      <p:grpSp>
        <p:nvGrpSpPr>
          <p:cNvPr id="38" name="组合 37">
            <a:extLst>
              <a:ext uri="{FF2B5EF4-FFF2-40B4-BE49-F238E27FC236}">
                <a16:creationId xmlns:a16="http://schemas.microsoft.com/office/drawing/2014/main" id="{8E6C8FE3-975B-4E14-B008-6C92338D6B3A}"/>
              </a:ext>
            </a:extLst>
          </p:cNvPr>
          <p:cNvGrpSpPr/>
          <p:nvPr/>
        </p:nvGrpSpPr>
        <p:grpSpPr>
          <a:xfrm>
            <a:off x="8107018" y="1534041"/>
            <a:ext cx="1938130" cy="3657600"/>
            <a:chOff x="3925957" y="2017643"/>
            <a:chExt cx="1938130" cy="3657600"/>
          </a:xfrm>
        </p:grpSpPr>
        <p:sp>
          <p:nvSpPr>
            <p:cNvPr id="39" name="矩形 38">
              <a:extLst>
                <a:ext uri="{FF2B5EF4-FFF2-40B4-BE49-F238E27FC236}">
                  <a16:creationId xmlns:a16="http://schemas.microsoft.com/office/drawing/2014/main" id="{0A496129-F512-4584-9A68-E77F2C05FF18}"/>
                </a:ext>
              </a:extLst>
            </p:cNvPr>
            <p:cNvSpPr/>
            <p:nvPr/>
          </p:nvSpPr>
          <p:spPr>
            <a:xfrm>
              <a:off x="3925957" y="2017643"/>
              <a:ext cx="1938130" cy="3657600"/>
            </a:xfrm>
            <a:prstGeom prst="rect">
              <a:avLst/>
            </a:prstGeom>
            <a:solidFill>
              <a:srgbClr val="F3F4ED"/>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0" name="组合 39">
              <a:extLst>
                <a:ext uri="{FF2B5EF4-FFF2-40B4-BE49-F238E27FC236}">
                  <a16:creationId xmlns:a16="http://schemas.microsoft.com/office/drawing/2014/main" id="{E18FCD77-2406-4524-B6A0-0F0A8F642D5A}"/>
                </a:ext>
              </a:extLst>
            </p:cNvPr>
            <p:cNvGrpSpPr/>
            <p:nvPr/>
          </p:nvGrpSpPr>
          <p:grpSpPr>
            <a:xfrm>
              <a:off x="4106255" y="2130226"/>
              <a:ext cx="1577533" cy="3474031"/>
              <a:chOff x="773182" y="965758"/>
              <a:chExt cx="1577533" cy="3474031"/>
            </a:xfrm>
          </p:grpSpPr>
          <p:grpSp>
            <p:nvGrpSpPr>
              <p:cNvPr id="41" name="组合 40">
                <a:extLst>
                  <a:ext uri="{FF2B5EF4-FFF2-40B4-BE49-F238E27FC236}">
                    <a16:creationId xmlns:a16="http://schemas.microsoft.com/office/drawing/2014/main" id="{1CC63FC2-BF98-465E-AB38-6E83547FD6A2}"/>
                  </a:ext>
                </a:extLst>
              </p:cNvPr>
              <p:cNvGrpSpPr/>
              <p:nvPr/>
            </p:nvGrpSpPr>
            <p:grpSpPr>
              <a:xfrm>
                <a:off x="773182" y="965758"/>
                <a:ext cx="598542" cy="598542"/>
                <a:chOff x="1081295" y="1654560"/>
                <a:chExt cx="598542" cy="598542"/>
              </a:xfrm>
            </p:grpSpPr>
            <p:sp>
              <p:nvSpPr>
                <p:cNvPr id="44" name="椭圆 43">
                  <a:extLst>
                    <a:ext uri="{FF2B5EF4-FFF2-40B4-BE49-F238E27FC236}">
                      <a16:creationId xmlns:a16="http://schemas.microsoft.com/office/drawing/2014/main" id="{DAF4EBCC-D4E1-4E36-8E28-979784B1B1B1}"/>
                    </a:ext>
                  </a:extLst>
                </p:cNvPr>
                <p:cNvSpPr/>
                <p:nvPr/>
              </p:nvSpPr>
              <p:spPr>
                <a:xfrm>
                  <a:off x="1081295" y="1654560"/>
                  <a:ext cx="598542" cy="598542"/>
                </a:xfrm>
                <a:prstGeom prst="ellipse">
                  <a:avLst/>
                </a:prstGeom>
                <a:solidFill>
                  <a:srgbClr val="3B373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B3734"/>
                    </a:solidFill>
                  </a:endParaRPr>
                </a:p>
              </p:txBody>
            </p:sp>
            <p:sp>
              <p:nvSpPr>
                <p:cNvPr id="45" name="文本框 44">
                  <a:extLst>
                    <a:ext uri="{FF2B5EF4-FFF2-40B4-BE49-F238E27FC236}">
                      <a16:creationId xmlns:a16="http://schemas.microsoft.com/office/drawing/2014/main" id="{F45FEAC7-D176-4D55-B16E-D2336B87D629}"/>
                    </a:ext>
                  </a:extLst>
                </p:cNvPr>
                <p:cNvSpPr txBox="1"/>
                <p:nvPr/>
              </p:nvSpPr>
              <p:spPr>
                <a:xfrm>
                  <a:off x="1159993" y="1753776"/>
                  <a:ext cx="441146" cy="400110"/>
                </a:xfrm>
                <a:prstGeom prst="rect">
                  <a:avLst/>
                </a:prstGeom>
                <a:noFill/>
              </p:spPr>
              <p:txBody>
                <a:bodyPr wrap="none" rtlCol="0">
                  <a:spAutoFit/>
                </a:bodyPr>
                <a:lstStyle/>
                <a:p>
                  <a:r>
                    <a:rPr lang="zh-CN" altLang="en-US" sz="2000" dirty="0">
                      <a:solidFill>
                        <a:srgbClr val="F3F4ED"/>
                      </a:solidFill>
                      <a:cs typeface="+mn-ea"/>
                      <a:sym typeface="+mn-lt"/>
                    </a:rPr>
                    <a:t>肆</a:t>
                  </a:r>
                </a:p>
              </p:txBody>
            </p:sp>
          </p:grpSp>
          <p:sp>
            <p:nvSpPr>
              <p:cNvPr id="42" name="文本框 41">
                <a:extLst>
                  <a:ext uri="{FF2B5EF4-FFF2-40B4-BE49-F238E27FC236}">
                    <a16:creationId xmlns:a16="http://schemas.microsoft.com/office/drawing/2014/main" id="{95551BF8-E610-42F6-BFBC-89B5C47EEB45}"/>
                  </a:ext>
                </a:extLst>
              </p:cNvPr>
              <p:cNvSpPr txBox="1"/>
              <p:nvPr/>
            </p:nvSpPr>
            <p:spPr>
              <a:xfrm>
                <a:off x="793999" y="1711193"/>
                <a:ext cx="615553" cy="1528624"/>
              </a:xfrm>
              <a:prstGeom prst="rect">
                <a:avLst/>
              </a:prstGeom>
              <a:noFill/>
            </p:spPr>
            <p:txBody>
              <a:bodyPr vert="eaVert" wrap="none" rtlCol="0">
                <a:spAutoFit/>
              </a:bodyPr>
              <a:lstStyle/>
              <a:p>
                <a:r>
                  <a:rPr lang="zh-CN" altLang="en-US" sz="2800" dirty="0">
                    <a:latin typeface="宋体" panose="02010600030101010101" pitchFamily="2" charset="-122"/>
                    <a:ea typeface="宋体" panose="02010600030101010101" pitchFamily="2" charset="-122"/>
                  </a:rPr>
                  <a:t>标题文字</a:t>
                </a:r>
              </a:p>
            </p:txBody>
          </p:sp>
          <p:sp>
            <p:nvSpPr>
              <p:cNvPr id="43" name="文本框 42">
                <a:extLst>
                  <a:ext uri="{FF2B5EF4-FFF2-40B4-BE49-F238E27FC236}">
                    <a16:creationId xmlns:a16="http://schemas.microsoft.com/office/drawing/2014/main" id="{37019262-641B-4D19-BF47-8D1768B24A5C}"/>
                  </a:ext>
                </a:extLst>
              </p:cNvPr>
              <p:cNvSpPr txBox="1"/>
              <p:nvPr/>
            </p:nvSpPr>
            <p:spPr>
              <a:xfrm>
                <a:off x="1438927" y="965758"/>
                <a:ext cx="911788" cy="3474031"/>
              </a:xfrm>
              <a:prstGeom prst="rect">
                <a:avLst/>
              </a:prstGeom>
              <a:noFill/>
            </p:spPr>
            <p:txBody>
              <a:bodyPr vert="eaVert" wrap="square" rtlCol="0">
                <a:spAutoFit/>
              </a:bodyPr>
              <a:lstStyle/>
              <a:p>
                <a:pPr algn="just">
                  <a:lnSpc>
                    <a:spcPct val="150000"/>
                  </a:lnSpc>
                </a:pPr>
                <a:r>
                  <a:rPr lang="zh-CN" altLang="en-US" sz="1050" spc="300" dirty="0">
                    <a:latin typeface="宋体" panose="02010600030101010101" pitchFamily="2" charset="-122"/>
                    <a:ea typeface="宋体" panose="02010600030101010101" pitchFamily="2" charset="-122"/>
                    <a:cs typeface="+mn-ea"/>
                    <a:sym typeface="+mn-lt"/>
                  </a:rPr>
                  <a:t>玉骨那愁瘴雾，冰姿自有仙风。海仙时遣探芳丛。倒挂绿毛么凤。素面翻嫌粉涴，洗妆不褪唇红。高情已逐晓云空。不与梨花同梦。</a:t>
                </a:r>
              </a:p>
            </p:txBody>
          </p:sp>
        </p:grpSp>
      </p:grpSp>
      <p:grpSp>
        <p:nvGrpSpPr>
          <p:cNvPr id="62" name="组合 61">
            <a:extLst>
              <a:ext uri="{FF2B5EF4-FFF2-40B4-BE49-F238E27FC236}">
                <a16:creationId xmlns:a16="http://schemas.microsoft.com/office/drawing/2014/main" id="{818F815F-AB9E-4DFC-AD87-5C6FCAAE7D42}"/>
              </a:ext>
            </a:extLst>
          </p:cNvPr>
          <p:cNvGrpSpPr/>
          <p:nvPr/>
        </p:nvGrpSpPr>
        <p:grpSpPr>
          <a:xfrm rot="6300000">
            <a:off x="-3009155" y="2196999"/>
            <a:ext cx="5619550" cy="5434202"/>
            <a:chOff x="-1083390" y="3974063"/>
            <a:chExt cx="5619550" cy="5434202"/>
          </a:xfrm>
        </p:grpSpPr>
        <p:pic>
          <p:nvPicPr>
            <p:cNvPr id="46" name="图片 45">
              <a:extLst>
                <a:ext uri="{FF2B5EF4-FFF2-40B4-BE49-F238E27FC236}">
                  <a16:creationId xmlns:a16="http://schemas.microsoft.com/office/drawing/2014/main" id="{553F4C46-E809-4FC8-8B5D-C848A8920F5D}"/>
                </a:ext>
              </a:extLst>
            </p:cNvPr>
            <p:cNvPicPr>
              <a:picLocks noChangeAspect="1"/>
            </p:cNvPicPr>
            <p:nvPr/>
          </p:nvPicPr>
          <p:blipFill>
            <a:blip r:embed="rId3"/>
            <a:stretch>
              <a:fillRect/>
            </a:stretch>
          </p:blipFill>
          <p:spPr>
            <a:xfrm rot="10333001" flipV="1">
              <a:off x="506630" y="3974063"/>
              <a:ext cx="1676076" cy="1472284"/>
            </a:xfrm>
            <a:prstGeom prst="rect">
              <a:avLst/>
            </a:prstGeom>
            <a:effectLst>
              <a:outerShdw blurRad="50800" dist="38100" dir="5400000" algn="t" rotWithShape="0">
                <a:prstClr val="black">
                  <a:alpha val="40000"/>
                </a:prstClr>
              </a:outerShdw>
            </a:effectLst>
          </p:spPr>
        </p:pic>
        <p:grpSp>
          <p:nvGrpSpPr>
            <p:cNvPr id="47" name="组合 46">
              <a:extLst>
                <a:ext uri="{FF2B5EF4-FFF2-40B4-BE49-F238E27FC236}">
                  <a16:creationId xmlns:a16="http://schemas.microsoft.com/office/drawing/2014/main" id="{ECAD82AF-FAB9-402B-A4ED-3232E1B949AF}"/>
                </a:ext>
              </a:extLst>
            </p:cNvPr>
            <p:cNvGrpSpPr/>
            <p:nvPr/>
          </p:nvGrpSpPr>
          <p:grpSpPr>
            <a:xfrm rot="20326291" flipV="1">
              <a:off x="-1083390" y="4916066"/>
              <a:ext cx="5619550" cy="4492199"/>
              <a:chOff x="1099710" y="-2011619"/>
              <a:chExt cx="4671754" cy="3734543"/>
            </a:xfrm>
          </p:grpSpPr>
          <p:grpSp>
            <p:nvGrpSpPr>
              <p:cNvPr id="48" name="组合 47">
                <a:extLst>
                  <a:ext uri="{FF2B5EF4-FFF2-40B4-BE49-F238E27FC236}">
                    <a16:creationId xmlns:a16="http://schemas.microsoft.com/office/drawing/2014/main" id="{B705644E-3ECD-4121-81CB-7E6B32334B38}"/>
                  </a:ext>
                </a:extLst>
              </p:cNvPr>
              <p:cNvGrpSpPr/>
              <p:nvPr/>
            </p:nvGrpSpPr>
            <p:grpSpPr>
              <a:xfrm rot="12584824">
                <a:off x="1719749" y="245021"/>
                <a:ext cx="2266797" cy="1477903"/>
                <a:chOff x="364384" y="2171398"/>
                <a:chExt cx="4814691" cy="3139074"/>
              </a:xfrm>
              <a:effectLst>
                <a:outerShdw blurRad="50800" dist="38100" dir="5400000" algn="t" rotWithShape="0">
                  <a:prstClr val="black">
                    <a:alpha val="40000"/>
                  </a:prstClr>
                </a:outerShdw>
              </a:effectLst>
            </p:grpSpPr>
            <p:pic>
              <p:nvPicPr>
                <p:cNvPr id="60" name="图片 59">
                  <a:extLst>
                    <a:ext uri="{FF2B5EF4-FFF2-40B4-BE49-F238E27FC236}">
                      <a16:creationId xmlns:a16="http://schemas.microsoft.com/office/drawing/2014/main" id="{11B96D5E-73A3-4395-8B00-F4D1534875A2}"/>
                    </a:ext>
                  </a:extLst>
                </p:cNvPr>
                <p:cNvPicPr>
                  <a:picLocks noChangeAspect="1"/>
                </p:cNvPicPr>
                <p:nvPr/>
              </p:nvPicPr>
              <p:blipFill>
                <a:blip r:embed="rId4"/>
                <a:stretch>
                  <a:fillRect/>
                </a:stretch>
              </p:blipFill>
              <p:spPr>
                <a:xfrm rot="11715345">
                  <a:off x="2742723" y="2171398"/>
                  <a:ext cx="2436352" cy="1591148"/>
                </a:xfrm>
                <a:prstGeom prst="rect">
                  <a:avLst/>
                </a:prstGeom>
              </p:spPr>
            </p:pic>
            <p:pic>
              <p:nvPicPr>
                <p:cNvPr id="61" name="图片 60">
                  <a:extLst>
                    <a:ext uri="{FF2B5EF4-FFF2-40B4-BE49-F238E27FC236}">
                      <a16:creationId xmlns:a16="http://schemas.microsoft.com/office/drawing/2014/main" id="{2E602954-EF94-4AA4-86FB-CECAF4C215C4}"/>
                    </a:ext>
                  </a:extLst>
                </p:cNvPr>
                <p:cNvPicPr>
                  <a:picLocks noChangeAspect="1"/>
                </p:cNvPicPr>
                <p:nvPr/>
              </p:nvPicPr>
              <p:blipFill>
                <a:blip r:embed="rId3"/>
                <a:stretch>
                  <a:fillRect/>
                </a:stretch>
              </p:blipFill>
              <p:spPr>
                <a:xfrm rot="2004730">
                  <a:off x="364384" y="2710757"/>
                  <a:ext cx="2959565" cy="2599715"/>
                </a:xfrm>
                <a:prstGeom prst="rect">
                  <a:avLst/>
                </a:prstGeom>
              </p:spPr>
            </p:pic>
          </p:grpSp>
          <p:pic>
            <p:nvPicPr>
              <p:cNvPr id="49" name="图片 48">
                <a:extLst>
                  <a:ext uri="{FF2B5EF4-FFF2-40B4-BE49-F238E27FC236}">
                    <a16:creationId xmlns:a16="http://schemas.microsoft.com/office/drawing/2014/main" id="{AA9FEC2A-6643-4F79-8366-110E279BDC83}"/>
                  </a:ext>
                </a:extLst>
              </p:cNvPr>
              <p:cNvPicPr>
                <a:picLocks noChangeAspect="1"/>
              </p:cNvPicPr>
              <p:nvPr/>
            </p:nvPicPr>
            <p:blipFill>
              <a:blip r:embed="rId5"/>
              <a:stretch>
                <a:fillRect/>
              </a:stretch>
            </p:blipFill>
            <p:spPr>
              <a:xfrm rot="12047327" flipH="1">
                <a:off x="3506524" y="1089835"/>
                <a:ext cx="341380" cy="289021"/>
              </a:xfrm>
              <a:prstGeom prst="rect">
                <a:avLst/>
              </a:prstGeom>
              <a:effectLst>
                <a:outerShdw blurRad="50800" dist="38100" dir="5400000" algn="t" rotWithShape="0">
                  <a:prstClr val="black">
                    <a:alpha val="40000"/>
                  </a:prstClr>
                </a:outerShdw>
              </a:effectLst>
            </p:spPr>
          </p:pic>
          <p:grpSp>
            <p:nvGrpSpPr>
              <p:cNvPr id="50" name="组合 49">
                <a:extLst>
                  <a:ext uri="{FF2B5EF4-FFF2-40B4-BE49-F238E27FC236}">
                    <a16:creationId xmlns:a16="http://schemas.microsoft.com/office/drawing/2014/main" id="{8066F791-6D13-4821-A903-B09C75570EC3}"/>
                  </a:ext>
                </a:extLst>
              </p:cNvPr>
              <p:cNvGrpSpPr/>
              <p:nvPr/>
            </p:nvGrpSpPr>
            <p:grpSpPr>
              <a:xfrm rot="3163015" flipH="1">
                <a:off x="1374585" y="-1297956"/>
                <a:ext cx="3328800" cy="1901474"/>
                <a:chOff x="3297488" y="4529402"/>
                <a:chExt cx="2587279" cy="1477903"/>
              </a:xfrm>
            </p:grpSpPr>
            <p:grpSp>
              <p:nvGrpSpPr>
                <p:cNvPr id="55" name="组合 54">
                  <a:extLst>
                    <a:ext uri="{FF2B5EF4-FFF2-40B4-BE49-F238E27FC236}">
                      <a16:creationId xmlns:a16="http://schemas.microsoft.com/office/drawing/2014/main" id="{F7F68F38-1BD3-4FDC-BBC2-9954733DEFE7}"/>
                    </a:ext>
                  </a:extLst>
                </p:cNvPr>
                <p:cNvGrpSpPr/>
                <p:nvPr/>
              </p:nvGrpSpPr>
              <p:grpSpPr>
                <a:xfrm rot="12974730">
                  <a:off x="3617970" y="4529402"/>
                  <a:ext cx="2266797" cy="1477903"/>
                  <a:chOff x="364384" y="2171398"/>
                  <a:chExt cx="4814691" cy="3139074"/>
                </a:xfrm>
                <a:effectLst>
                  <a:outerShdw blurRad="50800" dist="38100" dir="5400000" algn="t" rotWithShape="0">
                    <a:prstClr val="black">
                      <a:alpha val="40000"/>
                    </a:prstClr>
                  </a:outerShdw>
                </a:effectLst>
              </p:grpSpPr>
              <p:pic>
                <p:nvPicPr>
                  <p:cNvPr id="58" name="图片 57">
                    <a:extLst>
                      <a:ext uri="{FF2B5EF4-FFF2-40B4-BE49-F238E27FC236}">
                        <a16:creationId xmlns:a16="http://schemas.microsoft.com/office/drawing/2014/main" id="{519DA7AD-19AD-43F3-82D0-EF0B50DE1F46}"/>
                      </a:ext>
                    </a:extLst>
                  </p:cNvPr>
                  <p:cNvPicPr>
                    <a:picLocks noChangeAspect="1"/>
                  </p:cNvPicPr>
                  <p:nvPr/>
                </p:nvPicPr>
                <p:blipFill>
                  <a:blip r:embed="rId4"/>
                  <a:stretch>
                    <a:fillRect/>
                  </a:stretch>
                </p:blipFill>
                <p:spPr>
                  <a:xfrm rot="11715345">
                    <a:off x="2742723" y="2171398"/>
                    <a:ext cx="2436352" cy="1591148"/>
                  </a:xfrm>
                  <a:prstGeom prst="rect">
                    <a:avLst/>
                  </a:prstGeom>
                </p:spPr>
              </p:pic>
              <p:pic>
                <p:nvPicPr>
                  <p:cNvPr id="59" name="图片 58">
                    <a:extLst>
                      <a:ext uri="{FF2B5EF4-FFF2-40B4-BE49-F238E27FC236}">
                        <a16:creationId xmlns:a16="http://schemas.microsoft.com/office/drawing/2014/main" id="{E5011BAB-0F19-4CBB-A155-684C27A5BF02}"/>
                      </a:ext>
                    </a:extLst>
                  </p:cNvPr>
                  <p:cNvPicPr>
                    <a:picLocks noChangeAspect="1"/>
                  </p:cNvPicPr>
                  <p:nvPr/>
                </p:nvPicPr>
                <p:blipFill>
                  <a:blip r:embed="rId3"/>
                  <a:stretch>
                    <a:fillRect/>
                  </a:stretch>
                </p:blipFill>
                <p:spPr>
                  <a:xfrm rot="2004730">
                    <a:off x="364384" y="2710757"/>
                    <a:ext cx="2959565" cy="2599715"/>
                  </a:xfrm>
                  <a:prstGeom prst="rect">
                    <a:avLst/>
                  </a:prstGeom>
                </p:spPr>
              </p:pic>
            </p:grpSp>
            <p:pic>
              <p:nvPicPr>
                <p:cNvPr id="56" name="图片 55">
                  <a:extLst>
                    <a:ext uri="{FF2B5EF4-FFF2-40B4-BE49-F238E27FC236}">
                      <a16:creationId xmlns:a16="http://schemas.microsoft.com/office/drawing/2014/main" id="{16E4E483-D206-41A1-B5C8-B97D41D1AAEC}"/>
                    </a:ext>
                  </a:extLst>
                </p:cNvPr>
                <p:cNvPicPr>
                  <a:picLocks noChangeAspect="1"/>
                </p:cNvPicPr>
                <p:nvPr/>
              </p:nvPicPr>
              <p:blipFill>
                <a:blip r:embed="rId5"/>
                <a:stretch>
                  <a:fillRect/>
                </a:stretch>
              </p:blipFill>
              <p:spPr>
                <a:xfrm rot="12047327" flipH="1">
                  <a:off x="5375084" y="5519480"/>
                  <a:ext cx="341380" cy="289021"/>
                </a:xfrm>
                <a:prstGeom prst="rect">
                  <a:avLst/>
                </a:prstGeom>
                <a:effectLst>
                  <a:outerShdw blurRad="50800" dist="38100" dir="5400000" algn="t" rotWithShape="0">
                    <a:prstClr val="black">
                      <a:alpha val="40000"/>
                    </a:prstClr>
                  </a:outerShdw>
                </a:effectLst>
              </p:spPr>
            </p:pic>
            <p:pic>
              <p:nvPicPr>
                <p:cNvPr id="57" name="图片 56">
                  <a:extLst>
                    <a:ext uri="{FF2B5EF4-FFF2-40B4-BE49-F238E27FC236}">
                      <a16:creationId xmlns:a16="http://schemas.microsoft.com/office/drawing/2014/main" id="{351B75CF-E56F-4847-AE2F-8A94C94AF55B}"/>
                    </a:ext>
                  </a:extLst>
                </p:cNvPr>
                <p:cNvPicPr>
                  <a:picLocks noChangeAspect="1"/>
                </p:cNvPicPr>
                <p:nvPr/>
              </p:nvPicPr>
              <p:blipFill>
                <a:blip r:embed="rId5"/>
                <a:stretch>
                  <a:fillRect/>
                </a:stretch>
              </p:blipFill>
              <p:spPr>
                <a:xfrm rot="12047327" flipH="1">
                  <a:off x="3297488" y="5086696"/>
                  <a:ext cx="341380" cy="289021"/>
                </a:xfrm>
                <a:prstGeom prst="rect">
                  <a:avLst/>
                </a:prstGeom>
                <a:effectLst>
                  <a:outerShdw blurRad="50800" dist="38100" dir="5400000" algn="t" rotWithShape="0">
                    <a:prstClr val="black">
                      <a:alpha val="40000"/>
                    </a:prstClr>
                  </a:outerShdw>
                </a:effectLst>
              </p:spPr>
            </p:pic>
          </p:grpSp>
          <p:grpSp>
            <p:nvGrpSpPr>
              <p:cNvPr id="51" name="组合 50">
                <a:extLst>
                  <a:ext uri="{FF2B5EF4-FFF2-40B4-BE49-F238E27FC236}">
                    <a16:creationId xmlns:a16="http://schemas.microsoft.com/office/drawing/2014/main" id="{A3AA61D8-0360-426A-9CF6-07E16F614138}"/>
                  </a:ext>
                </a:extLst>
              </p:cNvPr>
              <p:cNvGrpSpPr/>
              <p:nvPr/>
            </p:nvGrpSpPr>
            <p:grpSpPr>
              <a:xfrm rot="9076580">
                <a:off x="3504667" y="-147580"/>
                <a:ext cx="2266797" cy="1477903"/>
                <a:chOff x="364384" y="2171398"/>
                <a:chExt cx="4814691" cy="3139074"/>
              </a:xfrm>
              <a:effectLst>
                <a:outerShdw blurRad="50800" dist="38100" dir="5400000" algn="t" rotWithShape="0">
                  <a:prstClr val="black">
                    <a:alpha val="40000"/>
                  </a:prstClr>
                </a:outerShdw>
              </a:effectLst>
            </p:grpSpPr>
            <p:pic>
              <p:nvPicPr>
                <p:cNvPr id="53" name="图片 52">
                  <a:extLst>
                    <a:ext uri="{FF2B5EF4-FFF2-40B4-BE49-F238E27FC236}">
                      <a16:creationId xmlns:a16="http://schemas.microsoft.com/office/drawing/2014/main" id="{4BC2FF5D-F06A-4F2A-A6D3-CE30788920F5}"/>
                    </a:ext>
                  </a:extLst>
                </p:cNvPr>
                <p:cNvPicPr>
                  <a:picLocks noChangeAspect="1"/>
                </p:cNvPicPr>
                <p:nvPr/>
              </p:nvPicPr>
              <p:blipFill>
                <a:blip r:embed="rId4"/>
                <a:stretch>
                  <a:fillRect/>
                </a:stretch>
              </p:blipFill>
              <p:spPr>
                <a:xfrm rot="11715345">
                  <a:off x="2742723" y="2171398"/>
                  <a:ext cx="2436352" cy="1591148"/>
                </a:xfrm>
                <a:prstGeom prst="rect">
                  <a:avLst/>
                </a:prstGeom>
              </p:spPr>
            </p:pic>
            <p:pic>
              <p:nvPicPr>
                <p:cNvPr id="54" name="图片 53">
                  <a:extLst>
                    <a:ext uri="{FF2B5EF4-FFF2-40B4-BE49-F238E27FC236}">
                      <a16:creationId xmlns:a16="http://schemas.microsoft.com/office/drawing/2014/main" id="{57FD6EED-8442-4230-B2F6-21E9F12E066B}"/>
                    </a:ext>
                  </a:extLst>
                </p:cNvPr>
                <p:cNvPicPr>
                  <a:picLocks noChangeAspect="1"/>
                </p:cNvPicPr>
                <p:nvPr/>
              </p:nvPicPr>
              <p:blipFill>
                <a:blip r:embed="rId3"/>
                <a:stretch>
                  <a:fillRect/>
                </a:stretch>
              </p:blipFill>
              <p:spPr>
                <a:xfrm rot="2004730">
                  <a:off x="364384" y="2710757"/>
                  <a:ext cx="2959565" cy="2599715"/>
                </a:xfrm>
                <a:prstGeom prst="rect">
                  <a:avLst/>
                </a:prstGeom>
              </p:spPr>
            </p:pic>
          </p:grpSp>
          <p:pic>
            <p:nvPicPr>
              <p:cNvPr id="52" name="图片 51">
                <a:extLst>
                  <a:ext uri="{FF2B5EF4-FFF2-40B4-BE49-F238E27FC236}">
                    <a16:creationId xmlns:a16="http://schemas.microsoft.com/office/drawing/2014/main" id="{2E6DD710-D3D3-4307-B64D-823A294229A3}"/>
                  </a:ext>
                </a:extLst>
              </p:cNvPr>
              <p:cNvPicPr>
                <a:picLocks noChangeAspect="1"/>
              </p:cNvPicPr>
              <p:nvPr/>
            </p:nvPicPr>
            <p:blipFill>
              <a:blip r:embed="rId5"/>
              <a:stretch>
                <a:fillRect/>
              </a:stretch>
            </p:blipFill>
            <p:spPr>
              <a:xfrm rot="12047327" flipH="1">
                <a:off x="1099710" y="847351"/>
                <a:ext cx="341380" cy="289021"/>
              </a:xfrm>
              <a:prstGeom prst="rect">
                <a:avLst/>
              </a:prstGeom>
              <a:effectLst>
                <a:outerShdw blurRad="50800" dist="38100" dir="5400000" algn="t" rotWithShape="0">
                  <a:prstClr val="black">
                    <a:alpha val="40000"/>
                  </a:prstClr>
                </a:outerShdw>
              </a:effectLst>
            </p:spPr>
          </p:pic>
        </p:grpSp>
      </p:grpSp>
    </p:spTree>
    <p:extLst>
      <p:ext uri="{BB962C8B-B14F-4D97-AF65-F5344CB8AC3E}">
        <p14:creationId xmlns:p14="http://schemas.microsoft.com/office/powerpoint/2010/main" val="83761588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with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circle(out)">
                                      <p:cBhvr>
                                        <p:cTn id="7" dur="2000"/>
                                        <p:tgtEl>
                                          <p:spTgt spid="62"/>
                                        </p:tgtEl>
                                      </p:cBhvr>
                                    </p:animEffect>
                                  </p:childTnLst>
                                </p:cTn>
                              </p:par>
                              <p:par>
                                <p:cTn id="8" presetID="53" presetClass="entr" presetSubtype="16" fill="hold" nodeType="withEffect">
                                  <p:stCondLst>
                                    <p:cond delay="500"/>
                                  </p:stCondLst>
                                  <p:childTnLst>
                                    <p:set>
                                      <p:cBhvr>
                                        <p:cTn id="9" dur="1" fill="hold">
                                          <p:stCondLst>
                                            <p:cond delay="0"/>
                                          </p:stCondLst>
                                        </p:cTn>
                                        <p:tgtEl>
                                          <p:spTgt spid="6"/>
                                        </p:tgtEl>
                                        <p:attrNameLst>
                                          <p:attrName>style.visibility</p:attrName>
                                        </p:attrNameLst>
                                      </p:cBhvr>
                                      <p:to>
                                        <p:strVal val="visible"/>
                                      </p:to>
                                    </p:set>
                                    <p:anim calcmode="lin" valueType="num">
                                      <p:cBhvr>
                                        <p:cTn id="10" dur="500" fill="hold"/>
                                        <p:tgtEl>
                                          <p:spTgt spid="6"/>
                                        </p:tgtEl>
                                        <p:attrNameLst>
                                          <p:attrName>ppt_w</p:attrName>
                                        </p:attrNameLst>
                                      </p:cBhvr>
                                      <p:tavLst>
                                        <p:tav tm="0">
                                          <p:val>
                                            <p:fltVal val="0"/>
                                          </p:val>
                                        </p:tav>
                                        <p:tav tm="100000">
                                          <p:val>
                                            <p:strVal val="#ppt_w"/>
                                          </p:val>
                                        </p:tav>
                                      </p:tavLst>
                                    </p:anim>
                                    <p:anim calcmode="lin" valueType="num">
                                      <p:cBhvr>
                                        <p:cTn id="11" dur="500" fill="hold"/>
                                        <p:tgtEl>
                                          <p:spTgt spid="6"/>
                                        </p:tgtEl>
                                        <p:attrNameLst>
                                          <p:attrName>ppt_h</p:attrName>
                                        </p:attrNameLst>
                                      </p:cBhvr>
                                      <p:tavLst>
                                        <p:tav tm="0">
                                          <p:val>
                                            <p:fltVal val="0"/>
                                          </p:val>
                                        </p:tav>
                                        <p:tav tm="100000">
                                          <p:val>
                                            <p:strVal val="#ppt_h"/>
                                          </p:val>
                                        </p:tav>
                                      </p:tavLst>
                                    </p:anim>
                                    <p:animEffect transition="in" filter="fade">
                                      <p:cBhvr>
                                        <p:cTn id="12" dur="500"/>
                                        <p:tgtEl>
                                          <p:spTgt spid="6"/>
                                        </p:tgtEl>
                                      </p:cBhvr>
                                    </p:animEffect>
                                  </p:childTnLst>
                                </p:cTn>
                              </p:par>
                              <p:par>
                                <p:cTn id="13" presetID="53" presetClass="entr" presetSubtype="16" fill="hold" nodeType="withEffect">
                                  <p:stCondLst>
                                    <p:cond delay="500"/>
                                  </p:stCondLst>
                                  <p:childTnLst>
                                    <p:set>
                                      <p:cBhvr>
                                        <p:cTn id="14" dur="1" fill="hold">
                                          <p:stCondLst>
                                            <p:cond delay="0"/>
                                          </p:stCondLst>
                                        </p:cTn>
                                        <p:tgtEl>
                                          <p:spTgt spid="37"/>
                                        </p:tgtEl>
                                        <p:attrNameLst>
                                          <p:attrName>style.visibility</p:attrName>
                                        </p:attrNameLst>
                                      </p:cBhvr>
                                      <p:to>
                                        <p:strVal val="visible"/>
                                      </p:to>
                                    </p:set>
                                    <p:anim calcmode="lin" valueType="num">
                                      <p:cBhvr>
                                        <p:cTn id="15" dur="500" fill="hold"/>
                                        <p:tgtEl>
                                          <p:spTgt spid="37"/>
                                        </p:tgtEl>
                                        <p:attrNameLst>
                                          <p:attrName>ppt_w</p:attrName>
                                        </p:attrNameLst>
                                      </p:cBhvr>
                                      <p:tavLst>
                                        <p:tav tm="0">
                                          <p:val>
                                            <p:fltVal val="0"/>
                                          </p:val>
                                        </p:tav>
                                        <p:tav tm="100000">
                                          <p:val>
                                            <p:strVal val="#ppt_w"/>
                                          </p:val>
                                        </p:tav>
                                      </p:tavLst>
                                    </p:anim>
                                    <p:anim calcmode="lin" valueType="num">
                                      <p:cBhvr>
                                        <p:cTn id="16" dur="500" fill="hold"/>
                                        <p:tgtEl>
                                          <p:spTgt spid="37"/>
                                        </p:tgtEl>
                                        <p:attrNameLst>
                                          <p:attrName>ppt_h</p:attrName>
                                        </p:attrNameLst>
                                      </p:cBhvr>
                                      <p:tavLst>
                                        <p:tav tm="0">
                                          <p:val>
                                            <p:fltVal val="0"/>
                                          </p:val>
                                        </p:tav>
                                        <p:tav tm="100000">
                                          <p:val>
                                            <p:strVal val="#ppt_h"/>
                                          </p:val>
                                        </p:tav>
                                      </p:tavLst>
                                    </p:anim>
                                    <p:animEffect transition="in" filter="fade">
                                      <p:cBhvr>
                                        <p:cTn id="17" dur="500"/>
                                        <p:tgtEl>
                                          <p:spTgt spid="37"/>
                                        </p:tgtEl>
                                      </p:cBhvr>
                                    </p:animEffect>
                                  </p:childTnLst>
                                </p:cTn>
                              </p:par>
                              <p:par>
                                <p:cTn id="18" presetID="53" presetClass="entr" presetSubtype="16" fill="hold" nodeType="withEffect">
                                  <p:stCondLst>
                                    <p:cond delay="500"/>
                                  </p:stCondLst>
                                  <p:childTnLst>
                                    <p:set>
                                      <p:cBhvr>
                                        <p:cTn id="19" dur="1" fill="hold">
                                          <p:stCondLst>
                                            <p:cond delay="0"/>
                                          </p:stCondLst>
                                        </p:cTn>
                                        <p:tgtEl>
                                          <p:spTgt spid="8"/>
                                        </p:tgtEl>
                                        <p:attrNameLst>
                                          <p:attrName>style.visibility</p:attrName>
                                        </p:attrNameLst>
                                      </p:cBhvr>
                                      <p:to>
                                        <p:strVal val="visible"/>
                                      </p:to>
                                    </p:set>
                                    <p:anim calcmode="lin" valueType="num">
                                      <p:cBhvr>
                                        <p:cTn id="20" dur="500" fill="hold"/>
                                        <p:tgtEl>
                                          <p:spTgt spid="8"/>
                                        </p:tgtEl>
                                        <p:attrNameLst>
                                          <p:attrName>ppt_w</p:attrName>
                                        </p:attrNameLst>
                                      </p:cBhvr>
                                      <p:tavLst>
                                        <p:tav tm="0">
                                          <p:val>
                                            <p:fltVal val="0"/>
                                          </p:val>
                                        </p:tav>
                                        <p:tav tm="100000">
                                          <p:val>
                                            <p:strVal val="#ppt_w"/>
                                          </p:val>
                                        </p:tav>
                                      </p:tavLst>
                                    </p:anim>
                                    <p:anim calcmode="lin" valueType="num">
                                      <p:cBhvr>
                                        <p:cTn id="21" dur="500" fill="hold"/>
                                        <p:tgtEl>
                                          <p:spTgt spid="8"/>
                                        </p:tgtEl>
                                        <p:attrNameLst>
                                          <p:attrName>ppt_h</p:attrName>
                                        </p:attrNameLst>
                                      </p:cBhvr>
                                      <p:tavLst>
                                        <p:tav tm="0">
                                          <p:val>
                                            <p:fltVal val="0"/>
                                          </p:val>
                                        </p:tav>
                                        <p:tav tm="100000">
                                          <p:val>
                                            <p:strVal val="#ppt_h"/>
                                          </p:val>
                                        </p:tav>
                                      </p:tavLst>
                                    </p:anim>
                                    <p:animEffect transition="in" filter="fade">
                                      <p:cBhvr>
                                        <p:cTn id="22" dur="500"/>
                                        <p:tgtEl>
                                          <p:spTgt spid="8"/>
                                        </p:tgtEl>
                                      </p:cBhvr>
                                    </p:animEffect>
                                  </p:childTnLst>
                                </p:cTn>
                              </p:par>
                              <p:par>
                                <p:cTn id="23" presetID="53" presetClass="entr" presetSubtype="16" fill="hold" nodeType="withEffect">
                                  <p:stCondLst>
                                    <p:cond delay="500"/>
                                  </p:stCondLst>
                                  <p:childTnLst>
                                    <p:set>
                                      <p:cBhvr>
                                        <p:cTn id="24" dur="1" fill="hold">
                                          <p:stCondLst>
                                            <p:cond delay="0"/>
                                          </p:stCondLst>
                                        </p:cTn>
                                        <p:tgtEl>
                                          <p:spTgt spid="38"/>
                                        </p:tgtEl>
                                        <p:attrNameLst>
                                          <p:attrName>style.visibility</p:attrName>
                                        </p:attrNameLst>
                                      </p:cBhvr>
                                      <p:to>
                                        <p:strVal val="visible"/>
                                      </p:to>
                                    </p:set>
                                    <p:anim calcmode="lin" valueType="num">
                                      <p:cBhvr>
                                        <p:cTn id="25" dur="500" fill="hold"/>
                                        <p:tgtEl>
                                          <p:spTgt spid="38"/>
                                        </p:tgtEl>
                                        <p:attrNameLst>
                                          <p:attrName>ppt_w</p:attrName>
                                        </p:attrNameLst>
                                      </p:cBhvr>
                                      <p:tavLst>
                                        <p:tav tm="0">
                                          <p:val>
                                            <p:fltVal val="0"/>
                                          </p:val>
                                        </p:tav>
                                        <p:tav tm="100000">
                                          <p:val>
                                            <p:strVal val="#ppt_w"/>
                                          </p:val>
                                        </p:tav>
                                      </p:tavLst>
                                    </p:anim>
                                    <p:anim calcmode="lin" valueType="num">
                                      <p:cBhvr>
                                        <p:cTn id="26" dur="500" fill="hold"/>
                                        <p:tgtEl>
                                          <p:spTgt spid="38"/>
                                        </p:tgtEl>
                                        <p:attrNameLst>
                                          <p:attrName>ppt_h</p:attrName>
                                        </p:attrNameLst>
                                      </p:cBhvr>
                                      <p:tavLst>
                                        <p:tav tm="0">
                                          <p:val>
                                            <p:fltVal val="0"/>
                                          </p:val>
                                        </p:tav>
                                        <p:tav tm="100000">
                                          <p:val>
                                            <p:strVal val="#ppt_h"/>
                                          </p:val>
                                        </p:tav>
                                      </p:tavLst>
                                    </p:anim>
                                    <p:animEffect transition="in" filter="fade">
                                      <p:cBhvr>
                                        <p:cTn id="2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a:extLst>
              <a:ext uri="{FF2B5EF4-FFF2-40B4-BE49-F238E27FC236}">
                <a16:creationId xmlns:a16="http://schemas.microsoft.com/office/drawing/2014/main" id="{AE9CF4D2-3828-4C71-8E59-9AFB696A8E3E}"/>
              </a:ext>
            </a:extLst>
          </p:cNvPr>
          <p:cNvGrpSpPr/>
          <p:nvPr/>
        </p:nvGrpSpPr>
        <p:grpSpPr>
          <a:xfrm>
            <a:off x="-626162" y="-669026"/>
            <a:ext cx="9746930" cy="7333155"/>
            <a:chOff x="-626162" y="-669026"/>
            <a:chExt cx="9746930" cy="7333155"/>
          </a:xfrm>
          <a:effectLst>
            <a:outerShdw blurRad="50800" dist="38100" dir="5400000" algn="t" rotWithShape="0">
              <a:prstClr val="black">
                <a:alpha val="40000"/>
              </a:prstClr>
            </a:outerShdw>
          </a:effectLst>
        </p:grpSpPr>
        <p:grpSp>
          <p:nvGrpSpPr>
            <p:cNvPr id="10" name="组合 9">
              <a:extLst>
                <a:ext uri="{FF2B5EF4-FFF2-40B4-BE49-F238E27FC236}">
                  <a16:creationId xmlns:a16="http://schemas.microsoft.com/office/drawing/2014/main" id="{310FD4F0-60DF-4CFA-A4F8-6A3874E7578F}"/>
                </a:ext>
              </a:extLst>
            </p:cNvPr>
            <p:cNvGrpSpPr/>
            <p:nvPr/>
          </p:nvGrpSpPr>
          <p:grpSpPr>
            <a:xfrm>
              <a:off x="2207435" y="-669026"/>
              <a:ext cx="6913333" cy="4589321"/>
              <a:chOff x="-1522986" y="-191652"/>
              <a:chExt cx="8783716" cy="5830949"/>
            </a:xfrm>
          </p:grpSpPr>
          <p:pic>
            <p:nvPicPr>
              <p:cNvPr id="5" name="图片 4">
                <a:extLst>
                  <a:ext uri="{FF2B5EF4-FFF2-40B4-BE49-F238E27FC236}">
                    <a16:creationId xmlns:a16="http://schemas.microsoft.com/office/drawing/2014/main" id="{C2E435BC-7953-4CA1-AF1F-FF3200413E3B}"/>
                  </a:ext>
                </a:extLst>
              </p:cNvPr>
              <p:cNvPicPr>
                <a:picLocks noChangeAspect="1"/>
              </p:cNvPicPr>
              <p:nvPr/>
            </p:nvPicPr>
            <p:blipFill>
              <a:blip r:embed="rId3"/>
              <a:stretch>
                <a:fillRect/>
              </a:stretch>
            </p:blipFill>
            <p:spPr>
              <a:xfrm>
                <a:off x="-1522986" y="1343432"/>
                <a:ext cx="4890496" cy="4295865"/>
              </a:xfrm>
              <a:prstGeom prst="rect">
                <a:avLst/>
              </a:prstGeom>
            </p:spPr>
          </p:pic>
          <p:pic>
            <p:nvPicPr>
              <p:cNvPr id="7" name="图片 6">
                <a:extLst>
                  <a:ext uri="{FF2B5EF4-FFF2-40B4-BE49-F238E27FC236}">
                    <a16:creationId xmlns:a16="http://schemas.microsoft.com/office/drawing/2014/main" id="{B268F9D1-A4B2-446D-ACAA-8021EBA77B30}"/>
                  </a:ext>
                </a:extLst>
              </p:cNvPr>
              <p:cNvPicPr>
                <a:picLocks noChangeAspect="1"/>
              </p:cNvPicPr>
              <p:nvPr/>
            </p:nvPicPr>
            <p:blipFill>
              <a:blip r:embed="rId4"/>
              <a:stretch>
                <a:fillRect/>
              </a:stretch>
            </p:blipFill>
            <p:spPr>
              <a:xfrm rot="19161457">
                <a:off x="2198244" y="-191652"/>
                <a:ext cx="5062487" cy="3306241"/>
              </a:xfrm>
              <a:prstGeom prst="rect">
                <a:avLst/>
              </a:prstGeom>
            </p:spPr>
          </p:pic>
        </p:grpSp>
        <p:pic>
          <p:nvPicPr>
            <p:cNvPr id="12" name="图片 11">
              <a:extLst>
                <a:ext uri="{FF2B5EF4-FFF2-40B4-BE49-F238E27FC236}">
                  <a16:creationId xmlns:a16="http://schemas.microsoft.com/office/drawing/2014/main" id="{BE5477CC-8222-4EA6-BCE6-7DB77C733E18}"/>
                </a:ext>
              </a:extLst>
            </p:cNvPr>
            <p:cNvPicPr>
              <a:picLocks noChangeAspect="1"/>
            </p:cNvPicPr>
            <p:nvPr/>
          </p:nvPicPr>
          <p:blipFill>
            <a:blip r:embed="rId5"/>
            <a:stretch>
              <a:fillRect/>
            </a:stretch>
          </p:blipFill>
          <p:spPr>
            <a:xfrm rot="10549804">
              <a:off x="-626162" y="3391995"/>
              <a:ext cx="3741000" cy="3272134"/>
            </a:xfrm>
            <a:prstGeom prst="rect">
              <a:avLst/>
            </a:prstGeom>
          </p:spPr>
        </p:pic>
        <p:pic>
          <p:nvPicPr>
            <p:cNvPr id="28" name="图片 27">
              <a:extLst>
                <a:ext uri="{FF2B5EF4-FFF2-40B4-BE49-F238E27FC236}">
                  <a16:creationId xmlns:a16="http://schemas.microsoft.com/office/drawing/2014/main" id="{EF36EF17-02E2-4B8F-A08F-E3A5D33B0A45}"/>
                </a:ext>
              </a:extLst>
            </p:cNvPr>
            <p:cNvPicPr>
              <a:picLocks noChangeAspect="1"/>
            </p:cNvPicPr>
            <p:nvPr/>
          </p:nvPicPr>
          <p:blipFill>
            <a:blip r:embed="rId6"/>
            <a:stretch>
              <a:fillRect/>
            </a:stretch>
          </p:blipFill>
          <p:spPr>
            <a:xfrm>
              <a:off x="5614204" y="2579709"/>
              <a:ext cx="796723" cy="674527"/>
            </a:xfrm>
            <a:prstGeom prst="rect">
              <a:avLst/>
            </a:prstGeom>
          </p:spPr>
        </p:pic>
        <p:pic>
          <p:nvPicPr>
            <p:cNvPr id="29" name="图片 28">
              <a:extLst>
                <a:ext uri="{FF2B5EF4-FFF2-40B4-BE49-F238E27FC236}">
                  <a16:creationId xmlns:a16="http://schemas.microsoft.com/office/drawing/2014/main" id="{42949108-4192-4763-94FB-766118717B3A}"/>
                </a:ext>
              </a:extLst>
            </p:cNvPr>
            <p:cNvPicPr>
              <a:picLocks noChangeAspect="1"/>
            </p:cNvPicPr>
            <p:nvPr/>
          </p:nvPicPr>
          <p:blipFill>
            <a:blip r:embed="rId6"/>
            <a:stretch>
              <a:fillRect/>
            </a:stretch>
          </p:blipFill>
          <p:spPr>
            <a:xfrm>
              <a:off x="994041" y="3090458"/>
              <a:ext cx="796723" cy="674527"/>
            </a:xfrm>
            <a:prstGeom prst="rect">
              <a:avLst/>
            </a:prstGeom>
          </p:spPr>
        </p:pic>
        <p:pic>
          <p:nvPicPr>
            <p:cNvPr id="15" name="图片 14">
              <a:extLst>
                <a:ext uri="{FF2B5EF4-FFF2-40B4-BE49-F238E27FC236}">
                  <a16:creationId xmlns:a16="http://schemas.microsoft.com/office/drawing/2014/main" id="{D30C8804-287A-47F0-A88F-5D3D7A2A227B}"/>
                </a:ext>
              </a:extLst>
            </p:cNvPr>
            <p:cNvPicPr>
              <a:picLocks noChangeAspect="1"/>
            </p:cNvPicPr>
            <p:nvPr/>
          </p:nvPicPr>
          <p:blipFill>
            <a:blip r:embed="rId7"/>
            <a:stretch>
              <a:fillRect/>
            </a:stretch>
          </p:blipFill>
          <p:spPr>
            <a:xfrm rot="17433061">
              <a:off x="2014894" y="2819835"/>
              <a:ext cx="404960" cy="684197"/>
            </a:xfrm>
            <a:prstGeom prst="rect">
              <a:avLst/>
            </a:prstGeom>
          </p:spPr>
        </p:pic>
        <p:pic>
          <p:nvPicPr>
            <p:cNvPr id="30" name="图片 29">
              <a:extLst>
                <a:ext uri="{FF2B5EF4-FFF2-40B4-BE49-F238E27FC236}">
                  <a16:creationId xmlns:a16="http://schemas.microsoft.com/office/drawing/2014/main" id="{16FE5BFC-2CFB-469E-B86E-84DBCC29E273}"/>
                </a:ext>
              </a:extLst>
            </p:cNvPr>
            <p:cNvPicPr>
              <a:picLocks noChangeAspect="1"/>
            </p:cNvPicPr>
            <p:nvPr/>
          </p:nvPicPr>
          <p:blipFill>
            <a:blip r:embed="rId7"/>
            <a:stretch>
              <a:fillRect/>
            </a:stretch>
          </p:blipFill>
          <p:spPr>
            <a:xfrm rot="8100000">
              <a:off x="1426934" y="4553224"/>
              <a:ext cx="404960" cy="684197"/>
            </a:xfrm>
            <a:prstGeom prst="rect">
              <a:avLst/>
            </a:prstGeom>
          </p:spPr>
        </p:pic>
      </p:grpSp>
      <p:pic>
        <p:nvPicPr>
          <p:cNvPr id="31" name="图片 30">
            <a:extLst>
              <a:ext uri="{FF2B5EF4-FFF2-40B4-BE49-F238E27FC236}">
                <a16:creationId xmlns:a16="http://schemas.microsoft.com/office/drawing/2014/main" id="{D6729BA2-DE8F-468B-B17D-8441B698C516}"/>
              </a:ext>
            </a:extLst>
          </p:cNvPr>
          <p:cNvPicPr>
            <a:picLocks noChangeAspect="1"/>
          </p:cNvPicPr>
          <p:nvPr/>
        </p:nvPicPr>
        <p:blipFill>
          <a:blip r:embed="rId6"/>
          <a:stretch>
            <a:fillRect/>
          </a:stretch>
        </p:blipFill>
        <p:spPr>
          <a:xfrm>
            <a:off x="2453655" y="2476929"/>
            <a:ext cx="1123036" cy="950792"/>
          </a:xfrm>
          <a:prstGeom prst="rect">
            <a:avLst/>
          </a:prstGeom>
          <a:effectLst>
            <a:outerShdw blurRad="50800" dist="38100" dir="5400000" algn="t" rotWithShape="0">
              <a:prstClr val="black">
                <a:alpha val="40000"/>
              </a:prstClr>
            </a:outerShdw>
          </a:effectLst>
        </p:spPr>
      </p:pic>
      <p:grpSp>
        <p:nvGrpSpPr>
          <p:cNvPr id="13" name="组合 12">
            <a:extLst>
              <a:ext uri="{FF2B5EF4-FFF2-40B4-BE49-F238E27FC236}">
                <a16:creationId xmlns:a16="http://schemas.microsoft.com/office/drawing/2014/main" id="{250FF090-B120-4835-80E3-0C9180C1E123}"/>
              </a:ext>
            </a:extLst>
          </p:cNvPr>
          <p:cNvGrpSpPr/>
          <p:nvPr/>
        </p:nvGrpSpPr>
        <p:grpSpPr>
          <a:xfrm>
            <a:off x="3813138" y="3427722"/>
            <a:ext cx="7526955" cy="2684561"/>
            <a:chOff x="4011920" y="3459456"/>
            <a:chExt cx="7526955" cy="2684561"/>
          </a:xfrm>
        </p:grpSpPr>
        <p:sp>
          <p:nvSpPr>
            <p:cNvPr id="22" name="文本框 21">
              <a:extLst>
                <a:ext uri="{FF2B5EF4-FFF2-40B4-BE49-F238E27FC236}">
                  <a16:creationId xmlns:a16="http://schemas.microsoft.com/office/drawing/2014/main" id="{C4EBA177-60ED-4292-9A7B-1194045D1874}"/>
                </a:ext>
              </a:extLst>
            </p:cNvPr>
            <p:cNvSpPr txBox="1"/>
            <p:nvPr/>
          </p:nvSpPr>
          <p:spPr>
            <a:xfrm rot="16200000">
              <a:off x="9763110" y="4554128"/>
              <a:ext cx="1661993" cy="1323439"/>
            </a:xfrm>
            <a:prstGeom prst="rect">
              <a:avLst/>
            </a:prstGeom>
            <a:noFill/>
            <a:effectLst>
              <a:outerShdw blurRad="50800" dist="38100" dir="5400000" algn="t" rotWithShape="0">
                <a:prstClr val="black">
                  <a:alpha val="40000"/>
                </a:prstClr>
              </a:outerShdw>
            </a:effectLst>
          </p:spPr>
          <p:txBody>
            <a:bodyPr vert="eaVert" wrap="none" rtlCol="0">
              <a:spAutoFit/>
            </a:bodyPr>
            <a:lstStyle/>
            <a:p>
              <a:r>
                <a:rPr lang="zh-CN" altLang="en-US" sz="9600" dirty="0">
                  <a:solidFill>
                    <a:srgbClr val="3B3734"/>
                  </a:solidFill>
                  <a:latin typeface="TypeLand 康熙字典體試用版" pitchFamily="50" charset="-120"/>
                  <a:ea typeface="TypeLand 康熙字典體試用版" pitchFamily="50" charset="-120"/>
                </a:rPr>
                <a:t>见</a:t>
              </a:r>
            </a:p>
          </p:txBody>
        </p:sp>
        <p:grpSp>
          <p:nvGrpSpPr>
            <p:cNvPr id="40" name="组合 39">
              <a:extLst>
                <a:ext uri="{FF2B5EF4-FFF2-40B4-BE49-F238E27FC236}">
                  <a16:creationId xmlns:a16="http://schemas.microsoft.com/office/drawing/2014/main" id="{BCF1E98A-B0C0-49C3-B945-130874EB55FE}"/>
                </a:ext>
              </a:extLst>
            </p:cNvPr>
            <p:cNvGrpSpPr/>
            <p:nvPr/>
          </p:nvGrpSpPr>
          <p:grpSpPr>
            <a:xfrm>
              <a:off x="4011920" y="3690541"/>
              <a:ext cx="6886047" cy="2308324"/>
              <a:chOff x="3746806" y="3701416"/>
              <a:chExt cx="6886047" cy="2308324"/>
            </a:xfrm>
          </p:grpSpPr>
          <p:sp>
            <p:nvSpPr>
              <p:cNvPr id="18" name="文本框 17">
                <a:extLst>
                  <a:ext uri="{FF2B5EF4-FFF2-40B4-BE49-F238E27FC236}">
                    <a16:creationId xmlns:a16="http://schemas.microsoft.com/office/drawing/2014/main" id="{C0DCE28E-9F44-4E55-9FAD-D321B2501466}"/>
                  </a:ext>
                </a:extLst>
              </p:cNvPr>
              <p:cNvSpPr txBox="1"/>
              <p:nvPr/>
            </p:nvSpPr>
            <p:spPr>
              <a:xfrm>
                <a:off x="3746806" y="5220179"/>
                <a:ext cx="5108848" cy="553998"/>
              </a:xfrm>
              <a:prstGeom prst="rect">
                <a:avLst/>
              </a:prstGeom>
              <a:noFill/>
            </p:spPr>
            <p:txBody>
              <a:bodyPr vert="horz" wrap="square" rtlCol="0">
                <a:spAutoFit/>
              </a:bodyPr>
              <a:lstStyle/>
              <a:p>
                <a:pPr algn="r">
                  <a:lnSpc>
                    <a:spcPct val="150000"/>
                  </a:lnSpc>
                </a:pPr>
                <a:r>
                  <a:rPr lang="zh-CN" altLang="en-US" sz="1000" spc="300" dirty="0">
                    <a:latin typeface="宋体" panose="02010600030101010101" pitchFamily="2" charset="-122"/>
                    <a:ea typeface="宋体" panose="02010600030101010101" pitchFamily="2" charset="-122"/>
                    <a:cs typeface="+mn-ea"/>
                    <a:sym typeface="+mn-lt"/>
                  </a:rPr>
                  <a:t>玉骨那愁瘴雾，冰姿自有仙风。海仙时遣探芳丛。倒挂绿毛么凤。素面翻嫌粉涴，洗妆不褪唇红。高情已逐晓云空。不与梨花同梦。</a:t>
                </a:r>
              </a:p>
            </p:txBody>
          </p:sp>
          <p:sp>
            <p:nvSpPr>
              <p:cNvPr id="20" name="文本框 19">
                <a:extLst>
                  <a:ext uri="{FF2B5EF4-FFF2-40B4-BE49-F238E27FC236}">
                    <a16:creationId xmlns:a16="http://schemas.microsoft.com/office/drawing/2014/main" id="{A01C8FCD-F08E-41C5-81A2-3AC3E62CC373}"/>
                  </a:ext>
                </a:extLst>
              </p:cNvPr>
              <p:cNvSpPr txBox="1"/>
              <p:nvPr/>
            </p:nvSpPr>
            <p:spPr>
              <a:xfrm>
                <a:off x="6376822" y="4855001"/>
                <a:ext cx="2324493" cy="367873"/>
              </a:xfrm>
              <a:prstGeom prst="roundRect">
                <a:avLst>
                  <a:gd name="adj" fmla="val 50000"/>
                </a:avLst>
              </a:prstGeom>
              <a:noFill/>
              <a:effectLst>
                <a:outerShdw blurRad="50800" dist="38100" dir="5400000" algn="t" rotWithShape="0">
                  <a:prstClr val="black">
                    <a:alpha val="40000"/>
                  </a:prstClr>
                </a:outerShdw>
              </a:effectLst>
            </p:spPr>
            <p:txBody>
              <a:bodyPr wrap="none" rtlCol="0">
                <a:spAutoFit/>
              </a:bodyPr>
              <a:lstStyle/>
              <a:p>
                <a:pPr algn="ctr"/>
                <a:r>
                  <a:rPr lang="zh-CN" altLang="en-US" sz="1100" spc="600" dirty="0">
                    <a:solidFill>
                      <a:srgbClr val="F3F4ED"/>
                    </a:solidFill>
                    <a:latin typeface="宋体" panose="02010600030101010101" pitchFamily="2" charset="-122"/>
                    <a:ea typeface="宋体" panose="02010600030101010101" pitchFamily="2" charset="-122"/>
                    <a:cs typeface="+mn-ea"/>
                    <a:sym typeface="+mn-lt"/>
                  </a:rPr>
                  <a:t>中国风动态</a:t>
                </a:r>
                <a:r>
                  <a:rPr lang="en-US" altLang="zh-CN" sz="1100" spc="600" dirty="0">
                    <a:solidFill>
                      <a:srgbClr val="F3F4ED"/>
                    </a:solidFill>
                    <a:latin typeface="宋体" panose="02010600030101010101" pitchFamily="2" charset="-122"/>
                    <a:ea typeface="宋体" panose="02010600030101010101" pitchFamily="2" charset="-122"/>
                    <a:cs typeface="+mn-ea"/>
                    <a:sym typeface="+mn-lt"/>
                  </a:rPr>
                  <a:t>PPT</a:t>
                </a:r>
                <a:r>
                  <a:rPr lang="zh-CN" altLang="en-US" sz="1100" spc="600" dirty="0">
                    <a:solidFill>
                      <a:srgbClr val="F3F4ED"/>
                    </a:solidFill>
                    <a:latin typeface="宋体" panose="02010600030101010101" pitchFamily="2" charset="-122"/>
                    <a:ea typeface="宋体" panose="02010600030101010101" pitchFamily="2" charset="-122"/>
                    <a:cs typeface="+mn-ea"/>
                    <a:sym typeface="+mn-lt"/>
                  </a:rPr>
                  <a:t>模板</a:t>
                </a:r>
              </a:p>
            </p:txBody>
          </p:sp>
          <p:sp>
            <p:nvSpPr>
              <p:cNvPr id="37" name="文本框 36">
                <a:extLst>
                  <a:ext uri="{FF2B5EF4-FFF2-40B4-BE49-F238E27FC236}">
                    <a16:creationId xmlns:a16="http://schemas.microsoft.com/office/drawing/2014/main" id="{27CEFD4D-99A4-4EAC-AC64-5F789CD57678}"/>
                  </a:ext>
                </a:extLst>
              </p:cNvPr>
              <p:cNvSpPr txBox="1"/>
              <p:nvPr/>
            </p:nvSpPr>
            <p:spPr>
              <a:xfrm rot="16200000">
                <a:off x="8547667" y="3924554"/>
                <a:ext cx="2308324" cy="1862048"/>
              </a:xfrm>
              <a:prstGeom prst="rect">
                <a:avLst/>
              </a:prstGeom>
              <a:noFill/>
              <a:effectLst>
                <a:outerShdw blurRad="50800" dist="38100" dir="5400000" algn="t" rotWithShape="0">
                  <a:prstClr val="black">
                    <a:alpha val="40000"/>
                  </a:prstClr>
                </a:outerShdw>
              </a:effectLst>
            </p:spPr>
            <p:txBody>
              <a:bodyPr vert="eaVert" wrap="none" rtlCol="0">
                <a:spAutoFit/>
              </a:bodyPr>
              <a:lstStyle/>
              <a:p>
                <a:r>
                  <a:rPr lang="zh-CN" altLang="en-US" sz="13800" dirty="0">
                    <a:solidFill>
                      <a:srgbClr val="F3F4ED"/>
                    </a:solidFill>
                    <a:latin typeface="TypeLand 康熙字典體試用版" pitchFamily="50" charset="-120"/>
                    <a:ea typeface="TypeLand 康熙字典體試用版" pitchFamily="50" charset="-120"/>
                  </a:rPr>
                  <a:t>再</a:t>
                </a:r>
              </a:p>
            </p:txBody>
          </p:sp>
        </p:grpSp>
        <p:sp>
          <p:nvSpPr>
            <p:cNvPr id="41" name="半闭框 40">
              <a:extLst>
                <a:ext uri="{FF2B5EF4-FFF2-40B4-BE49-F238E27FC236}">
                  <a16:creationId xmlns:a16="http://schemas.microsoft.com/office/drawing/2014/main" id="{A73DB9B0-A69C-4C87-A3A4-6A180BA75C93}"/>
                </a:ext>
              </a:extLst>
            </p:cNvPr>
            <p:cNvSpPr/>
            <p:nvPr/>
          </p:nvSpPr>
          <p:spPr>
            <a:xfrm>
              <a:off x="8999299" y="3459456"/>
              <a:ext cx="349682" cy="921679"/>
            </a:xfrm>
            <a:prstGeom prst="halfFrame">
              <a:avLst/>
            </a:prstGeom>
            <a:solidFill>
              <a:srgbClr val="3B37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2" name="半闭框 41">
              <a:extLst>
                <a:ext uri="{FF2B5EF4-FFF2-40B4-BE49-F238E27FC236}">
                  <a16:creationId xmlns:a16="http://schemas.microsoft.com/office/drawing/2014/main" id="{5D26690C-B32C-4D96-B102-2700A13F0077}"/>
                </a:ext>
              </a:extLst>
            </p:cNvPr>
            <p:cNvSpPr/>
            <p:nvPr/>
          </p:nvSpPr>
          <p:spPr>
            <a:xfrm flipH="1" flipV="1">
              <a:off x="11189193" y="5222338"/>
              <a:ext cx="349682" cy="921679"/>
            </a:xfrm>
            <a:prstGeom prst="halfFrame">
              <a:avLst/>
            </a:prstGeom>
            <a:solidFill>
              <a:srgbClr val="F3F4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pic>
        <p:nvPicPr>
          <p:cNvPr id="14" name="图片 13">
            <a:extLst>
              <a:ext uri="{FF2B5EF4-FFF2-40B4-BE49-F238E27FC236}">
                <a16:creationId xmlns:a16="http://schemas.microsoft.com/office/drawing/2014/main" id="{B30EB6A0-0AF9-4E76-929D-FE61376ECBF7}"/>
              </a:ext>
            </a:extLst>
          </p:cNvPr>
          <p:cNvPicPr>
            <a:picLocks noChangeAspect="1"/>
          </p:cNvPicPr>
          <p:nvPr/>
        </p:nvPicPr>
        <p:blipFill>
          <a:blip r:embed="rId6"/>
          <a:stretch>
            <a:fillRect/>
          </a:stretch>
        </p:blipFill>
        <p:spPr>
          <a:xfrm>
            <a:off x="10600940" y="4400535"/>
            <a:ext cx="796723" cy="674527"/>
          </a:xfrm>
          <a:prstGeom prst="rect">
            <a:avLst/>
          </a:prstGeom>
        </p:spPr>
      </p:pic>
    </p:spTree>
    <p:extLst>
      <p:ext uri="{BB962C8B-B14F-4D97-AF65-F5344CB8AC3E}">
        <p14:creationId xmlns:p14="http://schemas.microsoft.com/office/powerpoint/2010/main" val="54492459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par>
                          <p:cTn id="11" fill="hold">
                            <p:stCondLst>
                              <p:cond delay="500"/>
                            </p:stCondLst>
                            <p:childTnLst>
                              <p:par>
                                <p:cTn id="12" presetID="53" presetClass="entr" presetSubtype="16" fill="hold" nodeType="after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p:cTn id="14" dur="500" fill="hold"/>
                                        <p:tgtEl>
                                          <p:spTgt spid="13"/>
                                        </p:tgtEl>
                                        <p:attrNameLst>
                                          <p:attrName>ppt_w</p:attrName>
                                        </p:attrNameLst>
                                      </p:cBhvr>
                                      <p:tavLst>
                                        <p:tav tm="0">
                                          <p:val>
                                            <p:fltVal val="0"/>
                                          </p:val>
                                        </p:tav>
                                        <p:tav tm="100000">
                                          <p:val>
                                            <p:strVal val="#ppt_w"/>
                                          </p:val>
                                        </p:tav>
                                      </p:tavLst>
                                    </p:anim>
                                    <p:anim calcmode="lin" valueType="num">
                                      <p:cBhvr>
                                        <p:cTn id="15" dur="500" fill="hold"/>
                                        <p:tgtEl>
                                          <p:spTgt spid="13"/>
                                        </p:tgtEl>
                                        <p:attrNameLst>
                                          <p:attrName>ppt_h</p:attrName>
                                        </p:attrNameLst>
                                      </p:cBhvr>
                                      <p:tavLst>
                                        <p:tav tm="0">
                                          <p:val>
                                            <p:fltVal val="0"/>
                                          </p:val>
                                        </p:tav>
                                        <p:tav tm="100000">
                                          <p:val>
                                            <p:strVal val="#ppt_h"/>
                                          </p:val>
                                        </p:tav>
                                      </p:tavLst>
                                    </p:anim>
                                    <p:animEffect transition="in" filter="fade">
                                      <p:cBhvr>
                                        <p:cTn id="16" dur="500"/>
                                        <p:tgtEl>
                                          <p:spTgt spid="13"/>
                                        </p:tgtEl>
                                      </p:cBhvr>
                                    </p:animEffect>
                                  </p:childTnLst>
                                </p:cTn>
                              </p:par>
                            </p:childTnLst>
                          </p:cTn>
                        </p:par>
                        <p:par>
                          <p:cTn id="17" fill="hold">
                            <p:stCondLst>
                              <p:cond delay="1000"/>
                            </p:stCondLst>
                            <p:childTnLst>
                              <p:par>
                                <p:cTn id="18" presetID="42" presetClass="entr" presetSubtype="0" fill="hold"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1000"/>
                                        <p:tgtEl>
                                          <p:spTgt spid="14"/>
                                        </p:tgtEl>
                                      </p:cBhvr>
                                    </p:animEffect>
                                    <p:anim calcmode="lin" valueType="num">
                                      <p:cBhvr>
                                        <p:cTn id="21" dur="1000" fill="hold"/>
                                        <p:tgtEl>
                                          <p:spTgt spid="14"/>
                                        </p:tgtEl>
                                        <p:attrNameLst>
                                          <p:attrName>ppt_x</p:attrName>
                                        </p:attrNameLst>
                                      </p:cBhvr>
                                      <p:tavLst>
                                        <p:tav tm="0">
                                          <p:val>
                                            <p:strVal val="#ppt_x"/>
                                          </p:val>
                                        </p:tav>
                                        <p:tav tm="100000">
                                          <p:val>
                                            <p:strVal val="#ppt_x"/>
                                          </p:val>
                                        </p:tav>
                                      </p:tavLst>
                                    </p:anim>
                                    <p:anim calcmode="lin" valueType="num">
                                      <p:cBhvr>
                                        <p:cTn id="2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5" name="图片 84">
            <a:extLst>
              <a:ext uri="{FF2B5EF4-FFF2-40B4-BE49-F238E27FC236}">
                <a16:creationId xmlns:a16="http://schemas.microsoft.com/office/drawing/2014/main" id="{512C9FE3-431A-4352-B000-5BB6939E2A23}"/>
              </a:ext>
            </a:extLst>
          </p:cNvPr>
          <p:cNvPicPr>
            <a:picLocks noChangeAspect="1"/>
          </p:cNvPicPr>
          <p:nvPr/>
        </p:nvPicPr>
        <p:blipFill>
          <a:blip r:embed="rId3"/>
          <a:stretch>
            <a:fillRect/>
          </a:stretch>
        </p:blipFill>
        <p:spPr>
          <a:xfrm rot="11700000" flipH="1">
            <a:off x="4575475" y="5277936"/>
            <a:ext cx="1306059" cy="1073431"/>
          </a:xfrm>
          <a:prstGeom prst="rect">
            <a:avLst/>
          </a:prstGeom>
          <a:effectLst>
            <a:outerShdw blurRad="50800" dist="38100" dir="5400000" algn="t" rotWithShape="0">
              <a:prstClr val="black">
                <a:alpha val="40000"/>
              </a:prstClr>
            </a:outerShdw>
          </a:effectLst>
        </p:spPr>
      </p:pic>
      <p:sp>
        <p:nvSpPr>
          <p:cNvPr id="84" name="矩形 83">
            <a:extLst>
              <a:ext uri="{FF2B5EF4-FFF2-40B4-BE49-F238E27FC236}">
                <a16:creationId xmlns:a16="http://schemas.microsoft.com/office/drawing/2014/main" id="{F098EAD2-38F9-43C2-84F3-0779341C2472}"/>
              </a:ext>
            </a:extLst>
          </p:cNvPr>
          <p:cNvSpPr/>
          <p:nvPr/>
        </p:nvSpPr>
        <p:spPr>
          <a:xfrm>
            <a:off x="4707949" y="0"/>
            <a:ext cx="2773813" cy="6858000"/>
          </a:xfrm>
          <a:prstGeom prst="rect">
            <a:avLst/>
          </a:prstGeom>
          <a:noFill/>
          <a:ln w="19050">
            <a:solidFill>
              <a:srgbClr val="3B3734"/>
            </a:solidFill>
            <a:prstDash val="sysDash"/>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3" name="图片 82">
            <a:extLst>
              <a:ext uri="{FF2B5EF4-FFF2-40B4-BE49-F238E27FC236}">
                <a16:creationId xmlns:a16="http://schemas.microsoft.com/office/drawing/2014/main" id="{B581B0BB-64B5-4343-BCE2-DAEFDECFE92E}"/>
              </a:ext>
            </a:extLst>
          </p:cNvPr>
          <p:cNvPicPr>
            <a:picLocks noChangeAspect="1"/>
          </p:cNvPicPr>
          <p:nvPr/>
        </p:nvPicPr>
        <p:blipFill>
          <a:blip r:embed="rId3"/>
          <a:stretch>
            <a:fillRect/>
          </a:stretch>
        </p:blipFill>
        <p:spPr>
          <a:xfrm rot="571428" flipH="1">
            <a:off x="6319843" y="1991255"/>
            <a:ext cx="1306059" cy="1073431"/>
          </a:xfrm>
          <a:prstGeom prst="rect">
            <a:avLst/>
          </a:prstGeom>
          <a:effectLst>
            <a:outerShdw blurRad="50800" dist="38100" dir="5400000" algn="t" rotWithShape="0">
              <a:prstClr val="black">
                <a:alpha val="40000"/>
              </a:prstClr>
            </a:outerShdw>
          </a:effectLst>
        </p:spPr>
      </p:pic>
      <p:grpSp>
        <p:nvGrpSpPr>
          <p:cNvPr id="54" name="组合 53">
            <a:extLst>
              <a:ext uri="{FF2B5EF4-FFF2-40B4-BE49-F238E27FC236}">
                <a16:creationId xmlns:a16="http://schemas.microsoft.com/office/drawing/2014/main" id="{6A362C57-7218-4F95-91CC-F68295B281A6}"/>
              </a:ext>
            </a:extLst>
          </p:cNvPr>
          <p:cNvGrpSpPr/>
          <p:nvPr/>
        </p:nvGrpSpPr>
        <p:grpSpPr>
          <a:xfrm rot="2814317">
            <a:off x="1640217" y="1780399"/>
            <a:ext cx="8550381" cy="3129386"/>
            <a:chOff x="6074267" y="650263"/>
            <a:chExt cx="8550381" cy="3129386"/>
          </a:xfrm>
          <a:effectLst>
            <a:outerShdw blurRad="50800" dist="38100" dir="5400000" algn="t" rotWithShape="0">
              <a:prstClr val="black">
                <a:alpha val="40000"/>
              </a:prstClr>
            </a:outerShdw>
          </a:effectLst>
        </p:grpSpPr>
        <p:grpSp>
          <p:nvGrpSpPr>
            <p:cNvPr id="8" name="组合 7">
              <a:extLst>
                <a:ext uri="{FF2B5EF4-FFF2-40B4-BE49-F238E27FC236}">
                  <a16:creationId xmlns:a16="http://schemas.microsoft.com/office/drawing/2014/main" id="{BBA140A2-FC40-4A03-8F61-D761CA4DDB65}"/>
                </a:ext>
              </a:extLst>
            </p:cNvPr>
            <p:cNvGrpSpPr/>
            <p:nvPr/>
          </p:nvGrpSpPr>
          <p:grpSpPr>
            <a:xfrm>
              <a:off x="9759351" y="973470"/>
              <a:ext cx="4865297" cy="2806179"/>
              <a:chOff x="7122624" y="3718582"/>
              <a:chExt cx="4865297" cy="2806179"/>
            </a:xfrm>
          </p:grpSpPr>
          <p:grpSp>
            <p:nvGrpSpPr>
              <p:cNvPr id="40" name="组合 39">
                <a:extLst>
                  <a:ext uri="{FF2B5EF4-FFF2-40B4-BE49-F238E27FC236}">
                    <a16:creationId xmlns:a16="http://schemas.microsoft.com/office/drawing/2014/main" id="{58BD4C40-F824-40E7-8585-8235B8BF3F4B}"/>
                  </a:ext>
                </a:extLst>
              </p:cNvPr>
              <p:cNvGrpSpPr/>
              <p:nvPr/>
            </p:nvGrpSpPr>
            <p:grpSpPr>
              <a:xfrm rot="10800000">
                <a:off x="7536791" y="3718582"/>
                <a:ext cx="4451130" cy="2806179"/>
                <a:chOff x="2550435" y="6102"/>
                <a:chExt cx="4451130" cy="2806179"/>
              </a:xfrm>
            </p:grpSpPr>
            <p:grpSp>
              <p:nvGrpSpPr>
                <p:cNvPr id="41" name="组合 40">
                  <a:extLst>
                    <a:ext uri="{FF2B5EF4-FFF2-40B4-BE49-F238E27FC236}">
                      <a16:creationId xmlns:a16="http://schemas.microsoft.com/office/drawing/2014/main" id="{9BFED0E3-3829-42D2-AD3A-0D197C7EA177}"/>
                    </a:ext>
                  </a:extLst>
                </p:cNvPr>
                <p:cNvGrpSpPr/>
                <p:nvPr/>
              </p:nvGrpSpPr>
              <p:grpSpPr>
                <a:xfrm rot="2004730">
                  <a:off x="2550435" y="6102"/>
                  <a:ext cx="4227215" cy="2806179"/>
                  <a:chOff x="2207435" y="-669026"/>
                  <a:chExt cx="6913333" cy="4589321"/>
                </a:xfrm>
              </p:grpSpPr>
              <p:grpSp>
                <p:nvGrpSpPr>
                  <p:cNvPr id="43" name="组合 42">
                    <a:extLst>
                      <a:ext uri="{FF2B5EF4-FFF2-40B4-BE49-F238E27FC236}">
                        <a16:creationId xmlns:a16="http://schemas.microsoft.com/office/drawing/2014/main" id="{AC335E3B-EACF-4996-9784-535852C7F2BF}"/>
                      </a:ext>
                    </a:extLst>
                  </p:cNvPr>
                  <p:cNvGrpSpPr/>
                  <p:nvPr/>
                </p:nvGrpSpPr>
                <p:grpSpPr>
                  <a:xfrm>
                    <a:off x="2207435" y="-669026"/>
                    <a:ext cx="6913333" cy="4589321"/>
                    <a:chOff x="-1522986" y="-191652"/>
                    <a:chExt cx="8783716" cy="5830949"/>
                  </a:xfrm>
                </p:grpSpPr>
                <p:pic>
                  <p:nvPicPr>
                    <p:cNvPr id="47" name="图片 46">
                      <a:extLst>
                        <a:ext uri="{FF2B5EF4-FFF2-40B4-BE49-F238E27FC236}">
                          <a16:creationId xmlns:a16="http://schemas.microsoft.com/office/drawing/2014/main" id="{F8EE6C84-6A0A-48D4-A536-CAC0B29310F8}"/>
                        </a:ext>
                      </a:extLst>
                    </p:cNvPr>
                    <p:cNvPicPr>
                      <a:picLocks noChangeAspect="1"/>
                    </p:cNvPicPr>
                    <p:nvPr/>
                  </p:nvPicPr>
                  <p:blipFill>
                    <a:blip r:embed="rId4"/>
                    <a:stretch>
                      <a:fillRect/>
                    </a:stretch>
                  </p:blipFill>
                  <p:spPr>
                    <a:xfrm rot="19161457">
                      <a:off x="2198244" y="-191652"/>
                      <a:ext cx="5062487" cy="3306241"/>
                    </a:xfrm>
                    <a:prstGeom prst="rect">
                      <a:avLst/>
                    </a:prstGeom>
                  </p:spPr>
                </p:pic>
                <p:pic>
                  <p:nvPicPr>
                    <p:cNvPr id="46" name="图片 45">
                      <a:extLst>
                        <a:ext uri="{FF2B5EF4-FFF2-40B4-BE49-F238E27FC236}">
                          <a16:creationId xmlns:a16="http://schemas.microsoft.com/office/drawing/2014/main" id="{B57BE557-BBCE-454C-9DCB-9F7F198692F1}"/>
                        </a:ext>
                      </a:extLst>
                    </p:cNvPr>
                    <p:cNvPicPr>
                      <a:picLocks noChangeAspect="1"/>
                    </p:cNvPicPr>
                    <p:nvPr/>
                  </p:nvPicPr>
                  <p:blipFill>
                    <a:blip r:embed="rId5"/>
                    <a:stretch>
                      <a:fillRect/>
                    </a:stretch>
                  </p:blipFill>
                  <p:spPr>
                    <a:xfrm>
                      <a:off x="-1522986" y="1343432"/>
                      <a:ext cx="4890496" cy="4295865"/>
                    </a:xfrm>
                    <a:prstGeom prst="rect">
                      <a:avLst/>
                    </a:prstGeom>
                  </p:spPr>
                </p:pic>
              </p:grpSp>
              <p:pic>
                <p:nvPicPr>
                  <p:cNvPr id="45" name="图片 44">
                    <a:extLst>
                      <a:ext uri="{FF2B5EF4-FFF2-40B4-BE49-F238E27FC236}">
                        <a16:creationId xmlns:a16="http://schemas.microsoft.com/office/drawing/2014/main" id="{25376918-2DD6-4481-8EF9-D938BC96BA61}"/>
                      </a:ext>
                    </a:extLst>
                  </p:cNvPr>
                  <p:cNvPicPr>
                    <a:picLocks noChangeAspect="1"/>
                  </p:cNvPicPr>
                  <p:nvPr/>
                </p:nvPicPr>
                <p:blipFill>
                  <a:blip r:embed="rId6"/>
                  <a:stretch>
                    <a:fillRect/>
                  </a:stretch>
                </p:blipFill>
                <p:spPr>
                  <a:xfrm>
                    <a:off x="5633005" y="2599245"/>
                    <a:ext cx="796723" cy="674527"/>
                  </a:xfrm>
                  <a:prstGeom prst="rect">
                    <a:avLst/>
                  </a:prstGeom>
                </p:spPr>
              </p:pic>
            </p:grpSp>
            <p:pic>
              <p:nvPicPr>
                <p:cNvPr id="42" name="图片 41">
                  <a:extLst>
                    <a:ext uri="{FF2B5EF4-FFF2-40B4-BE49-F238E27FC236}">
                      <a16:creationId xmlns:a16="http://schemas.microsoft.com/office/drawing/2014/main" id="{95153CCC-09D8-4411-83C4-E8FD512A4C5D}"/>
                    </a:ext>
                  </a:extLst>
                </p:cNvPr>
                <p:cNvPicPr>
                  <a:picLocks noChangeAspect="1"/>
                </p:cNvPicPr>
                <p:nvPr/>
              </p:nvPicPr>
              <p:blipFill>
                <a:blip r:embed="rId6"/>
                <a:stretch>
                  <a:fillRect/>
                </a:stretch>
              </p:blipFill>
              <p:spPr>
                <a:xfrm rot="20414560">
                  <a:off x="6294592" y="383994"/>
                  <a:ext cx="706973" cy="598542"/>
                </a:xfrm>
                <a:prstGeom prst="rect">
                  <a:avLst/>
                </a:prstGeom>
              </p:spPr>
            </p:pic>
          </p:grpSp>
          <p:pic>
            <p:nvPicPr>
              <p:cNvPr id="48" name="图片 47">
                <a:extLst>
                  <a:ext uri="{FF2B5EF4-FFF2-40B4-BE49-F238E27FC236}">
                    <a16:creationId xmlns:a16="http://schemas.microsoft.com/office/drawing/2014/main" id="{9D5945A0-9011-4105-94A3-30615084A931}"/>
                  </a:ext>
                </a:extLst>
              </p:cNvPr>
              <p:cNvPicPr>
                <a:picLocks noChangeAspect="1"/>
              </p:cNvPicPr>
              <p:nvPr/>
            </p:nvPicPr>
            <p:blipFill>
              <a:blip r:embed="rId6"/>
              <a:stretch>
                <a:fillRect/>
              </a:stretch>
            </p:blipFill>
            <p:spPr>
              <a:xfrm rot="20414560">
                <a:off x="7122624" y="5394538"/>
                <a:ext cx="469055" cy="473672"/>
              </a:xfrm>
              <a:prstGeom prst="rect">
                <a:avLst/>
              </a:prstGeom>
            </p:spPr>
          </p:pic>
        </p:grpSp>
        <p:grpSp>
          <p:nvGrpSpPr>
            <p:cNvPr id="7" name="组合 6">
              <a:extLst>
                <a:ext uri="{FF2B5EF4-FFF2-40B4-BE49-F238E27FC236}">
                  <a16:creationId xmlns:a16="http://schemas.microsoft.com/office/drawing/2014/main" id="{687B042A-9D0F-4132-9C4B-AE483A9DE1C3}"/>
                </a:ext>
              </a:extLst>
            </p:cNvPr>
            <p:cNvGrpSpPr/>
            <p:nvPr/>
          </p:nvGrpSpPr>
          <p:grpSpPr>
            <a:xfrm>
              <a:off x="6074267" y="650263"/>
              <a:ext cx="4909520" cy="2806179"/>
              <a:chOff x="-29110" y="1267470"/>
              <a:chExt cx="4909520" cy="2806179"/>
            </a:xfrm>
          </p:grpSpPr>
          <p:grpSp>
            <p:nvGrpSpPr>
              <p:cNvPr id="6" name="组合 5">
                <a:extLst>
                  <a:ext uri="{FF2B5EF4-FFF2-40B4-BE49-F238E27FC236}">
                    <a16:creationId xmlns:a16="http://schemas.microsoft.com/office/drawing/2014/main" id="{21A228B9-C3D3-492F-8DF9-78D13CCEDD28}"/>
                  </a:ext>
                </a:extLst>
              </p:cNvPr>
              <p:cNvGrpSpPr/>
              <p:nvPr/>
            </p:nvGrpSpPr>
            <p:grpSpPr>
              <a:xfrm>
                <a:off x="-29110" y="1267470"/>
                <a:ext cx="4451130" cy="2806179"/>
                <a:chOff x="2550435" y="6102"/>
                <a:chExt cx="4451130" cy="2806179"/>
              </a:xfrm>
            </p:grpSpPr>
            <p:grpSp>
              <p:nvGrpSpPr>
                <p:cNvPr id="5" name="组合 4">
                  <a:extLst>
                    <a:ext uri="{FF2B5EF4-FFF2-40B4-BE49-F238E27FC236}">
                      <a16:creationId xmlns:a16="http://schemas.microsoft.com/office/drawing/2014/main" id="{2CE38805-3B58-4654-8B7C-1FC6E4A15E6D}"/>
                    </a:ext>
                  </a:extLst>
                </p:cNvPr>
                <p:cNvGrpSpPr/>
                <p:nvPr/>
              </p:nvGrpSpPr>
              <p:grpSpPr>
                <a:xfrm rot="2004730">
                  <a:off x="2550435" y="6102"/>
                  <a:ext cx="4227215" cy="2806179"/>
                  <a:chOff x="2207435" y="-669026"/>
                  <a:chExt cx="6913333" cy="4589321"/>
                </a:xfrm>
              </p:grpSpPr>
              <p:grpSp>
                <p:nvGrpSpPr>
                  <p:cNvPr id="32" name="组合 31">
                    <a:extLst>
                      <a:ext uri="{FF2B5EF4-FFF2-40B4-BE49-F238E27FC236}">
                        <a16:creationId xmlns:a16="http://schemas.microsoft.com/office/drawing/2014/main" id="{A2C358F1-6FAA-4459-911B-B85C176620B8}"/>
                      </a:ext>
                    </a:extLst>
                  </p:cNvPr>
                  <p:cNvGrpSpPr/>
                  <p:nvPr/>
                </p:nvGrpSpPr>
                <p:grpSpPr>
                  <a:xfrm>
                    <a:off x="2207435" y="-669026"/>
                    <a:ext cx="6913333" cy="4589321"/>
                    <a:chOff x="-1522986" y="-191652"/>
                    <a:chExt cx="8783716" cy="5830949"/>
                  </a:xfrm>
                </p:grpSpPr>
                <p:pic>
                  <p:nvPicPr>
                    <p:cNvPr id="36" name="图片 35">
                      <a:extLst>
                        <a:ext uri="{FF2B5EF4-FFF2-40B4-BE49-F238E27FC236}">
                          <a16:creationId xmlns:a16="http://schemas.microsoft.com/office/drawing/2014/main" id="{B07BF2F7-9F64-484C-81A2-92E378B631F0}"/>
                        </a:ext>
                      </a:extLst>
                    </p:cNvPr>
                    <p:cNvPicPr>
                      <a:picLocks noChangeAspect="1"/>
                    </p:cNvPicPr>
                    <p:nvPr/>
                  </p:nvPicPr>
                  <p:blipFill>
                    <a:blip r:embed="rId5"/>
                    <a:stretch>
                      <a:fillRect/>
                    </a:stretch>
                  </p:blipFill>
                  <p:spPr>
                    <a:xfrm>
                      <a:off x="-1522986" y="1343432"/>
                      <a:ext cx="4890496" cy="4295865"/>
                    </a:xfrm>
                    <a:prstGeom prst="rect">
                      <a:avLst/>
                    </a:prstGeom>
                  </p:spPr>
                </p:pic>
                <p:pic>
                  <p:nvPicPr>
                    <p:cNvPr id="37" name="图片 36">
                      <a:extLst>
                        <a:ext uri="{FF2B5EF4-FFF2-40B4-BE49-F238E27FC236}">
                          <a16:creationId xmlns:a16="http://schemas.microsoft.com/office/drawing/2014/main" id="{A0CDBBA2-33BC-49FB-B620-84BCAD66B073}"/>
                        </a:ext>
                      </a:extLst>
                    </p:cNvPr>
                    <p:cNvPicPr>
                      <a:picLocks noChangeAspect="1"/>
                    </p:cNvPicPr>
                    <p:nvPr/>
                  </p:nvPicPr>
                  <p:blipFill>
                    <a:blip r:embed="rId4"/>
                    <a:stretch>
                      <a:fillRect/>
                    </a:stretch>
                  </p:blipFill>
                  <p:spPr>
                    <a:xfrm rot="19161457">
                      <a:off x="2198244" y="-191652"/>
                      <a:ext cx="5062487" cy="3306241"/>
                    </a:xfrm>
                    <a:prstGeom prst="rect">
                      <a:avLst/>
                    </a:prstGeom>
                  </p:spPr>
                </p:pic>
              </p:grpSp>
              <p:pic>
                <p:nvPicPr>
                  <p:cNvPr id="39" name="图片 38">
                    <a:extLst>
                      <a:ext uri="{FF2B5EF4-FFF2-40B4-BE49-F238E27FC236}">
                        <a16:creationId xmlns:a16="http://schemas.microsoft.com/office/drawing/2014/main" id="{77CCBC32-16DE-4F89-82DC-51F9E21948C6}"/>
                      </a:ext>
                    </a:extLst>
                  </p:cNvPr>
                  <p:cNvPicPr>
                    <a:picLocks noChangeAspect="1"/>
                  </p:cNvPicPr>
                  <p:nvPr/>
                </p:nvPicPr>
                <p:blipFill>
                  <a:blip r:embed="rId6"/>
                  <a:stretch>
                    <a:fillRect/>
                  </a:stretch>
                </p:blipFill>
                <p:spPr>
                  <a:xfrm>
                    <a:off x="5620645" y="2640574"/>
                    <a:ext cx="796723" cy="674527"/>
                  </a:xfrm>
                  <a:prstGeom prst="rect">
                    <a:avLst/>
                  </a:prstGeom>
                </p:spPr>
              </p:pic>
            </p:grpSp>
            <p:pic>
              <p:nvPicPr>
                <p:cNvPr id="29" name="图片 28">
                  <a:extLst>
                    <a:ext uri="{FF2B5EF4-FFF2-40B4-BE49-F238E27FC236}">
                      <a16:creationId xmlns:a16="http://schemas.microsoft.com/office/drawing/2014/main" id="{09434295-343E-4498-A07C-ACB9BEC05638}"/>
                    </a:ext>
                  </a:extLst>
                </p:cNvPr>
                <p:cNvPicPr>
                  <a:picLocks noChangeAspect="1"/>
                </p:cNvPicPr>
                <p:nvPr/>
              </p:nvPicPr>
              <p:blipFill>
                <a:blip r:embed="rId6"/>
                <a:stretch>
                  <a:fillRect/>
                </a:stretch>
              </p:blipFill>
              <p:spPr>
                <a:xfrm rot="20414560">
                  <a:off x="6294592" y="383994"/>
                  <a:ext cx="706973" cy="598542"/>
                </a:xfrm>
                <a:prstGeom prst="rect">
                  <a:avLst/>
                </a:prstGeom>
              </p:spPr>
            </p:pic>
          </p:grpSp>
          <p:pic>
            <p:nvPicPr>
              <p:cNvPr id="49" name="图片 48">
                <a:extLst>
                  <a:ext uri="{FF2B5EF4-FFF2-40B4-BE49-F238E27FC236}">
                    <a16:creationId xmlns:a16="http://schemas.microsoft.com/office/drawing/2014/main" id="{54EA4F40-9EB8-43C3-AD3F-611EBF96CA3D}"/>
                  </a:ext>
                </a:extLst>
              </p:cNvPr>
              <p:cNvPicPr>
                <a:picLocks noChangeAspect="1"/>
              </p:cNvPicPr>
              <p:nvPr/>
            </p:nvPicPr>
            <p:blipFill>
              <a:blip r:embed="rId6"/>
              <a:stretch>
                <a:fillRect/>
              </a:stretch>
            </p:blipFill>
            <p:spPr>
              <a:xfrm rot="20414560">
                <a:off x="4411355" y="1708631"/>
                <a:ext cx="469055" cy="397114"/>
              </a:xfrm>
              <a:prstGeom prst="rect">
                <a:avLst/>
              </a:prstGeom>
            </p:spPr>
          </p:pic>
        </p:grpSp>
      </p:grpSp>
      <p:sp>
        <p:nvSpPr>
          <p:cNvPr id="78" name="矩形 77">
            <a:extLst>
              <a:ext uri="{FF2B5EF4-FFF2-40B4-BE49-F238E27FC236}">
                <a16:creationId xmlns:a16="http://schemas.microsoft.com/office/drawing/2014/main" id="{0E4850FF-C24D-476B-9A57-DFF0D9B0A76A}"/>
              </a:ext>
            </a:extLst>
          </p:cNvPr>
          <p:cNvSpPr/>
          <p:nvPr/>
        </p:nvSpPr>
        <p:spPr>
          <a:xfrm>
            <a:off x="4885391" y="0"/>
            <a:ext cx="2406036" cy="6858000"/>
          </a:xfrm>
          <a:prstGeom prst="rect">
            <a:avLst/>
          </a:prstGeom>
          <a:solidFill>
            <a:srgbClr val="F3F4ED"/>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0" name="图片 79">
            <a:extLst>
              <a:ext uri="{FF2B5EF4-FFF2-40B4-BE49-F238E27FC236}">
                <a16:creationId xmlns:a16="http://schemas.microsoft.com/office/drawing/2014/main" id="{E8D2D9B7-25F6-4ED7-891D-838EA57F6132}"/>
              </a:ext>
            </a:extLst>
          </p:cNvPr>
          <p:cNvPicPr>
            <a:picLocks noChangeAspect="1"/>
          </p:cNvPicPr>
          <p:nvPr/>
        </p:nvPicPr>
        <p:blipFill rotWithShape="1">
          <a:blip r:embed="rId3"/>
          <a:srcRect r="66270"/>
          <a:stretch/>
        </p:blipFill>
        <p:spPr>
          <a:xfrm rot="15300000">
            <a:off x="4626979" y="502921"/>
            <a:ext cx="392571" cy="956565"/>
          </a:xfrm>
          <a:prstGeom prst="rect">
            <a:avLst/>
          </a:prstGeom>
          <a:effectLst>
            <a:outerShdw blurRad="50800" dist="38100" dir="5400000" algn="t" rotWithShape="0">
              <a:prstClr val="black">
                <a:alpha val="40000"/>
              </a:prstClr>
            </a:outerShdw>
          </a:effectLst>
        </p:spPr>
      </p:pic>
      <p:pic>
        <p:nvPicPr>
          <p:cNvPr id="51" name="图片 50">
            <a:extLst>
              <a:ext uri="{FF2B5EF4-FFF2-40B4-BE49-F238E27FC236}">
                <a16:creationId xmlns:a16="http://schemas.microsoft.com/office/drawing/2014/main" id="{0516B57C-BEC9-4F18-AB7A-6775C5E1A14F}"/>
              </a:ext>
            </a:extLst>
          </p:cNvPr>
          <p:cNvPicPr>
            <a:picLocks noChangeAspect="1"/>
          </p:cNvPicPr>
          <p:nvPr/>
        </p:nvPicPr>
        <p:blipFill>
          <a:blip r:embed="rId7"/>
          <a:stretch>
            <a:fillRect/>
          </a:stretch>
        </p:blipFill>
        <p:spPr>
          <a:xfrm rot="6775811">
            <a:off x="5160184" y="873822"/>
            <a:ext cx="298808" cy="504848"/>
          </a:xfrm>
          <a:prstGeom prst="rect">
            <a:avLst/>
          </a:prstGeom>
          <a:effectLst>
            <a:outerShdw blurRad="50800" dist="38100" dir="5400000" algn="t" rotWithShape="0">
              <a:prstClr val="black">
                <a:alpha val="40000"/>
              </a:prstClr>
            </a:outerShdw>
          </a:effectLst>
        </p:spPr>
      </p:pic>
      <p:grpSp>
        <p:nvGrpSpPr>
          <p:cNvPr id="35" name="组合 34">
            <a:extLst>
              <a:ext uri="{FF2B5EF4-FFF2-40B4-BE49-F238E27FC236}">
                <a16:creationId xmlns:a16="http://schemas.microsoft.com/office/drawing/2014/main" id="{7DB8CD2C-0D29-44F2-BADB-CC65DB84F735}"/>
              </a:ext>
            </a:extLst>
          </p:cNvPr>
          <p:cNvGrpSpPr/>
          <p:nvPr/>
        </p:nvGrpSpPr>
        <p:grpSpPr>
          <a:xfrm>
            <a:off x="4865513" y="2040359"/>
            <a:ext cx="2451934" cy="2777282"/>
            <a:chOff x="5403749" y="2119520"/>
            <a:chExt cx="2451934" cy="2777282"/>
          </a:xfrm>
          <a:noFill/>
        </p:grpSpPr>
        <p:sp>
          <p:nvSpPr>
            <p:cNvPr id="3" name="文本框 2">
              <a:extLst>
                <a:ext uri="{FF2B5EF4-FFF2-40B4-BE49-F238E27FC236}">
                  <a16:creationId xmlns:a16="http://schemas.microsoft.com/office/drawing/2014/main" id="{B7D77B93-FF75-4270-9BEF-2A8999AFFBC4}"/>
                </a:ext>
              </a:extLst>
            </p:cNvPr>
            <p:cNvSpPr txBox="1"/>
            <p:nvPr/>
          </p:nvSpPr>
          <p:spPr>
            <a:xfrm>
              <a:off x="5494722" y="2119520"/>
              <a:ext cx="2313454" cy="2646878"/>
            </a:xfrm>
            <a:prstGeom prst="rect">
              <a:avLst/>
            </a:prstGeom>
            <a:grpFill/>
            <a:effectLst>
              <a:outerShdw blurRad="50800" dist="38100" dir="5400000" algn="t" rotWithShape="0">
                <a:prstClr val="black">
                  <a:alpha val="40000"/>
                </a:prstClr>
              </a:outerShdw>
            </a:effectLst>
          </p:spPr>
          <p:txBody>
            <a:bodyPr wrap="none" rtlCol="0">
              <a:spAutoFit/>
            </a:bodyPr>
            <a:lstStyle/>
            <a:p>
              <a:r>
                <a:rPr lang="zh-CN" altLang="en-US" sz="16600" dirty="0">
                  <a:blipFill>
                    <a:blip r:embed="rId8"/>
                    <a:stretch>
                      <a:fillRect/>
                    </a:stretch>
                  </a:blipFill>
                  <a:latin typeface="宋体" panose="02010600030101010101" pitchFamily="2" charset="-122"/>
                  <a:ea typeface="宋体" panose="02010600030101010101" pitchFamily="2" charset="-122"/>
                  <a:cs typeface="+mn-ea"/>
                  <a:sym typeface="+mn-lt"/>
                </a:rPr>
                <a:t>肆</a:t>
              </a:r>
            </a:p>
          </p:txBody>
        </p:sp>
        <p:sp>
          <p:nvSpPr>
            <p:cNvPr id="33" name="半闭框 32">
              <a:extLst>
                <a:ext uri="{FF2B5EF4-FFF2-40B4-BE49-F238E27FC236}">
                  <a16:creationId xmlns:a16="http://schemas.microsoft.com/office/drawing/2014/main" id="{325CF974-4E27-4E6B-AB76-582EE45F755E}"/>
                </a:ext>
              </a:extLst>
            </p:cNvPr>
            <p:cNvSpPr/>
            <p:nvPr/>
          </p:nvSpPr>
          <p:spPr>
            <a:xfrm>
              <a:off x="5403749" y="2502575"/>
              <a:ext cx="349682" cy="921679"/>
            </a:xfrm>
            <a:prstGeom prst="halfFram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3B3734"/>
                </a:solidFill>
              </a:endParaRPr>
            </a:p>
          </p:txBody>
        </p:sp>
        <p:sp>
          <p:nvSpPr>
            <p:cNvPr id="34" name="半闭框 33">
              <a:extLst>
                <a:ext uri="{FF2B5EF4-FFF2-40B4-BE49-F238E27FC236}">
                  <a16:creationId xmlns:a16="http://schemas.microsoft.com/office/drawing/2014/main" id="{01552941-A56A-4D82-ACF9-0C42CF77416A}"/>
                </a:ext>
              </a:extLst>
            </p:cNvPr>
            <p:cNvSpPr/>
            <p:nvPr/>
          </p:nvSpPr>
          <p:spPr>
            <a:xfrm flipH="1" flipV="1">
              <a:off x="7506001" y="3975123"/>
              <a:ext cx="349682" cy="921679"/>
            </a:xfrm>
            <a:prstGeom prst="halfFram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3B3734"/>
                </a:solidFill>
              </a:endParaRPr>
            </a:p>
          </p:txBody>
        </p:sp>
      </p:grpSp>
      <p:pic>
        <p:nvPicPr>
          <p:cNvPr id="19" name="图片 18">
            <a:extLst>
              <a:ext uri="{FF2B5EF4-FFF2-40B4-BE49-F238E27FC236}">
                <a16:creationId xmlns:a16="http://schemas.microsoft.com/office/drawing/2014/main" id="{5C0B2B2C-9095-4EE8-9EBC-06D389D7D340}"/>
              </a:ext>
            </a:extLst>
          </p:cNvPr>
          <p:cNvPicPr>
            <a:picLocks noChangeAspect="1"/>
          </p:cNvPicPr>
          <p:nvPr/>
        </p:nvPicPr>
        <p:blipFill>
          <a:blip r:embed="rId7"/>
          <a:stretch>
            <a:fillRect/>
          </a:stretch>
        </p:blipFill>
        <p:spPr>
          <a:xfrm rot="15679279">
            <a:off x="3923403" y="-3856051"/>
            <a:ext cx="404960" cy="684197"/>
          </a:xfrm>
          <a:prstGeom prst="rect">
            <a:avLst/>
          </a:prstGeom>
        </p:spPr>
      </p:pic>
      <p:pic>
        <p:nvPicPr>
          <p:cNvPr id="53" name="图片 52">
            <a:extLst>
              <a:ext uri="{FF2B5EF4-FFF2-40B4-BE49-F238E27FC236}">
                <a16:creationId xmlns:a16="http://schemas.microsoft.com/office/drawing/2014/main" id="{16662B79-2F5B-45CC-B39E-B663B9298CDA}"/>
              </a:ext>
            </a:extLst>
          </p:cNvPr>
          <p:cNvPicPr>
            <a:picLocks noChangeAspect="1"/>
          </p:cNvPicPr>
          <p:nvPr/>
        </p:nvPicPr>
        <p:blipFill>
          <a:blip r:embed="rId6"/>
          <a:stretch>
            <a:fillRect/>
          </a:stretch>
        </p:blipFill>
        <p:spPr>
          <a:xfrm rot="20414560">
            <a:off x="7184926" y="2832388"/>
            <a:ext cx="469055" cy="397114"/>
          </a:xfrm>
          <a:prstGeom prst="rect">
            <a:avLst/>
          </a:prstGeom>
          <a:effectLst>
            <a:outerShdw blurRad="50800" dist="38100" dir="5400000" algn="t" rotWithShape="0">
              <a:prstClr val="black">
                <a:alpha val="40000"/>
              </a:prstClr>
            </a:outerShdw>
          </a:effectLst>
        </p:spPr>
      </p:pic>
      <p:pic>
        <p:nvPicPr>
          <p:cNvPr id="74" name="图片 73">
            <a:extLst>
              <a:ext uri="{FF2B5EF4-FFF2-40B4-BE49-F238E27FC236}">
                <a16:creationId xmlns:a16="http://schemas.microsoft.com/office/drawing/2014/main" id="{9FB8B78E-4811-4D51-8334-5D223DF971BB}"/>
              </a:ext>
            </a:extLst>
          </p:cNvPr>
          <p:cNvPicPr>
            <a:picLocks noChangeAspect="1"/>
          </p:cNvPicPr>
          <p:nvPr/>
        </p:nvPicPr>
        <p:blipFill>
          <a:blip r:embed="rId6"/>
          <a:stretch>
            <a:fillRect/>
          </a:stretch>
        </p:blipFill>
        <p:spPr>
          <a:xfrm rot="20414560">
            <a:off x="4697346" y="596338"/>
            <a:ext cx="469055" cy="397114"/>
          </a:xfrm>
          <a:prstGeom prst="rect">
            <a:avLst/>
          </a:prstGeom>
          <a:effectLst>
            <a:outerShdw blurRad="50800" dist="38100" dir="5400000" algn="t" rotWithShape="0">
              <a:prstClr val="black">
                <a:alpha val="40000"/>
              </a:prstClr>
            </a:outerShdw>
          </a:effectLst>
        </p:spPr>
      </p:pic>
      <p:pic>
        <p:nvPicPr>
          <p:cNvPr id="81" name="图片 80">
            <a:extLst>
              <a:ext uri="{FF2B5EF4-FFF2-40B4-BE49-F238E27FC236}">
                <a16:creationId xmlns:a16="http://schemas.microsoft.com/office/drawing/2014/main" id="{040F02D3-8552-4D27-A729-A8D6CEA3A32B}"/>
              </a:ext>
            </a:extLst>
          </p:cNvPr>
          <p:cNvPicPr>
            <a:picLocks noChangeAspect="1"/>
          </p:cNvPicPr>
          <p:nvPr/>
        </p:nvPicPr>
        <p:blipFill>
          <a:blip r:embed="rId7"/>
          <a:stretch>
            <a:fillRect/>
          </a:stretch>
        </p:blipFill>
        <p:spPr>
          <a:xfrm>
            <a:off x="4654086" y="4632317"/>
            <a:ext cx="422853" cy="714427"/>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37636989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78"/>
                                        </p:tgtEl>
                                        <p:attrNameLst>
                                          <p:attrName>style.visibility</p:attrName>
                                        </p:attrNameLst>
                                      </p:cBhvr>
                                      <p:to>
                                        <p:strVal val="visible"/>
                                      </p:to>
                                    </p:set>
                                    <p:anim calcmode="lin" valueType="num">
                                      <p:cBhvr additive="base">
                                        <p:cTn id="7" dur="500" fill="hold"/>
                                        <p:tgtEl>
                                          <p:spTgt spid="78"/>
                                        </p:tgtEl>
                                        <p:attrNameLst>
                                          <p:attrName>ppt_x</p:attrName>
                                        </p:attrNameLst>
                                      </p:cBhvr>
                                      <p:tavLst>
                                        <p:tav tm="0">
                                          <p:val>
                                            <p:strVal val="#ppt_x"/>
                                          </p:val>
                                        </p:tav>
                                        <p:tav tm="100000">
                                          <p:val>
                                            <p:strVal val="#ppt_x"/>
                                          </p:val>
                                        </p:tav>
                                      </p:tavLst>
                                    </p:anim>
                                    <p:anim calcmode="lin" valueType="num">
                                      <p:cBhvr additive="base">
                                        <p:cTn id="8" dur="500" fill="hold"/>
                                        <p:tgtEl>
                                          <p:spTgt spid="78"/>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35"/>
                                        </p:tgtEl>
                                        <p:attrNameLst>
                                          <p:attrName>style.visibility</p:attrName>
                                        </p:attrNameLst>
                                      </p:cBhvr>
                                      <p:to>
                                        <p:strVal val="visible"/>
                                      </p:to>
                                    </p:set>
                                    <p:anim calcmode="lin" valueType="num">
                                      <p:cBhvr>
                                        <p:cTn id="12" dur="500" fill="hold"/>
                                        <p:tgtEl>
                                          <p:spTgt spid="35"/>
                                        </p:tgtEl>
                                        <p:attrNameLst>
                                          <p:attrName>ppt_w</p:attrName>
                                        </p:attrNameLst>
                                      </p:cBhvr>
                                      <p:tavLst>
                                        <p:tav tm="0">
                                          <p:val>
                                            <p:fltVal val="0"/>
                                          </p:val>
                                        </p:tav>
                                        <p:tav tm="100000">
                                          <p:val>
                                            <p:strVal val="#ppt_w"/>
                                          </p:val>
                                        </p:tav>
                                      </p:tavLst>
                                    </p:anim>
                                    <p:anim calcmode="lin" valueType="num">
                                      <p:cBhvr>
                                        <p:cTn id="13" dur="500" fill="hold"/>
                                        <p:tgtEl>
                                          <p:spTgt spid="35"/>
                                        </p:tgtEl>
                                        <p:attrNameLst>
                                          <p:attrName>ppt_h</p:attrName>
                                        </p:attrNameLst>
                                      </p:cBhvr>
                                      <p:tavLst>
                                        <p:tav tm="0">
                                          <p:val>
                                            <p:fltVal val="0"/>
                                          </p:val>
                                        </p:tav>
                                        <p:tav tm="100000">
                                          <p:val>
                                            <p:strVal val="#ppt_h"/>
                                          </p:val>
                                        </p:tav>
                                      </p:tavLst>
                                    </p:anim>
                                    <p:animEffect transition="in" filter="fade">
                                      <p:cBhvr>
                                        <p:cTn id="1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063683" y="429919"/>
            <a:ext cx="2064634" cy="683264"/>
          </a:xfrm>
          <a:prstGeom prst="rect">
            <a:avLst/>
          </a:prstGeom>
        </p:spPr>
        <p:txBody>
          <a:bodyPr wrap="square">
            <a:spAutoFit/>
          </a:bodyPr>
          <a:lstStyle/>
          <a:p>
            <a:pPr algn="ctr" defTabSz="914400">
              <a:lnSpc>
                <a:spcPct val="120000"/>
              </a:lnSpc>
              <a:spcBef>
                <a:spcPct val="0"/>
              </a:spcBef>
            </a:pPr>
            <a:r>
              <a:rPr lang="zh-CN" altLang="en-US" sz="3200" dirty="0">
                <a:solidFill>
                  <a:srgbClr val="0270D1"/>
                </a:solidFill>
                <a:latin typeface="微软雅黑" panose="020B0503020204020204" pitchFamily="34" charset="-122"/>
                <a:ea typeface="微软雅黑" panose="020B0503020204020204" pitchFamily="34" charset="-122"/>
              </a:rPr>
              <a:t>使用字体</a:t>
            </a:r>
          </a:p>
        </p:txBody>
      </p:sp>
      <p:cxnSp>
        <p:nvCxnSpPr>
          <p:cNvPr id="5" name="直接连接符 4"/>
          <p:cNvCxnSpPr/>
          <p:nvPr/>
        </p:nvCxnSpPr>
        <p:spPr>
          <a:xfrm>
            <a:off x="4809951" y="804441"/>
            <a:ext cx="359250" cy="0"/>
          </a:xfrm>
          <a:prstGeom prst="line">
            <a:avLst/>
          </a:prstGeom>
          <a:ln w="19050">
            <a:solidFill>
              <a:srgbClr val="0270D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48692" y="804441"/>
            <a:ext cx="359250" cy="0"/>
          </a:xfrm>
          <a:prstGeom prst="line">
            <a:avLst/>
          </a:prstGeom>
          <a:ln w="19050">
            <a:solidFill>
              <a:srgbClr val="0270D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562005" y="1460012"/>
            <a:ext cx="1616624"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a:solidFill>
                  <a:srgbClr val="0270D1"/>
                </a:solidFill>
                <a:latin typeface="微软雅黑" panose="020B0503020204020204" pitchFamily="34" charset="-122"/>
                <a:ea typeface="微软雅黑" panose="020B0503020204020204" pitchFamily="34" charset="-122"/>
              </a:rPr>
              <a:t>字体名称</a:t>
            </a:r>
          </a:p>
        </p:txBody>
      </p:sp>
      <p:sp>
        <p:nvSpPr>
          <p:cNvPr id="11" name="文本框 10"/>
          <p:cNvSpPr txBox="1"/>
          <p:nvPr/>
        </p:nvSpPr>
        <p:spPr>
          <a:xfrm>
            <a:off x="1553792" y="2041423"/>
            <a:ext cx="1439779"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a:solidFill>
                  <a:srgbClr val="0270D1"/>
                </a:solidFill>
                <a:latin typeface="微软雅黑" panose="020B0503020204020204" pitchFamily="34" charset="-122"/>
                <a:ea typeface="微软雅黑" panose="020B0503020204020204" pitchFamily="34" charset="-122"/>
              </a:rPr>
              <a:t>下载地址</a:t>
            </a:r>
          </a:p>
        </p:txBody>
      </p:sp>
      <p:sp>
        <p:nvSpPr>
          <p:cNvPr id="16" name="文本框 15"/>
          <p:cNvSpPr txBox="1"/>
          <p:nvPr/>
        </p:nvSpPr>
        <p:spPr>
          <a:xfrm>
            <a:off x="3178629" y="2096558"/>
            <a:ext cx="6313714"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dirty="0">
                <a:solidFill>
                  <a:srgbClr val="595959"/>
                </a:solidFill>
                <a:latin typeface="微软雅黑" panose="020B0503020204020204" pitchFamily="34" charset="-122"/>
                <a:ea typeface="微软雅黑" panose="020B0503020204020204" pitchFamily="34" charset="-122"/>
              </a:rPr>
              <a:t>http://www.ypppt.com/article/2017/3605.html</a:t>
            </a:r>
            <a:endParaRPr lang="zh-CN" altLang="en-US" sz="2000" dirty="0">
              <a:solidFill>
                <a:srgbClr val="595959"/>
              </a:solidFill>
              <a:latin typeface="微软雅黑" panose="020B0503020204020204" pitchFamily="34" charset="-122"/>
              <a:ea typeface="微软雅黑" panose="020B0503020204020204" pitchFamily="34" charset="-122"/>
            </a:endParaRPr>
          </a:p>
        </p:txBody>
      </p:sp>
      <p:sp>
        <p:nvSpPr>
          <p:cNvPr id="17" name="椭圆 16"/>
          <p:cNvSpPr/>
          <p:nvPr/>
        </p:nvSpPr>
        <p:spPr>
          <a:xfrm>
            <a:off x="1101506" y="1520953"/>
            <a:ext cx="357180" cy="357180"/>
          </a:xfrm>
          <a:prstGeom prst="ellipse">
            <a:avLst/>
          </a:prstGeom>
          <a:solidFill>
            <a:srgbClr val="0270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000" dirty="0">
                <a:solidFill>
                  <a:prstClr val="white"/>
                </a:solidFill>
                <a:latin typeface="微软雅黑" panose="020B0503020204020204" pitchFamily="34" charset="-122"/>
                <a:ea typeface="微软雅黑" panose="020B0503020204020204" pitchFamily="34" charset="-122"/>
              </a:rPr>
              <a:t>1</a:t>
            </a:r>
            <a:endParaRPr lang="zh-CN" altLang="en-US" sz="2000" dirty="0">
              <a:solidFill>
                <a:prstClr val="white"/>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3178628" y="1455944"/>
            <a:ext cx="4353741"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dirty="0">
                <a:solidFill>
                  <a:srgbClr val="595959"/>
                </a:solidFill>
                <a:latin typeface="TypeLand 康熙字典體試用版" pitchFamily="50" charset="-120"/>
                <a:ea typeface="TypeLand 康熙字典體試用版" pitchFamily="50" charset="-120"/>
              </a:rPr>
              <a:t>TypeLand </a:t>
            </a:r>
            <a:r>
              <a:rPr lang="zh-CN" altLang="en-US" sz="2400" dirty="0">
                <a:solidFill>
                  <a:srgbClr val="595959"/>
                </a:solidFill>
                <a:latin typeface="TypeLand 康熙字典體試用版" pitchFamily="50" charset="-120"/>
                <a:ea typeface="TypeLand 康熙字典體試用版" pitchFamily="50" charset="-120"/>
              </a:rPr>
              <a:t>康熙字典體試用版</a:t>
            </a:r>
          </a:p>
        </p:txBody>
      </p:sp>
    </p:spTree>
    <p:extLst>
      <p:ext uri="{BB962C8B-B14F-4D97-AF65-F5344CB8AC3E}">
        <p14:creationId xmlns:p14="http://schemas.microsoft.com/office/powerpoint/2010/main" val="2519547075"/>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accel="100000" fill="hold" grpId="0" nodeType="withEffect" p14:presetBounceEnd="40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40000">
                                          <p:cBhvr additive="base">
                                            <p:cTn id="7" dur="1000" fill="hold"/>
                                            <p:tgtEl>
                                              <p:spTgt spid="4"/>
                                            </p:tgtEl>
                                            <p:attrNameLst>
                                              <p:attrName>ppt_x</p:attrName>
                                            </p:attrNameLst>
                                          </p:cBhvr>
                                          <p:tavLst>
                                            <p:tav tm="0">
                                              <p:val>
                                                <p:strVal val="1+#ppt_w/2"/>
                                              </p:val>
                                            </p:tav>
                                            <p:tav tm="100000">
                                              <p:val>
                                                <p:strVal val="#ppt_x"/>
                                              </p:val>
                                            </p:tav>
                                          </p:tavLst>
                                        </p:anim>
                                        <p:anim calcmode="lin" valueType="num" p14:bounceEnd="40000">
                                          <p:cBhvr additive="base">
                                            <p:cTn id="8" dur="10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3" accel="100000" fill="hold" nodeType="withEffect" p14:presetBounceEnd="40000">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14:bounceEnd="40000">
                                          <p:cBhvr additive="base">
                                            <p:cTn id="11" dur="1000" fill="hold"/>
                                            <p:tgtEl>
                                              <p:spTgt spid="5"/>
                                            </p:tgtEl>
                                            <p:attrNameLst>
                                              <p:attrName>ppt_x</p:attrName>
                                            </p:attrNameLst>
                                          </p:cBhvr>
                                          <p:tavLst>
                                            <p:tav tm="0">
                                              <p:val>
                                                <p:strVal val="1+#ppt_w/2"/>
                                              </p:val>
                                            </p:tav>
                                            <p:tav tm="100000">
                                              <p:val>
                                                <p:strVal val="#ppt_x"/>
                                              </p:val>
                                            </p:tav>
                                          </p:tavLst>
                                        </p:anim>
                                        <p:anim calcmode="lin" valueType="num" p14:bounceEnd="40000">
                                          <p:cBhvr additive="base">
                                            <p:cTn id="12" dur="10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3" accel="100000" fill="hold" nodeType="withEffect" p14:presetBounceEnd="40000">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14:bounceEnd="40000">
                                          <p:cBhvr additive="base">
                                            <p:cTn id="15" dur="1000" fill="hold"/>
                                            <p:tgtEl>
                                              <p:spTgt spid="6"/>
                                            </p:tgtEl>
                                            <p:attrNameLst>
                                              <p:attrName>ppt_x</p:attrName>
                                            </p:attrNameLst>
                                          </p:cBhvr>
                                          <p:tavLst>
                                            <p:tav tm="0">
                                              <p:val>
                                                <p:strVal val="1+#ppt_w/2"/>
                                              </p:val>
                                            </p:tav>
                                            <p:tav tm="100000">
                                              <p:val>
                                                <p:strVal val="#ppt_x"/>
                                              </p:val>
                                            </p:tav>
                                          </p:tavLst>
                                        </p:anim>
                                        <p:anim calcmode="lin" valueType="num" p14:bounceEnd="40000">
                                          <p:cBhvr additive="base">
                                            <p:cTn id="16" dur="100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ac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1+#ppt_w/2"/>
                                              </p:val>
                                            </p:tav>
                                            <p:tav tm="100000">
                                              <p:val>
                                                <p:strVal val="#ppt_x"/>
                                              </p:val>
                                            </p:tav>
                                          </p:tavLst>
                                        </p:anim>
                                        <p:anim calcmode="lin" valueType="num">
                                          <p:cBhvr additive="base">
                                            <p:cTn id="8" dur="10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3" accel="10000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000" fill="hold"/>
                                            <p:tgtEl>
                                              <p:spTgt spid="5"/>
                                            </p:tgtEl>
                                            <p:attrNameLst>
                                              <p:attrName>ppt_x</p:attrName>
                                            </p:attrNameLst>
                                          </p:cBhvr>
                                          <p:tavLst>
                                            <p:tav tm="0">
                                              <p:val>
                                                <p:strVal val="1+#ppt_w/2"/>
                                              </p:val>
                                            </p:tav>
                                            <p:tav tm="100000">
                                              <p:val>
                                                <p:strVal val="#ppt_x"/>
                                              </p:val>
                                            </p:tav>
                                          </p:tavLst>
                                        </p:anim>
                                        <p:anim calcmode="lin" valueType="num">
                                          <p:cBhvr additive="base">
                                            <p:cTn id="12" dur="10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3" accel="10000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1000" fill="hold"/>
                                            <p:tgtEl>
                                              <p:spTgt spid="6"/>
                                            </p:tgtEl>
                                            <p:attrNameLst>
                                              <p:attrName>ppt_x</p:attrName>
                                            </p:attrNameLst>
                                          </p:cBhvr>
                                          <p:tavLst>
                                            <p:tav tm="0">
                                              <p:val>
                                                <p:strVal val="1+#ppt_w/2"/>
                                              </p:val>
                                            </p:tav>
                                            <p:tav tm="100000">
                                              <p:val>
                                                <p:strVal val="#ppt_x"/>
                                              </p:val>
                                            </p:tav>
                                          </p:tavLst>
                                        </p:anim>
                                        <p:anim calcmode="lin" valueType="num">
                                          <p:cBhvr additive="base">
                                            <p:cTn id="16" dur="100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2242517" y="2946258"/>
            <a:ext cx="596900" cy="65679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zh-CN" altLang="en-US">
              <a:solidFill>
                <a:prstClr val="white"/>
              </a:solidFill>
            </a:endParaRPr>
          </a:p>
        </p:txBody>
      </p:sp>
      <p:sp>
        <p:nvSpPr>
          <p:cNvPr id="4" name="矩形 3"/>
          <p:cNvSpPr/>
          <p:nvPr/>
        </p:nvSpPr>
        <p:spPr>
          <a:xfrm>
            <a:off x="2832100" y="2949865"/>
            <a:ext cx="9359900"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defTabSz="914400">
              <a:defRPr/>
            </a:pPr>
            <a:r>
              <a:rPr lang="en-US" altLang="zh-CN" sz="280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2182092"/>
            <a:ext cx="9312276"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914400">
              <a:defRPr/>
            </a:pPr>
            <a:r>
              <a:rPr lang="zh-CN" altLang="en-US" sz="3200" spc="20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更多精品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6" name="直角三角形 5"/>
          <p:cNvSpPr/>
          <p:nvPr/>
        </p:nvSpPr>
        <p:spPr>
          <a:xfrm>
            <a:off x="9312275" y="2178052"/>
            <a:ext cx="853701" cy="779317"/>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zh-CN" altLang="en-US">
              <a:solidFill>
                <a:prstClr val="white"/>
              </a:solidFill>
            </a:endParaRP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defTabSz="914400">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defTabSz="914400">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defTabSz="914400">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defTabSz="914400">
              <a:lnSpc>
                <a:spcPts val="2400"/>
              </a:lnSpc>
            </a:pP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字体下载：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9"/>
              </a:rPr>
              <a:t>http://www.ypppt.com/ziti/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10"/>
              </a:rPr>
              <a:t>http://www.ypppt.com/gushi/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34419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F635E50D-B9B8-406F-97E1-85B07212E1A4}"/>
              </a:ext>
            </a:extLst>
          </p:cNvPr>
          <p:cNvGrpSpPr/>
          <p:nvPr/>
        </p:nvGrpSpPr>
        <p:grpSpPr>
          <a:xfrm rot="16668960">
            <a:off x="7747024" y="3996738"/>
            <a:ext cx="3844752" cy="4247283"/>
            <a:chOff x="-2026495" y="1908761"/>
            <a:chExt cx="6023373" cy="4614859"/>
          </a:xfrm>
        </p:grpSpPr>
        <p:grpSp>
          <p:nvGrpSpPr>
            <p:cNvPr id="6" name="组合 5">
              <a:extLst>
                <a:ext uri="{FF2B5EF4-FFF2-40B4-BE49-F238E27FC236}">
                  <a16:creationId xmlns:a16="http://schemas.microsoft.com/office/drawing/2014/main" id="{E2F4FE3B-CE93-449E-A5C7-DB4E81B7B7F1}"/>
                </a:ext>
              </a:extLst>
            </p:cNvPr>
            <p:cNvGrpSpPr/>
            <p:nvPr/>
          </p:nvGrpSpPr>
          <p:grpSpPr>
            <a:xfrm rot="12167068" flipH="1">
              <a:off x="-2026495" y="2653788"/>
              <a:ext cx="6023373" cy="3869832"/>
              <a:chOff x="-1115403" y="4043276"/>
              <a:chExt cx="6023373" cy="3869832"/>
            </a:xfrm>
          </p:grpSpPr>
          <p:pic>
            <p:nvPicPr>
              <p:cNvPr id="69" name="图片 68">
                <a:extLst>
                  <a:ext uri="{FF2B5EF4-FFF2-40B4-BE49-F238E27FC236}">
                    <a16:creationId xmlns:a16="http://schemas.microsoft.com/office/drawing/2014/main" id="{14B62EA9-502B-4A80-85EA-822CC6BB2CE1}"/>
                  </a:ext>
                </a:extLst>
              </p:cNvPr>
              <p:cNvPicPr>
                <a:picLocks noChangeAspect="1"/>
              </p:cNvPicPr>
              <p:nvPr/>
            </p:nvPicPr>
            <p:blipFill rotWithShape="1">
              <a:blip r:embed="rId3"/>
              <a:srcRect l="21945"/>
              <a:stretch/>
            </p:blipFill>
            <p:spPr>
              <a:xfrm rot="10736773">
                <a:off x="2597859" y="4043276"/>
                <a:ext cx="2310111" cy="2599715"/>
              </a:xfrm>
              <a:prstGeom prst="rect">
                <a:avLst/>
              </a:prstGeom>
              <a:effectLst>
                <a:outerShdw blurRad="50800" dist="38100" dir="5400000" algn="t" rotWithShape="0">
                  <a:prstClr val="black">
                    <a:alpha val="40000"/>
                  </a:prstClr>
                </a:outerShdw>
              </a:effectLst>
            </p:spPr>
          </p:pic>
          <p:grpSp>
            <p:nvGrpSpPr>
              <p:cNvPr id="3" name="组合 2">
                <a:extLst>
                  <a:ext uri="{FF2B5EF4-FFF2-40B4-BE49-F238E27FC236}">
                    <a16:creationId xmlns:a16="http://schemas.microsoft.com/office/drawing/2014/main" id="{EFDD29ED-AAF6-4F95-A04F-8628881ED7AD}"/>
                  </a:ext>
                </a:extLst>
              </p:cNvPr>
              <p:cNvGrpSpPr/>
              <p:nvPr/>
            </p:nvGrpSpPr>
            <p:grpSpPr>
              <a:xfrm rot="19010527">
                <a:off x="-1115403" y="5313393"/>
                <a:ext cx="5138046" cy="2599715"/>
                <a:chOff x="97874" y="2268519"/>
                <a:chExt cx="5138046" cy="2599715"/>
              </a:xfrm>
              <a:effectLst>
                <a:outerShdw blurRad="50800" dist="38100" dir="5400000" algn="t" rotWithShape="0">
                  <a:prstClr val="black">
                    <a:alpha val="40000"/>
                  </a:prstClr>
                </a:outerShdw>
              </a:effectLst>
            </p:grpSpPr>
            <p:pic>
              <p:nvPicPr>
                <p:cNvPr id="48" name="图片 47">
                  <a:extLst>
                    <a:ext uri="{FF2B5EF4-FFF2-40B4-BE49-F238E27FC236}">
                      <a16:creationId xmlns:a16="http://schemas.microsoft.com/office/drawing/2014/main" id="{9400E5A7-9254-43ED-951C-3DBB70ECEDF3}"/>
                    </a:ext>
                  </a:extLst>
                </p:cNvPr>
                <p:cNvPicPr>
                  <a:picLocks noChangeAspect="1"/>
                </p:cNvPicPr>
                <p:nvPr/>
              </p:nvPicPr>
              <p:blipFill>
                <a:blip r:embed="rId4"/>
                <a:stretch>
                  <a:fillRect/>
                </a:stretch>
              </p:blipFill>
              <p:spPr>
                <a:xfrm rot="11715345">
                  <a:off x="2799568" y="2301346"/>
                  <a:ext cx="2436352" cy="1591148"/>
                </a:xfrm>
                <a:prstGeom prst="rect">
                  <a:avLst/>
                </a:prstGeom>
              </p:spPr>
            </p:pic>
            <p:pic>
              <p:nvPicPr>
                <p:cNvPr id="44" name="图片 43">
                  <a:extLst>
                    <a:ext uri="{FF2B5EF4-FFF2-40B4-BE49-F238E27FC236}">
                      <a16:creationId xmlns:a16="http://schemas.microsoft.com/office/drawing/2014/main" id="{7ECD2AB1-3E0B-45BF-BEBB-72F95B987F5C}"/>
                    </a:ext>
                  </a:extLst>
                </p:cNvPr>
                <p:cNvPicPr>
                  <a:picLocks noChangeAspect="1"/>
                </p:cNvPicPr>
                <p:nvPr/>
              </p:nvPicPr>
              <p:blipFill>
                <a:blip r:embed="rId3"/>
                <a:stretch>
                  <a:fillRect/>
                </a:stretch>
              </p:blipFill>
              <p:spPr>
                <a:xfrm rot="2004730">
                  <a:off x="97874" y="2268519"/>
                  <a:ext cx="2959565" cy="2599715"/>
                </a:xfrm>
                <a:prstGeom prst="rect">
                  <a:avLst/>
                </a:prstGeom>
              </p:spPr>
            </p:pic>
          </p:grpSp>
          <p:pic>
            <p:nvPicPr>
              <p:cNvPr id="49" name="图片 48">
                <a:extLst>
                  <a:ext uri="{FF2B5EF4-FFF2-40B4-BE49-F238E27FC236}">
                    <a16:creationId xmlns:a16="http://schemas.microsoft.com/office/drawing/2014/main" id="{D177477D-0613-435D-ABAD-29A55703741F}"/>
                  </a:ext>
                </a:extLst>
              </p:cNvPr>
              <p:cNvPicPr>
                <a:picLocks noChangeAspect="1"/>
              </p:cNvPicPr>
              <p:nvPr/>
            </p:nvPicPr>
            <p:blipFill>
              <a:blip r:embed="rId5"/>
              <a:stretch>
                <a:fillRect/>
              </a:stretch>
            </p:blipFill>
            <p:spPr>
              <a:xfrm rot="2004730">
                <a:off x="2103654" y="6319078"/>
                <a:ext cx="487163" cy="412445"/>
              </a:xfrm>
              <a:prstGeom prst="rect">
                <a:avLst/>
              </a:prstGeom>
              <a:effectLst>
                <a:outerShdw blurRad="50800" dist="38100" dir="5400000" algn="t" rotWithShape="0">
                  <a:prstClr val="black">
                    <a:alpha val="40000"/>
                  </a:prstClr>
                </a:outerShdw>
              </a:effectLst>
            </p:spPr>
          </p:pic>
        </p:grpSp>
        <p:pic>
          <p:nvPicPr>
            <p:cNvPr id="70" name="图片 69">
              <a:extLst>
                <a:ext uri="{FF2B5EF4-FFF2-40B4-BE49-F238E27FC236}">
                  <a16:creationId xmlns:a16="http://schemas.microsoft.com/office/drawing/2014/main" id="{16B594F1-139D-4D50-BD99-7CC39024869E}"/>
                </a:ext>
              </a:extLst>
            </p:cNvPr>
            <p:cNvPicPr>
              <a:picLocks noChangeAspect="1"/>
            </p:cNvPicPr>
            <p:nvPr/>
          </p:nvPicPr>
          <p:blipFill>
            <a:blip r:embed="rId6"/>
            <a:stretch>
              <a:fillRect/>
            </a:stretch>
          </p:blipFill>
          <p:spPr>
            <a:xfrm rot="7797281">
              <a:off x="1162785" y="4672315"/>
              <a:ext cx="404960" cy="684197"/>
            </a:xfrm>
            <a:prstGeom prst="rect">
              <a:avLst/>
            </a:prstGeom>
            <a:effectLst>
              <a:outerShdw blurRad="50800" dist="38100" dir="5400000" algn="t" rotWithShape="0">
                <a:prstClr val="black">
                  <a:alpha val="40000"/>
                </a:prstClr>
              </a:outerShdw>
            </a:effectLst>
          </p:spPr>
        </p:pic>
        <p:pic>
          <p:nvPicPr>
            <p:cNvPr id="72" name="图片 71">
              <a:extLst>
                <a:ext uri="{FF2B5EF4-FFF2-40B4-BE49-F238E27FC236}">
                  <a16:creationId xmlns:a16="http://schemas.microsoft.com/office/drawing/2014/main" id="{547F8812-88D0-417C-828C-50E55761C897}"/>
                </a:ext>
              </a:extLst>
            </p:cNvPr>
            <p:cNvPicPr>
              <a:picLocks noChangeAspect="1"/>
            </p:cNvPicPr>
            <p:nvPr/>
          </p:nvPicPr>
          <p:blipFill>
            <a:blip r:embed="rId5"/>
            <a:stretch>
              <a:fillRect/>
            </a:stretch>
          </p:blipFill>
          <p:spPr>
            <a:xfrm rot="12047327" flipH="1">
              <a:off x="-67783" y="1908761"/>
              <a:ext cx="487163" cy="412445"/>
            </a:xfrm>
            <a:prstGeom prst="rect">
              <a:avLst/>
            </a:prstGeom>
            <a:effectLst>
              <a:outerShdw blurRad="50800" dist="38100" dir="5400000" algn="t" rotWithShape="0">
                <a:prstClr val="black">
                  <a:alpha val="40000"/>
                </a:prstClr>
              </a:outerShdw>
            </a:effectLst>
          </p:spPr>
        </p:pic>
      </p:grpSp>
      <p:grpSp>
        <p:nvGrpSpPr>
          <p:cNvPr id="73" name="组合 72">
            <a:extLst>
              <a:ext uri="{FF2B5EF4-FFF2-40B4-BE49-F238E27FC236}">
                <a16:creationId xmlns:a16="http://schemas.microsoft.com/office/drawing/2014/main" id="{6B33106B-B023-46E5-9DBE-4FF35B08EB4A}"/>
              </a:ext>
            </a:extLst>
          </p:cNvPr>
          <p:cNvGrpSpPr/>
          <p:nvPr/>
        </p:nvGrpSpPr>
        <p:grpSpPr>
          <a:xfrm>
            <a:off x="10883344" y="-1"/>
            <a:ext cx="665921" cy="1848678"/>
            <a:chOff x="10883344" y="-1"/>
            <a:chExt cx="665921" cy="1848678"/>
          </a:xfrm>
        </p:grpSpPr>
        <p:sp>
          <p:nvSpPr>
            <p:cNvPr id="74" name="矩形 73">
              <a:extLst>
                <a:ext uri="{FF2B5EF4-FFF2-40B4-BE49-F238E27FC236}">
                  <a16:creationId xmlns:a16="http://schemas.microsoft.com/office/drawing/2014/main" id="{77EE7B73-A20B-4425-B064-6610AF0AE75D}"/>
                </a:ext>
              </a:extLst>
            </p:cNvPr>
            <p:cNvSpPr/>
            <p:nvPr/>
          </p:nvSpPr>
          <p:spPr>
            <a:xfrm>
              <a:off x="10883344" y="-1"/>
              <a:ext cx="665921" cy="1848678"/>
            </a:xfrm>
            <a:prstGeom prst="rect">
              <a:avLst/>
            </a:prstGeom>
            <a:solidFill>
              <a:srgbClr val="F3F4ED"/>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文本框 74">
              <a:extLst>
                <a:ext uri="{FF2B5EF4-FFF2-40B4-BE49-F238E27FC236}">
                  <a16:creationId xmlns:a16="http://schemas.microsoft.com/office/drawing/2014/main" id="{A70EDE58-A3F8-4FBC-8A6D-D867279F818D}"/>
                </a:ext>
              </a:extLst>
            </p:cNvPr>
            <p:cNvSpPr txBox="1"/>
            <p:nvPr/>
          </p:nvSpPr>
          <p:spPr>
            <a:xfrm>
              <a:off x="10970084" y="211323"/>
              <a:ext cx="492443" cy="1426031"/>
            </a:xfrm>
            <a:prstGeom prst="rect">
              <a:avLst/>
            </a:prstGeom>
            <a:noFill/>
          </p:spPr>
          <p:txBody>
            <a:bodyPr vert="eaVert" wrap="none" rtlCol="0">
              <a:spAutoFit/>
            </a:bodyPr>
            <a:lstStyle/>
            <a:p>
              <a:r>
                <a:rPr lang="zh-CN" altLang="en-US" sz="2000" spc="600" dirty="0">
                  <a:solidFill>
                    <a:srgbClr val="3B3734"/>
                  </a:solidFill>
                  <a:latin typeface="宋体" panose="02010600030101010101" pitchFamily="2" charset="-122"/>
                  <a:ea typeface="宋体" panose="02010600030101010101" pitchFamily="2" charset="-122"/>
                </a:rPr>
                <a:t>标题文字</a:t>
              </a:r>
            </a:p>
          </p:txBody>
        </p:sp>
      </p:grpSp>
      <p:sp>
        <p:nvSpPr>
          <p:cNvPr id="28" name="TextBox 27">
            <a:extLst>
              <a:ext uri="{FF2B5EF4-FFF2-40B4-BE49-F238E27FC236}">
                <a16:creationId xmlns:a16="http://schemas.microsoft.com/office/drawing/2014/main" id="{DF247466-9A6C-42AA-B4FE-8C513D63AF88}"/>
              </a:ext>
            </a:extLst>
          </p:cNvPr>
          <p:cNvSpPr txBox="1"/>
          <p:nvPr/>
        </p:nvSpPr>
        <p:spPr>
          <a:xfrm>
            <a:off x="162559" y="73368"/>
            <a:ext cx="3281680" cy="584775"/>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200" b="1" i="0" u="none" strike="noStrike" kern="1200" cap="none" spc="0" normalizeH="0" baseline="0" noProof="1">
                <a:ln>
                  <a:noFill/>
                </a:ln>
                <a:solidFill>
                  <a:srgbClr val="FF0000"/>
                </a:solidFill>
                <a:effectLst/>
                <a:highlight>
                  <a:srgbClr val="FFFF00"/>
                </a:highlight>
                <a:uLnTx/>
                <a:uFillTx/>
                <a:latin typeface="Times New Roman" panose="02020603050405020304" pitchFamily="18" charset="0"/>
                <a:ea typeface="+mn-ea"/>
                <a:cs typeface="Times New Roman" panose="02020603050405020304" pitchFamily="18" charset="0"/>
              </a:rPr>
              <a:t>B / LUYỆN TẬP </a:t>
            </a:r>
          </a:p>
        </p:txBody>
      </p:sp>
      <p:sp>
        <p:nvSpPr>
          <p:cNvPr id="30" name="TextBox 29">
            <a:extLst>
              <a:ext uri="{FF2B5EF4-FFF2-40B4-BE49-F238E27FC236}">
                <a16:creationId xmlns:a16="http://schemas.microsoft.com/office/drawing/2014/main" id="{B16BCAE4-2192-42BE-9B7E-ABCADCAE8577}"/>
              </a:ext>
            </a:extLst>
          </p:cNvPr>
          <p:cNvSpPr txBox="1"/>
          <p:nvPr/>
        </p:nvSpPr>
        <p:spPr>
          <a:xfrm>
            <a:off x="190500" y="836776"/>
            <a:ext cx="11844241" cy="830997"/>
          </a:xfrm>
          <a:prstGeom prst="rect">
            <a:avLst/>
          </a:prstGeom>
          <a:noFill/>
          <a:ln>
            <a:solidFill>
              <a:srgbClr val="00B0F0"/>
            </a:solidFill>
          </a:ln>
        </p:spPr>
        <p:txBody>
          <a:bodyPr wrap="square">
            <a:spAutoFit/>
          </a:bodyPr>
          <a:lstStyle/>
          <a:p>
            <a:pPr algn="l"/>
            <a:r>
              <a:rPr lang="vi-VN" sz="2400" b="1" i="0" dirty="0">
                <a:solidFill>
                  <a:srgbClr val="FFFF00"/>
                </a:solidFill>
                <a:effectLst/>
                <a:latin typeface="Muli"/>
              </a:rPr>
              <a:t>Câu 1:</a:t>
            </a:r>
            <a:r>
              <a:rPr lang="en-US" sz="2400" b="1" i="0" dirty="0">
                <a:solidFill>
                  <a:srgbClr val="FFFF00"/>
                </a:solidFill>
                <a:effectLst/>
                <a:latin typeface="Muli"/>
              </a:rPr>
              <a:t> </a:t>
            </a:r>
            <a:r>
              <a:rPr lang="vi-VN" sz="2400" b="0" i="0" dirty="0">
                <a:solidFill>
                  <a:schemeClr val="bg1"/>
                </a:solidFill>
                <a:effectLst/>
                <a:latin typeface="Muli"/>
              </a:rPr>
              <a:t>Công thức tổng quát của este no, đơn chức, mạch hở là</a:t>
            </a:r>
          </a:p>
          <a:p>
            <a:pPr algn="l"/>
            <a:r>
              <a:rPr lang="en-US" sz="2400" b="0" i="0" dirty="0">
                <a:solidFill>
                  <a:schemeClr val="bg1"/>
                </a:solidFill>
                <a:effectLst/>
                <a:latin typeface="Muli"/>
              </a:rPr>
              <a:t>	A. </a:t>
            </a:r>
            <a:r>
              <a:rPr lang="vi-VN" sz="2400" b="0" i="0" dirty="0">
                <a:solidFill>
                  <a:schemeClr val="bg1"/>
                </a:solidFill>
                <a:effectLst/>
                <a:latin typeface="Muli"/>
              </a:rPr>
              <a:t>C</a:t>
            </a:r>
            <a:r>
              <a:rPr lang="vi-VN" sz="2400" b="0" i="0" baseline="-25000" dirty="0">
                <a:solidFill>
                  <a:schemeClr val="bg1"/>
                </a:solidFill>
                <a:effectLst/>
                <a:latin typeface="Muli"/>
              </a:rPr>
              <a:t>n</a:t>
            </a:r>
            <a:r>
              <a:rPr lang="vi-VN" sz="2400" b="0" i="0" dirty="0">
                <a:solidFill>
                  <a:schemeClr val="bg1"/>
                </a:solidFill>
                <a:effectLst/>
                <a:latin typeface="Muli"/>
              </a:rPr>
              <a:t>H</a:t>
            </a:r>
            <a:r>
              <a:rPr lang="vi-VN" sz="2400" b="0" i="0" baseline="-25000" dirty="0">
                <a:solidFill>
                  <a:schemeClr val="bg1"/>
                </a:solidFill>
                <a:effectLst/>
                <a:latin typeface="Muli"/>
              </a:rPr>
              <a:t>2n</a:t>
            </a:r>
            <a:r>
              <a:rPr lang="vi-VN" sz="2400" b="0" i="0" dirty="0">
                <a:solidFill>
                  <a:schemeClr val="bg1"/>
                </a:solidFill>
                <a:effectLst/>
                <a:latin typeface="Muli"/>
              </a:rPr>
              <a:t>O (n ≥ 1).  </a:t>
            </a:r>
            <a:r>
              <a:rPr lang="en-US" sz="2400" b="0" i="0" dirty="0">
                <a:solidFill>
                  <a:schemeClr val="bg1"/>
                </a:solidFill>
                <a:effectLst/>
                <a:latin typeface="Muli"/>
              </a:rPr>
              <a:t>		B.</a:t>
            </a:r>
            <a:r>
              <a:rPr lang="vi-VN" sz="2400" b="0" i="0" dirty="0">
                <a:solidFill>
                  <a:schemeClr val="bg1"/>
                </a:solidFill>
                <a:effectLst/>
                <a:latin typeface="Muli"/>
              </a:rPr>
              <a:t>C</a:t>
            </a:r>
            <a:r>
              <a:rPr lang="vi-VN" sz="2400" b="0" i="0" baseline="-25000" dirty="0">
                <a:solidFill>
                  <a:schemeClr val="bg1"/>
                </a:solidFill>
                <a:effectLst/>
                <a:latin typeface="Muli"/>
              </a:rPr>
              <a:t>n</a:t>
            </a:r>
            <a:r>
              <a:rPr lang="vi-VN" sz="2400" b="0" i="0" dirty="0">
                <a:solidFill>
                  <a:schemeClr val="bg1"/>
                </a:solidFill>
                <a:effectLst/>
                <a:latin typeface="Muli"/>
              </a:rPr>
              <a:t>H</a:t>
            </a:r>
            <a:r>
              <a:rPr lang="vi-VN" sz="2400" b="0" i="0" baseline="-25000" dirty="0">
                <a:solidFill>
                  <a:schemeClr val="bg1"/>
                </a:solidFill>
                <a:effectLst/>
                <a:latin typeface="Muli"/>
              </a:rPr>
              <a:t>2n</a:t>
            </a:r>
            <a:r>
              <a:rPr lang="vi-VN" sz="2400" b="0" i="0" dirty="0">
                <a:solidFill>
                  <a:schemeClr val="bg1"/>
                </a:solidFill>
                <a:effectLst/>
                <a:latin typeface="Muli"/>
              </a:rPr>
              <a:t>O</a:t>
            </a:r>
            <a:r>
              <a:rPr lang="vi-VN" sz="2400" b="0" i="0" baseline="-25000" dirty="0">
                <a:solidFill>
                  <a:schemeClr val="bg1"/>
                </a:solidFill>
                <a:effectLst/>
                <a:latin typeface="Muli"/>
              </a:rPr>
              <a:t>2</a:t>
            </a:r>
            <a:r>
              <a:rPr lang="vi-VN" sz="2400" b="0" i="0" dirty="0">
                <a:solidFill>
                  <a:schemeClr val="bg1"/>
                </a:solidFill>
                <a:effectLst/>
                <a:latin typeface="Muli"/>
              </a:rPr>
              <a:t> (n ≥ 1).</a:t>
            </a:r>
            <a:r>
              <a:rPr lang="en-US" sz="2400" b="0" i="0" dirty="0">
                <a:solidFill>
                  <a:schemeClr val="bg1"/>
                </a:solidFill>
                <a:effectLst/>
                <a:latin typeface="Muli"/>
              </a:rPr>
              <a:t>	   C.</a:t>
            </a:r>
            <a:r>
              <a:rPr lang="vi-VN" sz="2400" b="0" i="0" dirty="0">
                <a:solidFill>
                  <a:schemeClr val="bg1"/>
                </a:solidFill>
                <a:effectLst/>
                <a:latin typeface="Muli"/>
              </a:rPr>
              <a:t>C</a:t>
            </a:r>
            <a:r>
              <a:rPr lang="vi-VN" sz="2400" b="0" i="0" baseline="-25000" dirty="0">
                <a:solidFill>
                  <a:schemeClr val="bg1"/>
                </a:solidFill>
                <a:effectLst/>
                <a:latin typeface="Muli"/>
              </a:rPr>
              <a:t>n</a:t>
            </a:r>
            <a:r>
              <a:rPr lang="vi-VN" sz="2400" b="0" i="0" dirty="0">
                <a:solidFill>
                  <a:schemeClr val="bg1"/>
                </a:solidFill>
                <a:effectLst/>
                <a:latin typeface="Muli"/>
              </a:rPr>
              <a:t>H</a:t>
            </a:r>
            <a:r>
              <a:rPr lang="vi-VN" sz="2400" b="0" i="0" baseline="-25000" dirty="0">
                <a:solidFill>
                  <a:schemeClr val="bg1"/>
                </a:solidFill>
                <a:effectLst/>
                <a:latin typeface="Muli"/>
              </a:rPr>
              <a:t>2n</a:t>
            </a:r>
            <a:r>
              <a:rPr lang="vi-VN" sz="2400" b="0" i="0" dirty="0">
                <a:solidFill>
                  <a:schemeClr val="bg1"/>
                </a:solidFill>
                <a:effectLst/>
                <a:latin typeface="Muli"/>
              </a:rPr>
              <a:t>O</a:t>
            </a:r>
            <a:r>
              <a:rPr lang="vi-VN" sz="2400" b="0" i="0" baseline="-25000" dirty="0">
                <a:solidFill>
                  <a:schemeClr val="bg1"/>
                </a:solidFill>
                <a:effectLst/>
                <a:latin typeface="Muli"/>
              </a:rPr>
              <a:t>2</a:t>
            </a:r>
            <a:r>
              <a:rPr lang="vi-VN" sz="2400" b="0" i="0" dirty="0">
                <a:solidFill>
                  <a:schemeClr val="bg1"/>
                </a:solidFill>
                <a:effectLst/>
                <a:latin typeface="Muli"/>
              </a:rPr>
              <a:t> (n ≥ 2). </a:t>
            </a:r>
            <a:r>
              <a:rPr lang="en-US" sz="2400" b="0" i="0" dirty="0">
                <a:solidFill>
                  <a:schemeClr val="bg1"/>
                </a:solidFill>
                <a:effectLst/>
                <a:latin typeface="Muli"/>
              </a:rPr>
              <a:t>	D.</a:t>
            </a:r>
            <a:r>
              <a:rPr lang="vi-VN" sz="2400" b="0" i="0" dirty="0">
                <a:solidFill>
                  <a:schemeClr val="bg1"/>
                </a:solidFill>
                <a:effectLst/>
                <a:latin typeface="Muli"/>
              </a:rPr>
              <a:t>C</a:t>
            </a:r>
            <a:r>
              <a:rPr lang="vi-VN" sz="2400" b="0" i="0" baseline="-25000" dirty="0">
                <a:solidFill>
                  <a:schemeClr val="bg1"/>
                </a:solidFill>
                <a:effectLst/>
                <a:latin typeface="Muli"/>
              </a:rPr>
              <a:t>n</a:t>
            </a:r>
            <a:r>
              <a:rPr lang="vi-VN" sz="2400" b="0" i="0" dirty="0">
                <a:solidFill>
                  <a:schemeClr val="bg1"/>
                </a:solidFill>
                <a:effectLst/>
                <a:latin typeface="Muli"/>
              </a:rPr>
              <a:t>H</a:t>
            </a:r>
            <a:r>
              <a:rPr lang="vi-VN" sz="2400" b="0" i="0" baseline="-25000" dirty="0">
                <a:solidFill>
                  <a:schemeClr val="bg1"/>
                </a:solidFill>
                <a:effectLst/>
                <a:latin typeface="Muli"/>
              </a:rPr>
              <a:t>2n</a:t>
            </a:r>
            <a:r>
              <a:rPr lang="vi-VN" sz="2400" b="0" i="0" dirty="0">
                <a:solidFill>
                  <a:schemeClr val="bg1"/>
                </a:solidFill>
                <a:effectLst/>
                <a:latin typeface="Muli"/>
              </a:rPr>
              <a:t>O</a:t>
            </a:r>
            <a:r>
              <a:rPr lang="vi-VN" sz="2400" b="0" i="0" baseline="-25000" dirty="0">
                <a:solidFill>
                  <a:schemeClr val="bg1"/>
                </a:solidFill>
                <a:effectLst/>
                <a:latin typeface="Muli"/>
              </a:rPr>
              <a:t>3 </a:t>
            </a:r>
            <a:r>
              <a:rPr lang="vi-VN" sz="2400" b="0" i="0" dirty="0">
                <a:solidFill>
                  <a:schemeClr val="bg1"/>
                </a:solidFill>
                <a:effectLst/>
                <a:latin typeface="Muli"/>
              </a:rPr>
              <a:t>(n ≥ 2).</a:t>
            </a:r>
          </a:p>
        </p:txBody>
      </p:sp>
      <p:sp>
        <p:nvSpPr>
          <p:cNvPr id="32" name="TextBox 31">
            <a:extLst>
              <a:ext uri="{FF2B5EF4-FFF2-40B4-BE49-F238E27FC236}">
                <a16:creationId xmlns:a16="http://schemas.microsoft.com/office/drawing/2014/main" id="{40813E33-BCB6-4683-907A-8FEA7999E9AC}"/>
              </a:ext>
            </a:extLst>
          </p:cNvPr>
          <p:cNvSpPr txBox="1"/>
          <p:nvPr/>
        </p:nvSpPr>
        <p:spPr>
          <a:xfrm>
            <a:off x="190500" y="1750713"/>
            <a:ext cx="11844241" cy="830997"/>
          </a:xfrm>
          <a:prstGeom prst="rect">
            <a:avLst/>
          </a:prstGeom>
          <a:noFill/>
          <a:ln>
            <a:solidFill>
              <a:srgbClr val="00B0F0"/>
            </a:solidFill>
          </a:ln>
        </p:spPr>
        <p:txBody>
          <a:bodyPr wrap="square">
            <a:spAutoFit/>
          </a:bodyPr>
          <a:lstStyle/>
          <a:p>
            <a:pPr algn="l"/>
            <a:r>
              <a:rPr lang="vi-VN" sz="2400" b="1" i="0" dirty="0">
                <a:solidFill>
                  <a:srgbClr val="FFFF00"/>
                </a:solidFill>
                <a:effectLst/>
                <a:latin typeface="Muli"/>
              </a:rPr>
              <a:t>Câu 2:</a:t>
            </a:r>
            <a:r>
              <a:rPr lang="en-US" sz="2400" b="1" i="0" dirty="0">
                <a:solidFill>
                  <a:srgbClr val="FFFF00"/>
                </a:solidFill>
                <a:effectLst/>
                <a:latin typeface="Muli"/>
              </a:rPr>
              <a:t> </a:t>
            </a:r>
            <a:r>
              <a:rPr lang="vi-VN" sz="2400" b="0" i="0" dirty="0">
                <a:solidFill>
                  <a:schemeClr val="bg1"/>
                </a:solidFill>
                <a:effectLst/>
                <a:latin typeface="Muli"/>
              </a:rPr>
              <a:t>Trong công thức phân tử este no, đơn chức, mạch hở có số liên kết </a:t>
            </a:r>
            <a:r>
              <a:rPr lang="el-GR" sz="2400" b="0" i="0" dirty="0">
                <a:solidFill>
                  <a:schemeClr val="bg1"/>
                </a:solidFill>
                <a:effectLst/>
                <a:latin typeface="Muli"/>
              </a:rPr>
              <a:t>π </a:t>
            </a:r>
            <a:r>
              <a:rPr lang="vi-VN" sz="2400" b="0" i="0" dirty="0">
                <a:solidFill>
                  <a:schemeClr val="bg1"/>
                </a:solidFill>
                <a:effectLst/>
                <a:latin typeface="Muli"/>
              </a:rPr>
              <a:t>là</a:t>
            </a:r>
          </a:p>
          <a:p>
            <a:pPr algn="l"/>
            <a:r>
              <a:rPr lang="en-US" sz="2400" b="0" i="0" dirty="0">
                <a:solidFill>
                  <a:schemeClr val="bg1"/>
                </a:solidFill>
                <a:effectLst/>
                <a:latin typeface="Muli"/>
              </a:rPr>
              <a:t>	A. </a:t>
            </a:r>
            <a:r>
              <a:rPr lang="vi-VN" sz="2400" b="0" i="0" dirty="0">
                <a:solidFill>
                  <a:schemeClr val="bg1"/>
                </a:solidFill>
                <a:effectLst/>
                <a:latin typeface="Muli"/>
              </a:rPr>
              <a:t>1.</a:t>
            </a:r>
            <a:r>
              <a:rPr lang="en-US" sz="2400" b="0" i="0" dirty="0">
                <a:solidFill>
                  <a:schemeClr val="bg1"/>
                </a:solidFill>
                <a:effectLst/>
                <a:latin typeface="Muli"/>
              </a:rPr>
              <a:t>					B. </a:t>
            </a:r>
            <a:r>
              <a:rPr lang="vi-VN" sz="2400" b="0" i="0" dirty="0">
                <a:solidFill>
                  <a:schemeClr val="bg1"/>
                </a:solidFill>
                <a:effectLst/>
                <a:latin typeface="Muli"/>
              </a:rPr>
              <a:t>2.</a:t>
            </a:r>
            <a:r>
              <a:rPr lang="en-US" sz="2400" b="0" i="0" dirty="0">
                <a:solidFill>
                  <a:schemeClr val="bg1"/>
                </a:solidFill>
                <a:effectLst/>
                <a:latin typeface="Muli"/>
              </a:rPr>
              <a:t>					C. </a:t>
            </a:r>
            <a:r>
              <a:rPr lang="vi-VN" sz="2400" b="0" i="0" dirty="0">
                <a:solidFill>
                  <a:schemeClr val="bg1"/>
                </a:solidFill>
                <a:effectLst/>
                <a:latin typeface="Muli"/>
              </a:rPr>
              <a:t>3.</a:t>
            </a:r>
            <a:r>
              <a:rPr lang="en-US" sz="2400" b="0" i="0" dirty="0">
                <a:solidFill>
                  <a:schemeClr val="bg1"/>
                </a:solidFill>
                <a:effectLst/>
                <a:latin typeface="Muli"/>
              </a:rPr>
              <a:t>				D. </a:t>
            </a:r>
            <a:r>
              <a:rPr lang="vi-VN" sz="2400" b="0" i="0" dirty="0">
                <a:solidFill>
                  <a:schemeClr val="bg1"/>
                </a:solidFill>
                <a:effectLst/>
                <a:latin typeface="Muli"/>
              </a:rPr>
              <a:t>0.</a:t>
            </a:r>
          </a:p>
        </p:txBody>
      </p:sp>
      <p:sp>
        <p:nvSpPr>
          <p:cNvPr id="12" name="Rectangle 2">
            <a:extLst>
              <a:ext uri="{FF2B5EF4-FFF2-40B4-BE49-F238E27FC236}">
                <a16:creationId xmlns:a16="http://schemas.microsoft.com/office/drawing/2014/main" id="{11C71FBA-E54E-43BE-AE3A-1BC3EE7445A0}"/>
              </a:ext>
            </a:extLst>
          </p:cNvPr>
          <p:cNvSpPr>
            <a:spLocks noChangeArrowheads="1"/>
          </p:cNvSpPr>
          <p:nvPr/>
        </p:nvSpPr>
        <p:spPr bwMode="auto">
          <a:xfrm>
            <a:off x="221560" y="2650537"/>
            <a:ext cx="11782120" cy="830997"/>
          </a:xfrm>
          <a:prstGeom prst="rect">
            <a:avLst/>
          </a:prstGeom>
          <a:solidFill>
            <a:schemeClr val="accent5">
              <a:lumMod val="75000"/>
            </a:schemeClr>
          </a:solidFill>
          <a:ln w="9525">
            <a:solidFill>
              <a:schemeClr val="tx1"/>
            </a:solidFill>
            <a:miter lim="800000"/>
            <a:headEnd/>
            <a:tailEnd/>
          </a:ln>
          <a:effectLst/>
        </p:spPr>
        <p:txBody>
          <a:bodyPr vert="horz" wrap="square" lIns="91440" tIns="45720" rIns="317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FFFF00"/>
                </a:solidFill>
                <a:effectLst/>
                <a:latin typeface="Muli"/>
              </a:rPr>
              <a:t>Câu</a:t>
            </a:r>
            <a:r>
              <a:rPr kumimoji="0" lang="en-US" altLang="en-US" sz="2400" b="1" i="0" u="none" strike="noStrike" cap="none" normalizeH="0" baseline="0" dirty="0">
                <a:ln>
                  <a:noFill/>
                </a:ln>
                <a:solidFill>
                  <a:srgbClr val="FFFF00"/>
                </a:solidFill>
                <a:effectLst/>
                <a:latin typeface="Muli"/>
              </a:rPr>
              <a:t> 3</a:t>
            </a:r>
            <a:r>
              <a:rPr kumimoji="0" lang="en-US" altLang="en-US" sz="2400" b="1" i="0" u="none" strike="noStrike" cap="none" normalizeH="0" baseline="0" dirty="0">
                <a:ln>
                  <a:noFill/>
                </a:ln>
                <a:solidFill>
                  <a:schemeClr val="bg1"/>
                </a:solidFill>
                <a:effectLst/>
                <a:latin typeface="Muli"/>
              </a:rPr>
              <a:t>:</a:t>
            </a:r>
            <a:r>
              <a:rPr lang="en-US" altLang="en-US" sz="2400" dirty="0">
                <a:solidFill>
                  <a:schemeClr val="bg1"/>
                </a:solidFill>
                <a:latin typeface="Muli"/>
              </a:rPr>
              <a:t> </a:t>
            </a:r>
            <a:r>
              <a:rPr kumimoji="0" lang="en-US" altLang="en-US" sz="2400" b="0" i="0" u="none" strike="noStrike" cap="none" normalizeH="0" baseline="0" dirty="0" err="1">
                <a:ln>
                  <a:noFill/>
                </a:ln>
                <a:solidFill>
                  <a:schemeClr val="bg1"/>
                </a:solidFill>
                <a:effectLst/>
                <a:latin typeface="Muli"/>
              </a:rPr>
              <a:t>Ứng</a:t>
            </a: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với</a:t>
            </a: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công</a:t>
            </a: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thức</a:t>
            </a: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phân</a:t>
            </a: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tử</a:t>
            </a:r>
            <a:r>
              <a:rPr kumimoji="0" lang="en-US" altLang="en-US" sz="2400" b="0" i="0" u="none" strike="noStrike" cap="none" normalizeH="0" baseline="0" dirty="0">
                <a:ln>
                  <a:noFill/>
                </a:ln>
                <a:solidFill>
                  <a:schemeClr val="bg1"/>
                </a:solidFill>
                <a:effectLst/>
                <a:latin typeface="Muli"/>
              </a:rPr>
              <a:t> C</a:t>
            </a:r>
            <a:r>
              <a:rPr kumimoji="0" lang="en-US" altLang="en-US" sz="2400" b="0" i="0" u="none" strike="noStrike" cap="none" normalizeH="0" baseline="-30000" dirty="0">
                <a:ln>
                  <a:noFill/>
                </a:ln>
                <a:solidFill>
                  <a:schemeClr val="bg1"/>
                </a:solidFill>
                <a:effectLst/>
                <a:latin typeface="Muli"/>
              </a:rPr>
              <a:t>4</a:t>
            </a:r>
            <a:r>
              <a:rPr kumimoji="0" lang="en-US" altLang="en-US" sz="2400" b="0" i="0" u="none" strike="noStrike" cap="none" normalizeH="0" baseline="0" dirty="0">
                <a:ln>
                  <a:noFill/>
                </a:ln>
                <a:solidFill>
                  <a:schemeClr val="bg1"/>
                </a:solidFill>
                <a:effectLst/>
                <a:latin typeface="Muli"/>
              </a:rPr>
              <a:t>H</a:t>
            </a:r>
            <a:r>
              <a:rPr kumimoji="0" lang="en-US" altLang="en-US" sz="2400" b="0" i="0" u="none" strike="noStrike" cap="none" normalizeH="0" baseline="-30000" dirty="0">
                <a:ln>
                  <a:noFill/>
                </a:ln>
                <a:solidFill>
                  <a:schemeClr val="bg1"/>
                </a:solidFill>
                <a:effectLst/>
                <a:latin typeface="Muli"/>
              </a:rPr>
              <a:t>6</a:t>
            </a:r>
            <a:r>
              <a:rPr kumimoji="0" lang="en-US" altLang="en-US" sz="2400" b="0" i="0" u="none" strike="noStrike" cap="none" normalizeH="0" baseline="0" dirty="0">
                <a:ln>
                  <a:noFill/>
                </a:ln>
                <a:solidFill>
                  <a:schemeClr val="bg1"/>
                </a:solidFill>
                <a:effectLst/>
                <a:latin typeface="Muli"/>
              </a:rPr>
              <a:t>O</a:t>
            </a:r>
            <a:r>
              <a:rPr kumimoji="0" lang="en-US" altLang="en-US" sz="2400" b="0" i="0" u="none" strike="noStrike" cap="none" normalizeH="0" baseline="-30000" dirty="0">
                <a:ln>
                  <a:noFill/>
                </a:ln>
                <a:solidFill>
                  <a:schemeClr val="bg1"/>
                </a:solidFill>
                <a:effectLst/>
                <a:latin typeface="Muli"/>
              </a:rPr>
              <a:t>2</a:t>
            </a: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có</a:t>
            </a: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số</a:t>
            </a: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este</a:t>
            </a: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mạch</a:t>
            </a: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hở</a:t>
            </a: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là</a:t>
            </a:r>
            <a:endParaRPr kumimoji="0" lang="en-US" altLang="en-US" sz="2400" b="0" i="0" u="none" strike="noStrike" cap="none" normalizeH="0" baseline="0" dirty="0">
              <a:ln>
                <a:noFill/>
              </a:ln>
              <a:solidFill>
                <a:schemeClr val="bg1"/>
              </a:solidFill>
              <a:effectLst/>
              <a:latin typeface="Muli"/>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bg1"/>
                </a:solidFill>
                <a:effectLst/>
                <a:latin typeface="Muli"/>
              </a:rPr>
              <a:t>	A. 3.		B.</a:t>
            </a:r>
            <a:r>
              <a:rPr kumimoji="0" lang="en-US" altLang="en-US" sz="2400" b="0" i="0" u="none" strike="noStrike" cap="none" normalizeH="0" dirty="0">
                <a:ln>
                  <a:noFill/>
                </a:ln>
                <a:solidFill>
                  <a:schemeClr val="bg1"/>
                </a:solidFill>
                <a:effectLst/>
                <a:latin typeface="Muli"/>
              </a:rPr>
              <a:t> </a:t>
            </a:r>
            <a:r>
              <a:rPr kumimoji="0" lang="en-US" altLang="en-US" sz="2400" b="0" i="0" u="none" strike="noStrike" cap="none" normalizeH="0" baseline="0" dirty="0">
                <a:ln>
                  <a:noFill/>
                </a:ln>
                <a:solidFill>
                  <a:schemeClr val="bg1"/>
                </a:solidFill>
                <a:effectLst/>
                <a:latin typeface="Muli"/>
              </a:rPr>
              <a:t>4.		C.6.		D.</a:t>
            </a:r>
            <a:r>
              <a:rPr kumimoji="0" lang="en-US" altLang="en-US" sz="2400" b="0" i="0" u="none" strike="noStrike" cap="none" normalizeH="0" dirty="0">
                <a:ln>
                  <a:noFill/>
                </a:ln>
                <a:solidFill>
                  <a:schemeClr val="bg1"/>
                </a:solidFill>
                <a:effectLst/>
                <a:latin typeface="Muli"/>
              </a:rPr>
              <a:t> </a:t>
            </a:r>
            <a:r>
              <a:rPr kumimoji="0" lang="en-US" altLang="en-US" sz="2400" b="0" i="0" u="none" strike="noStrike" cap="none" normalizeH="0" baseline="0" dirty="0">
                <a:ln>
                  <a:noFill/>
                </a:ln>
                <a:solidFill>
                  <a:schemeClr val="bg1"/>
                </a:solidFill>
                <a:effectLst/>
                <a:latin typeface="Muli"/>
              </a:rPr>
              <a:t>5.</a:t>
            </a:r>
            <a:endParaRPr kumimoji="0" lang="en-US" altLang="en-US" sz="2400" b="0" i="0" u="none" strike="noStrike" cap="none" normalizeH="0" baseline="0" dirty="0">
              <a:ln>
                <a:noFill/>
              </a:ln>
              <a:solidFill>
                <a:schemeClr val="bg1"/>
              </a:solidFill>
              <a:effectLst/>
            </a:endParaRPr>
          </a:p>
        </p:txBody>
      </p:sp>
      <p:sp>
        <p:nvSpPr>
          <p:cNvPr id="36" name="TextBox 35">
            <a:extLst>
              <a:ext uri="{FF2B5EF4-FFF2-40B4-BE49-F238E27FC236}">
                <a16:creationId xmlns:a16="http://schemas.microsoft.com/office/drawing/2014/main" id="{ED3F4BA4-CAB6-43FE-8D89-6DE357C33F82}"/>
              </a:ext>
            </a:extLst>
          </p:cNvPr>
          <p:cNvSpPr txBox="1"/>
          <p:nvPr/>
        </p:nvSpPr>
        <p:spPr>
          <a:xfrm>
            <a:off x="262780" y="3633018"/>
            <a:ext cx="11782120" cy="830997"/>
          </a:xfrm>
          <a:prstGeom prst="rect">
            <a:avLst/>
          </a:prstGeom>
          <a:noFill/>
          <a:ln>
            <a:solidFill>
              <a:srgbClr val="00B0F0"/>
            </a:solidFill>
          </a:ln>
        </p:spPr>
        <p:txBody>
          <a:bodyPr wrap="square">
            <a:spAutoFit/>
          </a:bodyPr>
          <a:lstStyle/>
          <a:p>
            <a:pPr algn="l"/>
            <a:r>
              <a:rPr lang="en-US" sz="2400" b="1" i="0" dirty="0" err="1">
                <a:solidFill>
                  <a:srgbClr val="FFFF00"/>
                </a:solidFill>
                <a:effectLst/>
                <a:latin typeface="Muli"/>
              </a:rPr>
              <a:t>Câu</a:t>
            </a:r>
            <a:r>
              <a:rPr lang="en-US" sz="2400" b="1" i="0" dirty="0">
                <a:solidFill>
                  <a:srgbClr val="FFFF00"/>
                </a:solidFill>
                <a:effectLst/>
                <a:latin typeface="Muli"/>
              </a:rPr>
              <a:t> 4: </a:t>
            </a:r>
            <a:r>
              <a:rPr lang="en-US" sz="2400" b="0" i="0" dirty="0" err="1">
                <a:solidFill>
                  <a:schemeClr val="bg1"/>
                </a:solidFill>
                <a:effectLst/>
                <a:latin typeface="Muli"/>
              </a:rPr>
              <a:t>Số</a:t>
            </a:r>
            <a:r>
              <a:rPr lang="en-US" sz="2400" b="0" i="0" dirty="0">
                <a:solidFill>
                  <a:schemeClr val="bg1"/>
                </a:solidFill>
                <a:effectLst/>
                <a:latin typeface="Muli"/>
              </a:rPr>
              <a:t> </a:t>
            </a:r>
            <a:r>
              <a:rPr lang="en-US" sz="2400" b="0" i="0" dirty="0" err="1">
                <a:solidFill>
                  <a:schemeClr val="bg1"/>
                </a:solidFill>
                <a:effectLst/>
                <a:latin typeface="Muli"/>
              </a:rPr>
              <a:t>đồng</a:t>
            </a:r>
            <a:r>
              <a:rPr lang="en-US" sz="2400" b="0" i="0" dirty="0">
                <a:solidFill>
                  <a:schemeClr val="bg1"/>
                </a:solidFill>
                <a:effectLst/>
                <a:latin typeface="Muli"/>
              </a:rPr>
              <a:t> </a:t>
            </a:r>
            <a:r>
              <a:rPr lang="en-US" sz="2400" b="0" i="0" dirty="0" err="1">
                <a:solidFill>
                  <a:schemeClr val="bg1"/>
                </a:solidFill>
                <a:effectLst/>
                <a:latin typeface="Muli"/>
              </a:rPr>
              <a:t>phân</a:t>
            </a:r>
            <a:r>
              <a:rPr lang="en-US" sz="2400" b="0" i="0" dirty="0">
                <a:solidFill>
                  <a:schemeClr val="bg1"/>
                </a:solidFill>
                <a:effectLst/>
                <a:latin typeface="Muli"/>
              </a:rPr>
              <a:t> </a:t>
            </a:r>
            <a:r>
              <a:rPr lang="en-US" sz="2400" b="0" i="0" dirty="0" err="1">
                <a:solidFill>
                  <a:schemeClr val="bg1"/>
                </a:solidFill>
                <a:effectLst/>
                <a:latin typeface="Muli"/>
              </a:rPr>
              <a:t>là</a:t>
            </a:r>
            <a:r>
              <a:rPr lang="en-US" sz="2400" b="0" i="0" dirty="0">
                <a:solidFill>
                  <a:schemeClr val="bg1"/>
                </a:solidFill>
                <a:effectLst/>
                <a:latin typeface="Muli"/>
              </a:rPr>
              <a:t> </a:t>
            </a:r>
            <a:r>
              <a:rPr lang="en-US" sz="2400" b="0" i="0" dirty="0" err="1">
                <a:solidFill>
                  <a:schemeClr val="bg1"/>
                </a:solidFill>
                <a:effectLst/>
                <a:latin typeface="Muli"/>
              </a:rPr>
              <a:t>este</a:t>
            </a:r>
            <a:r>
              <a:rPr lang="en-US" sz="2400" b="0" i="0" dirty="0">
                <a:solidFill>
                  <a:schemeClr val="bg1"/>
                </a:solidFill>
                <a:effectLst/>
                <a:latin typeface="Muli"/>
              </a:rPr>
              <a:t>, </a:t>
            </a:r>
            <a:r>
              <a:rPr lang="en-US" sz="2400" b="0" i="0" dirty="0" err="1">
                <a:solidFill>
                  <a:schemeClr val="bg1"/>
                </a:solidFill>
                <a:effectLst/>
                <a:latin typeface="Muli"/>
              </a:rPr>
              <a:t>có</a:t>
            </a:r>
            <a:r>
              <a:rPr lang="en-US" sz="2400" b="0" i="0" dirty="0">
                <a:solidFill>
                  <a:schemeClr val="bg1"/>
                </a:solidFill>
                <a:effectLst/>
                <a:latin typeface="Muli"/>
              </a:rPr>
              <a:t> </a:t>
            </a:r>
            <a:r>
              <a:rPr lang="en-US" sz="2400" b="0" i="0" dirty="0" err="1">
                <a:solidFill>
                  <a:schemeClr val="bg1"/>
                </a:solidFill>
                <a:effectLst/>
                <a:latin typeface="Muli"/>
              </a:rPr>
              <a:t>chứa</a:t>
            </a:r>
            <a:r>
              <a:rPr lang="en-US" sz="2400" b="0" i="0" dirty="0">
                <a:solidFill>
                  <a:schemeClr val="bg1"/>
                </a:solidFill>
                <a:effectLst/>
                <a:latin typeface="Muli"/>
              </a:rPr>
              <a:t> </a:t>
            </a:r>
            <a:r>
              <a:rPr lang="en-US" sz="2400" b="0" i="0" dirty="0" err="1">
                <a:solidFill>
                  <a:schemeClr val="bg1"/>
                </a:solidFill>
                <a:effectLst/>
                <a:latin typeface="Muli"/>
              </a:rPr>
              <a:t>vòng</a:t>
            </a:r>
            <a:r>
              <a:rPr lang="en-US" sz="2400" b="0" i="0" dirty="0">
                <a:solidFill>
                  <a:schemeClr val="bg1"/>
                </a:solidFill>
                <a:effectLst/>
                <a:latin typeface="Muli"/>
              </a:rPr>
              <a:t> </a:t>
            </a:r>
            <a:r>
              <a:rPr lang="en-US" sz="2400" b="0" i="0" dirty="0" err="1">
                <a:solidFill>
                  <a:schemeClr val="bg1"/>
                </a:solidFill>
                <a:effectLst/>
                <a:latin typeface="Muli"/>
              </a:rPr>
              <a:t>benzen</a:t>
            </a:r>
            <a:r>
              <a:rPr lang="en-US" sz="2400" b="0" i="0" dirty="0">
                <a:solidFill>
                  <a:schemeClr val="bg1"/>
                </a:solidFill>
                <a:effectLst/>
                <a:latin typeface="Muli"/>
              </a:rPr>
              <a:t>, </a:t>
            </a:r>
            <a:r>
              <a:rPr lang="en-US" sz="2400" b="0" i="0" dirty="0" err="1">
                <a:solidFill>
                  <a:schemeClr val="bg1"/>
                </a:solidFill>
                <a:effectLst/>
                <a:latin typeface="Muli"/>
              </a:rPr>
              <a:t>có</a:t>
            </a:r>
            <a:r>
              <a:rPr lang="en-US" sz="2400" b="0" i="0" dirty="0">
                <a:solidFill>
                  <a:schemeClr val="bg1"/>
                </a:solidFill>
                <a:effectLst/>
                <a:latin typeface="Muli"/>
              </a:rPr>
              <a:t> </a:t>
            </a:r>
            <a:r>
              <a:rPr lang="en-US" sz="2400" b="0" i="0" dirty="0" err="1">
                <a:solidFill>
                  <a:schemeClr val="bg1"/>
                </a:solidFill>
                <a:effectLst/>
                <a:latin typeface="Muli"/>
              </a:rPr>
              <a:t>công</a:t>
            </a:r>
            <a:r>
              <a:rPr lang="en-US" sz="2400" b="0" i="0" dirty="0">
                <a:solidFill>
                  <a:schemeClr val="bg1"/>
                </a:solidFill>
                <a:effectLst/>
                <a:latin typeface="Muli"/>
              </a:rPr>
              <a:t> </a:t>
            </a:r>
            <a:r>
              <a:rPr lang="en-US" sz="2400" b="0" i="0" dirty="0" err="1">
                <a:solidFill>
                  <a:schemeClr val="bg1"/>
                </a:solidFill>
                <a:effectLst/>
                <a:latin typeface="Muli"/>
              </a:rPr>
              <a:t>thức</a:t>
            </a:r>
            <a:r>
              <a:rPr lang="en-US" sz="2400" b="0" i="0" dirty="0">
                <a:solidFill>
                  <a:schemeClr val="bg1"/>
                </a:solidFill>
                <a:effectLst/>
                <a:latin typeface="Muli"/>
              </a:rPr>
              <a:t> </a:t>
            </a:r>
            <a:r>
              <a:rPr lang="en-US" sz="2400" b="0" i="0" dirty="0" err="1">
                <a:solidFill>
                  <a:schemeClr val="bg1"/>
                </a:solidFill>
                <a:effectLst/>
                <a:latin typeface="Muli"/>
              </a:rPr>
              <a:t>phân</a:t>
            </a:r>
            <a:r>
              <a:rPr lang="en-US" sz="2400" b="0" i="0" dirty="0">
                <a:solidFill>
                  <a:schemeClr val="bg1"/>
                </a:solidFill>
                <a:effectLst/>
                <a:latin typeface="Muli"/>
              </a:rPr>
              <a:t> </a:t>
            </a:r>
            <a:r>
              <a:rPr lang="en-US" sz="2400" b="0" i="0" dirty="0" err="1">
                <a:solidFill>
                  <a:schemeClr val="bg1"/>
                </a:solidFill>
                <a:effectLst/>
                <a:latin typeface="Muli"/>
              </a:rPr>
              <a:t>tử</a:t>
            </a:r>
            <a:r>
              <a:rPr lang="en-US" sz="2400" b="0" i="0" dirty="0">
                <a:solidFill>
                  <a:schemeClr val="bg1"/>
                </a:solidFill>
                <a:effectLst/>
                <a:latin typeface="Muli"/>
              </a:rPr>
              <a:t> </a:t>
            </a:r>
            <a:r>
              <a:rPr lang="en-US" sz="2400" b="0" i="0" dirty="0" err="1">
                <a:solidFill>
                  <a:schemeClr val="bg1"/>
                </a:solidFill>
                <a:effectLst/>
                <a:latin typeface="Muli"/>
              </a:rPr>
              <a:t>là</a:t>
            </a:r>
            <a:r>
              <a:rPr lang="en-US" sz="2400" b="0" i="0" dirty="0">
                <a:solidFill>
                  <a:schemeClr val="bg1"/>
                </a:solidFill>
                <a:effectLst/>
                <a:latin typeface="Muli"/>
              </a:rPr>
              <a:t> C</a:t>
            </a:r>
            <a:r>
              <a:rPr lang="en-US" sz="2400" b="0" i="0" baseline="-25000" dirty="0">
                <a:solidFill>
                  <a:schemeClr val="bg1"/>
                </a:solidFill>
                <a:effectLst/>
                <a:latin typeface="Muli"/>
              </a:rPr>
              <a:t>8</a:t>
            </a:r>
            <a:r>
              <a:rPr lang="en-US" sz="2400" b="0" i="0" dirty="0">
                <a:solidFill>
                  <a:schemeClr val="bg1"/>
                </a:solidFill>
                <a:effectLst/>
                <a:latin typeface="Muli"/>
              </a:rPr>
              <a:t>H</a:t>
            </a:r>
            <a:r>
              <a:rPr lang="en-US" sz="2400" b="0" i="0" baseline="-25000" dirty="0">
                <a:solidFill>
                  <a:schemeClr val="bg1"/>
                </a:solidFill>
                <a:effectLst/>
                <a:latin typeface="Muli"/>
              </a:rPr>
              <a:t>8</a:t>
            </a:r>
            <a:r>
              <a:rPr lang="en-US" sz="2400" b="0" i="0" dirty="0">
                <a:solidFill>
                  <a:schemeClr val="bg1"/>
                </a:solidFill>
                <a:effectLst/>
                <a:latin typeface="Muli"/>
              </a:rPr>
              <a:t>O</a:t>
            </a:r>
            <a:r>
              <a:rPr lang="en-US" sz="2400" b="0" i="0" baseline="-25000" dirty="0">
                <a:solidFill>
                  <a:schemeClr val="bg1"/>
                </a:solidFill>
                <a:effectLst/>
                <a:latin typeface="Muli"/>
              </a:rPr>
              <a:t>2</a:t>
            </a:r>
            <a:r>
              <a:rPr lang="en-US" sz="2400" b="0" i="0" dirty="0">
                <a:solidFill>
                  <a:schemeClr val="bg1"/>
                </a:solidFill>
                <a:effectLst/>
                <a:latin typeface="Muli"/>
              </a:rPr>
              <a:t> </a:t>
            </a:r>
            <a:r>
              <a:rPr lang="en-US" sz="2400" b="0" i="0" dirty="0" err="1">
                <a:solidFill>
                  <a:schemeClr val="bg1"/>
                </a:solidFill>
                <a:effectLst/>
                <a:latin typeface="Muli"/>
              </a:rPr>
              <a:t>là</a:t>
            </a:r>
            <a:endParaRPr lang="en-US" sz="2400" b="0" i="0" dirty="0">
              <a:solidFill>
                <a:schemeClr val="bg1"/>
              </a:solidFill>
              <a:effectLst/>
              <a:latin typeface="Muli"/>
            </a:endParaRPr>
          </a:p>
          <a:p>
            <a:pPr algn="l"/>
            <a:r>
              <a:rPr lang="en-US" sz="2400" b="0" i="0" dirty="0">
                <a:solidFill>
                  <a:schemeClr val="bg1"/>
                </a:solidFill>
                <a:effectLst/>
                <a:latin typeface="Muli"/>
              </a:rPr>
              <a:t>		A. 5.			B. 6.			C. 8.			D. 7.</a:t>
            </a:r>
          </a:p>
        </p:txBody>
      </p:sp>
      <p:sp>
        <p:nvSpPr>
          <p:cNvPr id="38" name="TextBox 37">
            <a:extLst>
              <a:ext uri="{FF2B5EF4-FFF2-40B4-BE49-F238E27FC236}">
                <a16:creationId xmlns:a16="http://schemas.microsoft.com/office/drawing/2014/main" id="{C2B18B0D-E7AA-40E4-AF15-D82697D7B80C}"/>
              </a:ext>
            </a:extLst>
          </p:cNvPr>
          <p:cNvSpPr txBox="1"/>
          <p:nvPr/>
        </p:nvSpPr>
        <p:spPr>
          <a:xfrm>
            <a:off x="252039" y="4615499"/>
            <a:ext cx="11825777" cy="1569660"/>
          </a:xfrm>
          <a:prstGeom prst="rect">
            <a:avLst/>
          </a:prstGeom>
          <a:noFill/>
          <a:ln>
            <a:solidFill>
              <a:srgbClr val="00B0F0"/>
            </a:solidFill>
          </a:ln>
        </p:spPr>
        <p:txBody>
          <a:bodyPr wrap="square">
            <a:spAutoFit/>
          </a:bodyPr>
          <a:lstStyle/>
          <a:p>
            <a:pPr algn="l"/>
            <a:r>
              <a:rPr lang="vi-VN" sz="2400" b="1" i="0" dirty="0">
                <a:solidFill>
                  <a:srgbClr val="FFFF00"/>
                </a:solidFill>
                <a:effectLst/>
                <a:latin typeface="Muli"/>
              </a:rPr>
              <a:t>Câu 5:</a:t>
            </a:r>
            <a:r>
              <a:rPr lang="vi-VN" sz="2400" b="0" i="0" dirty="0">
                <a:solidFill>
                  <a:schemeClr val="bg1"/>
                </a:solidFill>
                <a:effectLst/>
                <a:latin typeface="Muli"/>
              </a:rPr>
              <a:t>Một este có công thức phân tử là C</a:t>
            </a:r>
            <a:r>
              <a:rPr lang="vi-VN" sz="2400" b="0" i="0" baseline="-25000" dirty="0">
                <a:solidFill>
                  <a:schemeClr val="bg1"/>
                </a:solidFill>
                <a:effectLst/>
                <a:latin typeface="Muli"/>
              </a:rPr>
              <a:t>4</a:t>
            </a:r>
            <a:r>
              <a:rPr lang="vi-VN" sz="2400" b="0" i="0" dirty="0">
                <a:solidFill>
                  <a:schemeClr val="bg1"/>
                </a:solidFill>
                <a:effectLst/>
                <a:latin typeface="Muli"/>
              </a:rPr>
              <a:t>H</a:t>
            </a:r>
            <a:r>
              <a:rPr lang="vi-VN" sz="2400" b="0" i="0" baseline="-25000" dirty="0">
                <a:solidFill>
                  <a:schemeClr val="bg1"/>
                </a:solidFill>
                <a:effectLst/>
                <a:latin typeface="Muli"/>
              </a:rPr>
              <a:t>6</a:t>
            </a:r>
            <a:r>
              <a:rPr lang="vi-VN" sz="2400" b="0" i="0" dirty="0">
                <a:solidFill>
                  <a:schemeClr val="bg1"/>
                </a:solidFill>
                <a:effectLst/>
                <a:latin typeface="Muli"/>
              </a:rPr>
              <a:t>O</a:t>
            </a:r>
            <a:r>
              <a:rPr lang="vi-VN" sz="2400" b="0" i="0" baseline="-25000" dirty="0">
                <a:solidFill>
                  <a:schemeClr val="bg1"/>
                </a:solidFill>
                <a:effectLst/>
                <a:latin typeface="Muli"/>
              </a:rPr>
              <a:t>2</a:t>
            </a:r>
            <a:r>
              <a:rPr lang="vi-VN" sz="2400" b="0" i="0" dirty="0">
                <a:solidFill>
                  <a:schemeClr val="bg1"/>
                </a:solidFill>
                <a:effectLst/>
                <a:latin typeface="Muli"/>
              </a:rPr>
              <a:t> khi thủy phân trong môi trường axit thu được đimetyl xeton. Công thức cấu tạo thu gọn của C</a:t>
            </a:r>
            <a:r>
              <a:rPr lang="vi-VN" sz="2400" b="0" i="0" baseline="-25000" dirty="0">
                <a:solidFill>
                  <a:schemeClr val="bg1"/>
                </a:solidFill>
                <a:effectLst/>
                <a:latin typeface="Muli"/>
              </a:rPr>
              <a:t>4</a:t>
            </a:r>
            <a:r>
              <a:rPr lang="vi-VN" sz="2400" b="0" i="0" dirty="0">
                <a:solidFill>
                  <a:schemeClr val="bg1"/>
                </a:solidFill>
                <a:effectLst/>
                <a:latin typeface="Muli"/>
              </a:rPr>
              <a:t>H</a:t>
            </a:r>
            <a:r>
              <a:rPr lang="vi-VN" sz="2400" b="0" i="0" baseline="-25000" dirty="0">
                <a:solidFill>
                  <a:schemeClr val="bg1"/>
                </a:solidFill>
                <a:effectLst/>
                <a:latin typeface="Muli"/>
              </a:rPr>
              <a:t>6</a:t>
            </a:r>
            <a:r>
              <a:rPr lang="vi-VN" sz="2400" b="0" i="0" dirty="0">
                <a:solidFill>
                  <a:schemeClr val="bg1"/>
                </a:solidFill>
                <a:effectLst/>
                <a:latin typeface="Muli"/>
              </a:rPr>
              <a:t>O</a:t>
            </a:r>
            <a:r>
              <a:rPr lang="vi-VN" sz="2400" b="0" i="0" baseline="-25000" dirty="0">
                <a:solidFill>
                  <a:schemeClr val="bg1"/>
                </a:solidFill>
                <a:effectLst/>
                <a:latin typeface="Muli"/>
              </a:rPr>
              <a:t>2</a:t>
            </a:r>
            <a:r>
              <a:rPr lang="vi-VN" sz="2400" b="0" i="0" dirty="0">
                <a:solidFill>
                  <a:schemeClr val="bg1"/>
                </a:solidFill>
                <a:effectLst/>
                <a:latin typeface="Muli"/>
              </a:rPr>
              <a:t> là công thức nào?</a:t>
            </a:r>
          </a:p>
          <a:p>
            <a:pPr algn="l"/>
            <a:r>
              <a:rPr lang="en-US" sz="2400" b="0" i="0" dirty="0">
                <a:solidFill>
                  <a:schemeClr val="bg1"/>
                </a:solidFill>
                <a:effectLst/>
                <a:latin typeface="Muli"/>
              </a:rPr>
              <a:t>	A. </a:t>
            </a:r>
            <a:r>
              <a:rPr lang="vi-VN" sz="2400" b="0" i="0" dirty="0">
                <a:solidFill>
                  <a:schemeClr val="bg1"/>
                </a:solidFill>
                <a:effectLst/>
                <a:latin typeface="Muli"/>
              </a:rPr>
              <a:t>HCOOCH=CHCH</a:t>
            </a:r>
            <a:r>
              <a:rPr lang="vi-VN" sz="2400" b="0" i="0" baseline="-25000" dirty="0">
                <a:solidFill>
                  <a:schemeClr val="bg1"/>
                </a:solidFill>
                <a:effectLst/>
                <a:latin typeface="Muli"/>
              </a:rPr>
              <a:t>3</a:t>
            </a:r>
            <a:r>
              <a:rPr lang="vi-VN" sz="2400" b="0" i="0" dirty="0">
                <a:solidFill>
                  <a:schemeClr val="bg1"/>
                </a:solidFill>
                <a:effectLst/>
                <a:latin typeface="Muli"/>
              </a:rPr>
              <a:t>.</a:t>
            </a:r>
            <a:r>
              <a:rPr lang="en-US" sz="2400" b="0" i="0" dirty="0">
                <a:solidFill>
                  <a:schemeClr val="bg1"/>
                </a:solidFill>
                <a:effectLst/>
                <a:latin typeface="Muli"/>
              </a:rPr>
              <a:t>		B. </a:t>
            </a:r>
            <a:r>
              <a:rPr lang="vi-VN" sz="2400" b="0" i="0" dirty="0">
                <a:solidFill>
                  <a:schemeClr val="bg1"/>
                </a:solidFill>
                <a:effectLst/>
                <a:latin typeface="Muli"/>
              </a:rPr>
              <a:t>CH</a:t>
            </a:r>
            <a:r>
              <a:rPr lang="vi-VN" sz="2400" b="0" i="0" baseline="-25000" dirty="0">
                <a:solidFill>
                  <a:schemeClr val="bg1"/>
                </a:solidFill>
                <a:effectLst/>
                <a:latin typeface="Muli"/>
              </a:rPr>
              <a:t>3</a:t>
            </a:r>
            <a:r>
              <a:rPr lang="vi-VN" sz="2400" b="0" i="0" dirty="0">
                <a:solidFill>
                  <a:schemeClr val="bg1"/>
                </a:solidFill>
                <a:effectLst/>
                <a:latin typeface="Muli"/>
              </a:rPr>
              <a:t>COOCH=CH</a:t>
            </a:r>
            <a:r>
              <a:rPr lang="vi-VN" sz="2400" b="0" i="0" baseline="-25000" dirty="0">
                <a:solidFill>
                  <a:schemeClr val="bg1"/>
                </a:solidFill>
                <a:effectLst/>
                <a:latin typeface="Muli"/>
              </a:rPr>
              <a:t>2</a:t>
            </a:r>
            <a:r>
              <a:rPr lang="vi-VN" sz="2400" b="0" i="0" dirty="0">
                <a:solidFill>
                  <a:schemeClr val="bg1"/>
                </a:solidFill>
                <a:effectLst/>
                <a:latin typeface="Muli"/>
              </a:rPr>
              <a:t>.</a:t>
            </a:r>
            <a:r>
              <a:rPr lang="en-US" sz="2400" b="0" i="0" dirty="0">
                <a:solidFill>
                  <a:schemeClr val="bg1"/>
                </a:solidFill>
                <a:effectLst/>
                <a:latin typeface="Muli"/>
              </a:rPr>
              <a:t>	</a:t>
            </a:r>
          </a:p>
          <a:p>
            <a:pPr algn="l"/>
            <a:r>
              <a:rPr lang="en-US" sz="2400" dirty="0">
                <a:solidFill>
                  <a:schemeClr val="bg1"/>
                </a:solidFill>
                <a:latin typeface="Muli"/>
              </a:rPr>
              <a:t>	</a:t>
            </a:r>
            <a:r>
              <a:rPr lang="en-US" sz="2400" b="0" i="0" dirty="0">
                <a:solidFill>
                  <a:schemeClr val="bg1"/>
                </a:solidFill>
                <a:effectLst/>
                <a:latin typeface="Muli"/>
              </a:rPr>
              <a:t>C. </a:t>
            </a:r>
            <a:r>
              <a:rPr lang="vi-VN" sz="2400" b="0" i="0" dirty="0">
                <a:solidFill>
                  <a:schemeClr val="bg1"/>
                </a:solidFill>
                <a:effectLst/>
                <a:latin typeface="Muli"/>
              </a:rPr>
              <a:t>HCOOC(CH</a:t>
            </a:r>
            <a:r>
              <a:rPr lang="vi-VN" sz="2400" b="0" i="0" baseline="-25000" dirty="0">
                <a:solidFill>
                  <a:schemeClr val="bg1"/>
                </a:solidFill>
                <a:effectLst/>
                <a:latin typeface="Muli"/>
              </a:rPr>
              <a:t>3</a:t>
            </a:r>
            <a:r>
              <a:rPr lang="vi-VN" sz="2400" b="0" i="0" dirty="0">
                <a:solidFill>
                  <a:schemeClr val="bg1"/>
                </a:solidFill>
                <a:effectLst/>
                <a:latin typeface="Muli"/>
              </a:rPr>
              <a:t>)=CH</a:t>
            </a:r>
            <a:r>
              <a:rPr lang="vi-VN" sz="2400" b="0" i="0" baseline="-25000" dirty="0">
                <a:solidFill>
                  <a:schemeClr val="bg1"/>
                </a:solidFill>
                <a:effectLst/>
                <a:latin typeface="Muli"/>
              </a:rPr>
              <a:t>2</a:t>
            </a:r>
            <a:r>
              <a:rPr lang="vi-VN" sz="2400" b="0" i="0" dirty="0">
                <a:solidFill>
                  <a:schemeClr val="bg1"/>
                </a:solidFill>
                <a:effectLst/>
                <a:latin typeface="Muli"/>
              </a:rPr>
              <a:t>.</a:t>
            </a:r>
            <a:r>
              <a:rPr lang="en-US" sz="2400" b="0" i="0" dirty="0">
                <a:solidFill>
                  <a:schemeClr val="bg1"/>
                </a:solidFill>
                <a:effectLst/>
                <a:latin typeface="Muli"/>
              </a:rPr>
              <a:t>		D. </a:t>
            </a:r>
            <a:r>
              <a:rPr lang="vi-VN" sz="2400" b="0" i="0" dirty="0">
                <a:solidFill>
                  <a:schemeClr val="bg1"/>
                </a:solidFill>
                <a:effectLst/>
                <a:latin typeface="Muli"/>
              </a:rPr>
              <a:t>CH</a:t>
            </a:r>
            <a:r>
              <a:rPr lang="vi-VN" sz="2400" b="0" i="0" baseline="-25000" dirty="0">
                <a:solidFill>
                  <a:schemeClr val="bg1"/>
                </a:solidFill>
                <a:effectLst/>
                <a:latin typeface="Muli"/>
              </a:rPr>
              <a:t>2</a:t>
            </a:r>
            <a:r>
              <a:rPr lang="vi-VN" sz="2400" b="0" i="0" dirty="0">
                <a:solidFill>
                  <a:schemeClr val="bg1"/>
                </a:solidFill>
                <a:effectLst/>
                <a:latin typeface="Muli"/>
              </a:rPr>
              <a:t>=CHCOOCH</a:t>
            </a:r>
            <a:r>
              <a:rPr lang="vi-VN" sz="2400" b="0" i="0" baseline="-25000" dirty="0">
                <a:solidFill>
                  <a:schemeClr val="bg1"/>
                </a:solidFill>
                <a:effectLst/>
                <a:latin typeface="Muli"/>
              </a:rPr>
              <a:t>3</a:t>
            </a:r>
            <a:r>
              <a:rPr lang="vi-VN" sz="2400" b="0" i="0" dirty="0">
                <a:solidFill>
                  <a:schemeClr val="bg1"/>
                </a:solidFill>
                <a:effectLst/>
                <a:latin typeface="Muli"/>
              </a:rPr>
              <a:t>.</a:t>
            </a:r>
          </a:p>
        </p:txBody>
      </p:sp>
      <p:sp>
        <p:nvSpPr>
          <p:cNvPr id="16" name="Explosion: 8 Points 15">
            <a:extLst>
              <a:ext uri="{FF2B5EF4-FFF2-40B4-BE49-F238E27FC236}">
                <a16:creationId xmlns:a16="http://schemas.microsoft.com/office/drawing/2014/main" id="{C786CB93-2077-4BCF-8BB5-7993FEEB43F0}"/>
              </a:ext>
            </a:extLst>
          </p:cNvPr>
          <p:cNvSpPr/>
          <p:nvPr/>
        </p:nvSpPr>
        <p:spPr>
          <a:xfrm>
            <a:off x="5664580" y="1169475"/>
            <a:ext cx="579120" cy="498439"/>
          </a:xfrm>
          <a:prstGeom prst="irregularSeal1">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Explosion: 8 Points 40">
            <a:extLst>
              <a:ext uri="{FF2B5EF4-FFF2-40B4-BE49-F238E27FC236}">
                <a16:creationId xmlns:a16="http://schemas.microsoft.com/office/drawing/2014/main" id="{815F7077-E7DD-4541-AEE5-98290DD5B593}"/>
              </a:ext>
            </a:extLst>
          </p:cNvPr>
          <p:cNvSpPr/>
          <p:nvPr/>
        </p:nvSpPr>
        <p:spPr>
          <a:xfrm>
            <a:off x="432180" y="2117684"/>
            <a:ext cx="579120" cy="498439"/>
          </a:xfrm>
          <a:prstGeom prst="irregularSeal1">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Explosion: 8 Points 41">
            <a:extLst>
              <a:ext uri="{FF2B5EF4-FFF2-40B4-BE49-F238E27FC236}">
                <a16:creationId xmlns:a16="http://schemas.microsoft.com/office/drawing/2014/main" id="{8BA24989-DF9C-475B-9322-7A0BE3606223}"/>
              </a:ext>
            </a:extLst>
          </p:cNvPr>
          <p:cNvSpPr/>
          <p:nvPr/>
        </p:nvSpPr>
        <p:spPr>
          <a:xfrm>
            <a:off x="4496180" y="3015339"/>
            <a:ext cx="579120" cy="498439"/>
          </a:xfrm>
          <a:prstGeom prst="irregularSeal1">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Explosion: 8 Points 42">
            <a:extLst>
              <a:ext uri="{FF2B5EF4-FFF2-40B4-BE49-F238E27FC236}">
                <a16:creationId xmlns:a16="http://schemas.microsoft.com/office/drawing/2014/main" id="{76A26BD4-5B82-49E8-B4EF-9B30740AB284}"/>
              </a:ext>
            </a:extLst>
          </p:cNvPr>
          <p:cNvSpPr/>
          <p:nvPr/>
        </p:nvSpPr>
        <p:spPr>
          <a:xfrm>
            <a:off x="2718180" y="3954835"/>
            <a:ext cx="579120" cy="498439"/>
          </a:xfrm>
          <a:prstGeom prst="irregularSeal1">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Explosion: 8 Points 44">
            <a:extLst>
              <a:ext uri="{FF2B5EF4-FFF2-40B4-BE49-F238E27FC236}">
                <a16:creationId xmlns:a16="http://schemas.microsoft.com/office/drawing/2014/main" id="{10053BAB-19F7-4118-8D49-DC25F468E7C9}"/>
              </a:ext>
            </a:extLst>
          </p:cNvPr>
          <p:cNvSpPr/>
          <p:nvPr/>
        </p:nvSpPr>
        <p:spPr>
          <a:xfrm>
            <a:off x="432180" y="5700989"/>
            <a:ext cx="579120" cy="498439"/>
          </a:xfrm>
          <a:prstGeom prst="irregularSeal1">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058553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heel(1)">
                                      <p:cBhvr>
                                        <p:cTn id="12" dur="20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arn(inVertical)">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barn(inVertical)">
                                      <p:cBhvr>
                                        <p:cTn id="26" dur="500"/>
                                        <p:tgtEl>
                                          <p:spTgt spid="41"/>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circle(in)">
                                      <p:cBhvr>
                                        <p:cTn id="31" dur="20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42"/>
                                        </p:tgtEl>
                                        <p:attrNameLst>
                                          <p:attrName>style.visibility</p:attrName>
                                        </p:attrNameLst>
                                      </p:cBhvr>
                                      <p:to>
                                        <p:strVal val="visible"/>
                                      </p:to>
                                    </p:set>
                                    <p:animEffect transition="in" filter="barn(inVertical)">
                                      <p:cBhvr>
                                        <p:cTn id="36" dur="500"/>
                                        <p:tgtEl>
                                          <p:spTgt spid="42"/>
                                        </p:tgtEl>
                                      </p:cBhvr>
                                    </p:animEffect>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grpId="0" nodeType="clickEffect">
                                  <p:stCondLst>
                                    <p:cond delay="0"/>
                                  </p:stCondLst>
                                  <p:childTnLst>
                                    <p:set>
                                      <p:cBhvr>
                                        <p:cTn id="40" dur="1" fill="hold">
                                          <p:stCondLst>
                                            <p:cond delay="0"/>
                                          </p:stCondLst>
                                        </p:cTn>
                                        <p:tgtEl>
                                          <p:spTgt spid="36"/>
                                        </p:tgtEl>
                                        <p:attrNameLst>
                                          <p:attrName>style.visibility</p:attrName>
                                        </p:attrNameLst>
                                      </p:cBhvr>
                                      <p:to>
                                        <p:strVal val="visible"/>
                                      </p:to>
                                    </p:set>
                                    <p:anim calcmode="lin" valueType="num">
                                      <p:cBhvr>
                                        <p:cTn id="41" dur="500" fill="hold"/>
                                        <p:tgtEl>
                                          <p:spTgt spid="36"/>
                                        </p:tgtEl>
                                        <p:attrNameLst>
                                          <p:attrName>ppt_w</p:attrName>
                                        </p:attrNameLst>
                                      </p:cBhvr>
                                      <p:tavLst>
                                        <p:tav tm="0">
                                          <p:val>
                                            <p:fltVal val="0"/>
                                          </p:val>
                                        </p:tav>
                                        <p:tav tm="100000">
                                          <p:val>
                                            <p:strVal val="#ppt_w"/>
                                          </p:val>
                                        </p:tav>
                                      </p:tavLst>
                                    </p:anim>
                                    <p:anim calcmode="lin" valueType="num">
                                      <p:cBhvr>
                                        <p:cTn id="42" dur="500" fill="hold"/>
                                        <p:tgtEl>
                                          <p:spTgt spid="36"/>
                                        </p:tgtEl>
                                        <p:attrNameLst>
                                          <p:attrName>ppt_h</p:attrName>
                                        </p:attrNameLst>
                                      </p:cBhvr>
                                      <p:tavLst>
                                        <p:tav tm="0">
                                          <p:val>
                                            <p:fltVal val="0"/>
                                          </p:val>
                                        </p:tav>
                                        <p:tav tm="100000">
                                          <p:val>
                                            <p:strVal val="#ppt_h"/>
                                          </p:val>
                                        </p:tav>
                                      </p:tavLst>
                                    </p:anim>
                                    <p:animEffect transition="in" filter="fade">
                                      <p:cBhvr>
                                        <p:cTn id="43" dur="500"/>
                                        <p:tgtEl>
                                          <p:spTgt spid="36"/>
                                        </p:tgtEl>
                                      </p:cBhvr>
                                    </p:animEffect>
                                  </p:childTnLst>
                                </p:cTn>
                              </p:par>
                            </p:childTnLst>
                          </p:cTn>
                        </p:par>
                      </p:childTnLst>
                    </p:cTn>
                  </p:par>
                  <p:par>
                    <p:cTn id="44" fill="hold">
                      <p:stCondLst>
                        <p:cond delay="indefinite"/>
                      </p:stCondLst>
                      <p:childTnLst>
                        <p:par>
                          <p:cTn id="45" fill="hold">
                            <p:stCondLst>
                              <p:cond delay="0"/>
                            </p:stCondLst>
                            <p:childTnLst>
                              <p:par>
                                <p:cTn id="46" presetID="16" presetClass="entr" presetSubtype="21" fill="hold" grpId="0" nodeType="clickEffect">
                                  <p:stCondLst>
                                    <p:cond delay="0"/>
                                  </p:stCondLst>
                                  <p:childTnLst>
                                    <p:set>
                                      <p:cBhvr>
                                        <p:cTn id="47" dur="1" fill="hold">
                                          <p:stCondLst>
                                            <p:cond delay="0"/>
                                          </p:stCondLst>
                                        </p:cTn>
                                        <p:tgtEl>
                                          <p:spTgt spid="43"/>
                                        </p:tgtEl>
                                        <p:attrNameLst>
                                          <p:attrName>style.visibility</p:attrName>
                                        </p:attrNameLst>
                                      </p:cBhvr>
                                      <p:to>
                                        <p:strVal val="visible"/>
                                      </p:to>
                                    </p:set>
                                    <p:animEffect transition="in" filter="barn(inVertical)">
                                      <p:cBhvr>
                                        <p:cTn id="48" dur="500"/>
                                        <p:tgtEl>
                                          <p:spTgt spid="43"/>
                                        </p:tgtEl>
                                      </p:cBhvr>
                                    </p:animEffect>
                                  </p:childTnLst>
                                </p:cTn>
                              </p:par>
                            </p:childTnLst>
                          </p:cTn>
                        </p:par>
                      </p:childTnLst>
                    </p:cTn>
                  </p:par>
                  <p:par>
                    <p:cTn id="49" fill="hold">
                      <p:stCondLst>
                        <p:cond delay="indefinite"/>
                      </p:stCondLst>
                      <p:childTnLst>
                        <p:par>
                          <p:cTn id="50" fill="hold">
                            <p:stCondLst>
                              <p:cond delay="0"/>
                            </p:stCondLst>
                            <p:childTnLst>
                              <p:par>
                                <p:cTn id="51" presetID="26" presetClass="entr" presetSubtype="0" fill="hold" grpId="0" nodeType="clickEffect">
                                  <p:stCondLst>
                                    <p:cond delay="0"/>
                                  </p:stCondLst>
                                  <p:childTnLst>
                                    <p:set>
                                      <p:cBhvr>
                                        <p:cTn id="52" dur="1" fill="hold">
                                          <p:stCondLst>
                                            <p:cond delay="0"/>
                                          </p:stCondLst>
                                        </p:cTn>
                                        <p:tgtEl>
                                          <p:spTgt spid="38"/>
                                        </p:tgtEl>
                                        <p:attrNameLst>
                                          <p:attrName>style.visibility</p:attrName>
                                        </p:attrNameLst>
                                      </p:cBhvr>
                                      <p:to>
                                        <p:strVal val="visible"/>
                                      </p:to>
                                    </p:set>
                                    <p:animEffect transition="in" filter="wipe(down)">
                                      <p:cBhvr>
                                        <p:cTn id="53" dur="580">
                                          <p:stCondLst>
                                            <p:cond delay="0"/>
                                          </p:stCondLst>
                                        </p:cTn>
                                        <p:tgtEl>
                                          <p:spTgt spid="38"/>
                                        </p:tgtEl>
                                      </p:cBhvr>
                                    </p:animEffect>
                                    <p:anim calcmode="lin" valueType="num">
                                      <p:cBhvr>
                                        <p:cTn id="54" dur="1822" tmFilter="0,0; 0.14,0.36; 0.43,0.73; 0.71,0.91; 1.0,1.0">
                                          <p:stCondLst>
                                            <p:cond delay="0"/>
                                          </p:stCondLst>
                                        </p:cTn>
                                        <p:tgtEl>
                                          <p:spTgt spid="38"/>
                                        </p:tgtEl>
                                        <p:attrNameLst>
                                          <p:attrName>ppt_x</p:attrName>
                                        </p:attrNameLst>
                                      </p:cBhvr>
                                      <p:tavLst>
                                        <p:tav tm="0">
                                          <p:val>
                                            <p:strVal val="#ppt_x-0.25"/>
                                          </p:val>
                                        </p:tav>
                                        <p:tav tm="100000">
                                          <p:val>
                                            <p:strVal val="#ppt_x"/>
                                          </p:val>
                                        </p:tav>
                                      </p:tavLst>
                                    </p:anim>
                                    <p:anim calcmode="lin" valueType="num">
                                      <p:cBhvr>
                                        <p:cTn id="55" dur="664" tmFilter="0.0,0.0; 0.25,0.07; 0.50,0.2; 0.75,0.467; 1.0,1.0">
                                          <p:stCondLst>
                                            <p:cond delay="0"/>
                                          </p:stCondLst>
                                        </p:cTn>
                                        <p:tgtEl>
                                          <p:spTgt spid="38"/>
                                        </p:tgtEl>
                                        <p:attrNameLst>
                                          <p:attrName>ppt_y</p:attrName>
                                        </p:attrNameLst>
                                      </p:cBhvr>
                                      <p:tavLst>
                                        <p:tav tm="0" fmla="#ppt_y-sin(pi*$)/3">
                                          <p:val>
                                            <p:fltVal val="0.5"/>
                                          </p:val>
                                        </p:tav>
                                        <p:tav tm="100000">
                                          <p:val>
                                            <p:fltVal val="1"/>
                                          </p:val>
                                        </p:tav>
                                      </p:tavLst>
                                    </p:anim>
                                    <p:anim calcmode="lin" valueType="num">
                                      <p:cBhvr>
                                        <p:cTn id="56" dur="664" tmFilter="0, 0; 0.125,0.2665; 0.25,0.4; 0.375,0.465; 0.5,0.5;  0.625,0.535; 0.75,0.6; 0.875,0.7335; 1,1">
                                          <p:stCondLst>
                                            <p:cond delay="664"/>
                                          </p:stCondLst>
                                        </p:cTn>
                                        <p:tgtEl>
                                          <p:spTgt spid="38"/>
                                        </p:tgtEl>
                                        <p:attrNameLst>
                                          <p:attrName>ppt_y</p:attrName>
                                        </p:attrNameLst>
                                      </p:cBhvr>
                                      <p:tavLst>
                                        <p:tav tm="0" fmla="#ppt_y-sin(pi*$)/9">
                                          <p:val>
                                            <p:fltVal val="0"/>
                                          </p:val>
                                        </p:tav>
                                        <p:tav tm="100000">
                                          <p:val>
                                            <p:fltVal val="1"/>
                                          </p:val>
                                        </p:tav>
                                      </p:tavLst>
                                    </p:anim>
                                    <p:anim calcmode="lin" valueType="num">
                                      <p:cBhvr>
                                        <p:cTn id="57" dur="332" tmFilter="0, 0; 0.125,0.2665; 0.25,0.4; 0.375,0.465; 0.5,0.5;  0.625,0.535; 0.75,0.6; 0.875,0.7335; 1,1">
                                          <p:stCondLst>
                                            <p:cond delay="1324"/>
                                          </p:stCondLst>
                                        </p:cTn>
                                        <p:tgtEl>
                                          <p:spTgt spid="38"/>
                                        </p:tgtEl>
                                        <p:attrNameLst>
                                          <p:attrName>ppt_y</p:attrName>
                                        </p:attrNameLst>
                                      </p:cBhvr>
                                      <p:tavLst>
                                        <p:tav tm="0" fmla="#ppt_y-sin(pi*$)/27">
                                          <p:val>
                                            <p:fltVal val="0"/>
                                          </p:val>
                                        </p:tav>
                                        <p:tav tm="100000">
                                          <p:val>
                                            <p:fltVal val="1"/>
                                          </p:val>
                                        </p:tav>
                                      </p:tavLst>
                                    </p:anim>
                                    <p:anim calcmode="lin" valueType="num">
                                      <p:cBhvr>
                                        <p:cTn id="58" dur="164" tmFilter="0, 0; 0.125,0.2665; 0.25,0.4; 0.375,0.465; 0.5,0.5;  0.625,0.535; 0.75,0.6; 0.875,0.7335; 1,1">
                                          <p:stCondLst>
                                            <p:cond delay="1656"/>
                                          </p:stCondLst>
                                        </p:cTn>
                                        <p:tgtEl>
                                          <p:spTgt spid="38"/>
                                        </p:tgtEl>
                                        <p:attrNameLst>
                                          <p:attrName>ppt_y</p:attrName>
                                        </p:attrNameLst>
                                      </p:cBhvr>
                                      <p:tavLst>
                                        <p:tav tm="0" fmla="#ppt_y-sin(pi*$)/81">
                                          <p:val>
                                            <p:fltVal val="0"/>
                                          </p:val>
                                        </p:tav>
                                        <p:tav tm="100000">
                                          <p:val>
                                            <p:fltVal val="1"/>
                                          </p:val>
                                        </p:tav>
                                      </p:tavLst>
                                    </p:anim>
                                    <p:animScale>
                                      <p:cBhvr>
                                        <p:cTn id="59" dur="26">
                                          <p:stCondLst>
                                            <p:cond delay="650"/>
                                          </p:stCondLst>
                                        </p:cTn>
                                        <p:tgtEl>
                                          <p:spTgt spid="38"/>
                                        </p:tgtEl>
                                      </p:cBhvr>
                                      <p:to x="100000" y="60000"/>
                                    </p:animScale>
                                    <p:animScale>
                                      <p:cBhvr>
                                        <p:cTn id="60" dur="166" decel="50000">
                                          <p:stCondLst>
                                            <p:cond delay="676"/>
                                          </p:stCondLst>
                                        </p:cTn>
                                        <p:tgtEl>
                                          <p:spTgt spid="38"/>
                                        </p:tgtEl>
                                      </p:cBhvr>
                                      <p:to x="100000" y="100000"/>
                                    </p:animScale>
                                    <p:animScale>
                                      <p:cBhvr>
                                        <p:cTn id="61" dur="26">
                                          <p:stCondLst>
                                            <p:cond delay="1312"/>
                                          </p:stCondLst>
                                        </p:cTn>
                                        <p:tgtEl>
                                          <p:spTgt spid="38"/>
                                        </p:tgtEl>
                                      </p:cBhvr>
                                      <p:to x="100000" y="80000"/>
                                    </p:animScale>
                                    <p:animScale>
                                      <p:cBhvr>
                                        <p:cTn id="62" dur="166" decel="50000">
                                          <p:stCondLst>
                                            <p:cond delay="1338"/>
                                          </p:stCondLst>
                                        </p:cTn>
                                        <p:tgtEl>
                                          <p:spTgt spid="38"/>
                                        </p:tgtEl>
                                      </p:cBhvr>
                                      <p:to x="100000" y="100000"/>
                                    </p:animScale>
                                    <p:animScale>
                                      <p:cBhvr>
                                        <p:cTn id="63" dur="26">
                                          <p:stCondLst>
                                            <p:cond delay="1642"/>
                                          </p:stCondLst>
                                        </p:cTn>
                                        <p:tgtEl>
                                          <p:spTgt spid="38"/>
                                        </p:tgtEl>
                                      </p:cBhvr>
                                      <p:to x="100000" y="90000"/>
                                    </p:animScale>
                                    <p:animScale>
                                      <p:cBhvr>
                                        <p:cTn id="64" dur="166" decel="50000">
                                          <p:stCondLst>
                                            <p:cond delay="1668"/>
                                          </p:stCondLst>
                                        </p:cTn>
                                        <p:tgtEl>
                                          <p:spTgt spid="38"/>
                                        </p:tgtEl>
                                      </p:cBhvr>
                                      <p:to x="100000" y="100000"/>
                                    </p:animScale>
                                    <p:animScale>
                                      <p:cBhvr>
                                        <p:cTn id="65" dur="26">
                                          <p:stCondLst>
                                            <p:cond delay="1808"/>
                                          </p:stCondLst>
                                        </p:cTn>
                                        <p:tgtEl>
                                          <p:spTgt spid="38"/>
                                        </p:tgtEl>
                                      </p:cBhvr>
                                      <p:to x="100000" y="95000"/>
                                    </p:animScale>
                                    <p:animScale>
                                      <p:cBhvr>
                                        <p:cTn id="66" dur="166" decel="50000">
                                          <p:stCondLst>
                                            <p:cond delay="1834"/>
                                          </p:stCondLst>
                                        </p:cTn>
                                        <p:tgtEl>
                                          <p:spTgt spid="38"/>
                                        </p:tgtEl>
                                      </p:cBhvr>
                                      <p:to x="100000" y="100000"/>
                                    </p:animScale>
                                  </p:childTnLst>
                                </p:cTn>
                              </p:par>
                            </p:childTnLst>
                          </p:cTn>
                        </p:par>
                      </p:childTnLst>
                    </p:cTn>
                  </p:par>
                  <p:par>
                    <p:cTn id="67" fill="hold">
                      <p:stCondLst>
                        <p:cond delay="indefinite"/>
                      </p:stCondLst>
                      <p:childTnLst>
                        <p:par>
                          <p:cTn id="68" fill="hold">
                            <p:stCondLst>
                              <p:cond delay="0"/>
                            </p:stCondLst>
                            <p:childTnLst>
                              <p:par>
                                <p:cTn id="69" presetID="16" presetClass="entr" presetSubtype="21" fill="hold" grpId="0" nodeType="clickEffect">
                                  <p:stCondLst>
                                    <p:cond delay="0"/>
                                  </p:stCondLst>
                                  <p:childTnLst>
                                    <p:set>
                                      <p:cBhvr>
                                        <p:cTn id="70" dur="1" fill="hold">
                                          <p:stCondLst>
                                            <p:cond delay="0"/>
                                          </p:stCondLst>
                                        </p:cTn>
                                        <p:tgtEl>
                                          <p:spTgt spid="45"/>
                                        </p:tgtEl>
                                        <p:attrNameLst>
                                          <p:attrName>style.visibility</p:attrName>
                                        </p:attrNameLst>
                                      </p:cBhvr>
                                      <p:to>
                                        <p:strVal val="visible"/>
                                      </p:to>
                                    </p:set>
                                    <p:animEffect transition="in" filter="barn(inVertical)">
                                      <p:cBhvr>
                                        <p:cTn id="71"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2" grpId="0" animBg="1"/>
      <p:bldP spid="12" grpId="0" animBg="1"/>
      <p:bldP spid="36" grpId="0" animBg="1"/>
      <p:bldP spid="38" grpId="0" animBg="1"/>
      <p:bldP spid="16" grpId="0" animBg="1"/>
      <p:bldP spid="41" grpId="0" animBg="1"/>
      <p:bldP spid="42" grpId="0" animBg="1"/>
      <p:bldP spid="43" grpId="0" animBg="1"/>
      <p:bldP spid="4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a:extLst>
              <a:ext uri="{FF2B5EF4-FFF2-40B4-BE49-F238E27FC236}">
                <a16:creationId xmlns:a16="http://schemas.microsoft.com/office/drawing/2014/main" id="{8E92189F-AF42-40BA-86CE-4CE339633908}"/>
              </a:ext>
            </a:extLst>
          </p:cNvPr>
          <p:cNvGrpSpPr/>
          <p:nvPr/>
        </p:nvGrpSpPr>
        <p:grpSpPr>
          <a:xfrm>
            <a:off x="10883348" y="0"/>
            <a:ext cx="665921" cy="1848678"/>
            <a:chOff x="10883348" y="0"/>
            <a:chExt cx="665921" cy="1848678"/>
          </a:xfrm>
        </p:grpSpPr>
        <p:sp>
          <p:nvSpPr>
            <p:cNvPr id="41" name="矩形 40">
              <a:extLst>
                <a:ext uri="{FF2B5EF4-FFF2-40B4-BE49-F238E27FC236}">
                  <a16:creationId xmlns:a16="http://schemas.microsoft.com/office/drawing/2014/main" id="{104BB899-32A4-4E54-8A6E-62609A1A04A2}"/>
                </a:ext>
              </a:extLst>
            </p:cNvPr>
            <p:cNvSpPr/>
            <p:nvPr/>
          </p:nvSpPr>
          <p:spPr>
            <a:xfrm>
              <a:off x="10883348" y="0"/>
              <a:ext cx="665921" cy="1848678"/>
            </a:xfrm>
            <a:prstGeom prst="rect">
              <a:avLst/>
            </a:prstGeom>
            <a:solidFill>
              <a:srgbClr val="F3F4ED"/>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a:extLst>
                <a:ext uri="{FF2B5EF4-FFF2-40B4-BE49-F238E27FC236}">
                  <a16:creationId xmlns:a16="http://schemas.microsoft.com/office/drawing/2014/main" id="{F85C01C8-C02F-4DBF-93F1-C2871757851F}"/>
                </a:ext>
              </a:extLst>
            </p:cNvPr>
            <p:cNvSpPr txBox="1"/>
            <p:nvPr/>
          </p:nvSpPr>
          <p:spPr>
            <a:xfrm>
              <a:off x="10970086" y="270957"/>
              <a:ext cx="492443" cy="1426031"/>
            </a:xfrm>
            <a:prstGeom prst="rect">
              <a:avLst/>
            </a:prstGeom>
            <a:noFill/>
          </p:spPr>
          <p:txBody>
            <a:bodyPr vert="eaVert" wrap="none" rtlCol="0">
              <a:spAutoFit/>
            </a:bodyPr>
            <a:lstStyle/>
            <a:p>
              <a:r>
                <a:rPr lang="zh-CN" altLang="en-US" sz="2000" spc="600" dirty="0">
                  <a:solidFill>
                    <a:srgbClr val="3B3734"/>
                  </a:solidFill>
                  <a:latin typeface="宋体" panose="02010600030101010101" pitchFamily="2" charset="-122"/>
                  <a:ea typeface="宋体" panose="02010600030101010101" pitchFamily="2" charset="-122"/>
                </a:rPr>
                <a:t>标题文字</a:t>
              </a:r>
            </a:p>
          </p:txBody>
        </p:sp>
      </p:grpSp>
      <p:grpSp>
        <p:nvGrpSpPr>
          <p:cNvPr id="3" name="组合 2">
            <a:extLst>
              <a:ext uri="{FF2B5EF4-FFF2-40B4-BE49-F238E27FC236}">
                <a16:creationId xmlns:a16="http://schemas.microsoft.com/office/drawing/2014/main" id="{109B5CAA-0039-4BF9-8601-EDF4CE7C76FE}"/>
              </a:ext>
            </a:extLst>
          </p:cNvPr>
          <p:cNvGrpSpPr/>
          <p:nvPr/>
        </p:nvGrpSpPr>
        <p:grpSpPr>
          <a:xfrm>
            <a:off x="8016240" y="4145280"/>
            <a:ext cx="4175760" cy="2712720"/>
            <a:chOff x="-1996346" y="518678"/>
            <a:chExt cx="4602928" cy="3734543"/>
          </a:xfrm>
        </p:grpSpPr>
        <p:grpSp>
          <p:nvGrpSpPr>
            <p:cNvPr id="43" name="组合 42">
              <a:extLst>
                <a:ext uri="{FF2B5EF4-FFF2-40B4-BE49-F238E27FC236}">
                  <a16:creationId xmlns:a16="http://schemas.microsoft.com/office/drawing/2014/main" id="{87FF9F55-0E25-4ED9-915F-A864E4041223}"/>
                </a:ext>
              </a:extLst>
            </p:cNvPr>
            <p:cNvGrpSpPr/>
            <p:nvPr/>
          </p:nvGrpSpPr>
          <p:grpSpPr>
            <a:xfrm flipH="1">
              <a:off x="-1996346" y="518678"/>
              <a:ext cx="4538902" cy="3734543"/>
              <a:chOff x="1232562" y="-2011619"/>
              <a:chExt cx="4538902" cy="3734543"/>
            </a:xfrm>
          </p:grpSpPr>
          <p:grpSp>
            <p:nvGrpSpPr>
              <p:cNvPr id="44" name="组合 43">
                <a:extLst>
                  <a:ext uri="{FF2B5EF4-FFF2-40B4-BE49-F238E27FC236}">
                    <a16:creationId xmlns:a16="http://schemas.microsoft.com/office/drawing/2014/main" id="{D16FEBE8-F7F5-4061-B8B4-CD6A1F0199A5}"/>
                  </a:ext>
                </a:extLst>
              </p:cNvPr>
              <p:cNvGrpSpPr/>
              <p:nvPr/>
            </p:nvGrpSpPr>
            <p:grpSpPr>
              <a:xfrm rot="12584824">
                <a:off x="1719749" y="245021"/>
                <a:ext cx="2266797" cy="1477903"/>
                <a:chOff x="364384" y="2171398"/>
                <a:chExt cx="4814691" cy="3139074"/>
              </a:xfrm>
              <a:effectLst>
                <a:outerShdw blurRad="50800" dist="38100" dir="5400000" algn="t" rotWithShape="0">
                  <a:prstClr val="black">
                    <a:alpha val="40000"/>
                  </a:prstClr>
                </a:outerShdw>
              </a:effectLst>
            </p:grpSpPr>
            <p:pic>
              <p:nvPicPr>
                <p:cNvPr id="56" name="图片 55">
                  <a:extLst>
                    <a:ext uri="{FF2B5EF4-FFF2-40B4-BE49-F238E27FC236}">
                      <a16:creationId xmlns:a16="http://schemas.microsoft.com/office/drawing/2014/main" id="{7E0EFB9A-561A-45AB-BB17-614C6F00CC3C}"/>
                    </a:ext>
                  </a:extLst>
                </p:cNvPr>
                <p:cNvPicPr>
                  <a:picLocks noChangeAspect="1"/>
                </p:cNvPicPr>
                <p:nvPr/>
              </p:nvPicPr>
              <p:blipFill>
                <a:blip r:embed="rId3"/>
                <a:stretch>
                  <a:fillRect/>
                </a:stretch>
              </p:blipFill>
              <p:spPr>
                <a:xfrm rot="11715345">
                  <a:off x="2742723" y="2171398"/>
                  <a:ext cx="2436352" cy="1591148"/>
                </a:xfrm>
                <a:prstGeom prst="rect">
                  <a:avLst/>
                </a:prstGeom>
              </p:spPr>
            </p:pic>
            <p:pic>
              <p:nvPicPr>
                <p:cNvPr id="57" name="图片 56">
                  <a:extLst>
                    <a:ext uri="{FF2B5EF4-FFF2-40B4-BE49-F238E27FC236}">
                      <a16:creationId xmlns:a16="http://schemas.microsoft.com/office/drawing/2014/main" id="{8255852C-B830-4E6F-8CED-E36697419BDE}"/>
                    </a:ext>
                  </a:extLst>
                </p:cNvPr>
                <p:cNvPicPr>
                  <a:picLocks noChangeAspect="1"/>
                </p:cNvPicPr>
                <p:nvPr/>
              </p:nvPicPr>
              <p:blipFill>
                <a:blip r:embed="rId4"/>
                <a:stretch>
                  <a:fillRect/>
                </a:stretch>
              </p:blipFill>
              <p:spPr>
                <a:xfrm rot="2004730">
                  <a:off x="364384" y="2710757"/>
                  <a:ext cx="2959565" cy="2599715"/>
                </a:xfrm>
                <a:prstGeom prst="rect">
                  <a:avLst/>
                </a:prstGeom>
              </p:spPr>
            </p:pic>
          </p:grpSp>
          <p:pic>
            <p:nvPicPr>
              <p:cNvPr id="45" name="图片 44">
                <a:extLst>
                  <a:ext uri="{FF2B5EF4-FFF2-40B4-BE49-F238E27FC236}">
                    <a16:creationId xmlns:a16="http://schemas.microsoft.com/office/drawing/2014/main" id="{8EE543BD-4A47-4757-88E6-3CB9800A7AD3}"/>
                  </a:ext>
                </a:extLst>
              </p:cNvPr>
              <p:cNvPicPr>
                <a:picLocks noChangeAspect="1"/>
              </p:cNvPicPr>
              <p:nvPr/>
            </p:nvPicPr>
            <p:blipFill>
              <a:blip r:embed="rId5"/>
              <a:stretch>
                <a:fillRect/>
              </a:stretch>
            </p:blipFill>
            <p:spPr>
              <a:xfrm rot="12047327" flipH="1">
                <a:off x="3506524" y="1089835"/>
                <a:ext cx="341380" cy="289021"/>
              </a:xfrm>
              <a:prstGeom prst="rect">
                <a:avLst/>
              </a:prstGeom>
              <a:effectLst>
                <a:outerShdw blurRad="50800" dist="38100" dir="5400000" algn="t" rotWithShape="0">
                  <a:prstClr val="black">
                    <a:alpha val="40000"/>
                  </a:prstClr>
                </a:outerShdw>
              </a:effectLst>
            </p:spPr>
          </p:pic>
          <p:pic>
            <p:nvPicPr>
              <p:cNvPr id="46" name="图片 45">
                <a:extLst>
                  <a:ext uri="{FF2B5EF4-FFF2-40B4-BE49-F238E27FC236}">
                    <a16:creationId xmlns:a16="http://schemas.microsoft.com/office/drawing/2014/main" id="{3F1E2BE8-C61F-4E7A-A792-4C2E6023CD5B}"/>
                  </a:ext>
                </a:extLst>
              </p:cNvPr>
              <p:cNvPicPr>
                <a:picLocks noChangeAspect="1"/>
              </p:cNvPicPr>
              <p:nvPr/>
            </p:nvPicPr>
            <p:blipFill>
              <a:blip r:embed="rId5"/>
              <a:stretch>
                <a:fillRect/>
              </a:stretch>
            </p:blipFill>
            <p:spPr>
              <a:xfrm rot="12047327" flipH="1">
                <a:off x="1232562" y="728709"/>
                <a:ext cx="341380" cy="289021"/>
              </a:xfrm>
              <a:prstGeom prst="rect">
                <a:avLst/>
              </a:prstGeom>
              <a:effectLst>
                <a:outerShdw blurRad="50800" dist="38100" dir="5400000" algn="t" rotWithShape="0">
                  <a:prstClr val="black">
                    <a:alpha val="40000"/>
                  </a:prstClr>
                </a:outerShdw>
              </a:effectLst>
            </p:spPr>
          </p:pic>
          <p:grpSp>
            <p:nvGrpSpPr>
              <p:cNvPr id="47" name="组合 46">
                <a:extLst>
                  <a:ext uri="{FF2B5EF4-FFF2-40B4-BE49-F238E27FC236}">
                    <a16:creationId xmlns:a16="http://schemas.microsoft.com/office/drawing/2014/main" id="{A35DAEE0-3740-4EC7-91BF-2ED4F006285F}"/>
                  </a:ext>
                </a:extLst>
              </p:cNvPr>
              <p:cNvGrpSpPr/>
              <p:nvPr/>
            </p:nvGrpSpPr>
            <p:grpSpPr>
              <a:xfrm rot="3163015" flipH="1">
                <a:off x="1374585" y="-1297956"/>
                <a:ext cx="3328800" cy="1901474"/>
                <a:chOff x="3297488" y="4529402"/>
                <a:chExt cx="2587279" cy="1477903"/>
              </a:xfrm>
            </p:grpSpPr>
            <p:grpSp>
              <p:nvGrpSpPr>
                <p:cNvPr id="51" name="组合 50">
                  <a:extLst>
                    <a:ext uri="{FF2B5EF4-FFF2-40B4-BE49-F238E27FC236}">
                      <a16:creationId xmlns:a16="http://schemas.microsoft.com/office/drawing/2014/main" id="{ADDF94CB-F1CC-44AD-AEFA-B1BFB4999ECB}"/>
                    </a:ext>
                  </a:extLst>
                </p:cNvPr>
                <p:cNvGrpSpPr/>
                <p:nvPr/>
              </p:nvGrpSpPr>
              <p:grpSpPr>
                <a:xfrm rot="12974730">
                  <a:off x="3617970" y="4529402"/>
                  <a:ext cx="2266797" cy="1477903"/>
                  <a:chOff x="364384" y="2171398"/>
                  <a:chExt cx="4814691" cy="3139074"/>
                </a:xfrm>
                <a:effectLst>
                  <a:outerShdw blurRad="50800" dist="38100" dir="5400000" algn="t" rotWithShape="0">
                    <a:prstClr val="black">
                      <a:alpha val="40000"/>
                    </a:prstClr>
                  </a:outerShdw>
                </a:effectLst>
              </p:grpSpPr>
              <p:pic>
                <p:nvPicPr>
                  <p:cNvPr id="54" name="图片 53">
                    <a:extLst>
                      <a:ext uri="{FF2B5EF4-FFF2-40B4-BE49-F238E27FC236}">
                        <a16:creationId xmlns:a16="http://schemas.microsoft.com/office/drawing/2014/main" id="{0B806FCE-81D9-483F-B39F-697ECE6780C9}"/>
                      </a:ext>
                    </a:extLst>
                  </p:cNvPr>
                  <p:cNvPicPr>
                    <a:picLocks noChangeAspect="1"/>
                  </p:cNvPicPr>
                  <p:nvPr/>
                </p:nvPicPr>
                <p:blipFill>
                  <a:blip r:embed="rId3"/>
                  <a:stretch>
                    <a:fillRect/>
                  </a:stretch>
                </p:blipFill>
                <p:spPr>
                  <a:xfrm rot="11715345">
                    <a:off x="2742723" y="2171398"/>
                    <a:ext cx="2436352" cy="1591148"/>
                  </a:xfrm>
                  <a:prstGeom prst="rect">
                    <a:avLst/>
                  </a:prstGeom>
                </p:spPr>
              </p:pic>
              <p:pic>
                <p:nvPicPr>
                  <p:cNvPr id="55" name="图片 54">
                    <a:extLst>
                      <a:ext uri="{FF2B5EF4-FFF2-40B4-BE49-F238E27FC236}">
                        <a16:creationId xmlns:a16="http://schemas.microsoft.com/office/drawing/2014/main" id="{F3E4348F-D3F1-4016-8727-D75C4088BD38}"/>
                      </a:ext>
                    </a:extLst>
                  </p:cNvPr>
                  <p:cNvPicPr>
                    <a:picLocks noChangeAspect="1"/>
                  </p:cNvPicPr>
                  <p:nvPr/>
                </p:nvPicPr>
                <p:blipFill>
                  <a:blip r:embed="rId4"/>
                  <a:stretch>
                    <a:fillRect/>
                  </a:stretch>
                </p:blipFill>
                <p:spPr>
                  <a:xfrm rot="2004730">
                    <a:off x="364384" y="2710757"/>
                    <a:ext cx="2959565" cy="2599715"/>
                  </a:xfrm>
                  <a:prstGeom prst="rect">
                    <a:avLst/>
                  </a:prstGeom>
                </p:spPr>
              </p:pic>
            </p:grpSp>
            <p:pic>
              <p:nvPicPr>
                <p:cNvPr id="52" name="图片 51">
                  <a:extLst>
                    <a:ext uri="{FF2B5EF4-FFF2-40B4-BE49-F238E27FC236}">
                      <a16:creationId xmlns:a16="http://schemas.microsoft.com/office/drawing/2014/main" id="{0C4FD5AA-5D2A-4C40-9048-E03EE6A99DF4}"/>
                    </a:ext>
                  </a:extLst>
                </p:cNvPr>
                <p:cNvPicPr>
                  <a:picLocks noChangeAspect="1"/>
                </p:cNvPicPr>
                <p:nvPr/>
              </p:nvPicPr>
              <p:blipFill>
                <a:blip r:embed="rId5"/>
                <a:stretch>
                  <a:fillRect/>
                </a:stretch>
              </p:blipFill>
              <p:spPr>
                <a:xfrm rot="12047327" flipH="1">
                  <a:off x="5375084" y="5519480"/>
                  <a:ext cx="341380" cy="289021"/>
                </a:xfrm>
                <a:prstGeom prst="rect">
                  <a:avLst/>
                </a:prstGeom>
                <a:effectLst>
                  <a:outerShdw blurRad="50800" dist="38100" dir="5400000" algn="t" rotWithShape="0">
                    <a:prstClr val="black">
                      <a:alpha val="40000"/>
                    </a:prstClr>
                  </a:outerShdw>
                </a:effectLst>
              </p:spPr>
            </p:pic>
            <p:pic>
              <p:nvPicPr>
                <p:cNvPr id="53" name="图片 52">
                  <a:extLst>
                    <a:ext uri="{FF2B5EF4-FFF2-40B4-BE49-F238E27FC236}">
                      <a16:creationId xmlns:a16="http://schemas.microsoft.com/office/drawing/2014/main" id="{B3783007-64D5-40E6-B7AE-D2ED8AFB65F5}"/>
                    </a:ext>
                  </a:extLst>
                </p:cNvPr>
                <p:cNvPicPr>
                  <a:picLocks noChangeAspect="1"/>
                </p:cNvPicPr>
                <p:nvPr/>
              </p:nvPicPr>
              <p:blipFill>
                <a:blip r:embed="rId5"/>
                <a:stretch>
                  <a:fillRect/>
                </a:stretch>
              </p:blipFill>
              <p:spPr>
                <a:xfrm rot="12047327" flipH="1">
                  <a:off x="3297488" y="5086696"/>
                  <a:ext cx="341380" cy="289021"/>
                </a:xfrm>
                <a:prstGeom prst="rect">
                  <a:avLst/>
                </a:prstGeom>
                <a:effectLst>
                  <a:outerShdw blurRad="50800" dist="38100" dir="5400000" algn="t" rotWithShape="0">
                    <a:prstClr val="black">
                      <a:alpha val="40000"/>
                    </a:prstClr>
                  </a:outerShdw>
                </a:effectLst>
              </p:spPr>
            </p:pic>
          </p:grpSp>
          <p:grpSp>
            <p:nvGrpSpPr>
              <p:cNvPr id="48" name="组合 47">
                <a:extLst>
                  <a:ext uri="{FF2B5EF4-FFF2-40B4-BE49-F238E27FC236}">
                    <a16:creationId xmlns:a16="http://schemas.microsoft.com/office/drawing/2014/main" id="{E42980E1-C548-4FC9-ABB4-CA246030E0F5}"/>
                  </a:ext>
                </a:extLst>
              </p:cNvPr>
              <p:cNvGrpSpPr/>
              <p:nvPr/>
            </p:nvGrpSpPr>
            <p:grpSpPr>
              <a:xfrm rot="9076580">
                <a:off x="3504667" y="-147580"/>
                <a:ext cx="2266797" cy="1477903"/>
                <a:chOff x="364384" y="2171398"/>
                <a:chExt cx="4814691" cy="3139074"/>
              </a:xfrm>
              <a:effectLst>
                <a:outerShdw blurRad="50800" dist="38100" dir="5400000" algn="t" rotWithShape="0">
                  <a:prstClr val="black">
                    <a:alpha val="40000"/>
                  </a:prstClr>
                </a:outerShdw>
              </a:effectLst>
            </p:grpSpPr>
            <p:pic>
              <p:nvPicPr>
                <p:cNvPr id="49" name="图片 48">
                  <a:extLst>
                    <a:ext uri="{FF2B5EF4-FFF2-40B4-BE49-F238E27FC236}">
                      <a16:creationId xmlns:a16="http://schemas.microsoft.com/office/drawing/2014/main" id="{B4B2DF00-32CC-481A-BD36-5169BA2E7050}"/>
                    </a:ext>
                  </a:extLst>
                </p:cNvPr>
                <p:cNvPicPr>
                  <a:picLocks noChangeAspect="1"/>
                </p:cNvPicPr>
                <p:nvPr/>
              </p:nvPicPr>
              <p:blipFill>
                <a:blip r:embed="rId3"/>
                <a:stretch>
                  <a:fillRect/>
                </a:stretch>
              </p:blipFill>
              <p:spPr>
                <a:xfrm rot="11715345">
                  <a:off x="2742723" y="2171398"/>
                  <a:ext cx="2436352" cy="1591148"/>
                </a:xfrm>
                <a:prstGeom prst="rect">
                  <a:avLst/>
                </a:prstGeom>
              </p:spPr>
            </p:pic>
            <p:pic>
              <p:nvPicPr>
                <p:cNvPr id="50" name="图片 49">
                  <a:extLst>
                    <a:ext uri="{FF2B5EF4-FFF2-40B4-BE49-F238E27FC236}">
                      <a16:creationId xmlns:a16="http://schemas.microsoft.com/office/drawing/2014/main" id="{EFCED932-A1AA-4A30-A431-6E68E36F5718}"/>
                    </a:ext>
                  </a:extLst>
                </p:cNvPr>
                <p:cNvPicPr>
                  <a:picLocks noChangeAspect="1"/>
                </p:cNvPicPr>
                <p:nvPr/>
              </p:nvPicPr>
              <p:blipFill>
                <a:blip r:embed="rId4"/>
                <a:stretch>
                  <a:fillRect/>
                </a:stretch>
              </p:blipFill>
              <p:spPr>
                <a:xfrm rot="2004730">
                  <a:off x="364384" y="2710757"/>
                  <a:ext cx="2959565" cy="2599715"/>
                </a:xfrm>
                <a:prstGeom prst="rect">
                  <a:avLst/>
                </a:prstGeom>
              </p:spPr>
            </p:pic>
          </p:grpSp>
        </p:grpSp>
        <p:pic>
          <p:nvPicPr>
            <p:cNvPr id="59" name="图片 58">
              <a:extLst>
                <a:ext uri="{FF2B5EF4-FFF2-40B4-BE49-F238E27FC236}">
                  <a16:creationId xmlns:a16="http://schemas.microsoft.com/office/drawing/2014/main" id="{D03346FE-865B-496B-8847-CA5B94A36C74}"/>
                </a:ext>
              </a:extLst>
            </p:cNvPr>
            <p:cNvPicPr>
              <a:picLocks noChangeAspect="1"/>
            </p:cNvPicPr>
            <p:nvPr/>
          </p:nvPicPr>
          <p:blipFill>
            <a:blip r:embed="rId6"/>
            <a:stretch>
              <a:fillRect/>
            </a:stretch>
          </p:blipFill>
          <p:spPr>
            <a:xfrm>
              <a:off x="2347183" y="836354"/>
              <a:ext cx="259399" cy="438265"/>
            </a:xfrm>
            <a:prstGeom prst="rect">
              <a:avLst/>
            </a:prstGeom>
            <a:effectLst>
              <a:outerShdw blurRad="50800" dist="38100" dir="5400000" algn="t" rotWithShape="0">
                <a:prstClr val="black">
                  <a:alpha val="40000"/>
                </a:prstClr>
              </a:outerShdw>
            </a:effectLst>
          </p:spPr>
        </p:pic>
        <p:pic>
          <p:nvPicPr>
            <p:cNvPr id="58" name="图片 57">
              <a:extLst>
                <a:ext uri="{FF2B5EF4-FFF2-40B4-BE49-F238E27FC236}">
                  <a16:creationId xmlns:a16="http://schemas.microsoft.com/office/drawing/2014/main" id="{68147087-59ED-44B0-90D2-26650ED153DE}"/>
                </a:ext>
              </a:extLst>
            </p:cNvPr>
            <p:cNvPicPr>
              <a:picLocks noChangeAspect="1"/>
            </p:cNvPicPr>
            <p:nvPr/>
          </p:nvPicPr>
          <p:blipFill>
            <a:blip r:embed="rId5"/>
            <a:stretch>
              <a:fillRect/>
            </a:stretch>
          </p:blipFill>
          <p:spPr>
            <a:xfrm rot="9552673">
              <a:off x="2134453" y="1262624"/>
              <a:ext cx="341380" cy="289021"/>
            </a:xfrm>
            <a:prstGeom prst="rect">
              <a:avLst/>
            </a:prstGeom>
            <a:effectLst>
              <a:outerShdw blurRad="50800" dist="38100" dir="5400000" algn="t" rotWithShape="0">
                <a:prstClr val="black">
                  <a:alpha val="40000"/>
                </a:prstClr>
              </a:outerShdw>
            </a:effectLst>
          </p:spPr>
        </p:pic>
      </p:grpSp>
      <p:sp>
        <p:nvSpPr>
          <p:cNvPr id="38" name="TextBox 37">
            <a:extLst>
              <a:ext uri="{FF2B5EF4-FFF2-40B4-BE49-F238E27FC236}">
                <a16:creationId xmlns:a16="http://schemas.microsoft.com/office/drawing/2014/main" id="{D66C5006-DC8A-43C2-BDB6-053E65184923}"/>
              </a:ext>
            </a:extLst>
          </p:cNvPr>
          <p:cNvSpPr txBox="1"/>
          <p:nvPr/>
        </p:nvSpPr>
        <p:spPr>
          <a:xfrm>
            <a:off x="91439" y="57923"/>
            <a:ext cx="3281680" cy="584775"/>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200" b="1" i="0" u="none" strike="noStrike" kern="1200" cap="none" spc="0" normalizeH="0" baseline="0" noProof="1">
                <a:ln>
                  <a:noFill/>
                </a:ln>
                <a:solidFill>
                  <a:srgbClr val="FF0000"/>
                </a:solidFill>
                <a:effectLst/>
                <a:highlight>
                  <a:srgbClr val="FFFF00"/>
                </a:highlight>
                <a:uLnTx/>
                <a:uFillTx/>
                <a:latin typeface="Times New Roman" panose="02020603050405020304" pitchFamily="18" charset="0"/>
                <a:ea typeface="+mn-ea"/>
                <a:cs typeface="Times New Roman" panose="02020603050405020304" pitchFamily="18" charset="0"/>
              </a:rPr>
              <a:t>B / LUYỆN TẬP </a:t>
            </a:r>
          </a:p>
        </p:txBody>
      </p:sp>
      <p:sp>
        <p:nvSpPr>
          <p:cNvPr id="60" name="TextBox 59">
            <a:extLst>
              <a:ext uri="{FF2B5EF4-FFF2-40B4-BE49-F238E27FC236}">
                <a16:creationId xmlns:a16="http://schemas.microsoft.com/office/drawing/2014/main" id="{1DF4A910-6C62-4B9A-A0CA-566331FF3F88}"/>
              </a:ext>
            </a:extLst>
          </p:cNvPr>
          <p:cNvSpPr txBox="1"/>
          <p:nvPr/>
        </p:nvSpPr>
        <p:spPr>
          <a:xfrm>
            <a:off x="69548" y="793198"/>
            <a:ext cx="11934703" cy="1200329"/>
          </a:xfrm>
          <a:prstGeom prst="rect">
            <a:avLst/>
          </a:prstGeom>
          <a:noFill/>
          <a:ln>
            <a:solidFill>
              <a:srgbClr val="00B0F0"/>
            </a:solidFill>
          </a:ln>
        </p:spPr>
        <p:txBody>
          <a:bodyPr wrap="square">
            <a:spAutoFit/>
          </a:bodyPr>
          <a:lstStyle/>
          <a:p>
            <a:pPr algn="l"/>
            <a:r>
              <a:rPr lang="en-US" sz="2400" b="1" i="0" dirty="0" err="1">
                <a:solidFill>
                  <a:srgbClr val="FFFF00"/>
                </a:solidFill>
                <a:effectLst/>
                <a:latin typeface="Muli"/>
              </a:rPr>
              <a:t>Câu</a:t>
            </a:r>
            <a:r>
              <a:rPr lang="en-US" sz="2400" b="1" i="0" dirty="0">
                <a:solidFill>
                  <a:srgbClr val="FFFF00"/>
                </a:solidFill>
                <a:effectLst/>
                <a:latin typeface="Muli"/>
              </a:rPr>
              <a:t> 6: </a:t>
            </a:r>
            <a:r>
              <a:rPr lang="en-US" sz="2400" b="0" i="0" dirty="0" err="1">
                <a:solidFill>
                  <a:schemeClr val="bg1"/>
                </a:solidFill>
                <a:effectLst/>
                <a:latin typeface="Muli"/>
              </a:rPr>
              <a:t>Công</a:t>
            </a:r>
            <a:r>
              <a:rPr lang="en-US" sz="2400" b="0" i="0" dirty="0">
                <a:solidFill>
                  <a:schemeClr val="bg1"/>
                </a:solidFill>
                <a:effectLst/>
                <a:latin typeface="Muli"/>
              </a:rPr>
              <a:t> </a:t>
            </a:r>
            <a:r>
              <a:rPr lang="en-US" sz="2400" b="0" i="0" dirty="0" err="1">
                <a:solidFill>
                  <a:schemeClr val="bg1"/>
                </a:solidFill>
                <a:effectLst/>
                <a:latin typeface="Muli"/>
              </a:rPr>
              <a:t>thức</a:t>
            </a:r>
            <a:r>
              <a:rPr lang="en-US" sz="2400" b="0" i="0" dirty="0">
                <a:solidFill>
                  <a:schemeClr val="bg1"/>
                </a:solidFill>
                <a:effectLst/>
                <a:latin typeface="Muli"/>
              </a:rPr>
              <a:t> </a:t>
            </a:r>
            <a:r>
              <a:rPr lang="en-US" sz="2400" b="0" i="0" dirty="0" err="1">
                <a:solidFill>
                  <a:schemeClr val="bg1"/>
                </a:solidFill>
                <a:effectLst/>
                <a:latin typeface="Muli"/>
              </a:rPr>
              <a:t>của</a:t>
            </a:r>
            <a:r>
              <a:rPr lang="en-US" sz="2400" b="0" i="0" dirty="0">
                <a:solidFill>
                  <a:schemeClr val="bg1"/>
                </a:solidFill>
                <a:effectLst/>
                <a:latin typeface="Muli"/>
              </a:rPr>
              <a:t> triolein </a:t>
            </a:r>
            <a:r>
              <a:rPr lang="en-US" sz="2400" b="0" i="0" dirty="0" err="1">
                <a:solidFill>
                  <a:schemeClr val="bg1"/>
                </a:solidFill>
                <a:effectLst/>
                <a:latin typeface="Muli"/>
              </a:rPr>
              <a:t>là</a:t>
            </a:r>
            <a:endParaRPr lang="en-US" sz="2400" b="0" i="0" dirty="0">
              <a:solidFill>
                <a:schemeClr val="bg1"/>
              </a:solidFill>
              <a:effectLst/>
              <a:latin typeface="Muli"/>
            </a:endParaRPr>
          </a:p>
          <a:p>
            <a:pPr algn="l"/>
            <a:r>
              <a:rPr lang="en-US" sz="2400" b="0" i="0" dirty="0">
                <a:solidFill>
                  <a:schemeClr val="bg1"/>
                </a:solidFill>
                <a:effectLst/>
                <a:latin typeface="Muli"/>
              </a:rPr>
              <a:t>	A. (CH</a:t>
            </a:r>
            <a:r>
              <a:rPr lang="en-US" sz="2400" b="0" i="0" baseline="-25000" dirty="0">
                <a:solidFill>
                  <a:schemeClr val="bg1"/>
                </a:solidFill>
                <a:effectLst/>
                <a:latin typeface="Muli"/>
              </a:rPr>
              <a:t>3</a:t>
            </a:r>
            <a:r>
              <a:rPr lang="en-US" sz="2400" b="0" i="0" dirty="0">
                <a:solidFill>
                  <a:schemeClr val="bg1"/>
                </a:solidFill>
                <a:effectLst/>
                <a:latin typeface="Muli"/>
              </a:rPr>
              <a:t>[CH</a:t>
            </a:r>
            <a:r>
              <a:rPr lang="en-US" sz="2400" b="0" i="0" baseline="-25000" dirty="0">
                <a:solidFill>
                  <a:schemeClr val="bg1"/>
                </a:solidFill>
                <a:effectLst/>
                <a:latin typeface="Muli"/>
              </a:rPr>
              <a:t>2</a:t>
            </a:r>
            <a:r>
              <a:rPr lang="en-US" sz="2400" b="0" i="0" dirty="0">
                <a:solidFill>
                  <a:schemeClr val="bg1"/>
                </a:solidFill>
                <a:effectLst/>
                <a:latin typeface="Muli"/>
              </a:rPr>
              <a:t>]</a:t>
            </a:r>
            <a:r>
              <a:rPr lang="en-US" sz="2400" b="0" i="0" baseline="-25000" dirty="0">
                <a:solidFill>
                  <a:schemeClr val="bg1"/>
                </a:solidFill>
                <a:effectLst/>
                <a:latin typeface="Muli"/>
              </a:rPr>
              <a:t>16</a:t>
            </a:r>
            <a:r>
              <a:rPr lang="en-US" sz="2400" b="0" i="0" dirty="0">
                <a:solidFill>
                  <a:schemeClr val="bg1"/>
                </a:solidFill>
                <a:effectLst/>
                <a:latin typeface="Muli"/>
              </a:rPr>
              <a:t>COO)</a:t>
            </a:r>
            <a:r>
              <a:rPr lang="en-US" sz="2400" b="0" i="0" baseline="-25000" dirty="0">
                <a:solidFill>
                  <a:schemeClr val="bg1"/>
                </a:solidFill>
                <a:effectLst/>
                <a:latin typeface="Muli"/>
              </a:rPr>
              <a:t>3</a:t>
            </a:r>
            <a:r>
              <a:rPr lang="en-US" sz="2400" b="0" i="0" dirty="0">
                <a:solidFill>
                  <a:schemeClr val="bg1"/>
                </a:solidFill>
                <a:effectLst/>
                <a:latin typeface="Muli"/>
              </a:rPr>
              <a:t>C</a:t>
            </a:r>
            <a:r>
              <a:rPr lang="en-US" sz="2400" b="0" i="0" baseline="-25000" dirty="0">
                <a:solidFill>
                  <a:schemeClr val="bg1"/>
                </a:solidFill>
                <a:effectLst/>
                <a:latin typeface="Muli"/>
              </a:rPr>
              <a:t>3</a:t>
            </a:r>
            <a:r>
              <a:rPr lang="en-US" sz="2400" b="0" i="0" dirty="0">
                <a:solidFill>
                  <a:schemeClr val="bg1"/>
                </a:solidFill>
                <a:effectLst/>
                <a:latin typeface="Muli"/>
              </a:rPr>
              <a:t>H</a:t>
            </a:r>
            <a:r>
              <a:rPr lang="en-US" sz="2400" b="0" i="0" baseline="-25000" dirty="0">
                <a:solidFill>
                  <a:schemeClr val="bg1"/>
                </a:solidFill>
                <a:effectLst/>
                <a:latin typeface="Muli"/>
              </a:rPr>
              <a:t>5</a:t>
            </a:r>
            <a:r>
              <a:rPr lang="en-US" sz="2400" b="0" i="0" dirty="0">
                <a:solidFill>
                  <a:schemeClr val="bg1"/>
                </a:solidFill>
                <a:effectLst/>
                <a:latin typeface="Muli"/>
              </a:rPr>
              <a:t>.					B. (CH</a:t>
            </a:r>
            <a:r>
              <a:rPr lang="en-US" sz="2400" b="0" i="0" baseline="-25000" dirty="0">
                <a:solidFill>
                  <a:schemeClr val="bg1"/>
                </a:solidFill>
                <a:effectLst/>
                <a:latin typeface="Muli"/>
              </a:rPr>
              <a:t>3</a:t>
            </a:r>
            <a:r>
              <a:rPr lang="en-US" sz="2400" b="0" i="0" dirty="0">
                <a:solidFill>
                  <a:schemeClr val="bg1"/>
                </a:solidFill>
                <a:effectLst/>
                <a:latin typeface="Muli"/>
              </a:rPr>
              <a:t>[CH</a:t>
            </a:r>
            <a:r>
              <a:rPr lang="en-US" sz="2400" b="0" i="0" baseline="-25000" dirty="0">
                <a:solidFill>
                  <a:schemeClr val="bg1"/>
                </a:solidFill>
                <a:effectLst/>
                <a:latin typeface="Muli"/>
              </a:rPr>
              <a:t>2</a:t>
            </a:r>
            <a:r>
              <a:rPr lang="en-US" sz="2400" b="0" i="0" dirty="0">
                <a:solidFill>
                  <a:schemeClr val="bg1"/>
                </a:solidFill>
                <a:effectLst/>
                <a:latin typeface="Muli"/>
              </a:rPr>
              <a:t>]</a:t>
            </a:r>
            <a:r>
              <a:rPr lang="en-US" sz="2400" b="0" i="0" baseline="-25000" dirty="0">
                <a:solidFill>
                  <a:schemeClr val="bg1"/>
                </a:solidFill>
                <a:effectLst/>
                <a:latin typeface="Muli"/>
              </a:rPr>
              <a:t>7</a:t>
            </a:r>
            <a:r>
              <a:rPr lang="en-US" sz="2400" b="0" i="0" dirty="0">
                <a:solidFill>
                  <a:schemeClr val="bg1"/>
                </a:solidFill>
                <a:effectLst/>
                <a:latin typeface="Muli"/>
              </a:rPr>
              <a:t>CH=CH[CH</a:t>
            </a:r>
            <a:r>
              <a:rPr lang="en-US" sz="2400" b="0" i="0" baseline="-25000" dirty="0">
                <a:solidFill>
                  <a:schemeClr val="bg1"/>
                </a:solidFill>
                <a:effectLst/>
                <a:latin typeface="Muli"/>
              </a:rPr>
              <a:t>2</a:t>
            </a:r>
            <a:r>
              <a:rPr lang="en-US" sz="2400" b="0" i="0" dirty="0">
                <a:solidFill>
                  <a:schemeClr val="bg1"/>
                </a:solidFill>
                <a:effectLst/>
                <a:latin typeface="Muli"/>
              </a:rPr>
              <a:t>]</a:t>
            </a:r>
            <a:r>
              <a:rPr lang="en-US" sz="2400" b="0" i="0" baseline="-25000" dirty="0">
                <a:solidFill>
                  <a:schemeClr val="bg1"/>
                </a:solidFill>
                <a:effectLst/>
                <a:latin typeface="Muli"/>
              </a:rPr>
              <a:t>5</a:t>
            </a:r>
            <a:r>
              <a:rPr lang="en-US" sz="2400" b="0" i="0" dirty="0">
                <a:solidFill>
                  <a:schemeClr val="bg1"/>
                </a:solidFill>
                <a:effectLst/>
                <a:latin typeface="Muli"/>
              </a:rPr>
              <a:t>COO)</a:t>
            </a:r>
            <a:r>
              <a:rPr lang="en-US" sz="2400" b="0" i="0" baseline="-25000" dirty="0">
                <a:solidFill>
                  <a:schemeClr val="bg1"/>
                </a:solidFill>
                <a:effectLst/>
                <a:latin typeface="Muli"/>
              </a:rPr>
              <a:t>3</a:t>
            </a:r>
            <a:r>
              <a:rPr lang="en-US" sz="2400" b="0" i="0" dirty="0">
                <a:solidFill>
                  <a:schemeClr val="bg1"/>
                </a:solidFill>
                <a:effectLst/>
                <a:latin typeface="Muli"/>
              </a:rPr>
              <a:t>C</a:t>
            </a:r>
            <a:r>
              <a:rPr lang="en-US" sz="2400" b="0" i="0" baseline="-25000" dirty="0">
                <a:solidFill>
                  <a:schemeClr val="bg1"/>
                </a:solidFill>
                <a:effectLst/>
                <a:latin typeface="Muli"/>
              </a:rPr>
              <a:t>3</a:t>
            </a:r>
            <a:r>
              <a:rPr lang="en-US" sz="2400" b="0" i="0" dirty="0">
                <a:solidFill>
                  <a:schemeClr val="bg1"/>
                </a:solidFill>
                <a:effectLst/>
                <a:latin typeface="Muli"/>
              </a:rPr>
              <a:t>H</a:t>
            </a:r>
            <a:r>
              <a:rPr lang="en-US" sz="2400" b="0" i="0" baseline="-25000" dirty="0">
                <a:solidFill>
                  <a:schemeClr val="bg1"/>
                </a:solidFill>
                <a:effectLst/>
                <a:latin typeface="Muli"/>
              </a:rPr>
              <a:t>5</a:t>
            </a:r>
            <a:r>
              <a:rPr lang="en-US" sz="2400" b="0" i="0" dirty="0">
                <a:solidFill>
                  <a:schemeClr val="bg1"/>
                </a:solidFill>
                <a:effectLst/>
                <a:latin typeface="Muli"/>
              </a:rPr>
              <a:t>.</a:t>
            </a:r>
          </a:p>
          <a:p>
            <a:pPr algn="l"/>
            <a:r>
              <a:rPr lang="en-US" sz="2400" b="0" i="0" dirty="0">
                <a:solidFill>
                  <a:schemeClr val="bg1"/>
                </a:solidFill>
                <a:effectLst/>
                <a:latin typeface="Muli"/>
              </a:rPr>
              <a:t>	C. (CH</a:t>
            </a:r>
            <a:r>
              <a:rPr lang="en-US" sz="2400" b="0" i="0" baseline="-25000" dirty="0">
                <a:solidFill>
                  <a:schemeClr val="bg1"/>
                </a:solidFill>
                <a:effectLst/>
                <a:latin typeface="Muli"/>
              </a:rPr>
              <a:t>3</a:t>
            </a:r>
            <a:r>
              <a:rPr lang="en-US" sz="2400" b="0" i="0" dirty="0">
                <a:solidFill>
                  <a:schemeClr val="bg1"/>
                </a:solidFill>
                <a:effectLst/>
                <a:latin typeface="Muli"/>
              </a:rPr>
              <a:t>[CH</a:t>
            </a:r>
            <a:r>
              <a:rPr lang="en-US" sz="2400" b="0" i="0" baseline="-25000" dirty="0">
                <a:solidFill>
                  <a:schemeClr val="bg1"/>
                </a:solidFill>
                <a:effectLst/>
                <a:latin typeface="Muli"/>
              </a:rPr>
              <a:t>2</a:t>
            </a:r>
            <a:r>
              <a:rPr lang="en-US" sz="2400" b="0" i="0" dirty="0">
                <a:solidFill>
                  <a:schemeClr val="bg1"/>
                </a:solidFill>
                <a:effectLst/>
                <a:latin typeface="Muli"/>
              </a:rPr>
              <a:t>]</a:t>
            </a:r>
            <a:r>
              <a:rPr lang="en-US" sz="2400" b="0" i="0" baseline="-25000" dirty="0">
                <a:solidFill>
                  <a:schemeClr val="bg1"/>
                </a:solidFill>
                <a:effectLst/>
                <a:latin typeface="Muli"/>
              </a:rPr>
              <a:t>7</a:t>
            </a:r>
            <a:r>
              <a:rPr lang="en-US" sz="2400" b="0" i="0" dirty="0">
                <a:solidFill>
                  <a:schemeClr val="bg1"/>
                </a:solidFill>
                <a:effectLst/>
                <a:latin typeface="Muli"/>
              </a:rPr>
              <a:t>CH=CH[CH</a:t>
            </a:r>
            <a:r>
              <a:rPr lang="en-US" sz="2400" b="0" i="0" baseline="-25000" dirty="0">
                <a:solidFill>
                  <a:schemeClr val="bg1"/>
                </a:solidFill>
                <a:effectLst/>
                <a:latin typeface="Muli"/>
              </a:rPr>
              <a:t>2</a:t>
            </a:r>
            <a:r>
              <a:rPr lang="en-US" sz="2400" b="0" i="0" dirty="0">
                <a:solidFill>
                  <a:schemeClr val="bg1"/>
                </a:solidFill>
                <a:effectLst/>
                <a:latin typeface="Muli"/>
              </a:rPr>
              <a:t>]</a:t>
            </a:r>
            <a:r>
              <a:rPr lang="en-US" sz="2400" b="0" i="0" baseline="-25000" dirty="0">
                <a:solidFill>
                  <a:schemeClr val="bg1"/>
                </a:solidFill>
                <a:effectLst/>
                <a:latin typeface="Muli"/>
              </a:rPr>
              <a:t>7</a:t>
            </a:r>
            <a:r>
              <a:rPr lang="en-US" sz="2400" b="0" i="0" dirty="0">
                <a:solidFill>
                  <a:schemeClr val="bg1"/>
                </a:solidFill>
                <a:effectLst/>
                <a:latin typeface="Muli"/>
              </a:rPr>
              <a:t>COO)</a:t>
            </a:r>
            <a:r>
              <a:rPr lang="en-US" sz="2400" b="0" i="0" baseline="-25000" dirty="0">
                <a:solidFill>
                  <a:schemeClr val="bg1"/>
                </a:solidFill>
                <a:effectLst/>
                <a:latin typeface="Muli"/>
              </a:rPr>
              <a:t>3</a:t>
            </a:r>
            <a:r>
              <a:rPr lang="en-US" sz="2400" b="0" i="0" dirty="0">
                <a:solidFill>
                  <a:schemeClr val="bg1"/>
                </a:solidFill>
                <a:effectLst/>
                <a:latin typeface="Muli"/>
              </a:rPr>
              <a:t>C</a:t>
            </a:r>
            <a:r>
              <a:rPr lang="en-US" sz="2400" b="0" i="0" baseline="-25000" dirty="0">
                <a:solidFill>
                  <a:schemeClr val="bg1"/>
                </a:solidFill>
                <a:effectLst/>
                <a:latin typeface="Muli"/>
              </a:rPr>
              <a:t>3</a:t>
            </a:r>
            <a:r>
              <a:rPr lang="en-US" sz="2400" b="0" i="0" dirty="0">
                <a:solidFill>
                  <a:schemeClr val="bg1"/>
                </a:solidFill>
                <a:effectLst/>
                <a:latin typeface="Muli"/>
              </a:rPr>
              <a:t>H</a:t>
            </a:r>
            <a:r>
              <a:rPr lang="en-US" sz="2400" b="0" i="0" baseline="-25000" dirty="0">
                <a:solidFill>
                  <a:schemeClr val="bg1"/>
                </a:solidFill>
                <a:effectLst/>
                <a:latin typeface="Muli"/>
              </a:rPr>
              <a:t>5</a:t>
            </a:r>
            <a:r>
              <a:rPr lang="en-US" sz="2400" b="0" i="0" dirty="0">
                <a:solidFill>
                  <a:schemeClr val="bg1"/>
                </a:solidFill>
                <a:effectLst/>
                <a:latin typeface="Muli"/>
              </a:rPr>
              <a:t>.	D. (CH</a:t>
            </a:r>
            <a:r>
              <a:rPr lang="en-US" sz="2400" b="0" i="0" baseline="-25000" dirty="0">
                <a:solidFill>
                  <a:schemeClr val="bg1"/>
                </a:solidFill>
                <a:effectLst/>
                <a:latin typeface="Muli"/>
              </a:rPr>
              <a:t>3</a:t>
            </a:r>
            <a:r>
              <a:rPr lang="en-US" sz="2400" b="0" i="0" dirty="0">
                <a:solidFill>
                  <a:schemeClr val="bg1"/>
                </a:solidFill>
                <a:effectLst/>
                <a:latin typeface="Muli"/>
              </a:rPr>
              <a:t>[CH</a:t>
            </a:r>
            <a:r>
              <a:rPr lang="en-US" sz="2400" b="0" i="0" baseline="-25000" dirty="0">
                <a:solidFill>
                  <a:schemeClr val="bg1"/>
                </a:solidFill>
                <a:effectLst/>
                <a:latin typeface="Muli"/>
              </a:rPr>
              <a:t>2</a:t>
            </a:r>
            <a:r>
              <a:rPr lang="en-US" sz="2400" b="0" i="0" dirty="0">
                <a:solidFill>
                  <a:schemeClr val="bg1"/>
                </a:solidFill>
                <a:effectLst/>
                <a:latin typeface="Muli"/>
              </a:rPr>
              <a:t>]</a:t>
            </a:r>
            <a:r>
              <a:rPr lang="en-US" sz="2400" b="0" i="0" baseline="-25000" dirty="0">
                <a:solidFill>
                  <a:schemeClr val="bg1"/>
                </a:solidFill>
                <a:effectLst/>
                <a:latin typeface="Muli"/>
              </a:rPr>
              <a:t>14</a:t>
            </a:r>
            <a:r>
              <a:rPr lang="en-US" sz="2400" b="0" i="0" dirty="0">
                <a:solidFill>
                  <a:schemeClr val="bg1"/>
                </a:solidFill>
                <a:effectLst/>
                <a:latin typeface="Muli"/>
              </a:rPr>
              <a:t>COO)</a:t>
            </a:r>
            <a:r>
              <a:rPr lang="en-US" sz="2400" b="0" i="0" baseline="-25000" dirty="0">
                <a:solidFill>
                  <a:schemeClr val="bg1"/>
                </a:solidFill>
                <a:effectLst/>
                <a:latin typeface="Muli"/>
              </a:rPr>
              <a:t>3</a:t>
            </a:r>
            <a:r>
              <a:rPr lang="en-US" sz="2400" b="0" i="0" dirty="0">
                <a:solidFill>
                  <a:schemeClr val="bg1"/>
                </a:solidFill>
                <a:effectLst/>
                <a:latin typeface="Muli"/>
              </a:rPr>
              <a:t>C</a:t>
            </a:r>
            <a:r>
              <a:rPr lang="en-US" sz="2400" b="0" i="0" baseline="-25000" dirty="0">
                <a:solidFill>
                  <a:schemeClr val="bg1"/>
                </a:solidFill>
                <a:effectLst/>
                <a:latin typeface="Muli"/>
              </a:rPr>
              <a:t>3</a:t>
            </a:r>
            <a:r>
              <a:rPr lang="en-US" sz="2400" b="0" i="0" dirty="0">
                <a:solidFill>
                  <a:schemeClr val="bg1"/>
                </a:solidFill>
                <a:effectLst/>
                <a:latin typeface="Muli"/>
              </a:rPr>
              <a:t>H</a:t>
            </a:r>
            <a:r>
              <a:rPr lang="en-US" sz="2400" b="0" i="0" baseline="-25000" dirty="0">
                <a:solidFill>
                  <a:schemeClr val="bg1"/>
                </a:solidFill>
                <a:effectLst/>
                <a:latin typeface="Muli"/>
              </a:rPr>
              <a:t>5</a:t>
            </a:r>
            <a:r>
              <a:rPr lang="en-US" sz="2400" b="0" i="0" dirty="0">
                <a:solidFill>
                  <a:schemeClr val="bg1"/>
                </a:solidFill>
                <a:effectLst/>
                <a:latin typeface="Muli"/>
              </a:rPr>
              <a:t>.</a:t>
            </a:r>
          </a:p>
        </p:txBody>
      </p:sp>
      <p:sp>
        <p:nvSpPr>
          <p:cNvPr id="61" name="TextBox 60">
            <a:extLst>
              <a:ext uri="{FF2B5EF4-FFF2-40B4-BE49-F238E27FC236}">
                <a16:creationId xmlns:a16="http://schemas.microsoft.com/office/drawing/2014/main" id="{4FFDA47F-9653-40EF-BEFE-244138E9AC0D}"/>
              </a:ext>
            </a:extLst>
          </p:cNvPr>
          <p:cNvSpPr txBox="1"/>
          <p:nvPr/>
        </p:nvSpPr>
        <p:spPr>
          <a:xfrm>
            <a:off x="139633" y="2117441"/>
            <a:ext cx="11934704" cy="1200329"/>
          </a:xfrm>
          <a:prstGeom prst="rect">
            <a:avLst/>
          </a:prstGeom>
          <a:noFill/>
          <a:ln>
            <a:solidFill>
              <a:srgbClr val="00B0F0"/>
            </a:solidFill>
          </a:ln>
        </p:spPr>
        <p:txBody>
          <a:bodyPr wrap="square">
            <a:spAutoFit/>
          </a:bodyPr>
          <a:lstStyle/>
          <a:p>
            <a:pPr algn="l"/>
            <a:r>
              <a:rPr lang="en-US" sz="2400" b="1" i="0" dirty="0" err="1">
                <a:solidFill>
                  <a:srgbClr val="FFFF00"/>
                </a:solidFill>
                <a:effectLst/>
                <a:latin typeface="Muli"/>
              </a:rPr>
              <a:t>Câu</a:t>
            </a:r>
            <a:r>
              <a:rPr lang="en-US" sz="2400" b="1" i="0" dirty="0">
                <a:solidFill>
                  <a:srgbClr val="FFFF00"/>
                </a:solidFill>
                <a:effectLst/>
                <a:latin typeface="Muli"/>
              </a:rPr>
              <a:t> 7: </a:t>
            </a:r>
            <a:r>
              <a:rPr lang="en-US" sz="2400" b="0" i="0" dirty="0" err="1">
                <a:solidFill>
                  <a:schemeClr val="bg1"/>
                </a:solidFill>
                <a:effectLst/>
                <a:latin typeface="Muli"/>
              </a:rPr>
              <a:t>Dãy</a:t>
            </a:r>
            <a:r>
              <a:rPr lang="en-US" sz="2400" b="0" i="0" dirty="0">
                <a:solidFill>
                  <a:schemeClr val="bg1"/>
                </a:solidFill>
                <a:effectLst/>
                <a:latin typeface="Muli"/>
              </a:rPr>
              <a:t> </a:t>
            </a:r>
            <a:r>
              <a:rPr lang="en-US" sz="2400" b="0" i="0" dirty="0" err="1">
                <a:solidFill>
                  <a:schemeClr val="bg1"/>
                </a:solidFill>
                <a:effectLst/>
                <a:latin typeface="Muli"/>
              </a:rPr>
              <a:t>các</a:t>
            </a:r>
            <a:r>
              <a:rPr lang="en-US" sz="2400" b="0" i="0" dirty="0">
                <a:solidFill>
                  <a:schemeClr val="bg1"/>
                </a:solidFill>
                <a:effectLst/>
                <a:latin typeface="Muli"/>
              </a:rPr>
              <a:t> </a:t>
            </a:r>
            <a:r>
              <a:rPr lang="en-US" sz="2400" b="0" i="0" dirty="0" err="1">
                <a:solidFill>
                  <a:schemeClr val="bg1"/>
                </a:solidFill>
                <a:effectLst/>
                <a:latin typeface="Muli"/>
              </a:rPr>
              <a:t>axít</a:t>
            </a:r>
            <a:r>
              <a:rPr lang="en-US" sz="2400" b="0" i="0" dirty="0">
                <a:solidFill>
                  <a:schemeClr val="bg1"/>
                </a:solidFill>
                <a:effectLst/>
                <a:latin typeface="Muli"/>
              </a:rPr>
              <a:t> </a:t>
            </a:r>
            <a:r>
              <a:rPr lang="en-US" sz="2400" b="0" i="0" dirty="0" err="1">
                <a:solidFill>
                  <a:schemeClr val="bg1"/>
                </a:solidFill>
                <a:effectLst/>
                <a:latin typeface="Muli"/>
              </a:rPr>
              <a:t>béo</a:t>
            </a:r>
            <a:r>
              <a:rPr lang="en-US" sz="2400" b="0" i="0" dirty="0">
                <a:solidFill>
                  <a:schemeClr val="bg1"/>
                </a:solidFill>
                <a:effectLst/>
                <a:latin typeface="Muli"/>
              </a:rPr>
              <a:t> </a:t>
            </a:r>
            <a:r>
              <a:rPr lang="en-US" sz="2400" b="0" i="0" dirty="0" err="1">
                <a:solidFill>
                  <a:schemeClr val="bg1"/>
                </a:solidFill>
                <a:effectLst/>
                <a:latin typeface="Muli"/>
              </a:rPr>
              <a:t>là</a:t>
            </a:r>
            <a:endParaRPr lang="en-US" sz="2400" b="0" i="0" dirty="0">
              <a:solidFill>
                <a:schemeClr val="bg1"/>
              </a:solidFill>
              <a:effectLst/>
              <a:latin typeface="Muli"/>
            </a:endParaRPr>
          </a:p>
          <a:p>
            <a:pPr algn="l"/>
            <a:r>
              <a:rPr lang="en-US" sz="2400" b="0" i="0" dirty="0">
                <a:solidFill>
                  <a:schemeClr val="bg1"/>
                </a:solidFill>
                <a:effectLst/>
                <a:latin typeface="Muli"/>
              </a:rPr>
              <a:t>	A. </a:t>
            </a:r>
            <a:r>
              <a:rPr lang="en-US" sz="2400" b="0" i="0" dirty="0" err="1">
                <a:solidFill>
                  <a:schemeClr val="bg1"/>
                </a:solidFill>
                <a:effectLst/>
                <a:latin typeface="Muli"/>
              </a:rPr>
              <a:t>axit</a:t>
            </a:r>
            <a:r>
              <a:rPr lang="en-US" sz="2400" b="0" i="0" dirty="0">
                <a:solidFill>
                  <a:schemeClr val="bg1"/>
                </a:solidFill>
                <a:effectLst/>
                <a:latin typeface="Muli"/>
              </a:rPr>
              <a:t> </a:t>
            </a:r>
            <a:r>
              <a:rPr lang="en-US" sz="2400" b="0" i="0" dirty="0" err="1">
                <a:solidFill>
                  <a:schemeClr val="bg1"/>
                </a:solidFill>
                <a:effectLst/>
                <a:latin typeface="Muli"/>
              </a:rPr>
              <a:t>axetic</a:t>
            </a:r>
            <a:r>
              <a:rPr lang="en-US" sz="2400" b="0" i="0" dirty="0">
                <a:solidFill>
                  <a:schemeClr val="bg1"/>
                </a:solidFill>
                <a:effectLst/>
                <a:latin typeface="Muli"/>
              </a:rPr>
              <a:t>, </a:t>
            </a:r>
            <a:r>
              <a:rPr lang="en-US" sz="2400" b="0" i="0" dirty="0" err="1">
                <a:solidFill>
                  <a:schemeClr val="bg1"/>
                </a:solidFill>
                <a:effectLst/>
                <a:latin typeface="Muli"/>
              </a:rPr>
              <a:t>axit</a:t>
            </a:r>
            <a:r>
              <a:rPr lang="en-US" sz="2400" b="0" i="0" dirty="0">
                <a:solidFill>
                  <a:schemeClr val="bg1"/>
                </a:solidFill>
                <a:effectLst/>
                <a:latin typeface="Muli"/>
              </a:rPr>
              <a:t> acrylic, </a:t>
            </a:r>
            <a:r>
              <a:rPr lang="en-US" sz="2400" b="0" i="0" dirty="0" err="1">
                <a:solidFill>
                  <a:schemeClr val="bg1"/>
                </a:solidFill>
                <a:effectLst/>
                <a:latin typeface="Muli"/>
              </a:rPr>
              <a:t>axit</a:t>
            </a:r>
            <a:r>
              <a:rPr lang="en-US" sz="2400" b="0" i="0" dirty="0">
                <a:solidFill>
                  <a:schemeClr val="bg1"/>
                </a:solidFill>
                <a:effectLst/>
                <a:latin typeface="Muli"/>
              </a:rPr>
              <a:t> stearic.		B. </a:t>
            </a:r>
            <a:r>
              <a:rPr lang="en-US" sz="2400" b="0" i="0" dirty="0" err="1">
                <a:solidFill>
                  <a:schemeClr val="bg1"/>
                </a:solidFill>
                <a:effectLst/>
                <a:latin typeface="Muli"/>
              </a:rPr>
              <a:t>axit</a:t>
            </a:r>
            <a:r>
              <a:rPr lang="en-US" sz="2400" b="0" i="0" dirty="0">
                <a:solidFill>
                  <a:schemeClr val="bg1"/>
                </a:solidFill>
                <a:effectLst/>
                <a:latin typeface="Muli"/>
              </a:rPr>
              <a:t> </a:t>
            </a:r>
            <a:r>
              <a:rPr lang="en-US" sz="2400" b="0" i="0" dirty="0" err="1">
                <a:solidFill>
                  <a:schemeClr val="bg1"/>
                </a:solidFill>
                <a:effectLst/>
                <a:latin typeface="Muli"/>
              </a:rPr>
              <a:t>panmitic</a:t>
            </a:r>
            <a:r>
              <a:rPr lang="en-US" sz="2400" b="0" i="0" dirty="0">
                <a:solidFill>
                  <a:schemeClr val="bg1"/>
                </a:solidFill>
                <a:effectLst/>
                <a:latin typeface="Muli"/>
              </a:rPr>
              <a:t>, </a:t>
            </a:r>
            <a:r>
              <a:rPr lang="en-US" sz="2400" b="0" i="0" dirty="0" err="1">
                <a:solidFill>
                  <a:schemeClr val="bg1"/>
                </a:solidFill>
                <a:effectLst/>
                <a:latin typeface="Muli"/>
              </a:rPr>
              <a:t>axit</a:t>
            </a:r>
            <a:r>
              <a:rPr lang="en-US" sz="2400" b="0" i="0" dirty="0">
                <a:solidFill>
                  <a:schemeClr val="bg1"/>
                </a:solidFill>
                <a:effectLst/>
                <a:latin typeface="Muli"/>
              </a:rPr>
              <a:t> oleic, </a:t>
            </a:r>
            <a:r>
              <a:rPr lang="en-US" sz="2400" b="0" i="0" dirty="0" err="1">
                <a:solidFill>
                  <a:schemeClr val="bg1"/>
                </a:solidFill>
                <a:effectLst/>
                <a:latin typeface="Muli"/>
              </a:rPr>
              <a:t>axit</a:t>
            </a:r>
            <a:r>
              <a:rPr lang="en-US" sz="2400" b="0" i="0" dirty="0">
                <a:solidFill>
                  <a:schemeClr val="bg1"/>
                </a:solidFill>
                <a:effectLst/>
                <a:latin typeface="Muli"/>
              </a:rPr>
              <a:t> propionic.</a:t>
            </a:r>
          </a:p>
          <a:p>
            <a:pPr algn="l"/>
            <a:r>
              <a:rPr lang="en-US" sz="2400" b="0" i="0" dirty="0">
                <a:solidFill>
                  <a:schemeClr val="bg1"/>
                </a:solidFill>
                <a:effectLst/>
                <a:latin typeface="Muli"/>
              </a:rPr>
              <a:t>	</a:t>
            </a:r>
            <a:r>
              <a:rPr lang="en-US" sz="2400" b="0" i="0" dirty="0" err="1">
                <a:solidFill>
                  <a:schemeClr val="bg1"/>
                </a:solidFill>
                <a:effectLst/>
                <a:latin typeface="Muli"/>
              </a:rPr>
              <a:t>C.axit</a:t>
            </a:r>
            <a:r>
              <a:rPr lang="en-US" sz="2400" b="0" i="0" dirty="0">
                <a:solidFill>
                  <a:schemeClr val="bg1"/>
                </a:solidFill>
                <a:effectLst/>
                <a:latin typeface="Muli"/>
              </a:rPr>
              <a:t> </a:t>
            </a:r>
            <a:r>
              <a:rPr lang="en-US" sz="2400" b="0" i="0" dirty="0" err="1">
                <a:solidFill>
                  <a:schemeClr val="bg1"/>
                </a:solidFill>
                <a:effectLst/>
                <a:latin typeface="Muli"/>
              </a:rPr>
              <a:t>axetic</a:t>
            </a:r>
            <a:r>
              <a:rPr lang="en-US" sz="2400" b="0" i="0" dirty="0">
                <a:solidFill>
                  <a:schemeClr val="bg1"/>
                </a:solidFill>
                <a:effectLst/>
                <a:latin typeface="Muli"/>
              </a:rPr>
              <a:t>, </a:t>
            </a:r>
            <a:r>
              <a:rPr lang="en-US" sz="2400" b="0" i="0" dirty="0" err="1">
                <a:solidFill>
                  <a:schemeClr val="bg1"/>
                </a:solidFill>
                <a:effectLst/>
                <a:latin typeface="Muli"/>
              </a:rPr>
              <a:t>axit</a:t>
            </a:r>
            <a:r>
              <a:rPr lang="en-US" sz="2400" b="0" i="0" dirty="0">
                <a:solidFill>
                  <a:schemeClr val="bg1"/>
                </a:solidFill>
                <a:effectLst/>
                <a:latin typeface="Muli"/>
              </a:rPr>
              <a:t> stearic, </a:t>
            </a:r>
            <a:r>
              <a:rPr lang="en-US" sz="2400" b="0" i="0" dirty="0" err="1">
                <a:solidFill>
                  <a:schemeClr val="bg1"/>
                </a:solidFill>
                <a:effectLst/>
                <a:latin typeface="Muli"/>
              </a:rPr>
              <a:t>axit</a:t>
            </a:r>
            <a:r>
              <a:rPr lang="en-US" sz="2400" b="0" i="0" dirty="0">
                <a:solidFill>
                  <a:schemeClr val="bg1"/>
                </a:solidFill>
                <a:effectLst/>
                <a:latin typeface="Muli"/>
              </a:rPr>
              <a:t> </a:t>
            </a:r>
            <a:r>
              <a:rPr lang="en-US" sz="2400" b="0" i="0" dirty="0" err="1">
                <a:solidFill>
                  <a:schemeClr val="bg1"/>
                </a:solidFill>
                <a:effectLst/>
                <a:latin typeface="Muli"/>
              </a:rPr>
              <a:t>fomic</a:t>
            </a:r>
            <a:r>
              <a:rPr lang="en-US" sz="2400" b="0" i="0" dirty="0">
                <a:solidFill>
                  <a:schemeClr val="bg1"/>
                </a:solidFill>
                <a:effectLst/>
                <a:latin typeface="Muli"/>
              </a:rPr>
              <a:t>.		D. </a:t>
            </a:r>
            <a:r>
              <a:rPr lang="en-US" sz="2400" b="0" i="0" dirty="0" err="1">
                <a:solidFill>
                  <a:schemeClr val="bg1"/>
                </a:solidFill>
                <a:effectLst/>
                <a:latin typeface="Muli"/>
              </a:rPr>
              <a:t>axit</a:t>
            </a:r>
            <a:r>
              <a:rPr lang="en-US" sz="2400" b="0" i="0" dirty="0">
                <a:solidFill>
                  <a:schemeClr val="bg1"/>
                </a:solidFill>
                <a:effectLst/>
                <a:latin typeface="Muli"/>
              </a:rPr>
              <a:t> </a:t>
            </a:r>
            <a:r>
              <a:rPr lang="en-US" sz="2400" b="0" i="0" dirty="0" err="1">
                <a:solidFill>
                  <a:schemeClr val="bg1"/>
                </a:solidFill>
                <a:effectLst/>
                <a:latin typeface="Muli"/>
              </a:rPr>
              <a:t>panmitic</a:t>
            </a:r>
            <a:r>
              <a:rPr lang="en-US" sz="2400" b="0" i="0" dirty="0">
                <a:solidFill>
                  <a:schemeClr val="bg1"/>
                </a:solidFill>
                <a:effectLst/>
                <a:latin typeface="Muli"/>
              </a:rPr>
              <a:t>, </a:t>
            </a:r>
            <a:r>
              <a:rPr lang="en-US" sz="2400" b="0" i="0" dirty="0" err="1">
                <a:solidFill>
                  <a:schemeClr val="bg1"/>
                </a:solidFill>
                <a:effectLst/>
                <a:latin typeface="Muli"/>
              </a:rPr>
              <a:t>axit</a:t>
            </a:r>
            <a:r>
              <a:rPr lang="en-US" sz="2400" b="0" i="0" dirty="0">
                <a:solidFill>
                  <a:schemeClr val="bg1"/>
                </a:solidFill>
                <a:effectLst/>
                <a:latin typeface="Muli"/>
              </a:rPr>
              <a:t> oleic, </a:t>
            </a:r>
            <a:r>
              <a:rPr lang="en-US" sz="2400" b="0" i="0" dirty="0" err="1">
                <a:solidFill>
                  <a:schemeClr val="bg1"/>
                </a:solidFill>
                <a:effectLst/>
                <a:latin typeface="Muli"/>
              </a:rPr>
              <a:t>axit</a:t>
            </a:r>
            <a:r>
              <a:rPr lang="en-US" sz="2400" b="0" i="0" dirty="0">
                <a:solidFill>
                  <a:schemeClr val="bg1"/>
                </a:solidFill>
                <a:effectLst/>
                <a:latin typeface="Muli"/>
              </a:rPr>
              <a:t> stearic.</a:t>
            </a:r>
          </a:p>
        </p:txBody>
      </p:sp>
      <p:sp>
        <p:nvSpPr>
          <p:cNvPr id="9" name="Rectangle 2">
            <a:extLst>
              <a:ext uri="{FF2B5EF4-FFF2-40B4-BE49-F238E27FC236}">
                <a16:creationId xmlns:a16="http://schemas.microsoft.com/office/drawing/2014/main" id="{1E05A635-C083-4D57-9AB3-648825323D9C}"/>
              </a:ext>
            </a:extLst>
          </p:cNvPr>
          <p:cNvSpPr>
            <a:spLocks noChangeArrowheads="1"/>
          </p:cNvSpPr>
          <p:nvPr/>
        </p:nvSpPr>
        <p:spPr bwMode="auto">
          <a:xfrm>
            <a:off x="69548" y="3448989"/>
            <a:ext cx="12031013" cy="1200329"/>
          </a:xfrm>
          <a:prstGeom prst="rect">
            <a:avLst/>
          </a:prstGeom>
          <a:solidFill>
            <a:schemeClr val="accent5">
              <a:lumMod val="75000"/>
            </a:schemeClr>
          </a:solidFill>
          <a:ln>
            <a:solidFill>
              <a:srgbClr val="00B0F0"/>
            </a:solidFill>
          </a:ln>
          <a:effectLst/>
        </p:spPr>
        <p:txBody>
          <a:bodyPr vert="horz" wrap="square" lIns="91440" tIns="45720" rIns="317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FFFF00"/>
                </a:solidFill>
                <a:effectLst/>
                <a:latin typeface="Muli"/>
              </a:rPr>
              <a:t>Câu</a:t>
            </a:r>
            <a:r>
              <a:rPr kumimoji="0" lang="en-US" altLang="en-US" sz="2400" b="1" i="0" u="none" strike="noStrike" cap="none" normalizeH="0" baseline="0" dirty="0">
                <a:ln>
                  <a:noFill/>
                </a:ln>
                <a:solidFill>
                  <a:srgbClr val="FFFF00"/>
                </a:solidFill>
                <a:effectLst/>
                <a:latin typeface="Muli"/>
              </a:rPr>
              <a:t> 8:</a:t>
            </a:r>
            <a:r>
              <a:rPr kumimoji="0" lang="en-US" altLang="en-US" sz="2400" b="0" i="0" u="none" strike="noStrike" cap="none" normalizeH="0" baseline="0" dirty="0">
                <a:ln>
                  <a:noFill/>
                </a:ln>
                <a:solidFill>
                  <a:schemeClr val="bg1"/>
                </a:solidFill>
                <a:effectLst/>
                <a:latin typeface="Muli"/>
              </a:rPr>
              <a:t>Khi </a:t>
            </a:r>
            <a:r>
              <a:rPr kumimoji="0" lang="en-US" altLang="en-US" sz="2400" b="0" i="0" u="none" strike="noStrike" cap="none" normalizeH="0" baseline="0" dirty="0" err="1">
                <a:ln>
                  <a:noFill/>
                </a:ln>
                <a:solidFill>
                  <a:schemeClr val="bg1"/>
                </a:solidFill>
                <a:effectLst/>
                <a:latin typeface="Muli"/>
              </a:rPr>
              <a:t>thủy</a:t>
            </a: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phân</a:t>
            </a: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hoàn</a:t>
            </a: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toàn</a:t>
            </a: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một</a:t>
            </a: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triglixerit</a:t>
            </a:r>
            <a:r>
              <a:rPr kumimoji="0" lang="en-US" altLang="en-US" sz="2400" b="0" i="0" u="none" strike="noStrike" cap="none" normalizeH="0" baseline="0" dirty="0">
                <a:ln>
                  <a:noFill/>
                </a:ln>
                <a:solidFill>
                  <a:schemeClr val="bg1"/>
                </a:solidFill>
                <a:effectLst/>
                <a:latin typeface="Muli"/>
              </a:rPr>
              <a:t> X </a:t>
            </a:r>
            <a:r>
              <a:rPr kumimoji="0" lang="en-US" altLang="en-US" sz="2400" b="0" i="0" u="none" strike="noStrike" cap="none" normalizeH="0" baseline="0" dirty="0" err="1">
                <a:ln>
                  <a:noFill/>
                </a:ln>
                <a:solidFill>
                  <a:schemeClr val="bg1"/>
                </a:solidFill>
                <a:effectLst/>
                <a:latin typeface="Muli"/>
              </a:rPr>
              <a:t>trong</a:t>
            </a: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môi</a:t>
            </a: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trường</a:t>
            </a: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axit</a:t>
            </a: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thu</a:t>
            </a: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được</a:t>
            </a: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hỗn</a:t>
            </a: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hợp</a:t>
            </a: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sản</a:t>
            </a: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phẩm</a:t>
            </a: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gồm</a:t>
            </a: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glixerol</a:t>
            </a: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axit</a:t>
            </a: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panmitic</a:t>
            </a: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và</a:t>
            </a: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axit</a:t>
            </a:r>
            <a:r>
              <a:rPr kumimoji="0" lang="en-US" altLang="en-US" sz="2400" b="0" i="0" u="none" strike="noStrike" cap="none" normalizeH="0" baseline="0" dirty="0">
                <a:ln>
                  <a:noFill/>
                </a:ln>
                <a:solidFill>
                  <a:schemeClr val="bg1"/>
                </a:solidFill>
                <a:effectLst/>
                <a:latin typeface="Muli"/>
              </a:rPr>
              <a:t> oleic. </a:t>
            </a:r>
            <a:r>
              <a:rPr kumimoji="0" lang="en-US" altLang="en-US" sz="2400" b="0" i="0" u="none" strike="noStrike" cap="none" normalizeH="0" baseline="0" dirty="0" err="1">
                <a:ln>
                  <a:noFill/>
                </a:ln>
                <a:solidFill>
                  <a:schemeClr val="bg1"/>
                </a:solidFill>
                <a:effectLst/>
                <a:latin typeface="Muli"/>
              </a:rPr>
              <a:t>Số</a:t>
            </a:r>
            <a:r>
              <a:rPr kumimoji="0" lang="en-US" altLang="en-US" sz="2400" b="0" i="0" u="none" strike="noStrike" cap="none" normalizeH="0" baseline="0" dirty="0">
                <a:ln>
                  <a:noFill/>
                </a:ln>
                <a:solidFill>
                  <a:schemeClr val="bg1"/>
                </a:solidFill>
                <a:effectLst/>
                <a:latin typeface="Muli"/>
              </a:rPr>
              <a:t> CTCT </a:t>
            </a:r>
            <a:r>
              <a:rPr kumimoji="0" lang="en-US" altLang="en-US" sz="2400" b="0" i="0" u="none" strike="noStrike" cap="none" normalizeH="0" baseline="0" dirty="0" err="1">
                <a:ln>
                  <a:noFill/>
                </a:ln>
                <a:solidFill>
                  <a:schemeClr val="bg1"/>
                </a:solidFill>
                <a:effectLst/>
                <a:latin typeface="Muli"/>
              </a:rPr>
              <a:t>của</a:t>
            </a:r>
            <a:r>
              <a:rPr kumimoji="0" lang="en-US" altLang="en-US" sz="2400" b="0" i="0" u="none" strike="noStrike" cap="none" normalizeH="0" baseline="0" dirty="0">
                <a:ln>
                  <a:noFill/>
                </a:ln>
                <a:solidFill>
                  <a:schemeClr val="bg1"/>
                </a:solidFill>
                <a:effectLst/>
                <a:latin typeface="Muli"/>
              </a:rPr>
              <a:t> X </a:t>
            </a:r>
            <a:r>
              <a:rPr kumimoji="0" lang="en-US" altLang="en-US" sz="2400" b="0" i="0" u="none" strike="noStrike" cap="none" normalizeH="0" baseline="0" dirty="0" err="1">
                <a:ln>
                  <a:noFill/>
                </a:ln>
                <a:solidFill>
                  <a:schemeClr val="bg1"/>
                </a:solidFill>
                <a:effectLst/>
                <a:latin typeface="Muli"/>
              </a:rPr>
              <a:t>thỏa</a:t>
            </a: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mãn</a:t>
            </a: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tính</a:t>
            </a: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chất</a:t>
            </a: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trên</a:t>
            </a: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là</a:t>
            </a:r>
            <a:endParaRPr kumimoji="0" lang="en-US" altLang="en-US" sz="2400" b="0" i="0" u="none" strike="noStrike" cap="none" normalizeH="0" baseline="0" dirty="0">
              <a:ln>
                <a:noFill/>
              </a:ln>
              <a:solidFill>
                <a:schemeClr val="bg1"/>
              </a:solidFill>
              <a:effectLst/>
              <a:latin typeface="Muli"/>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bg1"/>
                </a:solidFill>
                <a:effectLst/>
                <a:latin typeface="Muli"/>
              </a:rPr>
              <a:t>	A. 2.			B.</a:t>
            </a:r>
            <a:r>
              <a:rPr kumimoji="0" lang="en-US" altLang="en-US" sz="2400" b="0" i="0" u="none" strike="noStrike" cap="none" normalizeH="0" dirty="0">
                <a:ln>
                  <a:noFill/>
                </a:ln>
                <a:solidFill>
                  <a:schemeClr val="bg1"/>
                </a:solidFill>
                <a:effectLst/>
                <a:latin typeface="Muli"/>
              </a:rPr>
              <a:t> </a:t>
            </a:r>
            <a:r>
              <a:rPr kumimoji="0" lang="en-US" altLang="en-US" sz="2400" b="0" i="0" u="none" strike="noStrike" cap="none" normalizeH="0" baseline="0" dirty="0">
                <a:ln>
                  <a:noFill/>
                </a:ln>
                <a:solidFill>
                  <a:schemeClr val="bg1"/>
                </a:solidFill>
                <a:effectLst/>
                <a:latin typeface="Muli"/>
              </a:rPr>
              <a:t>4.			C.</a:t>
            </a:r>
            <a:r>
              <a:rPr kumimoji="0" lang="en-US" altLang="en-US" sz="2400" b="0" i="0" u="none" strike="noStrike" cap="none" normalizeH="0" dirty="0">
                <a:ln>
                  <a:noFill/>
                </a:ln>
                <a:solidFill>
                  <a:schemeClr val="bg1"/>
                </a:solidFill>
                <a:effectLst/>
                <a:latin typeface="Muli"/>
              </a:rPr>
              <a:t> </a:t>
            </a:r>
            <a:r>
              <a:rPr kumimoji="0" lang="en-US" altLang="en-US" sz="2400" b="0" i="0" u="none" strike="noStrike" cap="none" normalizeH="0" baseline="0" dirty="0">
                <a:ln>
                  <a:noFill/>
                </a:ln>
                <a:solidFill>
                  <a:schemeClr val="bg1"/>
                </a:solidFill>
                <a:effectLst/>
                <a:latin typeface="Muli"/>
              </a:rPr>
              <a:t>5.			D.</a:t>
            </a:r>
            <a:r>
              <a:rPr kumimoji="0" lang="en-US" altLang="en-US" sz="2400" b="0" i="0" u="none" strike="noStrike" cap="none" normalizeH="0" dirty="0">
                <a:ln>
                  <a:noFill/>
                </a:ln>
                <a:solidFill>
                  <a:schemeClr val="bg1"/>
                </a:solidFill>
                <a:effectLst/>
                <a:latin typeface="Muli"/>
              </a:rPr>
              <a:t> </a:t>
            </a:r>
            <a:r>
              <a:rPr kumimoji="0" lang="en-US" altLang="en-US" sz="2400" b="0" i="0" u="none" strike="noStrike" cap="none" normalizeH="0" baseline="0" dirty="0">
                <a:ln>
                  <a:noFill/>
                </a:ln>
                <a:solidFill>
                  <a:schemeClr val="bg1"/>
                </a:solidFill>
                <a:effectLst/>
                <a:latin typeface="Muli"/>
              </a:rPr>
              <a:t>6.</a:t>
            </a:r>
            <a:endParaRPr kumimoji="0" lang="en-US" altLang="en-US" sz="2400" b="0" i="0" u="none" strike="noStrike" cap="none" normalizeH="0" baseline="0" dirty="0">
              <a:ln>
                <a:noFill/>
              </a:ln>
              <a:solidFill>
                <a:schemeClr val="bg1"/>
              </a:solidFill>
              <a:effectLst/>
            </a:endParaRPr>
          </a:p>
        </p:txBody>
      </p:sp>
      <p:sp>
        <p:nvSpPr>
          <p:cNvPr id="62" name="TextBox 61">
            <a:extLst>
              <a:ext uri="{FF2B5EF4-FFF2-40B4-BE49-F238E27FC236}">
                <a16:creationId xmlns:a16="http://schemas.microsoft.com/office/drawing/2014/main" id="{1298EBBA-F226-47FE-88B4-8A6CC5137969}"/>
              </a:ext>
            </a:extLst>
          </p:cNvPr>
          <p:cNvSpPr txBox="1"/>
          <p:nvPr/>
        </p:nvSpPr>
        <p:spPr>
          <a:xfrm>
            <a:off x="117702" y="4775421"/>
            <a:ext cx="11934704" cy="1200329"/>
          </a:xfrm>
          <a:prstGeom prst="rect">
            <a:avLst/>
          </a:prstGeom>
          <a:noFill/>
          <a:ln>
            <a:solidFill>
              <a:srgbClr val="00B0F0"/>
            </a:solidFill>
          </a:ln>
        </p:spPr>
        <p:txBody>
          <a:bodyPr wrap="square">
            <a:spAutoFit/>
          </a:bodyPr>
          <a:lstStyle/>
          <a:p>
            <a:pPr algn="l"/>
            <a:r>
              <a:rPr lang="vi-VN" sz="2400" b="1" i="0" dirty="0">
                <a:solidFill>
                  <a:srgbClr val="FFFF00"/>
                </a:solidFill>
                <a:effectLst/>
                <a:latin typeface="Muli"/>
              </a:rPr>
              <a:t>Câu 9:</a:t>
            </a:r>
            <a:r>
              <a:rPr lang="vi-VN" sz="2400" b="0" i="0" dirty="0">
                <a:solidFill>
                  <a:schemeClr val="bg1"/>
                </a:solidFill>
                <a:effectLst/>
                <a:latin typeface="Muli"/>
              </a:rPr>
              <a:t>Trong công nghiệp, một lượng lớn chất béo dùng để sản xuất</a:t>
            </a:r>
          </a:p>
          <a:p>
            <a:pPr algn="l"/>
            <a:r>
              <a:rPr lang="en-US" sz="2400" b="0" i="0" dirty="0">
                <a:solidFill>
                  <a:schemeClr val="bg1"/>
                </a:solidFill>
                <a:effectLst/>
                <a:latin typeface="Muli"/>
              </a:rPr>
              <a:t>	A. </a:t>
            </a:r>
            <a:r>
              <a:rPr lang="vi-VN" sz="2400" b="0" i="0" dirty="0">
                <a:solidFill>
                  <a:schemeClr val="bg1"/>
                </a:solidFill>
                <a:effectLst/>
                <a:latin typeface="Muli"/>
              </a:rPr>
              <a:t>ancol metylic và fructozơ.</a:t>
            </a:r>
            <a:r>
              <a:rPr lang="en-US" sz="2400" b="0" i="0" dirty="0">
                <a:solidFill>
                  <a:schemeClr val="bg1"/>
                </a:solidFill>
                <a:effectLst/>
                <a:latin typeface="Muli"/>
              </a:rPr>
              <a:t>		B. </a:t>
            </a:r>
            <a:r>
              <a:rPr lang="vi-VN" sz="2400" b="0" i="0" dirty="0">
                <a:solidFill>
                  <a:schemeClr val="bg1"/>
                </a:solidFill>
                <a:effectLst/>
                <a:latin typeface="Muli"/>
              </a:rPr>
              <a:t>xà phòng và glucozơ.</a:t>
            </a:r>
          </a:p>
          <a:p>
            <a:pPr algn="l"/>
            <a:r>
              <a:rPr lang="en-US" sz="2400" b="0" i="0" dirty="0">
                <a:solidFill>
                  <a:schemeClr val="bg1"/>
                </a:solidFill>
                <a:effectLst/>
                <a:latin typeface="Muli"/>
              </a:rPr>
              <a:t>	C. </a:t>
            </a:r>
            <a:r>
              <a:rPr lang="vi-VN" sz="2400" b="0" i="0" dirty="0">
                <a:solidFill>
                  <a:schemeClr val="bg1"/>
                </a:solidFill>
                <a:effectLst/>
                <a:latin typeface="Muli"/>
              </a:rPr>
              <a:t>glixerol và xà phòng.</a:t>
            </a:r>
            <a:r>
              <a:rPr lang="en-US" sz="2400" b="0" i="0" dirty="0">
                <a:solidFill>
                  <a:schemeClr val="bg1"/>
                </a:solidFill>
                <a:effectLst/>
                <a:latin typeface="Muli"/>
              </a:rPr>
              <a:t>			D. </a:t>
            </a:r>
            <a:r>
              <a:rPr lang="vi-VN" sz="2400" b="0" i="0" dirty="0">
                <a:solidFill>
                  <a:schemeClr val="bg1"/>
                </a:solidFill>
                <a:effectLst/>
                <a:latin typeface="Muli"/>
              </a:rPr>
              <a:t>ancol metylic và xà phòng.</a:t>
            </a:r>
          </a:p>
        </p:txBody>
      </p:sp>
      <p:sp>
        <p:nvSpPr>
          <p:cNvPr id="63" name="Explosion: 8 Points 62">
            <a:extLst>
              <a:ext uri="{FF2B5EF4-FFF2-40B4-BE49-F238E27FC236}">
                <a16:creationId xmlns:a16="http://schemas.microsoft.com/office/drawing/2014/main" id="{BAB1A0D4-90D7-47E4-9354-05ABB005A65B}"/>
              </a:ext>
            </a:extLst>
          </p:cNvPr>
          <p:cNvSpPr/>
          <p:nvPr/>
        </p:nvSpPr>
        <p:spPr>
          <a:xfrm>
            <a:off x="187749" y="1468502"/>
            <a:ext cx="579120" cy="498439"/>
          </a:xfrm>
          <a:prstGeom prst="irregularSeal1">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Explosion: 8 Points 63">
            <a:extLst>
              <a:ext uri="{FF2B5EF4-FFF2-40B4-BE49-F238E27FC236}">
                <a16:creationId xmlns:a16="http://schemas.microsoft.com/office/drawing/2014/main" id="{E6BC9A49-CC68-4E0F-841E-F79A0D6FDA88}"/>
              </a:ext>
            </a:extLst>
          </p:cNvPr>
          <p:cNvSpPr/>
          <p:nvPr/>
        </p:nvSpPr>
        <p:spPr>
          <a:xfrm>
            <a:off x="5457779" y="2841864"/>
            <a:ext cx="579120" cy="498439"/>
          </a:xfrm>
          <a:prstGeom prst="irregularSeal1">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Explosion: 8 Points 64">
            <a:extLst>
              <a:ext uri="{FF2B5EF4-FFF2-40B4-BE49-F238E27FC236}">
                <a16:creationId xmlns:a16="http://schemas.microsoft.com/office/drawing/2014/main" id="{BF0C7E81-C3FD-4D16-8479-E921046D37A7}"/>
              </a:ext>
            </a:extLst>
          </p:cNvPr>
          <p:cNvSpPr/>
          <p:nvPr/>
        </p:nvSpPr>
        <p:spPr>
          <a:xfrm>
            <a:off x="3500500" y="4186821"/>
            <a:ext cx="579120" cy="498439"/>
          </a:xfrm>
          <a:prstGeom prst="irregularSeal1">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Explosion: 8 Points 65">
            <a:extLst>
              <a:ext uri="{FF2B5EF4-FFF2-40B4-BE49-F238E27FC236}">
                <a16:creationId xmlns:a16="http://schemas.microsoft.com/office/drawing/2014/main" id="{8E4B865D-2309-41EA-B07E-36F887356B3B}"/>
              </a:ext>
            </a:extLst>
          </p:cNvPr>
          <p:cNvSpPr/>
          <p:nvPr/>
        </p:nvSpPr>
        <p:spPr>
          <a:xfrm>
            <a:off x="300100" y="5556112"/>
            <a:ext cx="579120" cy="498439"/>
          </a:xfrm>
          <a:prstGeom prst="irregularSeal1">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3990805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6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63"/>
                                        </p:tgtEl>
                                        <p:attrNameLst>
                                          <p:attrName>style.visibility</p:attrName>
                                        </p:attrNameLst>
                                      </p:cBhvr>
                                      <p:to>
                                        <p:strVal val="visible"/>
                                      </p:to>
                                    </p:set>
                                    <p:animEffect transition="in" filter="barn(inVertical)">
                                      <p:cBhvr>
                                        <p:cTn id="18" dur="500"/>
                                        <p:tgtEl>
                                          <p:spTgt spid="63"/>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grpId="0" nodeType="clickEffect">
                                  <p:stCondLst>
                                    <p:cond delay="0"/>
                                  </p:stCondLst>
                                  <p:childTnLst>
                                    <p:set>
                                      <p:cBhvr>
                                        <p:cTn id="22" dur="1" fill="hold">
                                          <p:stCondLst>
                                            <p:cond delay="0"/>
                                          </p:stCondLst>
                                        </p:cTn>
                                        <p:tgtEl>
                                          <p:spTgt spid="61"/>
                                        </p:tgtEl>
                                        <p:attrNameLst>
                                          <p:attrName>style.visibility</p:attrName>
                                        </p:attrNameLst>
                                      </p:cBhvr>
                                      <p:to>
                                        <p:strVal val="visible"/>
                                      </p:to>
                                    </p:set>
                                    <p:animEffect transition="in" filter="circle(in)">
                                      <p:cBhvr>
                                        <p:cTn id="23" dur="2000"/>
                                        <p:tgtEl>
                                          <p:spTgt spid="61"/>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64"/>
                                        </p:tgtEl>
                                        <p:attrNameLst>
                                          <p:attrName>style.visibility</p:attrName>
                                        </p:attrNameLst>
                                      </p:cBhvr>
                                      <p:to>
                                        <p:strVal val="visible"/>
                                      </p:to>
                                    </p:set>
                                    <p:animEffect transition="in" filter="barn(inVertical)">
                                      <p:cBhvr>
                                        <p:cTn id="28" dur="500"/>
                                        <p:tgtEl>
                                          <p:spTgt spid="64"/>
                                        </p:tgtEl>
                                      </p:cBhvr>
                                    </p:animEffect>
                                  </p:childTnLst>
                                </p:cTn>
                              </p:par>
                            </p:childTnLst>
                          </p:cTn>
                        </p:par>
                      </p:childTnLst>
                    </p:cTn>
                  </p:par>
                  <p:par>
                    <p:cTn id="29" fill="hold">
                      <p:stCondLst>
                        <p:cond delay="indefinite"/>
                      </p:stCondLst>
                      <p:childTnLst>
                        <p:par>
                          <p:cTn id="30" fill="hold">
                            <p:stCondLst>
                              <p:cond delay="0"/>
                            </p:stCondLst>
                            <p:childTnLst>
                              <p:par>
                                <p:cTn id="31" presetID="26"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down)">
                                      <p:cBhvr>
                                        <p:cTn id="33" dur="580">
                                          <p:stCondLst>
                                            <p:cond delay="0"/>
                                          </p:stCondLst>
                                        </p:cTn>
                                        <p:tgtEl>
                                          <p:spTgt spid="9"/>
                                        </p:tgtEl>
                                      </p:cBhvr>
                                    </p:animEffect>
                                    <p:anim calcmode="lin" valueType="num">
                                      <p:cBhvr>
                                        <p:cTn id="34"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35"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36"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37"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38"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39" dur="26">
                                          <p:stCondLst>
                                            <p:cond delay="650"/>
                                          </p:stCondLst>
                                        </p:cTn>
                                        <p:tgtEl>
                                          <p:spTgt spid="9"/>
                                        </p:tgtEl>
                                      </p:cBhvr>
                                      <p:to x="100000" y="60000"/>
                                    </p:animScale>
                                    <p:animScale>
                                      <p:cBhvr>
                                        <p:cTn id="40" dur="166" decel="50000">
                                          <p:stCondLst>
                                            <p:cond delay="676"/>
                                          </p:stCondLst>
                                        </p:cTn>
                                        <p:tgtEl>
                                          <p:spTgt spid="9"/>
                                        </p:tgtEl>
                                      </p:cBhvr>
                                      <p:to x="100000" y="100000"/>
                                    </p:animScale>
                                    <p:animScale>
                                      <p:cBhvr>
                                        <p:cTn id="41" dur="26">
                                          <p:stCondLst>
                                            <p:cond delay="1312"/>
                                          </p:stCondLst>
                                        </p:cTn>
                                        <p:tgtEl>
                                          <p:spTgt spid="9"/>
                                        </p:tgtEl>
                                      </p:cBhvr>
                                      <p:to x="100000" y="80000"/>
                                    </p:animScale>
                                    <p:animScale>
                                      <p:cBhvr>
                                        <p:cTn id="42" dur="166" decel="50000">
                                          <p:stCondLst>
                                            <p:cond delay="1338"/>
                                          </p:stCondLst>
                                        </p:cTn>
                                        <p:tgtEl>
                                          <p:spTgt spid="9"/>
                                        </p:tgtEl>
                                      </p:cBhvr>
                                      <p:to x="100000" y="100000"/>
                                    </p:animScale>
                                    <p:animScale>
                                      <p:cBhvr>
                                        <p:cTn id="43" dur="26">
                                          <p:stCondLst>
                                            <p:cond delay="1642"/>
                                          </p:stCondLst>
                                        </p:cTn>
                                        <p:tgtEl>
                                          <p:spTgt spid="9"/>
                                        </p:tgtEl>
                                      </p:cBhvr>
                                      <p:to x="100000" y="90000"/>
                                    </p:animScale>
                                    <p:animScale>
                                      <p:cBhvr>
                                        <p:cTn id="44" dur="166" decel="50000">
                                          <p:stCondLst>
                                            <p:cond delay="1668"/>
                                          </p:stCondLst>
                                        </p:cTn>
                                        <p:tgtEl>
                                          <p:spTgt spid="9"/>
                                        </p:tgtEl>
                                      </p:cBhvr>
                                      <p:to x="100000" y="100000"/>
                                    </p:animScale>
                                    <p:animScale>
                                      <p:cBhvr>
                                        <p:cTn id="45" dur="26">
                                          <p:stCondLst>
                                            <p:cond delay="1808"/>
                                          </p:stCondLst>
                                        </p:cTn>
                                        <p:tgtEl>
                                          <p:spTgt spid="9"/>
                                        </p:tgtEl>
                                      </p:cBhvr>
                                      <p:to x="100000" y="95000"/>
                                    </p:animScale>
                                    <p:animScale>
                                      <p:cBhvr>
                                        <p:cTn id="46" dur="166" decel="50000">
                                          <p:stCondLst>
                                            <p:cond delay="1834"/>
                                          </p:stCondLst>
                                        </p:cTn>
                                        <p:tgtEl>
                                          <p:spTgt spid="9"/>
                                        </p:tgtEl>
                                      </p:cBhvr>
                                      <p:to x="100000" y="100000"/>
                                    </p:animScale>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grpId="0" nodeType="clickEffect">
                                  <p:stCondLst>
                                    <p:cond delay="0"/>
                                  </p:stCondLst>
                                  <p:childTnLst>
                                    <p:set>
                                      <p:cBhvr>
                                        <p:cTn id="50" dur="1" fill="hold">
                                          <p:stCondLst>
                                            <p:cond delay="0"/>
                                          </p:stCondLst>
                                        </p:cTn>
                                        <p:tgtEl>
                                          <p:spTgt spid="65"/>
                                        </p:tgtEl>
                                        <p:attrNameLst>
                                          <p:attrName>style.visibility</p:attrName>
                                        </p:attrNameLst>
                                      </p:cBhvr>
                                      <p:to>
                                        <p:strVal val="visible"/>
                                      </p:to>
                                    </p:set>
                                    <p:animEffect transition="in" filter="barn(inVertical)">
                                      <p:cBhvr>
                                        <p:cTn id="51" dur="500"/>
                                        <p:tgtEl>
                                          <p:spTgt spid="65"/>
                                        </p:tgtEl>
                                      </p:cBhvr>
                                    </p:animEffect>
                                  </p:childTnLst>
                                </p:cTn>
                              </p:par>
                            </p:childTnLst>
                          </p:cTn>
                        </p:par>
                      </p:childTnLst>
                    </p:cTn>
                  </p:par>
                  <p:par>
                    <p:cTn id="52" fill="hold">
                      <p:stCondLst>
                        <p:cond delay="indefinite"/>
                      </p:stCondLst>
                      <p:childTnLst>
                        <p:par>
                          <p:cTn id="53" fill="hold">
                            <p:stCondLst>
                              <p:cond delay="0"/>
                            </p:stCondLst>
                            <p:childTnLst>
                              <p:par>
                                <p:cTn id="54" presetID="45" presetClass="entr" presetSubtype="0" fill="hold" grpId="0" nodeType="clickEffect">
                                  <p:stCondLst>
                                    <p:cond delay="0"/>
                                  </p:stCondLst>
                                  <p:childTnLst>
                                    <p:set>
                                      <p:cBhvr>
                                        <p:cTn id="55" dur="1" fill="hold">
                                          <p:stCondLst>
                                            <p:cond delay="0"/>
                                          </p:stCondLst>
                                        </p:cTn>
                                        <p:tgtEl>
                                          <p:spTgt spid="62"/>
                                        </p:tgtEl>
                                        <p:attrNameLst>
                                          <p:attrName>style.visibility</p:attrName>
                                        </p:attrNameLst>
                                      </p:cBhvr>
                                      <p:to>
                                        <p:strVal val="visible"/>
                                      </p:to>
                                    </p:set>
                                    <p:animEffect transition="in" filter="fade">
                                      <p:cBhvr>
                                        <p:cTn id="56" dur="2000"/>
                                        <p:tgtEl>
                                          <p:spTgt spid="62"/>
                                        </p:tgtEl>
                                      </p:cBhvr>
                                    </p:animEffect>
                                    <p:anim calcmode="lin" valueType="num">
                                      <p:cBhvr>
                                        <p:cTn id="57" dur="2000" fill="hold"/>
                                        <p:tgtEl>
                                          <p:spTgt spid="62"/>
                                        </p:tgtEl>
                                        <p:attrNameLst>
                                          <p:attrName>ppt_w</p:attrName>
                                        </p:attrNameLst>
                                      </p:cBhvr>
                                      <p:tavLst>
                                        <p:tav tm="0" fmla="#ppt_w*sin(2.5*pi*$)">
                                          <p:val>
                                            <p:fltVal val="0"/>
                                          </p:val>
                                        </p:tav>
                                        <p:tav tm="100000">
                                          <p:val>
                                            <p:fltVal val="1"/>
                                          </p:val>
                                        </p:tav>
                                      </p:tavLst>
                                    </p:anim>
                                    <p:anim calcmode="lin" valueType="num">
                                      <p:cBhvr>
                                        <p:cTn id="58" dur="2000" fill="hold"/>
                                        <p:tgtEl>
                                          <p:spTgt spid="62"/>
                                        </p:tgtEl>
                                        <p:attrNameLst>
                                          <p:attrName>ppt_h</p:attrName>
                                        </p:attrNameLst>
                                      </p:cBhvr>
                                      <p:tavLst>
                                        <p:tav tm="0">
                                          <p:val>
                                            <p:strVal val="#ppt_h"/>
                                          </p:val>
                                        </p:tav>
                                        <p:tav tm="100000">
                                          <p:val>
                                            <p:strVal val="#ppt_h"/>
                                          </p:val>
                                        </p:tav>
                                      </p:tavLst>
                                    </p:anim>
                                  </p:childTnLst>
                                </p:cTn>
                              </p:par>
                            </p:childTnLst>
                          </p:cTn>
                        </p:par>
                      </p:childTnLst>
                    </p:cTn>
                  </p:par>
                  <p:par>
                    <p:cTn id="59" fill="hold">
                      <p:stCondLst>
                        <p:cond delay="indefinite"/>
                      </p:stCondLst>
                      <p:childTnLst>
                        <p:par>
                          <p:cTn id="60" fill="hold">
                            <p:stCondLst>
                              <p:cond delay="0"/>
                            </p:stCondLst>
                            <p:childTnLst>
                              <p:par>
                                <p:cTn id="61" presetID="16" presetClass="entr" presetSubtype="21" fill="hold" grpId="0" nodeType="clickEffect">
                                  <p:stCondLst>
                                    <p:cond delay="0"/>
                                  </p:stCondLst>
                                  <p:childTnLst>
                                    <p:set>
                                      <p:cBhvr>
                                        <p:cTn id="62" dur="1" fill="hold">
                                          <p:stCondLst>
                                            <p:cond delay="0"/>
                                          </p:stCondLst>
                                        </p:cTn>
                                        <p:tgtEl>
                                          <p:spTgt spid="66"/>
                                        </p:tgtEl>
                                        <p:attrNameLst>
                                          <p:attrName>style.visibility</p:attrName>
                                        </p:attrNameLst>
                                      </p:cBhvr>
                                      <p:to>
                                        <p:strVal val="visible"/>
                                      </p:to>
                                    </p:set>
                                    <p:animEffect transition="in" filter="barn(inVertical)">
                                      <p:cBhvr>
                                        <p:cTn id="63"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1" grpId="0" animBg="1"/>
      <p:bldP spid="9" grpId="0" animBg="1"/>
      <p:bldP spid="62" grpId="0" animBg="1"/>
      <p:bldP spid="63" grpId="0" animBg="1"/>
      <p:bldP spid="64" grpId="0" animBg="1"/>
      <p:bldP spid="65" grpId="0" animBg="1"/>
      <p:bldP spid="6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95F8A11F-5AAF-43A9-914C-91F8C86AE7DD}"/>
              </a:ext>
            </a:extLst>
          </p:cNvPr>
          <p:cNvGrpSpPr/>
          <p:nvPr/>
        </p:nvGrpSpPr>
        <p:grpSpPr>
          <a:xfrm>
            <a:off x="10840800" y="3434296"/>
            <a:ext cx="1386466" cy="1923818"/>
            <a:chOff x="10837127" y="5911828"/>
            <a:chExt cx="1386466" cy="1923818"/>
          </a:xfrm>
        </p:grpSpPr>
        <p:sp>
          <p:nvSpPr>
            <p:cNvPr id="8" name="文本框 7">
              <a:extLst>
                <a:ext uri="{FF2B5EF4-FFF2-40B4-BE49-F238E27FC236}">
                  <a16:creationId xmlns:a16="http://schemas.microsoft.com/office/drawing/2014/main" id="{2C6FBBBB-C1E6-4BA6-B37F-EE5C7DDBEFB3}"/>
                </a:ext>
              </a:extLst>
            </p:cNvPr>
            <p:cNvSpPr txBox="1"/>
            <p:nvPr/>
          </p:nvSpPr>
          <p:spPr>
            <a:xfrm rot="16200000">
              <a:off x="10956580" y="6060586"/>
              <a:ext cx="1415772" cy="1118255"/>
            </a:xfrm>
            <a:prstGeom prst="rect">
              <a:avLst/>
            </a:prstGeom>
            <a:noFill/>
            <a:effectLst>
              <a:outerShdw blurRad="50800" dist="38100" dir="5400000" algn="t" rotWithShape="0">
                <a:prstClr val="black">
                  <a:alpha val="40000"/>
                </a:prstClr>
              </a:outerShdw>
            </a:effectLst>
          </p:spPr>
          <p:txBody>
            <a:bodyPr vert="eaVert" wrap="none" rtlCol="0">
              <a:spAutoFit/>
            </a:bodyPr>
            <a:lstStyle/>
            <a:p>
              <a:r>
                <a:rPr lang="zh-CN" altLang="en-US" sz="8000" dirty="0">
                  <a:solidFill>
                    <a:srgbClr val="3B3734"/>
                  </a:solidFill>
                  <a:latin typeface="TypeLand 康熙字典體試用版" pitchFamily="50" charset="-120"/>
                  <a:ea typeface="TypeLand 康熙字典體試用版" pitchFamily="50" charset="-120"/>
                </a:rPr>
                <a:t>花</a:t>
              </a:r>
            </a:p>
          </p:txBody>
        </p:sp>
        <p:sp>
          <p:nvSpPr>
            <p:cNvPr id="9" name="文本框 8">
              <a:extLst>
                <a:ext uri="{FF2B5EF4-FFF2-40B4-BE49-F238E27FC236}">
                  <a16:creationId xmlns:a16="http://schemas.microsoft.com/office/drawing/2014/main" id="{C9E88435-EFA1-49DD-85BD-9746F9AF01F2}"/>
                </a:ext>
              </a:extLst>
            </p:cNvPr>
            <p:cNvSpPr txBox="1"/>
            <p:nvPr/>
          </p:nvSpPr>
          <p:spPr>
            <a:xfrm rot="16200000">
              <a:off x="10667850" y="6342930"/>
              <a:ext cx="1661993" cy="1323439"/>
            </a:xfrm>
            <a:prstGeom prst="rect">
              <a:avLst/>
            </a:prstGeom>
            <a:noFill/>
            <a:effectLst>
              <a:outerShdw blurRad="50800" dist="38100" dir="5400000" algn="t" rotWithShape="0">
                <a:prstClr val="black">
                  <a:alpha val="40000"/>
                </a:prstClr>
              </a:outerShdw>
            </a:effectLst>
          </p:spPr>
          <p:txBody>
            <a:bodyPr vert="eaVert" wrap="none" rtlCol="0">
              <a:spAutoFit/>
            </a:bodyPr>
            <a:lstStyle/>
            <a:p>
              <a:r>
                <a:rPr lang="zh-CN" altLang="en-US" sz="9600" dirty="0">
                  <a:solidFill>
                    <a:srgbClr val="F3F4ED"/>
                  </a:solidFill>
                  <a:latin typeface="TypeLand 康熙字典體試用版" pitchFamily="50" charset="-120"/>
                  <a:ea typeface="TypeLand 康熙字典體試用版" pitchFamily="50" charset="-120"/>
                </a:rPr>
                <a:t>题</a:t>
              </a:r>
            </a:p>
          </p:txBody>
        </p:sp>
      </p:grpSp>
      <p:grpSp>
        <p:nvGrpSpPr>
          <p:cNvPr id="18" name="组合 17">
            <a:extLst>
              <a:ext uri="{FF2B5EF4-FFF2-40B4-BE49-F238E27FC236}">
                <a16:creationId xmlns:a16="http://schemas.microsoft.com/office/drawing/2014/main" id="{F82077FF-9009-4640-A1FA-E19AF31F8A0C}"/>
              </a:ext>
            </a:extLst>
          </p:cNvPr>
          <p:cNvGrpSpPr/>
          <p:nvPr/>
        </p:nvGrpSpPr>
        <p:grpSpPr>
          <a:xfrm>
            <a:off x="10883348" y="0"/>
            <a:ext cx="665921" cy="1848678"/>
            <a:chOff x="10883348" y="0"/>
            <a:chExt cx="665921" cy="1848678"/>
          </a:xfrm>
        </p:grpSpPr>
        <p:sp>
          <p:nvSpPr>
            <p:cNvPr id="19" name="矩形 18">
              <a:extLst>
                <a:ext uri="{FF2B5EF4-FFF2-40B4-BE49-F238E27FC236}">
                  <a16:creationId xmlns:a16="http://schemas.microsoft.com/office/drawing/2014/main" id="{D3EB3717-D6CD-441B-BECA-BB00B1C7F1CE}"/>
                </a:ext>
              </a:extLst>
            </p:cNvPr>
            <p:cNvSpPr/>
            <p:nvPr/>
          </p:nvSpPr>
          <p:spPr>
            <a:xfrm>
              <a:off x="10883348" y="0"/>
              <a:ext cx="665921" cy="1848678"/>
            </a:xfrm>
            <a:prstGeom prst="rect">
              <a:avLst/>
            </a:prstGeom>
            <a:solidFill>
              <a:srgbClr val="F3F4ED"/>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1E6C2991-19FB-470C-B6AC-858BB7701919}"/>
                </a:ext>
              </a:extLst>
            </p:cNvPr>
            <p:cNvSpPr txBox="1"/>
            <p:nvPr/>
          </p:nvSpPr>
          <p:spPr>
            <a:xfrm>
              <a:off x="10970086" y="270957"/>
              <a:ext cx="492443" cy="1426031"/>
            </a:xfrm>
            <a:prstGeom prst="rect">
              <a:avLst/>
            </a:prstGeom>
            <a:noFill/>
          </p:spPr>
          <p:txBody>
            <a:bodyPr vert="eaVert" wrap="none" rtlCol="0">
              <a:spAutoFit/>
            </a:bodyPr>
            <a:lstStyle/>
            <a:p>
              <a:r>
                <a:rPr lang="zh-CN" altLang="en-US" sz="2000" spc="600" dirty="0">
                  <a:solidFill>
                    <a:srgbClr val="3B3734"/>
                  </a:solidFill>
                  <a:latin typeface="宋体" panose="02010600030101010101" pitchFamily="2" charset="-122"/>
                  <a:ea typeface="宋体" panose="02010600030101010101" pitchFamily="2" charset="-122"/>
                </a:rPr>
                <a:t>标题文字</a:t>
              </a:r>
            </a:p>
          </p:txBody>
        </p:sp>
      </p:grpSp>
      <p:grpSp>
        <p:nvGrpSpPr>
          <p:cNvPr id="21" name="组合 20">
            <a:extLst>
              <a:ext uri="{FF2B5EF4-FFF2-40B4-BE49-F238E27FC236}">
                <a16:creationId xmlns:a16="http://schemas.microsoft.com/office/drawing/2014/main" id="{332B525C-6EC2-4325-921F-F19B74695D80}"/>
              </a:ext>
            </a:extLst>
          </p:cNvPr>
          <p:cNvGrpSpPr/>
          <p:nvPr/>
        </p:nvGrpSpPr>
        <p:grpSpPr>
          <a:xfrm flipH="1">
            <a:off x="9536366" y="5002465"/>
            <a:ext cx="2512005" cy="1588121"/>
            <a:chOff x="1232562" y="-2011619"/>
            <a:chExt cx="4538902" cy="3734543"/>
          </a:xfrm>
        </p:grpSpPr>
        <p:grpSp>
          <p:nvGrpSpPr>
            <p:cNvPr id="22" name="组合 21">
              <a:extLst>
                <a:ext uri="{FF2B5EF4-FFF2-40B4-BE49-F238E27FC236}">
                  <a16:creationId xmlns:a16="http://schemas.microsoft.com/office/drawing/2014/main" id="{FDFC1ADA-8D80-46FC-8856-F0CF37AD6FC3}"/>
                </a:ext>
              </a:extLst>
            </p:cNvPr>
            <p:cNvGrpSpPr/>
            <p:nvPr/>
          </p:nvGrpSpPr>
          <p:grpSpPr>
            <a:xfrm rot="12584824">
              <a:off x="1719749" y="245021"/>
              <a:ext cx="2266797" cy="1477903"/>
              <a:chOff x="364384" y="2171398"/>
              <a:chExt cx="4814691" cy="3139074"/>
            </a:xfrm>
            <a:effectLst>
              <a:outerShdw blurRad="50800" dist="38100" dir="5400000" algn="t" rotWithShape="0">
                <a:prstClr val="black">
                  <a:alpha val="40000"/>
                </a:prstClr>
              </a:outerShdw>
            </a:effectLst>
          </p:grpSpPr>
          <p:pic>
            <p:nvPicPr>
              <p:cNvPr id="34" name="图片 33">
                <a:extLst>
                  <a:ext uri="{FF2B5EF4-FFF2-40B4-BE49-F238E27FC236}">
                    <a16:creationId xmlns:a16="http://schemas.microsoft.com/office/drawing/2014/main" id="{79BEEFBB-619A-4E54-866C-3C128847D9CE}"/>
                  </a:ext>
                </a:extLst>
              </p:cNvPr>
              <p:cNvPicPr>
                <a:picLocks noChangeAspect="1"/>
              </p:cNvPicPr>
              <p:nvPr/>
            </p:nvPicPr>
            <p:blipFill>
              <a:blip r:embed="rId3"/>
              <a:stretch>
                <a:fillRect/>
              </a:stretch>
            </p:blipFill>
            <p:spPr>
              <a:xfrm rot="11715345">
                <a:off x="2742723" y="2171398"/>
                <a:ext cx="2436352" cy="1591148"/>
              </a:xfrm>
              <a:prstGeom prst="rect">
                <a:avLst/>
              </a:prstGeom>
            </p:spPr>
          </p:pic>
          <p:pic>
            <p:nvPicPr>
              <p:cNvPr id="35" name="图片 34">
                <a:extLst>
                  <a:ext uri="{FF2B5EF4-FFF2-40B4-BE49-F238E27FC236}">
                    <a16:creationId xmlns:a16="http://schemas.microsoft.com/office/drawing/2014/main" id="{1C12BE34-C221-4D1D-818B-A146591D5473}"/>
                  </a:ext>
                </a:extLst>
              </p:cNvPr>
              <p:cNvPicPr>
                <a:picLocks noChangeAspect="1"/>
              </p:cNvPicPr>
              <p:nvPr/>
            </p:nvPicPr>
            <p:blipFill>
              <a:blip r:embed="rId4"/>
              <a:stretch>
                <a:fillRect/>
              </a:stretch>
            </p:blipFill>
            <p:spPr>
              <a:xfrm rot="2004730">
                <a:off x="364384" y="2710757"/>
                <a:ext cx="2959565" cy="2599715"/>
              </a:xfrm>
              <a:prstGeom prst="rect">
                <a:avLst/>
              </a:prstGeom>
            </p:spPr>
          </p:pic>
        </p:grpSp>
        <p:pic>
          <p:nvPicPr>
            <p:cNvPr id="23" name="图片 22">
              <a:extLst>
                <a:ext uri="{FF2B5EF4-FFF2-40B4-BE49-F238E27FC236}">
                  <a16:creationId xmlns:a16="http://schemas.microsoft.com/office/drawing/2014/main" id="{1231BF2F-606F-4D11-AF50-F4B3D987FD9B}"/>
                </a:ext>
              </a:extLst>
            </p:cNvPr>
            <p:cNvPicPr>
              <a:picLocks noChangeAspect="1"/>
            </p:cNvPicPr>
            <p:nvPr/>
          </p:nvPicPr>
          <p:blipFill>
            <a:blip r:embed="rId5"/>
            <a:stretch>
              <a:fillRect/>
            </a:stretch>
          </p:blipFill>
          <p:spPr>
            <a:xfrm rot="12047327" flipH="1">
              <a:off x="3506524" y="1089835"/>
              <a:ext cx="341380" cy="289021"/>
            </a:xfrm>
            <a:prstGeom prst="rect">
              <a:avLst/>
            </a:prstGeom>
            <a:effectLst>
              <a:outerShdw blurRad="50800" dist="38100" dir="5400000" algn="t" rotWithShape="0">
                <a:prstClr val="black">
                  <a:alpha val="40000"/>
                </a:prstClr>
              </a:outerShdw>
            </a:effectLst>
          </p:spPr>
        </p:pic>
        <p:pic>
          <p:nvPicPr>
            <p:cNvPr id="24" name="图片 23">
              <a:extLst>
                <a:ext uri="{FF2B5EF4-FFF2-40B4-BE49-F238E27FC236}">
                  <a16:creationId xmlns:a16="http://schemas.microsoft.com/office/drawing/2014/main" id="{ABD4316C-3151-491E-A36C-77253EEE7BD9}"/>
                </a:ext>
              </a:extLst>
            </p:cNvPr>
            <p:cNvPicPr>
              <a:picLocks noChangeAspect="1"/>
            </p:cNvPicPr>
            <p:nvPr/>
          </p:nvPicPr>
          <p:blipFill>
            <a:blip r:embed="rId5"/>
            <a:stretch>
              <a:fillRect/>
            </a:stretch>
          </p:blipFill>
          <p:spPr>
            <a:xfrm rot="12047327" flipH="1">
              <a:off x="1232562" y="728709"/>
              <a:ext cx="341380" cy="289021"/>
            </a:xfrm>
            <a:prstGeom prst="rect">
              <a:avLst/>
            </a:prstGeom>
            <a:effectLst>
              <a:outerShdw blurRad="50800" dist="38100" dir="5400000" algn="t" rotWithShape="0">
                <a:prstClr val="black">
                  <a:alpha val="40000"/>
                </a:prstClr>
              </a:outerShdw>
            </a:effectLst>
          </p:spPr>
        </p:pic>
        <p:grpSp>
          <p:nvGrpSpPr>
            <p:cNvPr id="25" name="组合 24">
              <a:extLst>
                <a:ext uri="{FF2B5EF4-FFF2-40B4-BE49-F238E27FC236}">
                  <a16:creationId xmlns:a16="http://schemas.microsoft.com/office/drawing/2014/main" id="{6F2C4540-5ACA-4770-AED1-93C79EDFB2C4}"/>
                </a:ext>
              </a:extLst>
            </p:cNvPr>
            <p:cNvGrpSpPr/>
            <p:nvPr/>
          </p:nvGrpSpPr>
          <p:grpSpPr>
            <a:xfrm rot="3163015" flipH="1">
              <a:off x="1374585" y="-1297956"/>
              <a:ext cx="3328800" cy="1901474"/>
              <a:chOff x="3297488" y="4529402"/>
              <a:chExt cx="2587279" cy="1477903"/>
            </a:xfrm>
          </p:grpSpPr>
          <p:grpSp>
            <p:nvGrpSpPr>
              <p:cNvPr id="29" name="组合 28">
                <a:extLst>
                  <a:ext uri="{FF2B5EF4-FFF2-40B4-BE49-F238E27FC236}">
                    <a16:creationId xmlns:a16="http://schemas.microsoft.com/office/drawing/2014/main" id="{095DD58F-8B92-48D9-B190-47DECAD8F5C1}"/>
                  </a:ext>
                </a:extLst>
              </p:cNvPr>
              <p:cNvGrpSpPr/>
              <p:nvPr/>
            </p:nvGrpSpPr>
            <p:grpSpPr>
              <a:xfrm rot="12974730">
                <a:off x="3617970" y="4529402"/>
                <a:ext cx="2266797" cy="1477903"/>
                <a:chOff x="364384" y="2171398"/>
                <a:chExt cx="4814691" cy="3139074"/>
              </a:xfrm>
              <a:effectLst>
                <a:outerShdw blurRad="50800" dist="38100" dir="5400000" algn="t" rotWithShape="0">
                  <a:prstClr val="black">
                    <a:alpha val="40000"/>
                  </a:prstClr>
                </a:outerShdw>
              </a:effectLst>
            </p:grpSpPr>
            <p:pic>
              <p:nvPicPr>
                <p:cNvPr id="32" name="图片 31">
                  <a:extLst>
                    <a:ext uri="{FF2B5EF4-FFF2-40B4-BE49-F238E27FC236}">
                      <a16:creationId xmlns:a16="http://schemas.microsoft.com/office/drawing/2014/main" id="{4B4F153D-FE5A-4903-AE83-B479DCC8D9AC}"/>
                    </a:ext>
                  </a:extLst>
                </p:cNvPr>
                <p:cNvPicPr>
                  <a:picLocks noChangeAspect="1"/>
                </p:cNvPicPr>
                <p:nvPr/>
              </p:nvPicPr>
              <p:blipFill>
                <a:blip r:embed="rId3"/>
                <a:stretch>
                  <a:fillRect/>
                </a:stretch>
              </p:blipFill>
              <p:spPr>
                <a:xfrm rot="11715345">
                  <a:off x="2742723" y="2171398"/>
                  <a:ext cx="2436352" cy="1591148"/>
                </a:xfrm>
                <a:prstGeom prst="rect">
                  <a:avLst/>
                </a:prstGeom>
              </p:spPr>
            </p:pic>
            <p:pic>
              <p:nvPicPr>
                <p:cNvPr id="33" name="图片 32">
                  <a:extLst>
                    <a:ext uri="{FF2B5EF4-FFF2-40B4-BE49-F238E27FC236}">
                      <a16:creationId xmlns:a16="http://schemas.microsoft.com/office/drawing/2014/main" id="{DF641DF7-0A6A-4F03-A1D4-A552717008A1}"/>
                    </a:ext>
                  </a:extLst>
                </p:cNvPr>
                <p:cNvPicPr>
                  <a:picLocks noChangeAspect="1"/>
                </p:cNvPicPr>
                <p:nvPr/>
              </p:nvPicPr>
              <p:blipFill>
                <a:blip r:embed="rId4"/>
                <a:stretch>
                  <a:fillRect/>
                </a:stretch>
              </p:blipFill>
              <p:spPr>
                <a:xfrm rot="2004730">
                  <a:off x="364384" y="2710757"/>
                  <a:ext cx="2959565" cy="2599715"/>
                </a:xfrm>
                <a:prstGeom prst="rect">
                  <a:avLst/>
                </a:prstGeom>
              </p:spPr>
            </p:pic>
          </p:grpSp>
          <p:pic>
            <p:nvPicPr>
              <p:cNvPr id="30" name="图片 29">
                <a:extLst>
                  <a:ext uri="{FF2B5EF4-FFF2-40B4-BE49-F238E27FC236}">
                    <a16:creationId xmlns:a16="http://schemas.microsoft.com/office/drawing/2014/main" id="{24A8449D-EC49-4D9A-83CB-AF790C804F48}"/>
                  </a:ext>
                </a:extLst>
              </p:cNvPr>
              <p:cNvPicPr>
                <a:picLocks noChangeAspect="1"/>
              </p:cNvPicPr>
              <p:nvPr/>
            </p:nvPicPr>
            <p:blipFill>
              <a:blip r:embed="rId5"/>
              <a:stretch>
                <a:fillRect/>
              </a:stretch>
            </p:blipFill>
            <p:spPr>
              <a:xfrm rot="12047327" flipH="1">
                <a:off x="5375084" y="5519480"/>
                <a:ext cx="341380" cy="289021"/>
              </a:xfrm>
              <a:prstGeom prst="rect">
                <a:avLst/>
              </a:prstGeom>
              <a:effectLst>
                <a:outerShdw blurRad="50800" dist="38100" dir="5400000" algn="t" rotWithShape="0">
                  <a:prstClr val="black">
                    <a:alpha val="40000"/>
                  </a:prstClr>
                </a:outerShdw>
              </a:effectLst>
            </p:spPr>
          </p:pic>
          <p:pic>
            <p:nvPicPr>
              <p:cNvPr id="31" name="图片 30">
                <a:extLst>
                  <a:ext uri="{FF2B5EF4-FFF2-40B4-BE49-F238E27FC236}">
                    <a16:creationId xmlns:a16="http://schemas.microsoft.com/office/drawing/2014/main" id="{17611ADA-245B-4028-9BEE-8CDAC429BDFE}"/>
                  </a:ext>
                </a:extLst>
              </p:cNvPr>
              <p:cNvPicPr>
                <a:picLocks noChangeAspect="1"/>
              </p:cNvPicPr>
              <p:nvPr/>
            </p:nvPicPr>
            <p:blipFill>
              <a:blip r:embed="rId5"/>
              <a:stretch>
                <a:fillRect/>
              </a:stretch>
            </p:blipFill>
            <p:spPr>
              <a:xfrm rot="12047327" flipH="1">
                <a:off x="3297488" y="5086696"/>
                <a:ext cx="341380" cy="289021"/>
              </a:xfrm>
              <a:prstGeom prst="rect">
                <a:avLst/>
              </a:prstGeom>
              <a:effectLst>
                <a:outerShdw blurRad="50800" dist="38100" dir="5400000" algn="t" rotWithShape="0">
                  <a:prstClr val="black">
                    <a:alpha val="40000"/>
                  </a:prstClr>
                </a:outerShdw>
              </a:effectLst>
            </p:spPr>
          </p:pic>
        </p:grpSp>
        <p:grpSp>
          <p:nvGrpSpPr>
            <p:cNvPr id="26" name="组合 25">
              <a:extLst>
                <a:ext uri="{FF2B5EF4-FFF2-40B4-BE49-F238E27FC236}">
                  <a16:creationId xmlns:a16="http://schemas.microsoft.com/office/drawing/2014/main" id="{5D090BD3-B55E-4A86-ADAE-B68887AA2603}"/>
                </a:ext>
              </a:extLst>
            </p:cNvPr>
            <p:cNvGrpSpPr/>
            <p:nvPr/>
          </p:nvGrpSpPr>
          <p:grpSpPr>
            <a:xfrm rot="9076580">
              <a:off x="3504667" y="-147580"/>
              <a:ext cx="2266797" cy="1477903"/>
              <a:chOff x="364384" y="2171398"/>
              <a:chExt cx="4814691" cy="3139074"/>
            </a:xfrm>
            <a:effectLst>
              <a:outerShdw blurRad="50800" dist="38100" dir="5400000" algn="t" rotWithShape="0">
                <a:prstClr val="black">
                  <a:alpha val="40000"/>
                </a:prstClr>
              </a:outerShdw>
            </a:effectLst>
          </p:grpSpPr>
          <p:pic>
            <p:nvPicPr>
              <p:cNvPr id="27" name="图片 26">
                <a:extLst>
                  <a:ext uri="{FF2B5EF4-FFF2-40B4-BE49-F238E27FC236}">
                    <a16:creationId xmlns:a16="http://schemas.microsoft.com/office/drawing/2014/main" id="{13963C66-B72C-46F9-BCDC-2080FEAE92AC}"/>
                  </a:ext>
                </a:extLst>
              </p:cNvPr>
              <p:cNvPicPr>
                <a:picLocks noChangeAspect="1"/>
              </p:cNvPicPr>
              <p:nvPr/>
            </p:nvPicPr>
            <p:blipFill>
              <a:blip r:embed="rId3"/>
              <a:stretch>
                <a:fillRect/>
              </a:stretch>
            </p:blipFill>
            <p:spPr>
              <a:xfrm rot="11715345">
                <a:off x="2742723" y="2171398"/>
                <a:ext cx="2436352" cy="1591148"/>
              </a:xfrm>
              <a:prstGeom prst="rect">
                <a:avLst/>
              </a:prstGeom>
            </p:spPr>
          </p:pic>
          <p:pic>
            <p:nvPicPr>
              <p:cNvPr id="28" name="图片 27">
                <a:extLst>
                  <a:ext uri="{FF2B5EF4-FFF2-40B4-BE49-F238E27FC236}">
                    <a16:creationId xmlns:a16="http://schemas.microsoft.com/office/drawing/2014/main" id="{FDB98612-B5DC-4B69-9AD9-673FBCF97B3D}"/>
                  </a:ext>
                </a:extLst>
              </p:cNvPr>
              <p:cNvPicPr>
                <a:picLocks noChangeAspect="1"/>
              </p:cNvPicPr>
              <p:nvPr/>
            </p:nvPicPr>
            <p:blipFill>
              <a:blip r:embed="rId4"/>
              <a:stretch>
                <a:fillRect/>
              </a:stretch>
            </p:blipFill>
            <p:spPr>
              <a:xfrm rot="2004730">
                <a:off x="364384" y="2710757"/>
                <a:ext cx="2959565" cy="2599715"/>
              </a:xfrm>
              <a:prstGeom prst="rect">
                <a:avLst/>
              </a:prstGeom>
            </p:spPr>
          </p:pic>
        </p:grpSp>
      </p:grpSp>
      <p:sp>
        <p:nvSpPr>
          <p:cNvPr id="3" name="Rectangle 1">
            <a:extLst>
              <a:ext uri="{FF2B5EF4-FFF2-40B4-BE49-F238E27FC236}">
                <a16:creationId xmlns:a16="http://schemas.microsoft.com/office/drawing/2014/main" id="{01EA8D7F-ADC6-434C-A1B8-32983E5DCCAC}"/>
              </a:ext>
            </a:extLst>
          </p:cNvPr>
          <p:cNvSpPr>
            <a:spLocks noChangeArrowheads="1"/>
          </p:cNvSpPr>
          <p:nvPr/>
        </p:nvSpPr>
        <p:spPr bwMode="auto">
          <a:xfrm>
            <a:off x="73998" y="836609"/>
            <a:ext cx="10766802" cy="1569660"/>
          </a:xfrm>
          <a:prstGeom prst="rect">
            <a:avLst/>
          </a:prstGeom>
          <a:solidFill>
            <a:schemeClr val="accent5">
              <a:lumMod val="75000"/>
            </a:schemeClr>
          </a:solidFill>
          <a:ln w="9525">
            <a:solidFill>
              <a:srgbClr val="00B0F0"/>
            </a:solidFill>
            <a:miter lim="800000"/>
            <a:headEnd/>
            <a:tailEnd/>
          </a:ln>
          <a:effectLst/>
        </p:spPr>
        <p:txBody>
          <a:bodyPr vert="horz" wrap="square" lIns="91440" tIns="45720" rIns="317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FFFF00"/>
                </a:solidFill>
                <a:effectLst/>
                <a:latin typeface="Muli"/>
              </a:rPr>
              <a:t>Câu</a:t>
            </a:r>
            <a:r>
              <a:rPr kumimoji="0" lang="en-US" altLang="en-US" sz="2400" b="1" i="0" u="none" strike="noStrike" cap="none" normalizeH="0" baseline="0" dirty="0">
                <a:ln>
                  <a:noFill/>
                </a:ln>
                <a:solidFill>
                  <a:srgbClr val="FFFF00"/>
                </a:solidFill>
                <a:effectLst/>
                <a:latin typeface="Muli"/>
              </a:rPr>
              <a:t> 10:</a:t>
            </a:r>
            <a:r>
              <a:rPr lang="en-US" altLang="en-US" sz="2400" dirty="0">
                <a:solidFill>
                  <a:srgbClr val="FFFF00"/>
                </a:solidFill>
                <a:latin typeface="Muli"/>
              </a:rPr>
              <a:t> </a:t>
            </a:r>
            <a:r>
              <a:rPr kumimoji="0" lang="en-US" altLang="en-US" sz="2400" b="0" i="0" u="none" strike="noStrike" cap="none" normalizeH="0" baseline="0" dirty="0" err="1">
                <a:ln>
                  <a:noFill/>
                </a:ln>
                <a:solidFill>
                  <a:schemeClr val="bg1"/>
                </a:solidFill>
                <a:effectLst/>
                <a:latin typeface="Muli"/>
              </a:rPr>
              <a:t>Hỗn</a:t>
            </a: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hợp</a:t>
            </a:r>
            <a:r>
              <a:rPr kumimoji="0" lang="en-US" altLang="en-US" sz="2400" b="0" i="0" u="none" strike="noStrike" cap="none" normalizeH="0" baseline="0" dirty="0">
                <a:ln>
                  <a:noFill/>
                </a:ln>
                <a:solidFill>
                  <a:schemeClr val="bg1"/>
                </a:solidFill>
                <a:effectLst/>
                <a:latin typeface="Muli"/>
              </a:rPr>
              <a:t> X </a:t>
            </a:r>
            <a:r>
              <a:rPr kumimoji="0" lang="en-US" altLang="en-US" sz="2400" b="0" i="0" u="none" strike="noStrike" cap="none" normalizeH="0" baseline="0" dirty="0" err="1">
                <a:ln>
                  <a:noFill/>
                </a:ln>
                <a:solidFill>
                  <a:schemeClr val="bg1"/>
                </a:solidFill>
                <a:effectLst/>
                <a:latin typeface="Muli"/>
              </a:rPr>
              <a:t>gồm</a:t>
            </a: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axit</a:t>
            </a:r>
            <a:r>
              <a:rPr kumimoji="0" lang="en-US" altLang="en-US" sz="2400" b="0" i="0" u="none" strike="noStrike" cap="none" normalizeH="0" baseline="0" dirty="0">
                <a:ln>
                  <a:noFill/>
                </a:ln>
                <a:solidFill>
                  <a:schemeClr val="bg1"/>
                </a:solidFill>
                <a:effectLst/>
                <a:latin typeface="Muli"/>
              </a:rPr>
              <a:t> HCOOH </a:t>
            </a:r>
            <a:r>
              <a:rPr kumimoji="0" lang="en-US" altLang="en-US" sz="2400" b="0" i="0" u="none" strike="noStrike" cap="none" normalizeH="0" baseline="0" dirty="0" err="1">
                <a:ln>
                  <a:noFill/>
                </a:ln>
                <a:solidFill>
                  <a:schemeClr val="bg1"/>
                </a:solidFill>
                <a:effectLst/>
                <a:latin typeface="Muli"/>
              </a:rPr>
              <a:t>và</a:t>
            </a: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axit</a:t>
            </a:r>
            <a:r>
              <a:rPr kumimoji="0" lang="en-US" altLang="en-US" sz="2400" b="0" i="0" u="none" strike="noStrike" cap="none" normalizeH="0" baseline="0" dirty="0">
                <a:ln>
                  <a:noFill/>
                </a:ln>
                <a:solidFill>
                  <a:schemeClr val="bg1"/>
                </a:solidFill>
                <a:effectLst/>
                <a:latin typeface="Muli"/>
              </a:rPr>
              <a:t> CH</a:t>
            </a:r>
            <a:r>
              <a:rPr kumimoji="0" lang="en-US" altLang="en-US" sz="2400" b="0" i="0" u="none" strike="noStrike" cap="none" normalizeH="0" baseline="-30000" dirty="0">
                <a:ln>
                  <a:noFill/>
                </a:ln>
                <a:solidFill>
                  <a:schemeClr val="bg1"/>
                </a:solidFill>
                <a:effectLst/>
                <a:latin typeface="Muli"/>
              </a:rPr>
              <a:t>3</a:t>
            </a:r>
            <a:r>
              <a:rPr kumimoji="0" lang="en-US" altLang="en-US" sz="2400" b="0" i="0" u="none" strike="noStrike" cap="none" normalizeH="0" baseline="0" dirty="0">
                <a:ln>
                  <a:noFill/>
                </a:ln>
                <a:solidFill>
                  <a:schemeClr val="bg1"/>
                </a:solidFill>
                <a:effectLst/>
                <a:latin typeface="Muli"/>
              </a:rPr>
              <a:t>COOH (</a:t>
            </a:r>
            <a:r>
              <a:rPr kumimoji="0" lang="en-US" altLang="en-US" sz="2400" b="0" i="0" u="none" strike="noStrike" cap="none" normalizeH="0" baseline="0" dirty="0" err="1">
                <a:ln>
                  <a:noFill/>
                </a:ln>
                <a:solidFill>
                  <a:schemeClr val="bg1"/>
                </a:solidFill>
                <a:effectLst/>
                <a:latin typeface="Muli"/>
              </a:rPr>
              <a:t>tỉ</a:t>
            </a: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lệ</a:t>
            </a:r>
            <a:r>
              <a:rPr kumimoji="0" lang="en-US" altLang="en-US" sz="2400" b="0" i="0" u="none" strike="noStrike" cap="none" normalizeH="0" baseline="0" dirty="0">
                <a:ln>
                  <a:noFill/>
                </a:ln>
                <a:solidFill>
                  <a:schemeClr val="bg1"/>
                </a:solidFill>
                <a:effectLst/>
                <a:latin typeface="Muli"/>
              </a:rPr>
              <a:t> mol 1:1). </a:t>
            </a:r>
            <a:r>
              <a:rPr kumimoji="0" lang="en-US" altLang="en-US" sz="2400" b="0" i="0" u="none" strike="noStrike" cap="none" normalizeH="0" baseline="0" dirty="0" err="1">
                <a:ln>
                  <a:noFill/>
                </a:ln>
                <a:solidFill>
                  <a:schemeClr val="bg1"/>
                </a:solidFill>
                <a:effectLst/>
                <a:latin typeface="Muli"/>
              </a:rPr>
              <a:t>Lấy</a:t>
            </a:r>
            <a:r>
              <a:rPr kumimoji="0" lang="en-US" altLang="en-US" sz="2400" b="0" i="0" u="none" strike="noStrike" cap="none" normalizeH="0" baseline="0" dirty="0">
                <a:ln>
                  <a:noFill/>
                </a:ln>
                <a:solidFill>
                  <a:schemeClr val="bg1"/>
                </a:solidFill>
                <a:effectLst/>
                <a:latin typeface="Muli"/>
              </a:rPr>
              <a:t> 5,3 gam </a:t>
            </a:r>
            <a:r>
              <a:rPr kumimoji="0" lang="en-US" altLang="en-US" sz="2400" b="0" i="0" u="none" strike="noStrike" cap="none" normalizeH="0" baseline="0" dirty="0" err="1">
                <a:ln>
                  <a:noFill/>
                </a:ln>
                <a:solidFill>
                  <a:schemeClr val="bg1"/>
                </a:solidFill>
                <a:effectLst/>
                <a:latin typeface="Muli"/>
              </a:rPr>
              <a:t>hỗn</a:t>
            </a: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hợp</a:t>
            </a:r>
            <a:r>
              <a:rPr kumimoji="0" lang="en-US" altLang="en-US" sz="2400" b="0" i="0" u="none" strike="noStrike" cap="none" normalizeH="0" baseline="0" dirty="0">
                <a:ln>
                  <a:noFill/>
                </a:ln>
                <a:solidFill>
                  <a:schemeClr val="bg1"/>
                </a:solidFill>
                <a:effectLst/>
                <a:latin typeface="Muli"/>
              </a:rPr>
              <a:t> X </a:t>
            </a:r>
            <a:r>
              <a:rPr kumimoji="0" lang="en-US" altLang="en-US" sz="2400" b="0" i="0" u="none" strike="noStrike" cap="none" normalizeH="0" baseline="0" dirty="0" err="1">
                <a:ln>
                  <a:noFill/>
                </a:ln>
                <a:solidFill>
                  <a:schemeClr val="bg1"/>
                </a:solidFill>
                <a:effectLst/>
                <a:latin typeface="Muli"/>
              </a:rPr>
              <a:t>tác</a:t>
            </a: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dụng</a:t>
            </a: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với</a:t>
            </a:r>
            <a:r>
              <a:rPr kumimoji="0" lang="en-US" altLang="en-US" sz="2400" b="0" i="0" u="none" strike="noStrike" cap="none" normalizeH="0" baseline="0" dirty="0">
                <a:ln>
                  <a:noFill/>
                </a:ln>
                <a:solidFill>
                  <a:schemeClr val="bg1"/>
                </a:solidFill>
                <a:effectLst/>
                <a:latin typeface="Muli"/>
              </a:rPr>
              <a:t> 5,75 gam C</a:t>
            </a:r>
            <a:r>
              <a:rPr kumimoji="0" lang="en-US" altLang="en-US" sz="2400" b="0" i="0" u="none" strike="noStrike" cap="none" normalizeH="0" baseline="-30000" dirty="0">
                <a:ln>
                  <a:noFill/>
                </a:ln>
                <a:solidFill>
                  <a:schemeClr val="bg1"/>
                </a:solidFill>
                <a:effectLst/>
                <a:latin typeface="Muli"/>
              </a:rPr>
              <a:t>2</a:t>
            </a:r>
            <a:r>
              <a:rPr kumimoji="0" lang="en-US" altLang="en-US" sz="2400" b="0" i="0" u="none" strike="noStrike" cap="none" normalizeH="0" baseline="0" dirty="0">
                <a:ln>
                  <a:noFill/>
                </a:ln>
                <a:solidFill>
                  <a:schemeClr val="bg1"/>
                </a:solidFill>
                <a:effectLst/>
                <a:latin typeface="Muli"/>
              </a:rPr>
              <a:t>H</a:t>
            </a:r>
            <a:r>
              <a:rPr kumimoji="0" lang="en-US" altLang="en-US" sz="2400" b="0" i="0" u="none" strike="noStrike" cap="none" normalizeH="0" baseline="-30000" dirty="0">
                <a:ln>
                  <a:noFill/>
                </a:ln>
                <a:solidFill>
                  <a:schemeClr val="bg1"/>
                </a:solidFill>
                <a:effectLst/>
                <a:latin typeface="Muli"/>
              </a:rPr>
              <a:t>5</a:t>
            </a:r>
            <a:r>
              <a:rPr kumimoji="0" lang="en-US" altLang="en-US" sz="2400" b="0" i="0" u="none" strike="noStrike" cap="none" normalizeH="0" baseline="0" dirty="0">
                <a:ln>
                  <a:noFill/>
                </a:ln>
                <a:solidFill>
                  <a:schemeClr val="bg1"/>
                </a:solidFill>
                <a:effectLst/>
                <a:latin typeface="Muli"/>
              </a:rPr>
              <a:t>OH (</a:t>
            </a:r>
            <a:r>
              <a:rPr kumimoji="0" lang="en-US" altLang="en-US" sz="2400" b="0" i="0" u="none" strike="noStrike" cap="none" normalizeH="0" baseline="0" dirty="0" err="1">
                <a:ln>
                  <a:noFill/>
                </a:ln>
                <a:solidFill>
                  <a:schemeClr val="bg1"/>
                </a:solidFill>
                <a:effectLst/>
                <a:latin typeface="Muli"/>
              </a:rPr>
              <a:t>có</a:t>
            </a: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xúc</a:t>
            </a: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tác</a:t>
            </a:r>
            <a:r>
              <a:rPr kumimoji="0" lang="en-US" altLang="en-US" sz="2400" b="0" i="0" u="none" strike="noStrike" cap="none" normalizeH="0" baseline="0" dirty="0">
                <a:ln>
                  <a:noFill/>
                </a:ln>
                <a:solidFill>
                  <a:schemeClr val="bg1"/>
                </a:solidFill>
                <a:effectLst/>
                <a:latin typeface="Muli"/>
              </a:rPr>
              <a:t> H</a:t>
            </a:r>
            <a:r>
              <a:rPr kumimoji="0" lang="en-US" altLang="en-US" sz="2400" b="0" i="0" u="none" strike="noStrike" cap="none" normalizeH="0" baseline="-30000" dirty="0">
                <a:ln>
                  <a:noFill/>
                </a:ln>
                <a:solidFill>
                  <a:schemeClr val="bg1"/>
                </a:solidFill>
                <a:effectLst/>
                <a:latin typeface="Muli"/>
              </a:rPr>
              <a:t>2</a:t>
            </a:r>
            <a:r>
              <a:rPr kumimoji="0" lang="en-US" altLang="en-US" sz="2400" b="0" i="0" u="none" strike="noStrike" cap="none" normalizeH="0" baseline="0" dirty="0">
                <a:ln>
                  <a:noFill/>
                </a:ln>
                <a:solidFill>
                  <a:schemeClr val="bg1"/>
                </a:solidFill>
                <a:effectLst/>
                <a:latin typeface="Muli"/>
              </a:rPr>
              <a:t>SO</a:t>
            </a:r>
            <a:r>
              <a:rPr kumimoji="0" lang="en-US" altLang="en-US" sz="2400" b="0" i="0" u="none" strike="noStrike" cap="none" normalizeH="0" baseline="-30000" dirty="0">
                <a:ln>
                  <a:noFill/>
                </a:ln>
                <a:solidFill>
                  <a:schemeClr val="bg1"/>
                </a:solidFill>
                <a:effectLst/>
                <a:latin typeface="Muli"/>
              </a:rPr>
              <a:t>4 </a:t>
            </a:r>
            <a:r>
              <a:rPr kumimoji="0" lang="en-US" altLang="en-US" sz="2400" b="0" i="0" u="none" strike="noStrike" cap="none" normalizeH="0" baseline="0" dirty="0" err="1">
                <a:ln>
                  <a:noFill/>
                </a:ln>
                <a:solidFill>
                  <a:schemeClr val="bg1"/>
                </a:solidFill>
                <a:effectLst/>
                <a:latin typeface="Muli"/>
              </a:rPr>
              <a:t>đặc</a:t>
            </a: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thu</a:t>
            </a: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được</a:t>
            </a:r>
            <a:r>
              <a:rPr kumimoji="0" lang="en-US" altLang="en-US" sz="2400" b="0" i="0" u="none" strike="noStrike" cap="none" normalizeH="0" baseline="0" dirty="0">
                <a:ln>
                  <a:noFill/>
                </a:ln>
                <a:solidFill>
                  <a:schemeClr val="bg1"/>
                </a:solidFill>
                <a:effectLst/>
                <a:latin typeface="Muli"/>
              </a:rPr>
              <a:t> m gam </a:t>
            </a:r>
            <a:r>
              <a:rPr kumimoji="0" lang="en-US" altLang="en-US" sz="2400" b="0" i="0" u="none" strike="noStrike" cap="none" normalizeH="0" baseline="0" dirty="0" err="1">
                <a:ln>
                  <a:noFill/>
                </a:ln>
                <a:solidFill>
                  <a:schemeClr val="bg1"/>
                </a:solidFill>
                <a:effectLst/>
                <a:latin typeface="Muli"/>
              </a:rPr>
              <a:t>hỗn</a:t>
            </a: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hợp</a:t>
            </a: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este</a:t>
            </a: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hiệu</a:t>
            </a: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suất</a:t>
            </a: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của</a:t>
            </a: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các</a:t>
            </a: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phản</a:t>
            </a: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ứng</a:t>
            </a: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este</a:t>
            </a: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hoá</a:t>
            </a: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đều</a:t>
            </a: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bằng</a:t>
            </a:r>
            <a:r>
              <a:rPr kumimoji="0" lang="en-US" altLang="en-US" sz="2400" b="0" i="0" u="none" strike="noStrike" cap="none" normalizeH="0" baseline="0" dirty="0">
                <a:ln>
                  <a:noFill/>
                </a:ln>
                <a:solidFill>
                  <a:schemeClr val="bg1"/>
                </a:solidFill>
                <a:effectLst/>
                <a:latin typeface="Muli"/>
              </a:rPr>
              <a:t> 80%). </a:t>
            </a:r>
            <a:r>
              <a:rPr kumimoji="0" lang="en-US" altLang="en-US" sz="2400" b="0" i="0" u="none" strike="noStrike" cap="none" normalizeH="0" baseline="0" dirty="0" err="1">
                <a:ln>
                  <a:noFill/>
                </a:ln>
                <a:solidFill>
                  <a:schemeClr val="bg1"/>
                </a:solidFill>
                <a:effectLst/>
                <a:latin typeface="Muli"/>
              </a:rPr>
              <a:t>Giá</a:t>
            </a: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trị</a:t>
            </a: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của</a:t>
            </a:r>
            <a:r>
              <a:rPr kumimoji="0" lang="en-US" altLang="en-US" sz="2400" b="0" i="0" u="none" strike="noStrike" cap="none" normalizeH="0" baseline="0" dirty="0">
                <a:ln>
                  <a:noFill/>
                </a:ln>
                <a:solidFill>
                  <a:schemeClr val="bg1"/>
                </a:solidFill>
                <a:effectLst/>
                <a:latin typeface="Muli"/>
              </a:rPr>
              <a:t> m </a:t>
            </a:r>
            <a:r>
              <a:rPr kumimoji="0" lang="en-US" altLang="en-US" sz="2400" b="0" i="0" u="none" strike="noStrike" cap="none" normalizeH="0" baseline="0" dirty="0" err="1">
                <a:ln>
                  <a:noFill/>
                </a:ln>
                <a:solidFill>
                  <a:schemeClr val="bg1"/>
                </a:solidFill>
                <a:effectLst/>
                <a:latin typeface="Muli"/>
              </a:rPr>
              <a:t>là</a:t>
            </a:r>
            <a:endParaRPr kumimoji="0" lang="en-US" altLang="en-US" sz="2400" b="0" i="0" u="none" strike="noStrike" cap="none" normalizeH="0" baseline="0" dirty="0">
              <a:ln>
                <a:noFill/>
              </a:ln>
              <a:solidFill>
                <a:schemeClr val="bg1"/>
              </a:solidFill>
              <a:effectLst/>
              <a:latin typeface="Muli"/>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bg1"/>
                </a:solidFill>
                <a:effectLst/>
                <a:latin typeface="Muli"/>
              </a:rPr>
              <a:t>	A. 10,12.          	B.</a:t>
            </a:r>
            <a:r>
              <a:rPr kumimoji="0" lang="en-US" altLang="en-US" sz="2400" b="0" i="0" u="none" strike="noStrike" cap="none" normalizeH="0" dirty="0">
                <a:ln>
                  <a:noFill/>
                </a:ln>
                <a:solidFill>
                  <a:schemeClr val="bg1"/>
                </a:solidFill>
                <a:effectLst/>
                <a:latin typeface="Muli"/>
              </a:rPr>
              <a:t> </a:t>
            </a:r>
            <a:r>
              <a:rPr kumimoji="0" lang="en-US" altLang="en-US" sz="2400" b="0" i="0" u="none" strike="noStrike" cap="none" normalizeH="0" baseline="0" dirty="0">
                <a:ln>
                  <a:noFill/>
                </a:ln>
                <a:solidFill>
                  <a:schemeClr val="bg1"/>
                </a:solidFill>
                <a:effectLst/>
                <a:latin typeface="Muli"/>
              </a:rPr>
              <a:t>8,10.        	C.</a:t>
            </a:r>
            <a:r>
              <a:rPr kumimoji="0" lang="en-US" altLang="en-US" sz="2400" b="0" i="0" u="none" strike="noStrike" cap="none" normalizeH="0" dirty="0">
                <a:ln>
                  <a:noFill/>
                </a:ln>
                <a:solidFill>
                  <a:schemeClr val="bg1"/>
                </a:solidFill>
                <a:effectLst/>
                <a:latin typeface="Muli"/>
              </a:rPr>
              <a:t> </a:t>
            </a:r>
            <a:r>
              <a:rPr kumimoji="0" lang="en-US" altLang="en-US" sz="2400" b="0" i="0" u="none" strike="noStrike" cap="none" normalizeH="0" baseline="0" dirty="0">
                <a:ln>
                  <a:noFill/>
                </a:ln>
                <a:solidFill>
                  <a:schemeClr val="bg1"/>
                </a:solidFill>
                <a:effectLst/>
                <a:latin typeface="Muli"/>
              </a:rPr>
              <a:t>6,48.</a:t>
            </a:r>
            <a:r>
              <a:rPr lang="en-US" altLang="en-US" sz="2400" dirty="0">
                <a:solidFill>
                  <a:schemeClr val="bg1"/>
                </a:solidFill>
                <a:latin typeface="Muli"/>
              </a:rPr>
              <a:t>		D. </a:t>
            </a:r>
            <a:r>
              <a:rPr kumimoji="0" lang="en-US" altLang="en-US" sz="2400" b="0" i="0" u="none" strike="noStrike" cap="none" normalizeH="0" baseline="0" dirty="0">
                <a:ln>
                  <a:noFill/>
                </a:ln>
                <a:solidFill>
                  <a:schemeClr val="bg1"/>
                </a:solidFill>
                <a:effectLst/>
                <a:latin typeface="Muli"/>
              </a:rPr>
              <a:t>16,20.</a:t>
            </a:r>
            <a:endParaRPr kumimoji="0" lang="en-US" altLang="en-US" sz="2400" b="0" i="0" u="none" strike="noStrike" cap="none" normalizeH="0" baseline="0" dirty="0">
              <a:ln>
                <a:noFill/>
              </a:ln>
              <a:solidFill>
                <a:schemeClr val="bg1"/>
              </a:solidFill>
              <a:effectLst/>
            </a:endParaRPr>
          </a:p>
        </p:txBody>
      </p:sp>
      <p:sp>
        <p:nvSpPr>
          <p:cNvPr id="5" name="Rectangle 3">
            <a:extLst>
              <a:ext uri="{FF2B5EF4-FFF2-40B4-BE49-F238E27FC236}">
                <a16:creationId xmlns:a16="http://schemas.microsoft.com/office/drawing/2014/main" id="{506949B2-8AC7-47AB-8B92-BBC3C06C0ADB}"/>
              </a:ext>
            </a:extLst>
          </p:cNvPr>
          <p:cNvSpPr>
            <a:spLocks noChangeArrowheads="1"/>
          </p:cNvSpPr>
          <p:nvPr/>
        </p:nvSpPr>
        <p:spPr bwMode="auto">
          <a:xfrm>
            <a:off x="85749" y="4212324"/>
            <a:ext cx="10644184" cy="1200329"/>
          </a:xfrm>
          <a:prstGeom prst="rect">
            <a:avLst/>
          </a:prstGeom>
          <a:solidFill>
            <a:schemeClr val="accent5">
              <a:lumMod val="75000"/>
            </a:schemeClr>
          </a:solidFill>
          <a:ln>
            <a:noFill/>
          </a:ln>
          <a:effectLst/>
        </p:spPr>
        <p:txBody>
          <a:bodyPr vert="horz" wrap="square" lIns="91440" tIns="45720" rIns="317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FFFF00"/>
                </a:solidFill>
                <a:effectLst/>
                <a:latin typeface="Muli"/>
              </a:rPr>
              <a:t>Câu</a:t>
            </a:r>
            <a:r>
              <a:rPr kumimoji="0" lang="en-US" altLang="en-US" sz="2400" b="1" i="0" u="none" strike="noStrike" cap="none" normalizeH="0" baseline="0" dirty="0">
                <a:ln>
                  <a:noFill/>
                </a:ln>
                <a:solidFill>
                  <a:srgbClr val="FFFF00"/>
                </a:solidFill>
                <a:effectLst/>
                <a:latin typeface="Muli"/>
              </a:rPr>
              <a:t> 11:</a:t>
            </a:r>
            <a:r>
              <a:rPr kumimoji="0" lang="en-US" altLang="en-US" sz="2400" b="0" i="0" u="none" strike="noStrike" cap="none" normalizeH="0" baseline="0" dirty="0">
                <a:ln>
                  <a:noFill/>
                </a:ln>
                <a:solidFill>
                  <a:schemeClr val="bg1"/>
                </a:solidFill>
                <a:effectLst/>
                <a:latin typeface="Muli"/>
              </a:rPr>
              <a:t>Xà </a:t>
            </a:r>
            <a:r>
              <a:rPr kumimoji="0" lang="en-US" altLang="en-US" sz="2400" b="0" i="0" u="none" strike="noStrike" cap="none" normalizeH="0" baseline="0" dirty="0" err="1">
                <a:ln>
                  <a:noFill/>
                </a:ln>
                <a:solidFill>
                  <a:schemeClr val="bg1"/>
                </a:solidFill>
                <a:effectLst/>
                <a:latin typeface="Muli"/>
              </a:rPr>
              <a:t>phòng</a:t>
            </a:r>
            <a:r>
              <a:rPr kumimoji="0" lang="en-US" altLang="en-US" sz="2400" b="0" i="0" u="none" strike="noStrike" cap="none" normalizeH="0" baseline="0" dirty="0">
                <a:ln>
                  <a:noFill/>
                </a:ln>
                <a:solidFill>
                  <a:schemeClr val="bg1"/>
                </a:solidFill>
                <a:effectLst/>
                <a:latin typeface="Muli"/>
              </a:rPr>
              <a:t> 17,8 gam </a:t>
            </a:r>
            <a:r>
              <a:rPr kumimoji="0" lang="en-US" altLang="en-US" sz="2400" b="0" i="0" u="none" strike="noStrike" cap="none" normalizeH="0" baseline="0" dirty="0" err="1">
                <a:ln>
                  <a:noFill/>
                </a:ln>
                <a:solidFill>
                  <a:schemeClr val="bg1"/>
                </a:solidFill>
                <a:effectLst/>
                <a:latin typeface="Muli"/>
              </a:rPr>
              <a:t>chất</a:t>
            </a: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béo</a:t>
            </a:r>
            <a:r>
              <a:rPr kumimoji="0" lang="en-US" altLang="en-US" sz="2400" b="0" i="0" u="none" strike="noStrike" cap="none" normalizeH="0" baseline="0" dirty="0">
                <a:ln>
                  <a:noFill/>
                </a:ln>
                <a:solidFill>
                  <a:schemeClr val="bg1"/>
                </a:solidFill>
                <a:effectLst/>
                <a:latin typeface="Muli"/>
              </a:rPr>
              <a:t> X </a:t>
            </a:r>
            <a:r>
              <a:rPr kumimoji="0" lang="en-US" altLang="en-US" sz="2400" b="0" i="0" u="none" strike="noStrike" cap="none" normalizeH="0" baseline="0" dirty="0" err="1">
                <a:ln>
                  <a:noFill/>
                </a:ln>
                <a:solidFill>
                  <a:schemeClr val="bg1"/>
                </a:solidFill>
                <a:effectLst/>
                <a:latin typeface="Muli"/>
              </a:rPr>
              <a:t>cần</a:t>
            </a: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vừa</a:t>
            </a: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đủ</a:t>
            </a:r>
            <a:r>
              <a:rPr kumimoji="0" lang="en-US" altLang="en-US" sz="2400" b="0" i="0" u="none" strike="noStrike" cap="none" normalizeH="0" baseline="0" dirty="0">
                <a:ln>
                  <a:noFill/>
                </a:ln>
                <a:solidFill>
                  <a:schemeClr val="bg1"/>
                </a:solidFill>
                <a:effectLst/>
                <a:latin typeface="Muli"/>
              </a:rPr>
              <a:t> dung </a:t>
            </a:r>
            <a:r>
              <a:rPr kumimoji="0" lang="en-US" altLang="en-US" sz="2400" b="0" i="0" u="none" strike="noStrike" cap="none" normalizeH="0" baseline="0" dirty="0" err="1">
                <a:ln>
                  <a:noFill/>
                </a:ln>
                <a:solidFill>
                  <a:schemeClr val="bg1"/>
                </a:solidFill>
                <a:effectLst/>
                <a:latin typeface="Muli"/>
              </a:rPr>
              <a:t>dịch</a:t>
            </a: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chứa</a:t>
            </a:r>
            <a:r>
              <a:rPr kumimoji="0" lang="en-US" altLang="en-US" sz="2400" b="0" i="0" u="none" strike="noStrike" cap="none" normalizeH="0" baseline="0" dirty="0">
                <a:ln>
                  <a:noFill/>
                </a:ln>
                <a:solidFill>
                  <a:schemeClr val="bg1"/>
                </a:solidFill>
                <a:effectLst/>
                <a:latin typeface="Muli"/>
              </a:rPr>
              <a:t> 0,06 mol NaOH. </a:t>
            </a:r>
            <a:r>
              <a:rPr kumimoji="0" lang="en-US" altLang="en-US" sz="2400" b="0" i="0" u="none" strike="noStrike" cap="none" normalizeH="0" baseline="0" dirty="0" err="1">
                <a:ln>
                  <a:noFill/>
                </a:ln>
                <a:solidFill>
                  <a:schemeClr val="bg1"/>
                </a:solidFill>
                <a:effectLst/>
                <a:latin typeface="Muli"/>
              </a:rPr>
              <a:t>Cô</a:t>
            </a: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cạn</a:t>
            </a:r>
            <a:r>
              <a:rPr kumimoji="0" lang="en-US" altLang="en-US" sz="2400" b="0" i="0" u="none" strike="noStrike" cap="none" normalizeH="0" baseline="0" dirty="0">
                <a:ln>
                  <a:noFill/>
                </a:ln>
                <a:solidFill>
                  <a:schemeClr val="bg1"/>
                </a:solidFill>
                <a:effectLst/>
                <a:latin typeface="Muli"/>
              </a:rPr>
              <a:t> dung </a:t>
            </a:r>
            <a:r>
              <a:rPr kumimoji="0" lang="en-US" altLang="en-US" sz="2400" b="0" i="0" u="none" strike="noStrike" cap="none" normalizeH="0" baseline="0" dirty="0" err="1">
                <a:ln>
                  <a:noFill/>
                </a:ln>
                <a:solidFill>
                  <a:schemeClr val="bg1"/>
                </a:solidFill>
                <a:effectLst/>
                <a:latin typeface="Muli"/>
              </a:rPr>
              <a:t>dịch</a:t>
            </a: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thu</a:t>
            </a: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được</a:t>
            </a:r>
            <a:r>
              <a:rPr kumimoji="0" lang="en-US" altLang="en-US" sz="2400" b="0" i="0" u="none" strike="noStrike" cap="none" normalizeH="0" baseline="0" dirty="0">
                <a:ln>
                  <a:noFill/>
                </a:ln>
                <a:solidFill>
                  <a:schemeClr val="bg1"/>
                </a:solidFill>
                <a:effectLst/>
                <a:latin typeface="Muli"/>
              </a:rPr>
              <a:t> a gam </a:t>
            </a:r>
            <a:r>
              <a:rPr kumimoji="0" lang="en-US" altLang="en-US" sz="2400" b="0" i="0" u="none" strike="noStrike" cap="none" normalizeH="0" baseline="0" dirty="0" err="1">
                <a:ln>
                  <a:noFill/>
                </a:ln>
                <a:solidFill>
                  <a:schemeClr val="bg1"/>
                </a:solidFill>
                <a:effectLst/>
                <a:latin typeface="Muli"/>
              </a:rPr>
              <a:t>muối</a:t>
            </a:r>
            <a:r>
              <a:rPr kumimoji="0" lang="en-US" altLang="en-US" sz="2400" b="0" i="0" u="none" strike="noStrike" cap="none" normalizeH="0" baseline="0" dirty="0">
                <a:ln>
                  <a:noFill/>
                </a:ln>
                <a:solidFill>
                  <a:schemeClr val="bg1"/>
                </a:solidFill>
                <a:effectLst/>
                <a:latin typeface="Muli"/>
              </a:rPr>
              <a:t> khan. </a:t>
            </a:r>
            <a:r>
              <a:rPr kumimoji="0" lang="en-US" altLang="en-US" sz="2400" b="0" i="0" u="none" strike="noStrike" cap="none" normalizeH="0" baseline="0" dirty="0" err="1">
                <a:ln>
                  <a:noFill/>
                </a:ln>
                <a:solidFill>
                  <a:schemeClr val="bg1"/>
                </a:solidFill>
                <a:effectLst/>
                <a:latin typeface="Muli"/>
              </a:rPr>
              <a:t>Giá</a:t>
            </a: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trị</a:t>
            </a: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của</a:t>
            </a:r>
            <a:r>
              <a:rPr kumimoji="0" lang="en-US" altLang="en-US" sz="2400" b="0" i="0" u="none" strike="noStrike" cap="none" normalizeH="0" baseline="0" dirty="0">
                <a:ln>
                  <a:noFill/>
                </a:ln>
                <a:solidFill>
                  <a:schemeClr val="bg1"/>
                </a:solidFill>
                <a:effectLst/>
                <a:latin typeface="Muli"/>
              </a:rPr>
              <a:t> a </a:t>
            </a:r>
            <a:r>
              <a:rPr kumimoji="0" lang="en-US" altLang="en-US" sz="2400" b="0" i="0" u="none" strike="noStrike" cap="none" normalizeH="0" baseline="0" dirty="0" err="1">
                <a:ln>
                  <a:noFill/>
                </a:ln>
                <a:solidFill>
                  <a:schemeClr val="bg1"/>
                </a:solidFill>
                <a:effectLst/>
                <a:latin typeface="Muli"/>
              </a:rPr>
              <a:t>là</a:t>
            </a:r>
            <a:endParaRPr kumimoji="0" lang="en-US" altLang="en-US" sz="2400" b="0" i="0" u="none" strike="noStrike" cap="none" normalizeH="0" baseline="0" dirty="0">
              <a:ln>
                <a:noFill/>
              </a:ln>
              <a:solidFill>
                <a:schemeClr val="bg1"/>
              </a:solidFill>
              <a:effectLst/>
              <a:latin typeface="Muli"/>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bg1"/>
                </a:solidFill>
                <a:effectLst/>
                <a:latin typeface="Muli"/>
              </a:rPr>
              <a:t>	A. 19,12.  		B.</a:t>
            </a:r>
            <a:r>
              <a:rPr kumimoji="0" lang="en-US" altLang="en-US" sz="2400" b="0" i="0" u="none" strike="noStrike" cap="none" normalizeH="0" dirty="0">
                <a:ln>
                  <a:noFill/>
                </a:ln>
                <a:solidFill>
                  <a:schemeClr val="bg1"/>
                </a:solidFill>
                <a:effectLst/>
                <a:latin typeface="Muli"/>
              </a:rPr>
              <a:t> </a:t>
            </a:r>
            <a:r>
              <a:rPr kumimoji="0" lang="en-US" altLang="en-US" sz="2400" b="0" i="0" u="none" strike="noStrike" cap="none" normalizeH="0" baseline="0" dirty="0">
                <a:ln>
                  <a:noFill/>
                </a:ln>
                <a:solidFill>
                  <a:schemeClr val="bg1"/>
                </a:solidFill>
                <a:effectLst/>
                <a:latin typeface="Muli"/>
              </a:rPr>
              <a:t>19,04. 		C.</a:t>
            </a:r>
            <a:r>
              <a:rPr kumimoji="0" lang="en-US" altLang="en-US" sz="2400" b="0" i="0" u="none" strike="noStrike" cap="none" normalizeH="0" dirty="0">
                <a:ln>
                  <a:noFill/>
                </a:ln>
                <a:solidFill>
                  <a:schemeClr val="bg1"/>
                </a:solidFill>
                <a:effectLst/>
                <a:latin typeface="Muli"/>
              </a:rPr>
              <a:t> </a:t>
            </a:r>
            <a:r>
              <a:rPr kumimoji="0" lang="en-US" altLang="en-US" sz="2400" b="0" i="0" u="none" strike="noStrike" cap="none" normalizeH="0" baseline="0" dirty="0">
                <a:ln>
                  <a:noFill/>
                </a:ln>
                <a:solidFill>
                  <a:schemeClr val="bg1"/>
                </a:solidFill>
                <a:effectLst/>
                <a:latin typeface="Muli"/>
              </a:rPr>
              <a:t>18,36.</a:t>
            </a:r>
            <a:r>
              <a:rPr lang="en-US" altLang="en-US" sz="2400" dirty="0">
                <a:solidFill>
                  <a:schemeClr val="bg1"/>
                </a:solidFill>
                <a:latin typeface="Muli"/>
              </a:rPr>
              <a:t>	D. </a:t>
            </a:r>
            <a:r>
              <a:rPr kumimoji="0" lang="en-US" altLang="en-US" sz="2400" b="0" i="0" u="none" strike="noStrike" cap="none" normalizeH="0" baseline="0" dirty="0">
                <a:ln>
                  <a:noFill/>
                </a:ln>
                <a:solidFill>
                  <a:schemeClr val="bg1"/>
                </a:solidFill>
                <a:effectLst/>
                <a:latin typeface="Muli"/>
              </a:rPr>
              <a:t>14,68.</a:t>
            </a:r>
            <a:endParaRPr kumimoji="0" lang="en-US" altLang="en-US" sz="2400" b="0" i="0" u="none" strike="noStrike" cap="none" normalizeH="0" baseline="0" dirty="0">
              <a:ln>
                <a:noFill/>
              </a:ln>
              <a:solidFill>
                <a:schemeClr val="bg1"/>
              </a:solidFill>
              <a:effectLst/>
            </a:endParaRPr>
          </a:p>
        </p:txBody>
      </p:sp>
      <p:sp>
        <p:nvSpPr>
          <p:cNvPr id="36" name="TextBox 35">
            <a:extLst>
              <a:ext uri="{FF2B5EF4-FFF2-40B4-BE49-F238E27FC236}">
                <a16:creationId xmlns:a16="http://schemas.microsoft.com/office/drawing/2014/main" id="{E3E4E21C-3835-488D-BB5C-DD027258E103}"/>
              </a:ext>
            </a:extLst>
          </p:cNvPr>
          <p:cNvSpPr txBox="1"/>
          <p:nvPr/>
        </p:nvSpPr>
        <p:spPr>
          <a:xfrm>
            <a:off x="48162" y="2448629"/>
            <a:ext cx="11904642" cy="1569660"/>
          </a:xfrm>
          <a:prstGeom prst="rect">
            <a:avLst/>
          </a:prstGeom>
          <a:noFill/>
          <a:ln>
            <a:solidFill>
              <a:srgbClr val="00B0F0"/>
            </a:solidFill>
          </a:ln>
        </p:spPr>
        <p:txBody>
          <a:bodyPr wrap="square">
            <a:spAutoFit/>
          </a:bodyPr>
          <a:lstStyle/>
          <a:p>
            <a:pPr algn="l"/>
            <a:r>
              <a:rPr lang="vi-VN" sz="2400" b="1" i="0" dirty="0">
                <a:solidFill>
                  <a:srgbClr val="FF9409"/>
                </a:solidFill>
                <a:effectLst/>
                <a:latin typeface="Muli"/>
              </a:rPr>
              <a:t>Hướng dẫn giải:</a:t>
            </a:r>
          </a:p>
          <a:p>
            <a:pPr algn="l"/>
            <a:r>
              <a:rPr lang="vi-VN" sz="2400" b="0" i="0" dirty="0">
                <a:solidFill>
                  <a:schemeClr val="bg1"/>
                </a:solidFill>
                <a:effectLst/>
                <a:latin typeface="Muli"/>
              </a:rPr>
              <a:t>Ta có nHCOOH = nCH</a:t>
            </a:r>
            <a:r>
              <a:rPr lang="vi-VN" sz="2400" b="0" i="0" baseline="-25000" dirty="0">
                <a:solidFill>
                  <a:schemeClr val="bg1"/>
                </a:solidFill>
                <a:effectLst/>
                <a:latin typeface="Muli"/>
              </a:rPr>
              <a:t>3</a:t>
            </a:r>
            <a:r>
              <a:rPr lang="vi-VN" sz="2400" b="0" i="0" dirty="0">
                <a:solidFill>
                  <a:schemeClr val="bg1"/>
                </a:solidFill>
                <a:effectLst/>
                <a:latin typeface="Muli"/>
              </a:rPr>
              <a:t>COOH = 0,05(mol)</a:t>
            </a:r>
            <a:r>
              <a:rPr lang="en-US" sz="2400" b="0" i="0" dirty="0">
                <a:solidFill>
                  <a:schemeClr val="bg1"/>
                </a:solidFill>
                <a:effectLst/>
                <a:latin typeface="Muli"/>
              </a:rPr>
              <a:t>    </a:t>
            </a:r>
            <a:r>
              <a:rPr lang="vi-VN" sz="2400" b="0" i="0" dirty="0">
                <a:solidFill>
                  <a:schemeClr val="bg1"/>
                </a:solidFill>
                <a:effectLst/>
                <a:latin typeface="Muli"/>
              </a:rPr>
              <a:t>Và nC</a:t>
            </a:r>
            <a:r>
              <a:rPr lang="vi-VN" sz="2400" b="0" i="0" baseline="-25000" dirty="0">
                <a:solidFill>
                  <a:schemeClr val="bg1"/>
                </a:solidFill>
                <a:effectLst/>
                <a:latin typeface="Muli"/>
              </a:rPr>
              <a:t>2</a:t>
            </a:r>
            <a:r>
              <a:rPr lang="vi-VN" sz="2400" b="0" i="0" dirty="0">
                <a:solidFill>
                  <a:schemeClr val="bg1"/>
                </a:solidFill>
                <a:effectLst/>
                <a:latin typeface="Muli"/>
              </a:rPr>
              <a:t>H</a:t>
            </a:r>
            <a:r>
              <a:rPr lang="vi-VN" sz="2400" b="0" i="0" baseline="-25000" dirty="0">
                <a:solidFill>
                  <a:schemeClr val="bg1"/>
                </a:solidFill>
                <a:effectLst/>
                <a:latin typeface="Muli"/>
              </a:rPr>
              <a:t>5</a:t>
            </a:r>
            <a:r>
              <a:rPr lang="vi-VN" sz="2400" b="0" i="0" dirty="0">
                <a:solidFill>
                  <a:schemeClr val="bg1"/>
                </a:solidFill>
                <a:effectLst/>
                <a:latin typeface="Muli"/>
              </a:rPr>
              <a:t>OH= 0,125(mol)</a:t>
            </a:r>
          </a:p>
          <a:p>
            <a:pPr algn="l"/>
            <a:r>
              <a:rPr lang="vi-VN" sz="2400" b="0" i="0" dirty="0">
                <a:solidFill>
                  <a:schemeClr val="bg1"/>
                </a:solidFill>
                <a:effectLst/>
                <a:latin typeface="Muli"/>
              </a:rPr>
              <a:t>Do hiệu suất của mỗi phản ứng este hóa đều bằng 80% nên ta có:</a:t>
            </a:r>
          </a:p>
          <a:p>
            <a:pPr algn="l"/>
            <a:r>
              <a:rPr lang="vi-VN" sz="2400" b="0" i="0" dirty="0">
                <a:solidFill>
                  <a:schemeClr val="bg1"/>
                </a:solidFill>
                <a:effectLst/>
                <a:latin typeface="Muli"/>
              </a:rPr>
              <a:t>mHCOOC</a:t>
            </a:r>
            <a:r>
              <a:rPr lang="vi-VN" sz="2400" b="0" i="0" baseline="-25000" dirty="0">
                <a:solidFill>
                  <a:schemeClr val="bg1"/>
                </a:solidFill>
                <a:effectLst/>
                <a:latin typeface="Muli"/>
              </a:rPr>
              <a:t>2</a:t>
            </a:r>
            <a:r>
              <a:rPr lang="vi-VN" sz="2400" b="0" i="0" dirty="0">
                <a:solidFill>
                  <a:schemeClr val="bg1"/>
                </a:solidFill>
                <a:effectLst/>
                <a:latin typeface="Muli"/>
              </a:rPr>
              <a:t>H</a:t>
            </a:r>
            <a:r>
              <a:rPr lang="vi-VN" sz="2400" b="0" i="0" baseline="-25000" dirty="0">
                <a:solidFill>
                  <a:schemeClr val="bg1"/>
                </a:solidFill>
                <a:effectLst/>
                <a:latin typeface="Muli"/>
              </a:rPr>
              <a:t>5</a:t>
            </a:r>
            <a:r>
              <a:rPr lang="vi-VN" sz="2400" b="0" i="0" dirty="0">
                <a:solidFill>
                  <a:schemeClr val="bg1"/>
                </a:solidFill>
                <a:effectLst/>
                <a:latin typeface="Muli"/>
              </a:rPr>
              <a:t> + mCH</a:t>
            </a:r>
            <a:r>
              <a:rPr lang="vi-VN" sz="2400" b="0" i="0" baseline="-25000" dirty="0">
                <a:solidFill>
                  <a:schemeClr val="bg1"/>
                </a:solidFill>
                <a:effectLst/>
                <a:latin typeface="Muli"/>
              </a:rPr>
              <a:t>3</a:t>
            </a:r>
            <a:r>
              <a:rPr lang="vi-VN" sz="2400" b="0" i="0" dirty="0">
                <a:solidFill>
                  <a:schemeClr val="bg1"/>
                </a:solidFill>
                <a:effectLst/>
                <a:latin typeface="Muli"/>
              </a:rPr>
              <a:t>COOC</a:t>
            </a:r>
            <a:r>
              <a:rPr lang="vi-VN" sz="2400" b="0" i="0" baseline="-25000" dirty="0">
                <a:solidFill>
                  <a:schemeClr val="bg1"/>
                </a:solidFill>
                <a:effectLst/>
                <a:latin typeface="Muli"/>
              </a:rPr>
              <a:t>2</a:t>
            </a:r>
            <a:r>
              <a:rPr lang="vi-VN" sz="2400" b="0" i="0" dirty="0">
                <a:solidFill>
                  <a:schemeClr val="bg1"/>
                </a:solidFill>
                <a:effectLst/>
                <a:latin typeface="Muli"/>
              </a:rPr>
              <a:t>H</a:t>
            </a:r>
            <a:r>
              <a:rPr lang="vi-VN" sz="2400" b="0" i="0" baseline="-25000" dirty="0">
                <a:solidFill>
                  <a:schemeClr val="bg1"/>
                </a:solidFill>
                <a:effectLst/>
                <a:latin typeface="Muli"/>
              </a:rPr>
              <a:t>5</a:t>
            </a:r>
            <a:r>
              <a:rPr lang="vi-VN" sz="2400" b="0" i="0" dirty="0">
                <a:solidFill>
                  <a:schemeClr val="bg1"/>
                </a:solidFill>
                <a:effectLst/>
                <a:latin typeface="Muli"/>
              </a:rPr>
              <a:t> = </a:t>
            </a:r>
            <a:r>
              <a:rPr lang="en-US" sz="2400" b="0" i="0" dirty="0">
                <a:solidFill>
                  <a:schemeClr val="bg1"/>
                </a:solidFill>
                <a:effectLst/>
                <a:latin typeface="Muli"/>
              </a:rPr>
              <a:t>0,8. 0,05. (74 +88) =  </a:t>
            </a:r>
            <a:r>
              <a:rPr lang="vi-VN" sz="2400" b="0" i="0" dirty="0">
                <a:solidFill>
                  <a:schemeClr val="bg1"/>
                </a:solidFill>
                <a:effectLst/>
                <a:latin typeface="Muli"/>
              </a:rPr>
              <a:t>6,48(g)</a:t>
            </a:r>
          </a:p>
        </p:txBody>
      </p:sp>
      <p:sp>
        <p:nvSpPr>
          <p:cNvPr id="38" name="TextBox 37">
            <a:extLst>
              <a:ext uri="{FF2B5EF4-FFF2-40B4-BE49-F238E27FC236}">
                <a16:creationId xmlns:a16="http://schemas.microsoft.com/office/drawing/2014/main" id="{AE62F281-8742-408E-830F-9367B0683BA3}"/>
              </a:ext>
            </a:extLst>
          </p:cNvPr>
          <p:cNvSpPr txBox="1"/>
          <p:nvPr/>
        </p:nvSpPr>
        <p:spPr>
          <a:xfrm>
            <a:off x="112116" y="5518389"/>
            <a:ext cx="11904642" cy="830997"/>
          </a:xfrm>
          <a:prstGeom prst="rect">
            <a:avLst/>
          </a:prstGeom>
          <a:noFill/>
          <a:ln>
            <a:solidFill>
              <a:srgbClr val="00B0F0"/>
            </a:solidFill>
          </a:ln>
        </p:spPr>
        <p:txBody>
          <a:bodyPr wrap="square">
            <a:spAutoFit/>
          </a:bodyPr>
          <a:lstStyle/>
          <a:p>
            <a:pPr algn="l"/>
            <a:r>
              <a:rPr lang="vi-VN" sz="2400" b="1" i="0" dirty="0">
                <a:solidFill>
                  <a:srgbClr val="FF9409"/>
                </a:solidFill>
                <a:effectLst/>
                <a:latin typeface="Muli"/>
              </a:rPr>
              <a:t>Hướng dẫn giải:</a:t>
            </a:r>
          </a:p>
          <a:p>
            <a:pPr algn="l"/>
            <a:r>
              <a:rPr lang="vi-VN" sz="2400" b="0" i="0" dirty="0">
                <a:solidFill>
                  <a:schemeClr val="bg1"/>
                </a:solidFill>
                <a:effectLst/>
                <a:latin typeface="Muli"/>
              </a:rPr>
              <a:t>BTKL: a = mX + mNaOH - m</a:t>
            </a:r>
            <a:r>
              <a:rPr lang="en-US" sz="2400" b="0" i="0" baseline="-25000" dirty="0" err="1">
                <a:solidFill>
                  <a:schemeClr val="bg1"/>
                </a:solidFill>
                <a:effectLst/>
                <a:latin typeface="Muli"/>
              </a:rPr>
              <a:t>glixerol</a:t>
            </a:r>
            <a:r>
              <a:rPr lang="vi-VN" sz="2400" b="0" i="0" dirty="0">
                <a:solidFill>
                  <a:schemeClr val="bg1"/>
                </a:solidFill>
                <a:effectLst/>
                <a:latin typeface="Muli"/>
              </a:rPr>
              <a:t> = 17.8 + 0.06. 40 – 0.02.92 =18,36(g)</a:t>
            </a:r>
          </a:p>
        </p:txBody>
      </p:sp>
      <p:sp>
        <p:nvSpPr>
          <p:cNvPr id="39" name="Explosion: 8 Points 38">
            <a:extLst>
              <a:ext uri="{FF2B5EF4-FFF2-40B4-BE49-F238E27FC236}">
                <a16:creationId xmlns:a16="http://schemas.microsoft.com/office/drawing/2014/main" id="{5B12C859-F502-4410-813E-CA1EAAE1B10F}"/>
              </a:ext>
            </a:extLst>
          </p:cNvPr>
          <p:cNvSpPr/>
          <p:nvPr/>
        </p:nvSpPr>
        <p:spPr>
          <a:xfrm>
            <a:off x="4425060" y="1897322"/>
            <a:ext cx="579120" cy="498439"/>
          </a:xfrm>
          <a:prstGeom prst="irregularSeal1">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Explosion: 8 Points 39">
            <a:extLst>
              <a:ext uri="{FF2B5EF4-FFF2-40B4-BE49-F238E27FC236}">
                <a16:creationId xmlns:a16="http://schemas.microsoft.com/office/drawing/2014/main" id="{46C96EC8-FFAB-48F8-B51F-869F0311E83C}"/>
              </a:ext>
            </a:extLst>
          </p:cNvPr>
          <p:cNvSpPr/>
          <p:nvPr/>
        </p:nvSpPr>
        <p:spPr>
          <a:xfrm>
            <a:off x="6213220" y="4953078"/>
            <a:ext cx="579120" cy="498439"/>
          </a:xfrm>
          <a:prstGeom prst="irregularSeal1">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BE1FFBEC-4E37-4464-8CE7-8CEF8270FA6E}"/>
              </a:ext>
            </a:extLst>
          </p:cNvPr>
          <p:cNvSpPr txBox="1"/>
          <p:nvPr/>
        </p:nvSpPr>
        <p:spPr>
          <a:xfrm>
            <a:off x="162559" y="73368"/>
            <a:ext cx="3281680" cy="584775"/>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200" b="1" i="0" u="none" strike="noStrike" kern="1200" cap="none" spc="0" normalizeH="0" baseline="0" noProof="1">
                <a:ln>
                  <a:noFill/>
                </a:ln>
                <a:solidFill>
                  <a:srgbClr val="FF0000"/>
                </a:solidFill>
                <a:effectLst/>
                <a:highlight>
                  <a:srgbClr val="FFFF00"/>
                </a:highlight>
                <a:uLnTx/>
                <a:uFillTx/>
                <a:latin typeface="Times New Roman" panose="02020603050405020304" pitchFamily="18" charset="0"/>
                <a:ea typeface="+mn-ea"/>
                <a:cs typeface="Times New Roman" panose="02020603050405020304" pitchFamily="18" charset="0"/>
              </a:rPr>
              <a:t>B / LUYỆN TẬP </a:t>
            </a:r>
          </a:p>
        </p:txBody>
      </p:sp>
    </p:spTree>
    <p:extLst>
      <p:ext uri="{BB962C8B-B14F-4D97-AF65-F5344CB8AC3E}">
        <p14:creationId xmlns:p14="http://schemas.microsoft.com/office/powerpoint/2010/main" val="327121234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par>
                          <p:cTn id="8" fill="hold">
                            <p:stCondLst>
                              <p:cond delay="500"/>
                            </p:stCondLst>
                            <p:childTnLst>
                              <p:par>
                                <p:cTn id="9" presetID="53" presetClass="entr" presetSubtype="52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p:cTn id="11" dur="500" fill="hold"/>
                                        <p:tgtEl>
                                          <p:spTgt spid="10"/>
                                        </p:tgtEl>
                                        <p:attrNameLst>
                                          <p:attrName>ppt_w</p:attrName>
                                        </p:attrNameLst>
                                      </p:cBhvr>
                                      <p:tavLst>
                                        <p:tav tm="0">
                                          <p:val>
                                            <p:fltVal val="0"/>
                                          </p:val>
                                        </p:tav>
                                        <p:tav tm="100000">
                                          <p:val>
                                            <p:strVal val="#ppt_w"/>
                                          </p:val>
                                        </p:tav>
                                      </p:tavLst>
                                    </p:anim>
                                    <p:anim calcmode="lin" valueType="num">
                                      <p:cBhvr>
                                        <p:cTn id="12" dur="500" fill="hold"/>
                                        <p:tgtEl>
                                          <p:spTgt spid="10"/>
                                        </p:tgtEl>
                                        <p:attrNameLst>
                                          <p:attrName>ppt_h</p:attrName>
                                        </p:attrNameLst>
                                      </p:cBhvr>
                                      <p:tavLst>
                                        <p:tav tm="0">
                                          <p:val>
                                            <p:fltVal val="0"/>
                                          </p:val>
                                        </p:tav>
                                        <p:tav tm="100000">
                                          <p:val>
                                            <p:strVal val="#ppt_h"/>
                                          </p:val>
                                        </p:tav>
                                      </p:tavLst>
                                    </p:anim>
                                    <p:animEffect transition="in" filter="fade">
                                      <p:cBhvr>
                                        <p:cTn id="13" dur="500"/>
                                        <p:tgtEl>
                                          <p:spTgt spid="10"/>
                                        </p:tgtEl>
                                      </p:cBhvr>
                                    </p:animEffect>
                                    <p:anim calcmode="lin" valueType="num">
                                      <p:cBhvr>
                                        <p:cTn id="14" dur="500" fill="hold"/>
                                        <p:tgtEl>
                                          <p:spTgt spid="10"/>
                                        </p:tgtEl>
                                        <p:attrNameLst>
                                          <p:attrName>ppt_x</p:attrName>
                                        </p:attrNameLst>
                                      </p:cBhvr>
                                      <p:tavLst>
                                        <p:tav tm="0">
                                          <p:val>
                                            <p:fltVal val="0.5"/>
                                          </p:val>
                                        </p:tav>
                                        <p:tav tm="100000">
                                          <p:val>
                                            <p:strVal val="#ppt_x"/>
                                          </p:val>
                                        </p:tav>
                                      </p:tavLst>
                                    </p:anim>
                                    <p:anim calcmode="lin" valueType="num">
                                      <p:cBhvr>
                                        <p:cTn id="15" dur="500" fill="hold"/>
                                        <p:tgtEl>
                                          <p:spTgt spid="10"/>
                                        </p:tgtEl>
                                        <p:attrNameLst>
                                          <p:attrName>ppt_y</p:attrName>
                                        </p:attrNameLst>
                                      </p:cBhvr>
                                      <p:tavLst>
                                        <p:tav tm="0">
                                          <p:val>
                                            <p:fltVal val="0.5"/>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barn(inVertical)">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wipe(down)">
                                      <p:cBhvr>
                                        <p:cTn id="25" dur="580">
                                          <p:stCondLst>
                                            <p:cond delay="0"/>
                                          </p:stCondLst>
                                        </p:cTn>
                                        <p:tgtEl>
                                          <p:spTgt spid="36"/>
                                        </p:tgtEl>
                                      </p:cBhvr>
                                    </p:animEffect>
                                    <p:anim calcmode="lin" valueType="num">
                                      <p:cBhvr>
                                        <p:cTn id="26" dur="1822" tmFilter="0,0; 0.14,0.36; 0.43,0.73; 0.71,0.91; 1.0,1.0">
                                          <p:stCondLst>
                                            <p:cond delay="0"/>
                                          </p:stCondLst>
                                        </p:cTn>
                                        <p:tgtEl>
                                          <p:spTgt spid="36"/>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6"/>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6"/>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6"/>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6"/>
                                        </p:tgtEl>
                                        <p:attrNameLst>
                                          <p:attrName>ppt_y</p:attrName>
                                        </p:attrNameLst>
                                      </p:cBhvr>
                                      <p:tavLst>
                                        <p:tav tm="0" fmla="#ppt_y-sin(pi*$)/81">
                                          <p:val>
                                            <p:fltVal val="0"/>
                                          </p:val>
                                        </p:tav>
                                        <p:tav tm="100000">
                                          <p:val>
                                            <p:fltVal val="1"/>
                                          </p:val>
                                        </p:tav>
                                      </p:tavLst>
                                    </p:anim>
                                    <p:animScale>
                                      <p:cBhvr>
                                        <p:cTn id="31" dur="26">
                                          <p:stCondLst>
                                            <p:cond delay="650"/>
                                          </p:stCondLst>
                                        </p:cTn>
                                        <p:tgtEl>
                                          <p:spTgt spid="36"/>
                                        </p:tgtEl>
                                      </p:cBhvr>
                                      <p:to x="100000" y="60000"/>
                                    </p:animScale>
                                    <p:animScale>
                                      <p:cBhvr>
                                        <p:cTn id="32" dur="166" decel="50000">
                                          <p:stCondLst>
                                            <p:cond delay="676"/>
                                          </p:stCondLst>
                                        </p:cTn>
                                        <p:tgtEl>
                                          <p:spTgt spid="36"/>
                                        </p:tgtEl>
                                      </p:cBhvr>
                                      <p:to x="100000" y="100000"/>
                                    </p:animScale>
                                    <p:animScale>
                                      <p:cBhvr>
                                        <p:cTn id="33" dur="26">
                                          <p:stCondLst>
                                            <p:cond delay="1312"/>
                                          </p:stCondLst>
                                        </p:cTn>
                                        <p:tgtEl>
                                          <p:spTgt spid="36"/>
                                        </p:tgtEl>
                                      </p:cBhvr>
                                      <p:to x="100000" y="80000"/>
                                    </p:animScale>
                                    <p:animScale>
                                      <p:cBhvr>
                                        <p:cTn id="34" dur="166" decel="50000">
                                          <p:stCondLst>
                                            <p:cond delay="1338"/>
                                          </p:stCondLst>
                                        </p:cTn>
                                        <p:tgtEl>
                                          <p:spTgt spid="36"/>
                                        </p:tgtEl>
                                      </p:cBhvr>
                                      <p:to x="100000" y="100000"/>
                                    </p:animScale>
                                    <p:animScale>
                                      <p:cBhvr>
                                        <p:cTn id="35" dur="26">
                                          <p:stCondLst>
                                            <p:cond delay="1642"/>
                                          </p:stCondLst>
                                        </p:cTn>
                                        <p:tgtEl>
                                          <p:spTgt spid="36"/>
                                        </p:tgtEl>
                                      </p:cBhvr>
                                      <p:to x="100000" y="90000"/>
                                    </p:animScale>
                                    <p:animScale>
                                      <p:cBhvr>
                                        <p:cTn id="36" dur="166" decel="50000">
                                          <p:stCondLst>
                                            <p:cond delay="1668"/>
                                          </p:stCondLst>
                                        </p:cTn>
                                        <p:tgtEl>
                                          <p:spTgt spid="36"/>
                                        </p:tgtEl>
                                      </p:cBhvr>
                                      <p:to x="100000" y="100000"/>
                                    </p:animScale>
                                    <p:animScale>
                                      <p:cBhvr>
                                        <p:cTn id="37" dur="26">
                                          <p:stCondLst>
                                            <p:cond delay="1808"/>
                                          </p:stCondLst>
                                        </p:cTn>
                                        <p:tgtEl>
                                          <p:spTgt spid="36"/>
                                        </p:tgtEl>
                                      </p:cBhvr>
                                      <p:to x="100000" y="95000"/>
                                    </p:animScale>
                                    <p:animScale>
                                      <p:cBhvr>
                                        <p:cTn id="38" dur="166" decel="50000">
                                          <p:stCondLst>
                                            <p:cond delay="1834"/>
                                          </p:stCondLst>
                                        </p:cTn>
                                        <p:tgtEl>
                                          <p:spTgt spid="36"/>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grpId="0" nodeType="click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barn(inVertical)">
                                      <p:cBhvr>
                                        <p:cTn id="43" dur="500"/>
                                        <p:tgtEl>
                                          <p:spTgt spid="39"/>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5"/>
                                        </p:tgtEl>
                                        <p:attrNameLst>
                                          <p:attrName>style.visibility</p:attrName>
                                        </p:attrNameLst>
                                      </p:cBhvr>
                                      <p:to>
                                        <p:strVal val="visible"/>
                                      </p:to>
                                    </p:set>
                                    <p:anim calcmode="lin" valueType="num">
                                      <p:cBhvr additive="base">
                                        <p:cTn id="48" dur="500" fill="hold"/>
                                        <p:tgtEl>
                                          <p:spTgt spid="5"/>
                                        </p:tgtEl>
                                        <p:attrNameLst>
                                          <p:attrName>ppt_x</p:attrName>
                                        </p:attrNameLst>
                                      </p:cBhvr>
                                      <p:tavLst>
                                        <p:tav tm="0">
                                          <p:val>
                                            <p:strVal val="#ppt_x"/>
                                          </p:val>
                                        </p:tav>
                                        <p:tav tm="100000">
                                          <p:val>
                                            <p:strVal val="#ppt_x"/>
                                          </p:val>
                                        </p:tav>
                                      </p:tavLst>
                                    </p:anim>
                                    <p:anim calcmode="lin" valueType="num">
                                      <p:cBhvr additive="base">
                                        <p:cTn id="4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38"/>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6" presetClass="entr" presetSubtype="21" fill="hold" grpId="0" nodeType="clickEffect">
                                  <p:stCondLst>
                                    <p:cond delay="0"/>
                                  </p:stCondLst>
                                  <p:childTnLst>
                                    <p:set>
                                      <p:cBhvr>
                                        <p:cTn id="57" dur="1" fill="hold">
                                          <p:stCondLst>
                                            <p:cond delay="0"/>
                                          </p:stCondLst>
                                        </p:cTn>
                                        <p:tgtEl>
                                          <p:spTgt spid="40"/>
                                        </p:tgtEl>
                                        <p:attrNameLst>
                                          <p:attrName>style.visibility</p:attrName>
                                        </p:attrNameLst>
                                      </p:cBhvr>
                                      <p:to>
                                        <p:strVal val="visible"/>
                                      </p:to>
                                    </p:set>
                                    <p:animEffect transition="in" filter="barn(inVertical)">
                                      <p:cBhvr>
                                        <p:cTn id="58"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36" grpId="0" animBg="1"/>
      <p:bldP spid="38" grpId="0" animBg="1"/>
      <p:bldP spid="39" grpId="0" animBg="1"/>
      <p:bldP spid="4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id="{15B75378-E702-45A4-A29F-5A125392FE21}"/>
              </a:ext>
            </a:extLst>
          </p:cNvPr>
          <p:cNvGrpSpPr/>
          <p:nvPr/>
        </p:nvGrpSpPr>
        <p:grpSpPr>
          <a:xfrm>
            <a:off x="10883348" y="0"/>
            <a:ext cx="665921" cy="1848678"/>
            <a:chOff x="10883348" y="0"/>
            <a:chExt cx="665921" cy="1848678"/>
          </a:xfrm>
        </p:grpSpPr>
        <p:sp>
          <p:nvSpPr>
            <p:cNvPr id="11" name="矩形 10">
              <a:extLst>
                <a:ext uri="{FF2B5EF4-FFF2-40B4-BE49-F238E27FC236}">
                  <a16:creationId xmlns:a16="http://schemas.microsoft.com/office/drawing/2014/main" id="{62E7B390-621C-4BE1-9A71-0417037908AD}"/>
                </a:ext>
              </a:extLst>
            </p:cNvPr>
            <p:cNvSpPr/>
            <p:nvPr/>
          </p:nvSpPr>
          <p:spPr>
            <a:xfrm>
              <a:off x="10883348" y="0"/>
              <a:ext cx="665921" cy="1848678"/>
            </a:xfrm>
            <a:prstGeom prst="rect">
              <a:avLst/>
            </a:prstGeom>
            <a:solidFill>
              <a:srgbClr val="F3F4ED"/>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C00C471C-BB81-49DA-AEC8-A7E3E4A52A33}"/>
                </a:ext>
              </a:extLst>
            </p:cNvPr>
            <p:cNvSpPr txBox="1"/>
            <p:nvPr/>
          </p:nvSpPr>
          <p:spPr>
            <a:xfrm>
              <a:off x="10970086" y="270957"/>
              <a:ext cx="492443" cy="1426031"/>
            </a:xfrm>
            <a:prstGeom prst="rect">
              <a:avLst/>
            </a:prstGeom>
            <a:noFill/>
          </p:spPr>
          <p:txBody>
            <a:bodyPr vert="eaVert" wrap="none" rtlCol="0">
              <a:spAutoFit/>
            </a:bodyPr>
            <a:lstStyle/>
            <a:p>
              <a:r>
                <a:rPr lang="zh-CN" altLang="en-US" sz="2000" spc="600" dirty="0">
                  <a:solidFill>
                    <a:srgbClr val="3B3734"/>
                  </a:solidFill>
                  <a:latin typeface="宋体" panose="02010600030101010101" pitchFamily="2" charset="-122"/>
                  <a:ea typeface="宋体" panose="02010600030101010101" pitchFamily="2" charset="-122"/>
                </a:rPr>
                <a:t>标题文字</a:t>
              </a:r>
            </a:p>
          </p:txBody>
        </p:sp>
      </p:grpSp>
      <p:sp>
        <p:nvSpPr>
          <p:cNvPr id="2" name="Rectangle 1">
            <a:extLst>
              <a:ext uri="{FF2B5EF4-FFF2-40B4-BE49-F238E27FC236}">
                <a16:creationId xmlns:a16="http://schemas.microsoft.com/office/drawing/2014/main" id="{203BE4C1-B2DF-4F2D-9CFE-8C85D825F1D5}"/>
              </a:ext>
            </a:extLst>
          </p:cNvPr>
          <p:cNvSpPr>
            <a:spLocks noChangeArrowheads="1"/>
          </p:cNvSpPr>
          <p:nvPr/>
        </p:nvSpPr>
        <p:spPr bwMode="auto">
          <a:xfrm>
            <a:off x="73572" y="879182"/>
            <a:ext cx="11971283" cy="1938992"/>
          </a:xfrm>
          <a:prstGeom prst="rect">
            <a:avLst/>
          </a:prstGeom>
          <a:solidFill>
            <a:schemeClr val="accent5">
              <a:lumMod val="75000"/>
            </a:schemeClr>
          </a:solidFill>
          <a:ln>
            <a:noFill/>
          </a:ln>
          <a:effectLst/>
        </p:spPr>
        <p:txBody>
          <a:bodyPr vert="horz" wrap="square" lIns="91440" tIns="45720" rIns="317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FFFF00"/>
                </a:solidFill>
                <a:effectLst/>
                <a:latin typeface="Muli"/>
              </a:rPr>
              <a:t>Câu</a:t>
            </a:r>
            <a:r>
              <a:rPr kumimoji="0" lang="en-US" altLang="en-US" sz="2400" b="1" i="0" u="none" strike="noStrike" cap="none" normalizeH="0" baseline="0" dirty="0">
                <a:ln>
                  <a:noFill/>
                </a:ln>
                <a:solidFill>
                  <a:srgbClr val="FFFF00"/>
                </a:solidFill>
                <a:effectLst/>
                <a:latin typeface="Muli"/>
              </a:rPr>
              <a:t> 12:</a:t>
            </a:r>
            <a:r>
              <a:rPr kumimoji="0" lang="en-US" altLang="en-US" sz="2400" b="0" i="0" u="none" strike="noStrike" cap="none" normalizeH="0" baseline="0" dirty="0">
                <a:ln>
                  <a:noFill/>
                </a:ln>
                <a:solidFill>
                  <a:schemeClr val="bg1"/>
                </a:solidFill>
                <a:effectLst/>
                <a:latin typeface="Muli"/>
              </a:rPr>
              <a:t>Thủy </a:t>
            </a:r>
            <a:r>
              <a:rPr kumimoji="0" lang="en-US" altLang="en-US" sz="2400" b="0" i="0" u="none" strike="noStrike" cap="none" normalizeH="0" baseline="0" dirty="0" err="1">
                <a:ln>
                  <a:noFill/>
                </a:ln>
                <a:solidFill>
                  <a:schemeClr val="bg1"/>
                </a:solidFill>
                <a:effectLst/>
                <a:latin typeface="Muli"/>
              </a:rPr>
              <a:t>phân</a:t>
            </a: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hoàn</a:t>
            </a: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toàn</a:t>
            </a:r>
            <a:r>
              <a:rPr kumimoji="0" lang="en-US" altLang="en-US" sz="2400" b="0" i="0" u="none" strike="noStrike" cap="none" normalizeH="0" baseline="0" dirty="0">
                <a:ln>
                  <a:noFill/>
                </a:ln>
                <a:solidFill>
                  <a:schemeClr val="bg1"/>
                </a:solidFill>
                <a:effectLst/>
                <a:latin typeface="Muli"/>
              </a:rPr>
              <a:t> 0,1 mol </a:t>
            </a:r>
            <a:r>
              <a:rPr kumimoji="0" lang="en-US" altLang="en-US" sz="2400" b="0" i="0" u="none" strike="noStrike" cap="none" normalizeH="0" baseline="0" dirty="0" err="1">
                <a:ln>
                  <a:noFill/>
                </a:ln>
                <a:solidFill>
                  <a:schemeClr val="bg1"/>
                </a:solidFill>
                <a:effectLst/>
                <a:latin typeface="Muli"/>
              </a:rPr>
              <a:t>este</a:t>
            </a:r>
            <a:r>
              <a:rPr kumimoji="0" lang="en-US" altLang="en-US" sz="2400" b="0" i="0" u="none" strike="noStrike" cap="none" normalizeH="0" baseline="0" dirty="0">
                <a:ln>
                  <a:noFill/>
                </a:ln>
                <a:solidFill>
                  <a:schemeClr val="bg1"/>
                </a:solidFill>
                <a:effectLst/>
                <a:latin typeface="Muli"/>
              </a:rPr>
              <a:t> X </a:t>
            </a:r>
            <a:r>
              <a:rPr kumimoji="0" lang="en-US" altLang="en-US" sz="2400" b="0" i="0" u="none" strike="noStrike" cap="none" normalizeH="0" baseline="0" dirty="0" err="1">
                <a:ln>
                  <a:noFill/>
                </a:ln>
                <a:solidFill>
                  <a:schemeClr val="bg1"/>
                </a:solidFill>
                <a:effectLst/>
                <a:latin typeface="Muli"/>
              </a:rPr>
              <a:t>bằng</a:t>
            </a:r>
            <a:r>
              <a:rPr kumimoji="0" lang="en-US" altLang="en-US" sz="2400" b="0" i="0" u="none" strike="noStrike" cap="none" normalizeH="0" baseline="0" dirty="0">
                <a:ln>
                  <a:noFill/>
                </a:ln>
                <a:solidFill>
                  <a:schemeClr val="bg1"/>
                </a:solidFill>
                <a:effectLst/>
                <a:latin typeface="Muli"/>
              </a:rPr>
              <a:t> NaOH </a:t>
            </a:r>
            <a:r>
              <a:rPr kumimoji="0" lang="en-US" altLang="en-US" sz="2400" b="0" i="0" u="none" strike="noStrike" cap="none" normalizeH="0" baseline="0" dirty="0" err="1">
                <a:ln>
                  <a:noFill/>
                </a:ln>
                <a:solidFill>
                  <a:schemeClr val="bg1"/>
                </a:solidFill>
                <a:effectLst/>
                <a:latin typeface="Muli"/>
              </a:rPr>
              <a:t>thu</a:t>
            </a: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được</a:t>
            </a: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một</a:t>
            </a: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muối</a:t>
            </a: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của</a:t>
            </a: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axit</a:t>
            </a: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cacboxylic</a:t>
            </a:r>
            <a:r>
              <a:rPr kumimoji="0" lang="en-US" altLang="en-US" sz="2400" b="0" i="0" u="none" strike="noStrike" cap="none" normalizeH="0" baseline="0" dirty="0">
                <a:ln>
                  <a:noFill/>
                </a:ln>
                <a:solidFill>
                  <a:schemeClr val="bg1"/>
                </a:solidFill>
                <a:effectLst/>
                <a:latin typeface="Muli"/>
              </a:rPr>
              <a:t> Y </a:t>
            </a:r>
            <a:r>
              <a:rPr kumimoji="0" lang="en-US" altLang="en-US" sz="2400" b="0" i="0" u="none" strike="noStrike" cap="none" normalizeH="0" baseline="0" dirty="0" err="1">
                <a:ln>
                  <a:noFill/>
                </a:ln>
                <a:solidFill>
                  <a:schemeClr val="bg1"/>
                </a:solidFill>
                <a:effectLst/>
                <a:latin typeface="Muli"/>
              </a:rPr>
              <a:t>và</a:t>
            </a:r>
            <a:r>
              <a:rPr kumimoji="0" lang="en-US" altLang="en-US" sz="2400" b="0" i="0" u="none" strike="noStrike" cap="none" normalizeH="0" baseline="0" dirty="0">
                <a:ln>
                  <a:noFill/>
                </a:ln>
                <a:solidFill>
                  <a:schemeClr val="bg1"/>
                </a:solidFill>
                <a:effectLst/>
                <a:latin typeface="Muli"/>
              </a:rPr>
              <a:t> 7,6g </a:t>
            </a:r>
            <a:r>
              <a:rPr kumimoji="0" lang="en-US" altLang="en-US" sz="2400" b="0" i="0" u="none" strike="noStrike" cap="none" normalizeH="0" baseline="0" dirty="0" err="1">
                <a:ln>
                  <a:noFill/>
                </a:ln>
                <a:solidFill>
                  <a:schemeClr val="bg1"/>
                </a:solidFill>
                <a:effectLst/>
                <a:latin typeface="Muli"/>
              </a:rPr>
              <a:t>ancol</a:t>
            </a:r>
            <a:r>
              <a:rPr kumimoji="0" lang="en-US" altLang="en-US" sz="2400" b="0" i="0" u="none" strike="noStrike" cap="none" normalizeH="0" baseline="0" dirty="0">
                <a:ln>
                  <a:noFill/>
                </a:ln>
                <a:solidFill>
                  <a:schemeClr val="bg1"/>
                </a:solidFill>
                <a:effectLst/>
                <a:latin typeface="Muli"/>
              </a:rPr>
              <a:t> Z. </a:t>
            </a:r>
            <a:r>
              <a:rPr kumimoji="0" lang="en-US" altLang="en-US" sz="2400" b="0" i="0" u="none" strike="noStrike" cap="none" normalizeH="0" baseline="0" dirty="0" err="1">
                <a:ln>
                  <a:noFill/>
                </a:ln>
                <a:solidFill>
                  <a:schemeClr val="bg1"/>
                </a:solidFill>
                <a:effectLst/>
                <a:latin typeface="Muli"/>
              </a:rPr>
              <a:t>Chất</a:t>
            </a:r>
            <a:r>
              <a:rPr kumimoji="0" lang="en-US" altLang="en-US" sz="2400" b="0" i="0" u="none" strike="noStrike" cap="none" normalizeH="0" baseline="0" dirty="0">
                <a:ln>
                  <a:noFill/>
                </a:ln>
                <a:solidFill>
                  <a:schemeClr val="bg1"/>
                </a:solidFill>
                <a:effectLst/>
                <a:latin typeface="Muli"/>
              </a:rPr>
              <a:t> Y </a:t>
            </a:r>
            <a:r>
              <a:rPr kumimoji="0" lang="en-US" altLang="en-US" sz="2400" b="0" i="0" u="none" strike="noStrike" cap="none" normalizeH="0" baseline="0" dirty="0" err="1">
                <a:ln>
                  <a:noFill/>
                </a:ln>
                <a:solidFill>
                  <a:schemeClr val="bg1"/>
                </a:solidFill>
                <a:effectLst/>
                <a:latin typeface="Muli"/>
              </a:rPr>
              <a:t>có</a:t>
            </a: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phản</a:t>
            </a: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ứng</a:t>
            </a: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tráng</a:t>
            </a: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bạc</a:t>
            </a:r>
            <a:r>
              <a:rPr kumimoji="0" lang="en-US" altLang="en-US" sz="2400" b="0" i="0" u="none" strike="noStrike" cap="none" normalizeH="0" baseline="0" dirty="0">
                <a:ln>
                  <a:noFill/>
                </a:ln>
                <a:solidFill>
                  <a:schemeClr val="bg1"/>
                </a:solidFill>
                <a:effectLst/>
                <a:latin typeface="Muli"/>
              </a:rPr>
              <a:t>, Z </a:t>
            </a:r>
            <a:r>
              <a:rPr kumimoji="0" lang="en-US" altLang="en-US" sz="2400" b="0" i="0" u="none" strike="noStrike" cap="none" normalizeH="0" baseline="0" dirty="0" err="1">
                <a:ln>
                  <a:noFill/>
                </a:ln>
                <a:solidFill>
                  <a:schemeClr val="bg1"/>
                </a:solidFill>
                <a:effectLst/>
                <a:latin typeface="Muli"/>
              </a:rPr>
              <a:t>hòa</a:t>
            </a:r>
            <a:r>
              <a:rPr kumimoji="0" lang="en-US" altLang="en-US" sz="2400" b="0" i="0" u="none" strike="noStrike" cap="none" normalizeH="0" baseline="0" dirty="0">
                <a:ln>
                  <a:noFill/>
                </a:ln>
                <a:solidFill>
                  <a:schemeClr val="bg1"/>
                </a:solidFill>
                <a:effectLst/>
                <a:latin typeface="Muli"/>
              </a:rPr>
              <a:t> tan </a:t>
            </a:r>
            <a:r>
              <a:rPr kumimoji="0" lang="en-US" altLang="en-US" sz="2400" b="0" i="0" u="none" strike="noStrike" cap="none" normalizeH="0" baseline="0" dirty="0" err="1">
                <a:ln>
                  <a:noFill/>
                </a:ln>
                <a:solidFill>
                  <a:schemeClr val="bg1"/>
                </a:solidFill>
                <a:effectLst/>
                <a:latin typeface="Muli"/>
              </a:rPr>
              <a:t>được</a:t>
            </a:r>
            <a:r>
              <a:rPr kumimoji="0" lang="en-US" altLang="en-US" sz="2400" b="0" i="0" u="none" strike="noStrike" cap="none" normalizeH="0" baseline="0" dirty="0">
                <a:ln>
                  <a:noFill/>
                </a:ln>
                <a:solidFill>
                  <a:schemeClr val="bg1"/>
                </a:solidFill>
                <a:effectLst/>
                <a:latin typeface="Muli"/>
              </a:rPr>
              <a:t> Cu(OH)</a:t>
            </a:r>
            <a:r>
              <a:rPr kumimoji="0" lang="en-US" altLang="en-US" sz="2400" b="0" i="0" u="none" strike="noStrike" cap="none" normalizeH="0" baseline="-30000" dirty="0">
                <a:ln>
                  <a:noFill/>
                </a:ln>
                <a:solidFill>
                  <a:schemeClr val="bg1"/>
                </a:solidFill>
                <a:effectLst/>
                <a:latin typeface="Muli"/>
              </a:rPr>
              <a:t>2</a:t>
            </a: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cho</a:t>
            </a:r>
            <a:r>
              <a:rPr kumimoji="0" lang="en-US" altLang="en-US" sz="2400" b="0" i="0" u="none" strike="noStrike" cap="none" normalizeH="0" baseline="0" dirty="0">
                <a:ln>
                  <a:noFill/>
                </a:ln>
                <a:solidFill>
                  <a:schemeClr val="bg1"/>
                </a:solidFill>
                <a:effectLst/>
                <a:latin typeface="Muli"/>
              </a:rPr>
              <a:t> dung </a:t>
            </a:r>
            <a:r>
              <a:rPr kumimoji="0" lang="en-US" altLang="en-US" sz="2400" b="0" i="0" u="none" strike="noStrike" cap="none" normalizeH="0" baseline="0" dirty="0" err="1">
                <a:ln>
                  <a:noFill/>
                </a:ln>
                <a:solidFill>
                  <a:schemeClr val="bg1"/>
                </a:solidFill>
                <a:effectLst/>
                <a:latin typeface="Muli"/>
              </a:rPr>
              <a:t>dịch</a:t>
            </a: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màu</a:t>
            </a: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xanh</a:t>
            </a:r>
            <a:r>
              <a:rPr kumimoji="0" lang="en-US" altLang="en-US" sz="2400" b="0" i="0" u="none" strike="noStrike" cap="none" normalizeH="0" baseline="0" dirty="0">
                <a:ln>
                  <a:noFill/>
                </a:ln>
                <a:solidFill>
                  <a:schemeClr val="bg1"/>
                </a:solidFill>
                <a:effectLst/>
                <a:latin typeface="Muli"/>
              </a:rPr>
              <a:t> lam. </a:t>
            </a:r>
            <a:r>
              <a:rPr kumimoji="0" lang="en-US" altLang="en-US" sz="2400" b="0" i="0" u="none" strike="noStrike" cap="none" normalizeH="0" baseline="0" dirty="0" err="1">
                <a:ln>
                  <a:noFill/>
                </a:ln>
                <a:solidFill>
                  <a:schemeClr val="bg1"/>
                </a:solidFill>
                <a:effectLst/>
                <a:latin typeface="Muli"/>
              </a:rPr>
              <a:t>Công</a:t>
            </a: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thức</a:t>
            </a: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cấu</a:t>
            </a: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tạo</a:t>
            </a: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của</a:t>
            </a:r>
            <a:r>
              <a:rPr kumimoji="0" lang="en-US" altLang="en-US" sz="2400" b="0" i="0" u="none" strike="noStrike" cap="none" normalizeH="0" baseline="0" dirty="0">
                <a:ln>
                  <a:noFill/>
                </a:ln>
                <a:solidFill>
                  <a:schemeClr val="bg1"/>
                </a:solidFill>
                <a:effectLst/>
                <a:latin typeface="Muli"/>
              </a:rPr>
              <a:t> X </a:t>
            </a:r>
            <a:r>
              <a:rPr kumimoji="0" lang="en-US" altLang="en-US" sz="2400" b="0" i="0" u="none" strike="noStrike" cap="none" normalizeH="0" baseline="0" dirty="0" err="1">
                <a:ln>
                  <a:noFill/>
                </a:ln>
                <a:solidFill>
                  <a:schemeClr val="bg1"/>
                </a:solidFill>
                <a:effectLst/>
                <a:latin typeface="Muli"/>
              </a:rPr>
              <a:t>là</a:t>
            </a:r>
            <a:endParaRPr kumimoji="0" lang="en-US" altLang="en-US" sz="2400" b="0" i="0" u="none" strike="noStrike" cap="none" normalizeH="0" baseline="0" dirty="0">
              <a:ln>
                <a:noFill/>
              </a:ln>
              <a:solidFill>
                <a:schemeClr val="bg1"/>
              </a:solidFill>
              <a:effectLst/>
              <a:latin typeface="Muli"/>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bg1"/>
                </a:solidFill>
                <a:effectLst/>
                <a:latin typeface="Muli"/>
              </a:rPr>
              <a:t>	A. HCOOCH</a:t>
            </a:r>
            <a:r>
              <a:rPr kumimoji="0" lang="en-US" altLang="en-US" sz="2400" b="0" i="0" u="none" strike="noStrike" cap="none" normalizeH="0" baseline="-30000" dirty="0">
                <a:ln>
                  <a:noFill/>
                </a:ln>
                <a:solidFill>
                  <a:schemeClr val="bg1"/>
                </a:solidFill>
                <a:effectLst/>
                <a:latin typeface="Muli"/>
              </a:rPr>
              <a:t>2</a:t>
            </a:r>
            <a:r>
              <a:rPr kumimoji="0" lang="en-US" altLang="en-US" sz="2400" b="0" i="0" u="none" strike="noStrike" cap="none" normalizeH="0" baseline="0" dirty="0">
                <a:ln>
                  <a:noFill/>
                </a:ln>
                <a:solidFill>
                  <a:schemeClr val="bg1"/>
                </a:solidFill>
                <a:effectLst/>
                <a:latin typeface="Muli"/>
              </a:rPr>
              <a:t>CH</a:t>
            </a:r>
            <a:r>
              <a:rPr kumimoji="0" lang="en-US" altLang="en-US" sz="2400" b="0" i="0" u="none" strike="noStrike" cap="none" normalizeH="0" baseline="-30000" dirty="0">
                <a:ln>
                  <a:noFill/>
                </a:ln>
                <a:solidFill>
                  <a:schemeClr val="bg1"/>
                </a:solidFill>
                <a:effectLst/>
                <a:latin typeface="Muli"/>
              </a:rPr>
              <a:t>2</a:t>
            </a:r>
            <a:r>
              <a:rPr kumimoji="0" lang="en-US" altLang="en-US" sz="2400" b="0" i="0" u="none" strike="noStrike" cap="none" normalizeH="0" baseline="0" dirty="0">
                <a:ln>
                  <a:noFill/>
                </a:ln>
                <a:solidFill>
                  <a:schemeClr val="bg1"/>
                </a:solidFill>
                <a:effectLst/>
                <a:latin typeface="Muli"/>
              </a:rPr>
              <a:t>OOCCH</a:t>
            </a:r>
            <a:r>
              <a:rPr kumimoji="0" lang="en-US" altLang="en-US" sz="2400" b="0" i="0" u="none" strike="noStrike" cap="none" normalizeH="0" baseline="-30000" dirty="0">
                <a:ln>
                  <a:noFill/>
                </a:ln>
                <a:solidFill>
                  <a:schemeClr val="bg1"/>
                </a:solidFill>
                <a:effectLst/>
                <a:latin typeface="Muli"/>
              </a:rPr>
              <a:t>3</a:t>
            </a:r>
            <a:r>
              <a:rPr kumimoji="0" lang="en-US" altLang="en-US" sz="2400" b="0" i="0" u="none" strike="noStrike" cap="none" normalizeH="0" baseline="0" dirty="0">
                <a:ln>
                  <a:noFill/>
                </a:ln>
                <a:solidFill>
                  <a:schemeClr val="bg1"/>
                </a:solidFill>
                <a:effectLst/>
                <a:latin typeface="Muli"/>
              </a:rPr>
              <a:t>.		B.</a:t>
            </a:r>
            <a:r>
              <a:rPr kumimoji="0" lang="en-US" altLang="en-US" sz="2400" b="0" i="0" u="none" strike="noStrike" cap="none" normalizeH="0" dirty="0">
                <a:ln>
                  <a:noFill/>
                </a:ln>
                <a:solidFill>
                  <a:schemeClr val="bg1"/>
                </a:solidFill>
                <a:effectLst/>
                <a:latin typeface="Muli"/>
              </a:rPr>
              <a:t> </a:t>
            </a:r>
            <a:r>
              <a:rPr kumimoji="0" lang="en-US" altLang="en-US" sz="2400" b="0" i="0" u="none" strike="noStrike" cap="none" normalizeH="0" baseline="0" dirty="0">
                <a:ln>
                  <a:noFill/>
                </a:ln>
                <a:solidFill>
                  <a:schemeClr val="bg1"/>
                </a:solidFill>
                <a:effectLst/>
                <a:latin typeface="Muli"/>
              </a:rPr>
              <a:t>HCOOCH</a:t>
            </a:r>
            <a:r>
              <a:rPr kumimoji="0" lang="en-US" altLang="en-US" sz="2400" b="0" i="0" u="none" strike="noStrike" cap="none" normalizeH="0" baseline="-30000" dirty="0">
                <a:ln>
                  <a:noFill/>
                </a:ln>
                <a:solidFill>
                  <a:schemeClr val="bg1"/>
                </a:solidFill>
                <a:effectLst/>
                <a:latin typeface="Muli"/>
              </a:rPr>
              <a:t>2</a:t>
            </a:r>
            <a:r>
              <a:rPr kumimoji="0" lang="en-US" altLang="en-US" sz="2400" b="0" i="0" u="none" strike="noStrike" cap="none" normalizeH="0" baseline="0" dirty="0">
                <a:ln>
                  <a:noFill/>
                </a:ln>
                <a:solidFill>
                  <a:schemeClr val="bg1"/>
                </a:solidFill>
                <a:effectLst/>
                <a:latin typeface="Muli"/>
              </a:rPr>
              <a:t>CH(CH</a:t>
            </a:r>
            <a:r>
              <a:rPr kumimoji="0" lang="en-US" altLang="en-US" sz="2400" b="0" i="0" u="none" strike="noStrike" cap="none" normalizeH="0" baseline="-30000" dirty="0">
                <a:ln>
                  <a:noFill/>
                </a:ln>
                <a:solidFill>
                  <a:schemeClr val="bg1"/>
                </a:solidFill>
                <a:effectLst/>
                <a:latin typeface="Muli"/>
              </a:rPr>
              <a:t>3</a:t>
            </a:r>
            <a:r>
              <a:rPr kumimoji="0" lang="en-US" altLang="en-US" sz="2400" b="0" i="0" u="none" strike="noStrike" cap="none" normalizeH="0" baseline="0" dirty="0">
                <a:ln>
                  <a:noFill/>
                </a:ln>
                <a:solidFill>
                  <a:schemeClr val="bg1"/>
                </a:solidFill>
                <a:effectLst/>
                <a:latin typeface="Muli"/>
              </a:rPr>
              <a:t>)OOCH.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bg1"/>
                </a:solidFill>
                <a:effectLst/>
                <a:latin typeface="Muli"/>
              </a:rPr>
              <a:t>	C. HCOOCH</a:t>
            </a:r>
            <a:r>
              <a:rPr kumimoji="0" lang="en-US" altLang="en-US" sz="2400" b="0" i="0" u="none" strike="noStrike" cap="none" normalizeH="0" baseline="-30000" dirty="0">
                <a:ln>
                  <a:noFill/>
                </a:ln>
                <a:solidFill>
                  <a:schemeClr val="bg1"/>
                </a:solidFill>
                <a:effectLst/>
                <a:latin typeface="Muli"/>
              </a:rPr>
              <a:t>2</a:t>
            </a:r>
            <a:r>
              <a:rPr kumimoji="0" lang="en-US" altLang="en-US" sz="2400" b="0" i="0" u="none" strike="noStrike" cap="none" normalizeH="0" baseline="0" dirty="0">
                <a:ln>
                  <a:noFill/>
                </a:ln>
                <a:solidFill>
                  <a:schemeClr val="bg1"/>
                </a:solidFill>
                <a:effectLst/>
                <a:latin typeface="Muli"/>
              </a:rPr>
              <a:t>CH</a:t>
            </a:r>
            <a:r>
              <a:rPr kumimoji="0" lang="en-US" altLang="en-US" sz="2400" b="0" i="0" u="none" strike="noStrike" cap="none" normalizeH="0" baseline="-30000" dirty="0">
                <a:ln>
                  <a:noFill/>
                </a:ln>
                <a:solidFill>
                  <a:schemeClr val="bg1"/>
                </a:solidFill>
                <a:effectLst/>
                <a:latin typeface="Muli"/>
              </a:rPr>
              <a:t>2</a:t>
            </a:r>
            <a:r>
              <a:rPr kumimoji="0" lang="en-US" altLang="en-US" sz="2400" b="0" i="0" u="none" strike="noStrike" cap="none" normalizeH="0" baseline="0" dirty="0">
                <a:ln>
                  <a:noFill/>
                </a:ln>
                <a:solidFill>
                  <a:schemeClr val="bg1"/>
                </a:solidFill>
                <a:effectLst/>
                <a:latin typeface="Muli"/>
              </a:rPr>
              <a:t>CH</a:t>
            </a:r>
            <a:r>
              <a:rPr kumimoji="0" lang="en-US" altLang="en-US" sz="2400" b="0" i="0" u="none" strike="noStrike" cap="none" normalizeH="0" baseline="-30000" dirty="0">
                <a:ln>
                  <a:noFill/>
                </a:ln>
                <a:solidFill>
                  <a:schemeClr val="bg1"/>
                </a:solidFill>
                <a:effectLst/>
                <a:latin typeface="Muli"/>
              </a:rPr>
              <a:t>2</a:t>
            </a:r>
            <a:r>
              <a:rPr kumimoji="0" lang="en-US" altLang="en-US" sz="2400" b="0" i="0" u="none" strike="noStrike" cap="none" normalizeH="0" baseline="0" dirty="0">
                <a:ln>
                  <a:noFill/>
                </a:ln>
                <a:solidFill>
                  <a:schemeClr val="bg1"/>
                </a:solidFill>
                <a:effectLst/>
                <a:latin typeface="Muli"/>
              </a:rPr>
              <a:t>OOCH.		D.</a:t>
            </a:r>
            <a:r>
              <a:rPr kumimoji="0" lang="en-US" altLang="en-US" sz="2400" b="0" i="0" u="none" strike="noStrike" cap="none" normalizeH="0" dirty="0">
                <a:ln>
                  <a:noFill/>
                </a:ln>
                <a:solidFill>
                  <a:schemeClr val="bg1"/>
                </a:solidFill>
                <a:effectLst/>
                <a:latin typeface="Muli"/>
              </a:rPr>
              <a:t> </a:t>
            </a:r>
            <a:r>
              <a:rPr kumimoji="0" lang="en-US" altLang="en-US" sz="2400" b="0" i="0" u="none" strike="noStrike" cap="none" normalizeH="0" baseline="0" dirty="0">
                <a:ln>
                  <a:noFill/>
                </a:ln>
                <a:solidFill>
                  <a:schemeClr val="bg1"/>
                </a:solidFill>
                <a:effectLst/>
                <a:latin typeface="Muli"/>
              </a:rPr>
              <a:t>CH</a:t>
            </a:r>
            <a:r>
              <a:rPr kumimoji="0" lang="en-US" altLang="en-US" sz="2400" b="0" i="0" u="none" strike="noStrike" cap="none" normalizeH="0" baseline="-30000" dirty="0">
                <a:ln>
                  <a:noFill/>
                </a:ln>
                <a:solidFill>
                  <a:schemeClr val="bg1"/>
                </a:solidFill>
                <a:effectLst/>
                <a:latin typeface="Muli"/>
              </a:rPr>
              <a:t>3</a:t>
            </a:r>
            <a:r>
              <a:rPr kumimoji="0" lang="en-US" altLang="en-US" sz="2400" b="0" i="0" u="none" strike="noStrike" cap="none" normalizeH="0" baseline="0" dirty="0">
                <a:ln>
                  <a:noFill/>
                </a:ln>
                <a:solidFill>
                  <a:schemeClr val="bg1"/>
                </a:solidFill>
                <a:effectLst/>
                <a:latin typeface="Muli"/>
              </a:rPr>
              <a:t>COOCH</a:t>
            </a:r>
            <a:r>
              <a:rPr kumimoji="0" lang="en-US" altLang="en-US" sz="2400" b="0" i="0" u="none" strike="noStrike" cap="none" normalizeH="0" baseline="-30000" dirty="0">
                <a:ln>
                  <a:noFill/>
                </a:ln>
                <a:solidFill>
                  <a:schemeClr val="bg1"/>
                </a:solidFill>
                <a:effectLst/>
                <a:latin typeface="Muli"/>
              </a:rPr>
              <a:t>2</a:t>
            </a:r>
            <a:r>
              <a:rPr kumimoji="0" lang="en-US" altLang="en-US" sz="2400" b="0" i="0" u="none" strike="noStrike" cap="none" normalizeH="0" baseline="0" dirty="0">
                <a:ln>
                  <a:noFill/>
                </a:ln>
                <a:solidFill>
                  <a:schemeClr val="bg1"/>
                </a:solidFill>
                <a:effectLst/>
                <a:latin typeface="Muli"/>
              </a:rPr>
              <a:t>CH</a:t>
            </a:r>
            <a:r>
              <a:rPr kumimoji="0" lang="en-US" altLang="en-US" sz="2400" b="0" i="0" u="none" strike="noStrike" cap="none" normalizeH="0" baseline="-30000" dirty="0">
                <a:ln>
                  <a:noFill/>
                </a:ln>
                <a:solidFill>
                  <a:schemeClr val="bg1"/>
                </a:solidFill>
                <a:effectLst/>
                <a:latin typeface="Muli"/>
              </a:rPr>
              <a:t>2</a:t>
            </a:r>
            <a:r>
              <a:rPr kumimoji="0" lang="en-US" altLang="en-US" sz="2400" b="0" i="0" u="none" strike="noStrike" cap="none" normalizeH="0" baseline="0" dirty="0">
                <a:ln>
                  <a:noFill/>
                </a:ln>
                <a:solidFill>
                  <a:schemeClr val="bg1"/>
                </a:solidFill>
                <a:effectLst/>
                <a:latin typeface="Muli"/>
              </a:rPr>
              <a:t>OOCCH</a:t>
            </a:r>
            <a:r>
              <a:rPr kumimoji="0" lang="en-US" altLang="en-US" sz="2400" b="0" i="0" u="none" strike="noStrike" cap="none" normalizeH="0" baseline="-30000" dirty="0">
                <a:ln>
                  <a:noFill/>
                </a:ln>
                <a:solidFill>
                  <a:schemeClr val="bg1"/>
                </a:solidFill>
                <a:effectLst/>
                <a:latin typeface="Muli"/>
              </a:rPr>
              <a:t>3</a:t>
            </a:r>
            <a:r>
              <a:rPr kumimoji="0" lang="en-US" altLang="en-US" sz="2400" b="0" i="0" u="none" strike="noStrike" cap="none" normalizeH="0" baseline="0" dirty="0">
                <a:ln>
                  <a:noFill/>
                </a:ln>
                <a:solidFill>
                  <a:schemeClr val="bg1"/>
                </a:solidFill>
                <a:effectLst/>
                <a:latin typeface="Muli"/>
              </a:rPr>
              <a:t>.</a:t>
            </a:r>
            <a:endParaRPr kumimoji="0" lang="en-US" altLang="en-US" sz="2400" b="0" i="0" u="none" strike="noStrike" cap="none" normalizeH="0" baseline="0" dirty="0">
              <a:ln>
                <a:noFill/>
              </a:ln>
              <a:solidFill>
                <a:schemeClr val="bg1"/>
              </a:solidFill>
              <a:effectLst/>
            </a:endParaRPr>
          </a:p>
        </p:txBody>
      </p:sp>
      <p:sp>
        <p:nvSpPr>
          <p:cNvPr id="53" name="TextBox 52">
            <a:extLst>
              <a:ext uri="{FF2B5EF4-FFF2-40B4-BE49-F238E27FC236}">
                <a16:creationId xmlns:a16="http://schemas.microsoft.com/office/drawing/2014/main" id="{BFB73C56-7449-4793-B474-5918C8CC7174}"/>
              </a:ext>
            </a:extLst>
          </p:cNvPr>
          <p:cNvSpPr txBox="1"/>
          <p:nvPr/>
        </p:nvSpPr>
        <p:spPr>
          <a:xfrm>
            <a:off x="110358" y="2818174"/>
            <a:ext cx="11971283" cy="1938992"/>
          </a:xfrm>
          <a:prstGeom prst="rect">
            <a:avLst/>
          </a:prstGeom>
          <a:noFill/>
          <a:ln>
            <a:solidFill>
              <a:srgbClr val="00B0F0"/>
            </a:solidFill>
          </a:ln>
        </p:spPr>
        <p:txBody>
          <a:bodyPr wrap="square">
            <a:spAutoFit/>
          </a:bodyPr>
          <a:lstStyle/>
          <a:p>
            <a:pPr algn="l"/>
            <a:r>
              <a:rPr lang="vi-VN" sz="2400" b="1" i="0" dirty="0">
                <a:solidFill>
                  <a:srgbClr val="FF9409"/>
                </a:solidFill>
                <a:effectLst/>
                <a:latin typeface="Muli"/>
              </a:rPr>
              <a:t>Hướng dẫn giải:</a:t>
            </a:r>
          </a:p>
          <a:p>
            <a:pPr algn="l"/>
            <a:r>
              <a:rPr lang="vi-VN" sz="2400" b="0" i="0" dirty="0">
                <a:solidFill>
                  <a:schemeClr val="bg1"/>
                </a:solidFill>
                <a:effectLst/>
                <a:latin typeface="Muli"/>
              </a:rPr>
              <a:t>Y có phản ứng tráng bạc → Y: HCOOH → Loại đáp án </a:t>
            </a:r>
            <a:r>
              <a:rPr lang="en-US" sz="2400" dirty="0">
                <a:solidFill>
                  <a:schemeClr val="bg1"/>
                </a:solidFill>
                <a:latin typeface="Muli"/>
              </a:rPr>
              <a:t>D</a:t>
            </a:r>
          </a:p>
          <a:p>
            <a:pPr algn="l"/>
            <a:r>
              <a:rPr lang="vi-VN" sz="2400" b="0" i="0" dirty="0">
                <a:solidFill>
                  <a:schemeClr val="bg1"/>
                </a:solidFill>
                <a:effectLst/>
                <a:latin typeface="Muli"/>
              </a:rPr>
              <a:t>nZ = nX = 0,1 mol → M</a:t>
            </a:r>
            <a:r>
              <a:rPr lang="vi-VN" sz="2400" b="0" i="0" baseline="-25000" dirty="0">
                <a:solidFill>
                  <a:schemeClr val="bg1"/>
                </a:solidFill>
                <a:effectLst/>
                <a:latin typeface="Muli"/>
              </a:rPr>
              <a:t>Z</a:t>
            </a:r>
            <a:r>
              <a:rPr lang="vi-VN" sz="2400" b="0" i="0" dirty="0">
                <a:solidFill>
                  <a:schemeClr val="bg1"/>
                </a:solidFill>
                <a:effectLst/>
                <a:latin typeface="Muli"/>
              </a:rPr>
              <a:t> = 76 → CTPT của Z là C</a:t>
            </a:r>
            <a:r>
              <a:rPr lang="vi-VN" sz="2400" b="0" i="0" baseline="-25000" dirty="0">
                <a:solidFill>
                  <a:schemeClr val="bg1"/>
                </a:solidFill>
                <a:effectLst/>
                <a:latin typeface="Muli"/>
              </a:rPr>
              <a:t>3</a:t>
            </a:r>
            <a:r>
              <a:rPr lang="vi-VN" sz="2400" b="0" i="0" dirty="0">
                <a:solidFill>
                  <a:schemeClr val="bg1"/>
                </a:solidFill>
                <a:effectLst/>
                <a:latin typeface="Muli"/>
              </a:rPr>
              <a:t>H</a:t>
            </a:r>
            <a:r>
              <a:rPr lang="vi-VN" sz="2400" b="0" i="0" baseline="-25000" dirty="0">
                <a:solidFill>
                  <a:schemeClr val="bg1"/>
                </a:solidFill>
                <a:effectLst/>
                <a:latin typeface="Muli"/>
              </a:rPr>
              <a:t>8</a:t>
            </a:r>
            <a:r>
              <a:rPr lang="vi-VN" sz="2400" b="0" i="0" dirty="0">
                <a:solidFill>
                  <a:schemeClr val="bg1"/>
                </a:solidFill>
                <a:effectLst/>
                <a:latin typeface="Muli"/>
              </a:rPr>
              <a:t>O</a:t>
            </a:r>
            <a:r>
              <a:rPr lang="vi-VN" sz="2400" b="0" i="0" baseline="-25000" dirty="0">
                <a:solidFill>
                  <a:schemeClr val="bg1"/>
                </a:solidFill>
                <a:effectLst/>
                <a:latin typeface="Muli"/>
              </a:rPr>
              <a:t>2</a:t>
            </a:r>
            <a:endParaRPr lang="vi-VN" sz="2400" b="0" i="0" dirty="0">
              <a:solidFill>
                <a:schemeClr val="bg1"/>
              </a:solidFill>
              <a:effectLst/>
              <a:latin typeface="Muli"/>
            </a:endParaRPr>
          </a:p>
          <a:p>
            <a:pPr algn="l"/>
            <a:r>
              <a:rPr lang="vi-VN" sz="2400" b="0" i="0" dirty="0">
                <a:solidFill>
                  <a:schemeClr val="bg1"/>
                </a:solidFill>
                <a:effectLst/>
                <a:latin typeface="Muli"/>
              </a:rPr>
              <a:t>Z hòa tan được Cu(OH)</a:t>
            </a:r>
            <a:r>
              <a:rPr lang="vi-VN" sz="2400" b="0" i="0" baseline="-25000" dirty="0">
                <a:solidFill>
                  <a:schemeClr val="bg1"/>
                </a:solidFill>
                <a:effectLst/>
                <a:latin typeface="Muli"/>
              </a:rPr>
              <a:t>2 </a:t>
            </a:r>
            <a:r>
              <a:rPr lang="vi-VN" sz="2400" b="0" i="0" dirty="0">
                <a:solidFill>
                  <a:schemeClr val="bg1"/>
                </a:solidFill>
                <a:effectLst/>
                <a:latin typeface="Muli"/>
              </a:rPr>
              <a:t>cho dung dịch màu xanh lam → Z: CH</a:t>
            </a:r>
            <a:r>
              <a:rPr lang="vi-VN" sz="2400" b="0" i="0" baseline="-25000" dirty="0">
                <a:solidFill>
                  <a:schemeClr val="bg1"/>
                </a:solidFill>
                <a:effectLst/>
                <a:latin typeface="Muli"/>
              </a:rPr>
              <a:t>2</a:t>
            </a:r>
            <a:r>
              <a:rPr lang="vi-VN" sz="2400" b="0" i="0" dirty="0">
                <a:solidFill>
                  <a:schemeClr val="bg1"/>
                </a:solidFill>
                <a:effectLst/>
                <a:latin typeface="Muli"/>
              </a:rPr>
              <a:t>OHCH(OH)CH</a:t>
            </a:r>
            <a:r>
              <a:rPr lang="vi-VN" sz="2400" b="0" i="0" baseline="-25000" dirty="0">
                <a:solidFill>
                  <a:schemeClr val="bg1"/>
                </a:solidFill>
                <a:effectLst/>
                <a:latin typeface="Muli"/>
              </a:rPr>
              <a:t>3</a:t>
            </a:r>
            <a:r>
              <a:rPr lang="en-US" sz="2400" baseline="-25000" dirty="0">
                <a:solidFill>
                  <a:schemeClr val="bg1"/>
                </a:solidFill>
                <a:latin typeface="Muli"/>
              </a:rPr>
              <a:t> </a:t>
            </a:r>
            <a:r>
              <a:rPr lang="vi-VN" sz="2400" b="0" i="0" dirty="0">
                <a:solidFill>
                  <a:schemeClr val="bg1"/>
                </a:solidFill>
                <a:effectLst/>
                <a:latin typeface="Muli"/>
              </a:rPr>
              <a:t>→ Loại đáp án C</a:t>
            </a:r>
            <a:r>
              <a:rPr lang="en-US" sz="2400" b="0" i="0" dirty="0">
                <a:solidFill>
                  <a:schemeClr val="bg1"/>
                </a:solidFill>
                <a:effectLst/>
                <a:latin typeface="Muli"/>
              </a:rPr>
              <a:t>,A</a:t>
            </a:r>
            <a:endParaRPr lang="vi-VN" sz="2400" b="0" i="0" dirty="0">
              <a:solidFill>
                <a:schemeClr val="bg1"/>
              </a:solidFill>
              <a:effectLst/>
              <a:latin typeface="Muli"/>
            </a:endParaRPr>
          </a:p>
          <a:p>
            <a:pPr algn="l"/>
            <a:r>
              <a:rPr lang="vi-VN" sz="2400" b="0" i="0" dirty="0">
                <a:solidFill>
                  <a:schemeClr val="bg1"/>
                </a:solidFill>
                <a:effectLst/>
                <a:latin typeface="Muli"/>
              </a:rPr>
              <a:t>→ X: HCOOCH</a:t>
            </a:r>
            <a:r>
              <a:rPr lang="vi-VN" sz="2400" b="0" i="0" baseline="-25000" dirty="0">
                <a:solidFill>
                  <a:schemeClr val="bg1"/>
                </a:solidFill>
                <a:effectLst/>
                <a:latin typeface="Muli"/>
              </a:rPr>
              <a:t>2</a:t>
            </a:r>
            <a:r>
              <a:rPr lang="vi-VN" sz="2400" b="0" i="0" dirty="0">
                <a:solidFill>
                  <a:schemeClr val="bg1"/>
                </a:solidFill>
                <a:effectLst/>
                <a:latin typeface="Muli"/>
              </a:rPr>
              <a:t>CH(CH</a:t>
            </a:r>
            <a:r>
              <a:rPr lang="vi-VN" sz="2400" b="0" i="0" baseline="-25000" dirty="0">
                <a:solidFill>
                  <a:schemeClr val="bg1"/>
                </a:solidFill>
                <a:effectLst/>
                <a:latin typeface="Muli"/>
              </a:rPr>
              <a:t>3</a:t>
            </a:r>
            <a:r>
              <a:rPr lang="vi-VN" sz="2400" b="0" i="0" dirty="0">
                <a:solidFill>
                  <a:schemeClr val="bg1"/>
                </a:solidFill>
                <a:effectLst/>
                <a:latin typeface="Muli"/>
              </a:rPr>
              <a:t>)OOCH</a:t>
            </a:r>
            <a:r>
              <a:rPr lang="en-US" sz="2400" b="0" i="0" dirty="0">
                <a:solidFill>
                  <a:schemeClr val="bg1"/>
                </a:solidFill>
                <a:effectLst/>
                <a:latin typeface="Muli"/>
              </a:rPr>
              <a:t> </a:t>
            </a:r>
            <a:r>
              <a:rPr lang="vi-VN" sz="2400" b="0" i="0" dirty="0">
                <a:solidFill>
                  <a:schemeClr val="bg1"/>
                </a:solidFill>
                <a:effectLst/>
                <a:latin typeface="Muli"/>
              </a:rPr>
              <a:t>→ Đáp án B</a:t>
            </a:r>
          </a:p>
        </p:txBody>
      </p:sp>
      <p:sp>
        <p:nvSpPr>
          <p:cNvPr id="60" name="Explosion: 8 Points 59">
            <a:extLst>
              <a:ext uri="{FF2B5EF4-FFF2-40B4-BE49-F238E27FC236}">
                <a16:creationId xmlns:a16="http://schemas.microsoft.com/office/drawing/2014/main" id="{930431E1-4C39-4C17-8946-AFF4D889D26D}"/>
              </a:ext>
            </a:extLst>
          </p:cNvPr>
          <p:cNvSpPr/>
          <p:nvPr/>
        </p:nvSpPr>
        <p:spPr>
          <a:xfrm>
            <a:off x="5349620" y="1992435"/>
            <a:ext cx="579120" cy="498439"/>
          </a:xfrm>
          <a:prstGeom prst="irregularSeal1">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3DD1C9B-BF1B-4E8A-AB59-A73439795DD0}"/>
              </a:ext>
            </a:extLst>
          </p:cNvPr>
          <p:cNvSpPr txBox="1"/>
          <p:nvPr/>
        </p:nvSpPr>
        <p:spPr>
          <a:xfrm>
            <a:off x="162559" y="73368"/>
            <a:ext cx="3281680" cy="584775"/>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200" b="1" i="0" u="none" strike="noStrike" kern="1200" cap="none" spc="0" normalizeH="0" baseline="0" noProof="1">
                <a:ln>
                  <a:noFill/>
                </a:ln>
                <a:solidFill>
                  <a:srgbClr val="FF0000"/>
                </a:solidFill>
                <a:effectLst/>
                <a:highlight>
                  <a:srgbClr val="FFFF00"/>
                </a:highlight>
                <a:uLnTx/>
                <a:uFillTx/>
                <a:latin typeface="Times New Roman" panose="02020603050405020304" pitchFamily="18" charset="0"/>
                <a:ea typeface="+mn-ea"/>
                <a:cs typeface="Times New Roman" panose="02020603050405020304" pitchFamily="18" charset="0"/>
              </a:rPr>
              <a:t>B / LUYỆN TẬP </a:t>
            </a:r>
          </a:p>
        </p:txBody>
      </p:sp>
    </p:spTree>
    <p:extLst>
      <p:ext uri="{BB962C8B-B14F-4D97-AF65-F5344CB8AC3E}">
        <p14:creationId xmlns:p14="http://schemas.microsoft.com/office/powerpoint/2010/main" val="25864903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53"/>
                                        </p:tgtEl>
                                        <p:attrNameLst>
                                          <p:attrName>style.visibility</p:attrName>
                                        </p:attrNameLst>
                                      </p:cBhvr>
                                      <p:to>
                                        <p:strVal val="visible"/>
                                      </p:to>
                                    </p:set>
                                    <p:animEffect transition="in" filter="circle(in)">
                                      <p:cBhvr>
                                        <p:cTn id="25" dur="2000"/>
                                        <p:tgtEl>
                                          <p:spTgt spid="53"/>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60"/>
                                        </p:tgtEl>
                                        <p:attrNameLst>
                                          <p:attrName>style.visibility</p:attrName>
                                        </p:attrNameLst>
                                      </p:cBhvr>
                                      <p:to>
                                        <p:strVal val="visible"/>
                                      </p:to>
                                    </p:set>
                                    <p:animEffect transition="in" filter="barn(inVertical)">
                                      <p:cBhvr>
                                        <p:cTn id="30"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3" grpId="0" animBg="1"/>
      <p:bldP spid="6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1C7BD73C-084D-4850-901D-7B29526496C1}"/>
              </a:ext>
            </a:extLst>
          </p:cNvPr>
          <p:cNvSpPr>
            <a:spLocks noChangeArrowheads="1"/>
          </p:cNvSpPr>
          <p:nvPr/>
        </p:nvSpPr>
        <p:spPr bwMode="auto">
          <a:xfrm>
            <a:off x="110356" y="676002"/>
            <a:ext cx="11971283" cy="1569660"/>
          </a:xfrm>
          <a:prstGeom prst="rect">
            <a:avLst/>
          </a:prstGeom>
          <a:solidFill>
            <a:schemeClr val="accent5">
              <a:lumMod val="75000"/>
            </a:schemeClr>
          </a:solidFill>
          <a:ln w="9525">
            <a:solidFill>
              <a:srgbClr val="00B0F0"/>
            </a:solidFill>
            <a:miter lim="800000"/>
            <a:headEnd/>
            <a:tailEnd/>
          </a:ln>
          <a:effectLst/>
        </p:spPr>
        <p:txBody>
          <a:bodyPr vert="horz" wrap="square" lIns="91440" tIns="45720" rIns="317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FFFF00"/>
                </a:solidFill>
                <a:effectLst/>
                <a:latin typeface="Muli"/>
              </a:rPr>
              <a:t>Câu</a:t>
            </a:r>
            <a:r>
              <a:rPr kumimoji="0" lang="en-US" altLang="en-US" sz="2400" b="1" i="0" u="none" strike="noStrike" cap="none" normalizeH="0" baseline="0" dirty="0">
                <a:ln>
                  <a:noFill/>
                </a:ln>
                <a:solidFill>
                  <a:srgbClr val="FFFF00"/>
                </a:solidFill>
                <a:effectLst/>
                <a:latin typeface="Muli"/>
              </a:rPr>
              <a:t> 13:</a:t>
            </a:r>
            <a:r>
              <a:rPr kumimoji="0" lang="en-US" altLang="en-US" sz="2400" b="0" i="0" u="none" strike="noStrike" cap="none" normalizeH="0" baseline="0" dirty="0">
                <a:ln>
                  <a:noFill/>
                </a:ln>
                <a:solidFill>
                  <a:schemeClr val="bg1"/>
                </a:solidFill>
                <a:effectLst/>
                <a:latin typeface="Muli"/>
              </a:rPr>
              <a:t>Cho 13,6 gam phenyl </a:t>
            </a:r>
            <a:r>
              <a:rPr kumimoji="0" lang="en-US" altLang="en-US" sz="2400" b="0" i="0" u="none" strike="noStrike" cap="none" normalizeH="0" baseline="0" dirty="0" err="1">
                <a:ln>
                  <a:noFill/>
                </a:ln>
                <a:solidFill>
                  <a:schemeClr val="bg1"/>
                </a:solidFill>
                <a:effectLst/>
                <a:latin typeface="Muli"/>
              </a:rPr>
              <a:t>axetat</a:t>
            </a: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tác</a:t>
            </a: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dụng</a:t>
            </a: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với</a:t>
            </a:r>
            <a:r>
              <a:rPr kumimoji="0" lang="en-US" altLang="en-US" sz="2400" b="0" i="0" u="none" strike="noStrike" cap="none" normalizeH="0" baseline="0" dirty="0">
                <a:ln>
                  <a:noFill/>
                </a:ln>
                <a:solidFill>
                  <a:schemeClr val="bg1"/>
                </a:solidFill>
                <a:effectLst/>
                <a:latin typeface="Muli"/>
              </a:rPr>
              <a:t> 200 ml dung </a:t>
            </a:r>
            <a:r>
              <a:rPr kumimoji="0" lang="en-US" altLang="en-US" sz="2400" b="0" i="0" u="none" strike="noStrike" cap="none" normalizeH="0" baseline="0" dirty="0" err="1">
                <a:ln>
                  <a:noFill/>
                </a:ln>
                <a:solidFill>
                  <a:schemeClr val="bg1"/>
                </a:solidFill>
                <a:effectLst/>
                <a:latin typeface="Muli"/>
              </a:rPr>
              <a:t>dịch</a:t>
            </a:r>
            <a:r>
              <a:rPr kumimoji="0" lang="en-US" altLang="en-US" sz="2400" b="0" i="0" u="none" strike="noStrike" cap="none" normalizeH="0" baseline="0" dirty="0">
                <a:ln>
                  <a:noFill/>
                </a:ln>
                <a:solidFill>
                  <a:schemeClr val="bg1"/>
                </a:solidFill>
                <a:effectLst/>
                <a:latin typeface="Muli"/>
              </a:rPr>
              <a:t> NaOH 1,5M </a:t>
            </a:r>
            <a:r>
              <a:rPr kumimoji="0" lang="en-US" altLang="en-US" sz="2400" b="0" i="0" u="none" strike="noStrike" cap="none" normalizeH="0" baseline="0" dirty="0" err="1">
                <a:ln>
                  <a:noFill/>
                </a:ln>
                <a:solidFill>
                  <a:schemeClr val="bg1"/>
                </a:solidFill>
                <a:effectLst/>
                <a:latin typeface="Muli"/>
              </a:rPr>
              <a:t>đun</a:t>
            </a: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nóng</a:t>
            </a:r>
            <a:r>
              <a:rPr kumimoji="0" lang="en-US" altLang="en-US" sz="2400" b="0" i="0" u="none" strike="noStrike" cap="none" normalizeH="0" baseline="0" dirty="0">
                <a:ln>
                  <a:noFill/>
                </a:ln>
                <a:solidFill>
                  <a:schemeClr val="bg1"/>
                </a:solidFill>
                <a:effectLst/>
                <a:latin typeface="Muli"/>
              </a:rPr>
              <a:t>. Sau </a:t>
            </a:r>
            <a:r>
              <a:rPr kumimoji="0" lang="en-US" altLang="en-US" sz="2400" b="0" i="0" u="none" strike="noStrike" cap="none" normalizeH="0" baseline="0" dirty="0" err="1">
                <a:ln>
                  <a:noFill/>
                </a:ln>
                <a:solidFill>
                  <a:schemeClr val="bg1"/>
                </a:solidFill>
                <a:effectLst/>
                <a:latin typeface="Muli"/>
              </a:rPr>
              <a:t>khi</a:t>
            </a: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phản</a:t>
            </a: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ứng</a:t>
            </a: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xảy</a:t>
            </a:r>
            <a:r>
              <a:rPr kumimoji="0" lang="en-US" altLang="en-US" sz="2400" b="0" i="0" u="none" strike="noStrike" cap="none" normalizeH="0" baseline="0" dirty="0">
                <a:ln>
                  <a:noFill/>
                </a:ln>
                <a:solidFill>
                  <a:schemeClr val="bg1"/>
                </a:solidFill>
                <a:effectLst/>
                <a:latin typeface="Muli"/>
              </a:rPr>
              <a:t> ra </a:t>
            </a:r>
            <a:r>
              <a:rPr kumimoji="0" lang="en-US" altLang="en-US" sz="2400" b="0" i="0" u="none" strike="noStrike" cap="none" normalizeH="0" baseline="0" dirty="0" err="1">
                <a:ln>
                  <a:noFill/>
                </a:ln>
                <a:solidFill>
                  <a:schemeClr val="bg1"/>
                </a:solidFill>
                <a:effectLst/>
                <a:latin typeface="Muli"/>
              </a:rPr>
              <a:t>hoàn</a:t>
            </a: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toàn</a:t>
            </a: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thu</a:t>
            </a: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được</a:t>
            </a:r>
            <a:r>
              <a:rPr kumimoji="0" lang="en-US" altLang="en-US" sz="2400" b="0" i="0" u="none" strike="noStrike" cap="none" normalizeH="0" baseline="0" dirty="0">
                <a:ln>
                  <a:noFill/>
                </a:ln>
                <a:solidFill>
                  <a:schemeClr val="bg1"/>
                </a:solidFill>
                <a:effectLst/>
                <a:latin typeface="Muli"/>
              </a:rPr>
              <a:t> dung </a:t>
            </a:r>
            <a:r>
              <a:rPr kumimoji="0" lang="en-US" altLang="en-US" sz="2400" b="0" i="0" u="none" strike="noStrike" cap="none" normalizeH="0" baseline="0" dirty="0" err="1">
                <a:ln>
                  <a:noFill/>
                </a:ln>
                <a:solidFill>
                  <a:schemeClr val="bg1"/>
                </a:solidFill>
                <a:effectLst/>
                <a:latin typeface="Muli"/>
              </a:rPr>
              <a:t>dịch</a:t>
            </a:r>
            <a:r>
              <a:rPr kumimoji="0" lang="en-US" altLang="en-US" sz="2400" b="0" i="0" u="none" strike="noStrike" cap="none" normalizeH="0" baseline="0" dirty="0">
                <a:ln>
                  <a:noFill/>
                </a:ln>
                <a:solidFill>
                  <a:schemeClr val="bg1"/>
                </a:solidFill>
                <a:effectLst/>
                <a:latin typeface="Muli"/>
              </a:rPr>
              <a:t> X. </a:t>
            </a:r>
            <a:r>
              <a:rPr kumimoji="0" lang="en-US" altLang="en-US" sz="2400" b="0" i="0" u="none" strike="noStrike" cap="none" normalizeH="0" baseline="0" dirty="0" err="1">
                <a:ln>
                  <a:noFill/>
                </a:ln>
                <a:solidFill>
                  <a:schemeClr val="bg1"/>
                </a:solidFill>
                <a:effectLst/>
                <a:latin typeface="Muli"/>
              </a:rPr>
              <a:t>Cô</a:t>
            </a: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cạn</a:t>
            </a:r>
            <a:r>
              <a:rPr kumimoji="0" lang="en-US" altLang="en-US" sz="2400" b="0" i="0" u="none" strike="noStrike" cap="none" normalizeH="0" baseline="0" dirty="0">
                <a:ln>
                  <a:noFill/>
                </a:ln>
                <a:solidFill>
                  <a:schemeClr val="bg1"/>
                </a:solidFill>
                <a:effectLst/>
                <a:latin typeface="Muli"/>
              </a:rPr>
              <a:t> X </a:t>
            </a:r>
            <a:r>
              <a:rPr kumimoji="0" lang="en-US" altLang="en-US" sz="2400" b="0" i="0" u="none" strike="noStrike" cap="none" normalizeH="0" baseline="0" dirty="0" err="1">
                <a:ln>
                  <a:noFill/>
                </a:ln>
                <a:solidFill>
                  <a:schemeClr val="bg1"/>
                </a:solidFill>
                <a:effectLst/>
                <a:latin typeface="Muli"/>
              </a:rPr>
              <a:t>thu</a:t>
            </a: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được</a:t>
            </a:r>
            <a:r>
              <a:rPr kumimoji="0" lang="en-US" altLang="en-US" sz="2400" b="0" i="0" u="none" strike="noStrike" cap="none" normalizeH="0" baseline="0" dirty="0">
                <a:ln>
                  <a:noFill/>
                </a:ln>
                <a:solidFill>
                  <a:schemeClr val="bg1"/>
                </a:solidFill>
                <a:effectLst/>
                <a:latin typeface="Muli"/>
              </a:rPr>
              <a:t> a gam </a:t>
            </a:r>
            <a:r>
              <a:rPr kumimoji="0" lang="en-US" altLang="en-US" sz="2400" b="0" i="0" u="none" strike="noStrike" cap="none" normalizeH="0" baseline="0" dirty="0" err="1">
                <a:ln>
                  <a:noFill/>
                </a:ln>
                <a:solidFill>
                  <a:schemeClr val="bg1"/>
                </a:solidFill>
                <a:effectLst/>
                <a:latin typeface="Muli"/>
              </a:rPr>
              <a:t>chất</a:t>
            </a: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rắn</a:t>
            </a:r>
            <a:r>
              <a:rPr kumimoji="0" lang="en-US" altLang="en-US" sz="2400" b="0" i="0" u="none" strike="noStrike" cap="none" normalizeH="0" baseline="0" dirty="0">
                <a:ln>
                  <a:noFill/>
                </a:ln>
                <a:solidFill>
                  <a:schemeClr val="bg1"/>
                </a:solidFill>
                <a:effectLst/>
                <a:latin typeface="Muli"/>
              </a:rPr>
              <a:t> khan. </a:t>
            </a:r>
            <a:r>
              <a:rPr kumimoji="0" lang="en-US" altLang="en-US" sz="2400" b="0" i="0" u="none" strike="noStrike" cap="none" normalizeH="0" baseline="0" dirty="0" err="1">
                <a:ln>
                  <a:noFill/>
                </a:ln>
                <a:solidFill>
                  <a:schemeClr val="bg1"/>
                </a:solidFill>
                <a:effectLst/>
                <a:latin typeface="Muli"/>
              </a:rPr>
              <a:t>Giá</a:t>
            </a: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trị</a:t>
            </a: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của</a:t>
            </a:r>
            <a:r>
              <a:rPr kumimoji="0" lang="en-US" altLang="en-US" sz="2400" b="0" i="0" u="none" strike="noStrike" cap="none" normalizeH="0" baseline="0" dirty="0">
                <a:ln>
                  <a:noFill/>
                </a:ln>
                <a:solidFill>
                  <a:schemeClr val="bg1"/>
                </a:solidFill>
                <a:effectLst/>
                <a:latin typeface="Muli"/>
              </a:rPr>
              <a:t> a </a:t>
            </a:r>
            <a:r>
              <a:rPr kumimoji="0" lang="en-US" altLang="en-US" sz="2400" b="0" i="0" u="none" strike="noStrike" cap="none" normalizeH="0" baseline="0" dirty="0" err="1">
                <a:ln>
                  <a:noFill/>
                </a:ln>
                <a:solidFill>
                  <a:schemeClr val="bg1"/>
                </a:solidFill>
                <a:effectLst/>
                <a:latin typeface="Muli"/>
              </a:rPr>
              <a:t>là</a:t>
            </a:r>
            <a:endParaRPr kumimoji="0" lang="en-US" altLang="en-US" sz="2400" b="0" i="0" u="none" strike="noStrike" cap="none" normalizeH="0" baseline="0" dirty="0">
              <a:ln>
                <a:noFill/>
              </a:ln>
              <a:solidFill>
                <a:schemeClr val="bg1"/>
              </a:solidFill>
              <a:effectLst/>
              <a:latin typeface="Muli"/>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bg1"/>
                </a:solidFill>
                <a:effectLst/>
                <a:latin typeface="Muli"/>
              </a:rPr>
              <a:t>	A. 12,2 gam.		B.</a:t>
            </a:r>
            <a:r>
              <a:rPr kumimoji="0" lang="en-US" altLang="en-US" sz="2400" b="0" i="0" u="none" strike="noStrike" cap="none" normalizeH="0" dirty="0">
                <a:ln>
                  <a:noFill/>
                </a:ln>
                <a:solidFill>
                  <a:schemeClr val="bg1"/>
                </a:solidFill>
                <a:effectLst/>
                <a:latin typeface="Muli"/>
              </a:rPr>
              <a:t> </a:t>
            </a:r>
            <a:r>
              <a:rPr kumimoji="0" lang="en-US" altLang="en-US" sz="2400" b="0" i="0" u="none" strike="noStrike" cap="none" normalizeH="0" baseline="0" dirty="0">
                <a:ln>
                  <a:noFill/>
                </a:ln>
                <a:solidFill>
                  <a:schemeClr val="bg1"/>
                </a:solidFill>
                <a:effectLst/>
                <a:latin typeface="Muli"/>
              </a:rPr>
              <a:t>16,2 gam		C.</a:t>
            </a:r>
            <a:r>
              <a:rPr kumimoji="0" lang="en-US" altLang="en-US" sz="2400" b="0" i="0" u="none" strike="noStrike" cap="none" normalizeH="0" dirty="0">
                <a:ln>
                  <a:noFill/>
                </a:ln>
                <a:solidFill>
                  <a:schemeClr val="bg1"/>
                </a:solidFill>
                <a:effectLst/>
                <a:latin typeface="Muli"/>
              </a:rPr>
              <a:t> </a:t>
            </a:r>
            <a:r>
              <a:rPr kumimoji="0" lang="en-US" altLang="en-US" sz="2400" b="0" i="0" u="none" strike="noStrike" cap="none" normalizeH="0" baseline="0" dirty="0">
                <a:ln>
                  <a:noFill/>
                </a:ln>
                <a:solidFill>
                  <a:schemeClr val="bg1"/>
                </a:solidFill>
                <a:effectLst/>
                <a:latin typeface="Muli"/>
              </a:rPr>
              <a:t>19,8 gam.		D.</a:t>
            </a:r>
            <a:r>
              <a:rPr kumimoji="0" lang="en-US" altLang="en-US" sz="2400" b="0" i="0" u="none" strike="noStrike" cap="none" normalizeH="0" dirty="0">
                <a:ln>
                  <a:noFill/>
                </a:ln>
                <a:solidFill>
                  <a:schemeClr val="bg1"/>
                </a:solidFill>
                <a:effectLst/>
                <a:latin typeface="Muli"/>
              </a:rPr>
              <a:t> </a:t>
            </a:r>
            <a:r>
              <a:rPr kumimoji="0" lang="en-US" altLang="en-US" sz="2400" b="0" i="0" u="none" strike="noStrike" cap="none" normalizeH="0" baseline="0" dirty="0">
                <a:ln>
                  <a:noFill/>
                </a:ln>
                <a:solidFill>
                  <a:schemeClr val="bg1"/>
                </a:solidFill>
                <a:effectLst/>
                <a:latin typeface="Muli"/>
              </a:rPr>
              <a:t>23,8 gam.</a:t>
            </a:r>
            <a:endParaRPr kumimoji="0" lang="en-US" altLang="en-US" sz="2400" b="0" i="0" u="none" strike="noStrike" cap="none" normalizeH="0" baseline="0" dirty="0">
              <a:ln>
                <a:noFill/>
              </a:ln>
              <a:solidFill>
                <a:schemeClr val="bg1"/>
              </a:solidFill>
              <a:effectLst/>
            </a:endParaRPr>
          </a:p>
        </p:txBody>
      </p:sp>
      <p:sp>
        <p:nvSpPr>
          <p:cNvPr id="3" name="Rectangle 1">
            <a:extLst>
              <a:ext uri="{FF2B5EF4-FFF2-40B4-BE49-F238E27FC236}">
                <a16:creationId xmlns:a16="http://schemas.microsoft.com/office/drawing/2014/main" id="{FAAE6A28-4184-494B-85F3-13456B6BB280}"/>
              </a:ext>
            </a:extLst>
          </p:cNvPr>
          <p:cNvSpPr>
            <a:spLocks noChangeArrowheads="1"/>
          </p:cNvSpPr>
          <p:nvPr/>
        </p:nvSpPr>
        <p:spPr bwMode="auto">
          <a:xfrm>
            <a:off x="218438" y="2245662"/>
            <a:ext cx="11755121" cy="4190850"/>
          </a:xfrm>
          <a:prstGeom prst="rect">
            <a:avLst/>
          </a:prstGeom>
          <a:solidFill>
            <a:schemeClr val="accent5">
              <a:lumMod val="75000"/>
            </a:schemeClr>
          </a:solidFill>
          <a:ln>
            <a:noFill/>
          </a:ln>
          <a:effec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FF9409"/>
                </a:solidFill>
                <a:effectLst/>
                <a:latin typeface="Muli"/>
              </a:rPr>
              <a:t>Hướng</a:t>
            </a:r>
            <a:r>
              <a:rPr kumimoji="0" lang="en-US" altLang="en-US" sz="2400" b="1" i="0" u="none" strike="noStrike" cap="none" normalizeH="0" baseline="0" dirty="0">
                <a:ln>
                  <a:noFill/>
                </a:ln>
                <a:solidFill>
                  <a:srgbClr val="FF9409"/>
                </a:solidFill>
                <a:effectLst/>
                <a:latin typeface="Muli"/>
              </a:rPr>
              <a:t> </a:t>
            </a:r>
            <a:r>
              <a:rPr kumimoji="0" lang="en-US" altLang="en-US" sz="2400" b="1" i="0" u="none" strike="noStrike" cap="none" normalizeH="0" baseline="0" dirty="0" err="1">
                <a:ln>
                  <a:noFill/>
                </a:ln>
                <a:solidFill>
                  <a:srgbClr val="FF9409"/>
                </a:solidFill>
                <a:effectLst/>
                <a:latin typeface="Muli"/>
              </a:rPr>
              <a:t>dẫn</a:t>
            </a:r>
            <a:r>
              <a:rPr kumimoji="0" lang="en-US" altLang="en-US" sz="2400" b="1" i="0" u="none" strike="noStrike" cap="none" normalizeH="0" baseline="0" dirty="0">
                <a:ln>
                  <a:noFill/>
                </a:ln>
                <a:solidFill>
                  <a:srgbClr val="FF9409"/>
                </a:solidFill>
                <a:effectLst/>
                <a:latin typeface="Muli"/>
              </a:rPr>
              <a:t> </a:t>
            </a:r>
            <a:r>
              <a:rPr kumimoji="0" lang="en-US" altLang="en-US" sz="2400" b="1" i="0" u="none" strike="noStrike" cap="none" normalizeH="0" baseline="0" dirty="0" err="1">
                <a:ln>
                  <a:noFill/>
                </a:ln>
                <a:solidFill>
                  <a:srgbClr val="FF9409"/>
                </a:solidFill>
                <a:effectLst/>
                <a:latin typeface="Muli"/>
              </a:rPr>
              <a:t>giải</a:t>
            </a:r>
            <a:r>
              <a:rPr kumimoji="0" lang="en-US" altLang="en-US" sz="2400" b="1" i="0" u="none" strike="noStrike" cap="none" normalizeH="0" baseline="0" dirty="0">
                <a:ln>
                  <a:noFill/>
                </a:ln>
                <a:solidFill>
                  <a:srgbClr val="FF9409"/>
                </a:solidFill>
                <a:effectLst/>
                <a:latin typeface="Muli"/>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bg1"/>
                </a:solidFill>
                <a:effectLst/>
                <a:latin typeface="Muli"/>
              </a:rPr>
              <a:t>nCH</a:t>
            </a:r>
            <a:r>
              <a:rPr kumimoji="0" lang="en-US" altLang="en-US" sz="2400" b="0" i="0" u="none" strike="noStrike" cap="none" normalizeH="0" baseline="-30000" dirty="0">
                <a:ln>
                  <a:noFill/>
                </a:ln>
                <a:solidFill>
                  <a:schemeClr val="bg1"/>
                </a:solidFill>
                <a:effectLst/>
                <a:latin typeface="Muli"/>
              </a:rPr>
              <a:t>3</a:t>
            </a:r>
            <a:r>
              <a:rPr kumimoji="0" lang="en-US" altLang="en-US" sz="2400" b="0" i="0" u="none" strike="noStrike" cap="none" normalizeH="0" baseline="0" dirty="0">
                <a:ln>
                  <a:noFill/>
                </a:ln>
                <a:solidFill>
                  <a:schemeClr val="bg1"/>
                </a:solidFill>
                <a:effectLst/>
                <a:latin typeface="Muli"/>
              </a:rPr>
              <a:t>COOC</a:t>
            </a:r>
            <a:r>
              <a:rPr kumimoji="0" lang="en-US" altLang="en-US" sz="2400" b="0" i="0" u="none" strike="noStrike" cap="none" normalizeH="0" baseline="-30000" dirty="0">
                <a:ln>
                  <a:noFill/>
                </a:ln>
                <a:solidFill>
                  <a:schemeClr val="bg1"/>
                </a:solidFill>
                <a:effectLst/>
                <a:latin typeface="Muli"/>
              </a:rPr>
              <a:t>6</a:t>
            </a:r>
            <a:r>
              <a:rPr kumimoji="0" lang="en-US" altLang="en-US" sz="2400" b="0" i="0" u="none" strike="noStrike" cap="none" normalizeH="0" baseline="0" dirty="0">
                <a:ln>
                  <a:noFill/>
                </a:ln>
                <a:solidFill>
                  <a:schemeClr val="bg1"/>
                </a:solidFill>
                <a:effectLst/>
                <a:latin typeface="Muli"/>
              </a:rPr>
              <a:t>H</a:t>
            </a:r>
            <a:r>
              <a:rPr kumimoji="0" lang="en-US" altLang="en-US" sz="2400" b="0" i="0" u="none" strike="noStrike" cap="none" normalizeH="0" baseline="-30000" dirty="0">
                <a:ln>
                  <a:noFill/>
                </a:ln>
                <a:solidFill>
                  <a:schemeClr val="bg1"/>
                </a:solidFill>
                <a:effectLst/>
                <a:latin typeface="Muli"/>
              </a:rPr>
              <a:t>5</a:t>
            </a:r>
            <a:r>
              <a:rPr kumimoji="0" lang="en-US" altLang="en-US" sz="2400" b="0" i="0" u="none" strike="noStrike" cap="none" normalizeH="0" baseline="0" dirty="0">
                <a:ln>
                  <a:noFill/>
                </a:ln>
                <a:solidFill>
                  <a:schemeClr val="bg1"/>
                </a:solidFill>
                <a:effectLst/>
                <a:latin typeface="Muli"/>
              </a:rPr>
              <a:t> = 13,6/136 = 0,1 mol  ; </a:t>
            </a:r>
            <a:r>
              <a:rPr kumimoji="0" lang="en-US" altLang="en-US" sz="2400" b="0" i="0" u="none" strike="noStrike" cap="none" normalizeH="0" baseline="0" dirty="0" err="1">
                <a:ln>
                  <a:noFill/>
                </a:ln>
                <a:solidFill>
                  <a:schemeClr val="bg1"/>
                </a:solidFill>
                <a:effectLst/>
                <a:latin typeface="Muli"/>
              </a:rPr>
              <a:t>nNaOH</a:t>
            </a:r>
            <a:r>
              <a:rPr kumimoji="0" lang="en-US" altLang="en-US" sz="2400" b="0" i="0" u="none" strike="noStrike" cap="none" normalizeH="0" baseline="0" dirty="0">
                <a:ln>
                  <a:noFill/>
                </a:ln>
                <a:solidFill>
                  <a:schemeClr val="bg1"/>
                </a:solidFill>
                <a:effectLst/>
                <a:latin typeface="Muli"/>
              </a:rPr>
              <a:t> = 1,5. 0,2 = 0,3 mol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bg1"/>
                </a:solidFill>
                <a:effectLst/>
                <a:latin typeface="Muli"/>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chemeClr val="bg1"/>
              </a:solidFill>
              <a:latin typeface="Muli"/>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bg1"/>
              </a:solidFill>
              <a:effectLst/>
              <a:latin typeface="Muli"/>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bg1"/>
              </a:solidFill>
              <a:effectLst/>
              <a:latin typeface="Muli"/>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bg1"/>
              </a:solidFill>
              <a:effectLst/>
              <a:latin typeface="Muli"/>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Chất</a:t>
            </a: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rắn</a:t>
            </a:r>
            <a:r>
              <a:rPr kumimoji="0" lang="en-US" altLang="en-US" sz="2400" b="0" i="0" u="none" strike="noStrike" cap="none" normalizeH="0" baseline="0" dirty="0">
                <a:ln>
                  <a:noFill/>
                </a:ln>
                <a:solidFill>
                  <a:schemeClr val="bg1"/>
                </a:solidFill>
                <a:effectLst/>
                <a:latin typeface="Muli"/>
              </a:rPr>
              <a:t> khan </a:t>
            </a:r>
            <a:r>
              <a:rPr kumimoji="0" lang="en-US" altLang="en-US" sz="2400" b="0" i="0" u="none" strike="noStrike" cap="none" normalizeH="0" baseline="0" dirty="0" err="1">
                <a:ln>
                  <a:noFill/>
                </a:ln>
                <a:solidFill>
                  <a:schemeClr val="bg1"/>
                </a:solidFill>
                <a:effectLst/>
                <a:latin typeface="Muli"/>
              </a:rPr>
              <a:t>sau</a:t>
            </a: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khi</a:t>
            </a: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cô</a:t>
            </a: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cạn</a:t>
            </a:r>
            <a:r>
              <a:rPr kumimoji="0" lang="en-US" altLang="en-US" sz="2400" b="0" i="0" u="none" strike="noStrike" cap="none" normalizeH="0" baseline="0" dirty="0">
                <a:ln>
                  <a:noFill/>
                </a:ln>
                <a:solidFill>
                  <a:schemeClr val="bg1"/>
                </a:solidFill>
                <a:effectLst/>
                <a:latin typeface="Muli"/>
              </a:rPr>
              <a:t> dung </a:t>
            </a:r>
            <a:r>
              <a:rPr kumimoji="0" lang="en-US" altLang="en-US" sz="2400" b="0" i="0" u="none" strike="noStrike" cap="none" normalizeH="0" baseline="0" dirty="0" err="1">
                <a:ln>
                  <a:noFill/>
                </a:ln>
                <a:solidFill>
                  <a:schemeClr val="bg1"/>
                </a:solidFill>
                <a:effectLst/>
                <a:latin typeface="Muli"/>
              </a:rPr>
              <a:t>dịch</a:t>
            </a:r>
            <a:r>
              <a:rPr kumimoji="0" lang="en-US" altLang="en-US" sz="2400" b="0" i="0" u="none" strike="noStrike" cap="none" normalizeH="0" baseline="0" dirty="0">
                <a:ln>
                  <a:noFill/>
                </a:ln>
                <a:solidFill>
                  <a:schemeClr val="bg1"/>
                </a:solidFill>
                <a:effectLst/>
                <a:latin typeface="Muli"/>
              </a:rPr>
              <a:t> X </a:t>
            </a:r>
            <a:r>
              <a:rPr kumimoji="0" lang="en-US" altLang="en-US" sz="2400" b="0" i="0" u="none" strike="noStrike" cap="none" normalizeH="0" baseline="0" dirty="0" err="1">
                <a:ln>
                  <a:noFill/>
                </a:ln>
                <a:solidFill>
                  <a:schemeClr val="bg1"/>
                </a:solidFill>
                <a:effectLst/>
                <a:latin typeface="Muli"/>
              </a:rPr>
              <a:t>là</a:t>
            </a:r>
            <a:r>
              <a:rPr kumimoji="0" lang="en-US" altLang="en-US" sz="2400" b="0" i="0" u="none" strike="noStrike" cap="none" normalizeH="0" baseline="0" dirty="0">
                <a:ln>
                  <a:noFill/>
                </a:ln>
                <a:solidFill>
                  <a:schemeClr val="bg1"/>
                </a:solidFill>
                <a:effectLst/>
                <a:latin typeface="Muli"/>
              </a:rPr>
              <a:t>: NaOH </a:t>
            </a:r>
            <a:r>
              <a:rPr kumimoji="0" lang="en-US" altLang="en-US" sz="2400" b="0" i="0" u="none" strike="noStrike" cap="none" normalizeH="0" baseline="0" dirty="0" err="1">
                <a:ln>
                  <a:noFill/>
                </a:ln>
                <a:solidFill>
                  <a:schemeClr val="bg1"/>
                </a:solidFill>
                <a:effectLst/>
                <a:latin typeface="Muli"/>
              </a:rPr>
              <a:t>dư</a:t>
            </a:r>
            <a:r>
              <a:rPr kumimoji="0" lang="en-US" altLang="en-US" sz="2400" b="0" i="0" u="none" strike="noStrike" cap="none" normalizeH="0" baseline="0" dirty="0">
                <a:ln>
                  <a:noFill/>
                </a:ln>
                <a:solidFill>
                  <a:schemeClr val="bg1"/>
                </a:solidFill>
                <a:effectLst/>
                <a:latin typeface="Muli"/>
              </a:rPr>
              <a:t> (0,1 mol); CH</a:t>
            </a:r>
            <a:r>
              <a:rPr kumimoji="0" lang="en-US" altLang="en-US" sz="2400" b="0" i="0" u="none" strike="noStrike" cap="none" normalizeH="0" baseline="-30000" dirty="0">
                <a:ln>
                  <a:noFill/>
                </a:ln>
                <a:solidFill>
                  <a:schemeClr val="bg1"/>
                </a:solidFill>
                <a:effectLst/>
                <a:latin typeface="Muli"/>
              </a:rPr>
              <a:t>3</a:t>
            </a:r>
            <a:r>
              <a:rPr kumimoji="0" lang="en-US" altLang="en-US" sz="2400" b="0" i="0" u="none" strike="noStrike" cap="none" normalizeH="0" baseline="0" dirty="0">
                <a:ln>
                  <a:noFill/>
                </a:ln>
                <a:solidFill>
                  <a:schemeClr val="bg1"/>
                </a:solidFill>
                <a:effectLst/>
                <a:latin typeface="Muli"/>
              </a:rPr>
              <a:t>COONa (0,1 mol); C</a:t>
            </a:r>
            <a:r>
              <a:rPr kumimoji="0" lang="en-US" altLang="en-US" sz="2400" b="0" i="0" u="none" strike="noStrike" cap="none" normalizeH="0" baseline="-30000" dirty="0">
                <a:ln>
                  <a:noFill/>
                </a:ln>
                <a:solidFill>
                  <a:schemeClr val="bg1"/>
                </a:solidFill>
                <a:effectLst/>
                <a:latin typeface="Muli"/>
              </a:rPr>
              <a:t>6</a:t>
            </a:r>
            <a:r>
              <a:rPr kumimoji="0" lang="en-US" altLang="en-US" sz="2400" b="0" i="0" u="none" strike="noStrike" cap="none" normalizeH="0" baseline="0" dirty="0">
                <a:ln>
                  <a:noFill/>
                </a:ln>
                <a:solidFill>
                  <a:schemeClr val="bg1"/>
                </a:solidFill>
                <a:effectLst/>
                <a:latin typeface="Muli"/>
              </a:rPr>
              <a:t>H</a:t>
            </a:r>
            <a:r>
              <a:rPr kumimoji="0" lang="en-US" altLang="en-US" sz="2400" b="0" i="0" u="none" strike="noStrike" cap="none" normalizeH="0" baseline="-30000" dirty="0">
                <a:ln>
                  <a:noFill/>
                </a:ln>
                <a:solidFill>
                  <a:schemeClr val="bg1"/>
                </a:solidFill>
                <a:effectLst/>
                <a:latin typeface="Muli"/>
              </a:rPr>
              <a:t>5</a:t>
            </a:r>
            <a:r>
              <a:rPr kumimoji="0" lang="en-US" altLang="en-US" sz="2400" b="0" i="0" u="none" strike="noStrike" cap="none" normalizeH="0" baseline="0" dirty="0">
                <a:ln>
                  <a:noFill/>
                </a:ln>
                <a:solidFill>
                  <a:schemeClr val="bg1"/>
                </a:solidFill>
                <a:effectLst/>
                <a:latin typeface="Muli"/>
              </a:rPr>
              <a:t>ONa (0,1 mol)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bg1"/>
                </a:solidFill>
                <a:effectLst/>
                <a:latin typeface="Muli"/>
              </a:rPr>
              <a:t>→ a = </a:t>
            </a:r>
            <a:r>
              <a:rPr kumimoji="0" lang="en-US" altLang="en-US" sz="2400" b="0" i="0" u="none" strike="noStrike" cap="none" normalizeH="0" baseline="0" dirty="0" err="1">
                <a:ln>
                  <a:noFill/>
                </a:ln>
                <a:solidFill>
                  <a:schemeClr val="bg1"/>
                </a:solidFill>
                <a:effectLst/>
                <a:latin typeface="Muli"/>
              </a:rPr>
              <a:t>mNaOH</a:t>
            </a:r>
            <a:r>
              <a:rPr kumimoji="0" lang="en-US" altLang="en-US" sz="2400" b="0" i="0" u="none" strike="noStrike" cap="none" normalizeH="0" baseline="0" dirty="0">
                <a:ln>
                  <a:noFill/>
                </a:ln>
                <a:solidFill>
                  <a:schemeClr val="bg1"/>
                </a:solidFill>
                <a:effectLst/>
                <a:latin typeface="Muli"/>
              </a:rPr>
              <a:t>(</a:t>
            </a:r>
            <a:r>
              <a:rPr kumimoji="0" lang="en-US" altLang="en-US" sz="2400" b="0" i="0" u="none" strike="noStrike" cap="none" normalizeH="0" baseline="0" dirty="0" err="1">
                <a:ln>
                  <a:noFill/>
                </a:ln>
                <a:solidFill>
                  <a:schemeClr val="bg1"/>
                </a:solidFill>
                <a:effectLst/>
                <a:latin typeface="Muli"/>
              </a:rPr>
              <a:t>dư</a:t>
            </a:r>
            <a:r>
              <a:rPr kumimoji="0" lang="en-US" altLang="en-US" sz="2400" b="0" i="0" u="none" strike="noStrike" cap="none" normalizeH="0" baseline="0" dirty="0">
                <a:ln>
                  <a:noFill/>
                </a:ln>
                <a:solidFill>
                  <a:schemeClr val="bg1"/>
                </a:solidFill>
                <a:effectLst/>
                <a:latin typeface="Muli"/>
              </a:rPr>
              <a:t>) + mCH</a:t>
            </a:r>
            <a:r>
              <a:rPr kumimoji="0" lang="en-US" altLang="en-US" sz="2400" b="0" i="0" u="none" strike="noStrike" cap="none" normalizeH="0" baseline="-30000" dirty="0">
                <a:ln>
                  <a:noFill/>
                </a:ln>
                <a:solidFill>
                  <a:schemeClr val="bg1"/>
                </a:solidFill>
                <a:effectLst/>
                <a:latin typeface="Muli"/>
              </a:rPr>
              <a:t>3</a:t>
            </a:r>
            <a:r>
              <a:rPr kumimoji="0" lang="en-US" altLang="en-US" sz="2400" b="0" i="0" u="none" strike="noStrike" cap="none" normalizeH="0" baseline="0" dirty="0">
                <a:ln>
                  <a:noFill/>
                </a:ln>
                <a:solidFill>
                  <a:schemeClr val="bg1"/>
                </a:solidFill>
                <a:effectLst/>
                <a:latin typeface="Muli"/>
              </a:rPr>
              <a:t>COONa + mC</a:t>
            </a:r>
            <a:r>
              <a:rPr kumimoji="0" lang="en-US" altLang="en-US" sz="2400" b="0" i="0" u="none" strike="noStrike" cap="none" normalizeH="0" baseline="-30000" dirty="0">
                <a:ln>
                  <a:noFill/>
                </a:ln>
                <a:solidFill>
                  <a:schemeClr val="bg1"/>
                </a:solidFill>
                <a:effectLst/>
                <a:latin typeface="Muli"/>
              </a:rPr>
              <a:t>6</a:t>
            </a:r>
            <a:r>
              <a:rPr kumimoji="0" lang="en-US" altLang="en-US" sz="2400" b="0" i="0" u="none" strike="noStrike" cap="none" normalizeH="0" baseline="0" dirty="0">
                <a:ln>
                  <a:noFill/>
                </a:ln>
                <a:solidFill>
                  <a:schemeClr val="bg1"/>
                </a:solidFill>
                <a:effectLst/>
                <a:latin typeface="Muli"/>
              </a:rPr>
              <a:t>H</a:t>
            </a:r>
            <a:r>
              <a:rPr kumimoji="0" lang="en-US" altLang="en-US" sz="2400" b="0" i="0" u="none" strike="noStrike" cap="none" normalizeH="0" baseline="-30000" dirty="0">
                <a:ln>
                  <a:noFill/>
                </a:ln>
                <a:solidFill>
                  <a:schemeClr val="bg1"/>
                </a:solidFill>
                <a:effectLst/>
                <a:latin typeface="Muli"/>
              </a:rPr>
              <a:t>5</a:t>
            </a:r>
            <a:r>
              <a:rPr kumimoji="0" lang="en-US" altLang="en-US" sz="2400" b="0" i="0" u="none" strike="noStrike" cap="none" normalizeH="0" baseline="0" dirty="0">
                <a:ln>
                  <a:noFill/>
                </a:ln>
                <a:solidFill>
                  <a:schemeClr val="bg1"/>
                </a:solidFill>
                <a:effectLst/>
                <a:latin typeface="Muli"/>
              </a:rPr>
              <a:t>ONa = 0,1.40 + 0,1.82 + 0,1.116 = 23,8 gam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Đáp</a:t>
            </a: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án</a:t>
            </a:r>
            <a:r>
              <a:rPr kumimoji="0" lang="en-US" altLang="en-US" sz="2400" b="0" i="0" u="none" strike="noStrike" cap="none" normalizeH="0" baseline="0" dirty="0">
                <a:ln>
                  <a:noFill/>
                </a:ln>
                <a:solidFill>
                  <a:schemeClr val="bg1"/>
                </a:solidFill>
                <a:effectLst/>
                <a:latin typeface="Muli"/>
              </a:rPr>
              <a:t> D</a:t>
            </a:r>
            <a:endParaRPr kumimoji="0" lang="en-US" altLang="en-US" sz="2400" b="0" i="0" u="none" strike="noStrike" cap="none" normalizeH="0" baseline="0" dirty="0">
              <a:ln>
                <a:noFill/>
              </a:ln>
              <a:solidFill>
                <a:schemeClr val="bg1"/>
              </a:solidFill>
              <a:effectLst/>
            </a:endParaRPr>
          </a:p>
        </p:txBody>
      </p:sp>
      <p:pic>
        <p:nvPicPr>
          <p:cNvPr id="20482" name="Picture 2" descr="150 câu trắc nghiệm Este Lipit có lời giải chi tiết (cơ bản – phần 4) | Lý thuyết và Bài tập Hóa học 12 có đáp án">
            <a:extLst>
              <a:ext uri="{FF2B5EF4-FFF2-40B4-BE49-F238E27FC236}">
                <a16:creationId xmlns:a16="http://schemas.microsoft.com/office/drawing/2014/main" id="{F0D7A9A8-F325-4E3D-9721-67E6463403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20" y="3205480"/>
            <a:ext cx="8890000" cy="1377355"/>
          </a:xfrm>
          <a:prstGeom prst="rect">
            <a:avLst/>
          </a:prstGeom>
          <a:solidFill>
            <a:schemeClr val="accent5">
              <a:lumMod val="75000"/>
            </a:schemeClr>
          </a:solidFill>
        </p:spPr>
      </p:pic>
      <p:sp>
        <p:nvSpPr>
          <p:cNvPr id="5" name="Explosion: 8 Points 4">
            <a:extLst>
              <a:ext uri="{FF2B5EF4-FFF2-40B4-BE49-F238E27FC236}">
                <a16:creationId xmlns:a16="http://schemas.microsoft.com/office/drawing/2014/main" id="{A9B72F5B-70D4-4AFA-B72B-396FA71FD217}"/>
              </a:ext>
            </a:extLst>
          </p:cNvPr>
          <p:cNvSpPr/>
          <p:nvPr/>
        </p:nvSpPr>
        <p:spPr>
          <a:xfrm>
            <a:off x="9042400" y="1747223"/>
            <a:ext cx="579120" cy="498439"/>
          </a:xfrm>
          <a:prstGeom prst="irregularSeal1">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24FBF5C-3C30-4FDF-B2F9-06DEE9CC4180}"/>
              </a:ext>
            </a:extLst>
          </p:cNvPr>
          <p:cNvSpPr txBox="1"/>
          <p:nvPr/>
        </p:nvSpPr>
        <p:spPr>
          <a:xfrm>
            <a:off x="162559" y="73368"/>
            <a:ext cx="3281680" cy="584775"/>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200" b="1" i="0" u="none" strike="noStrike" kern="1200" cap="none" spc="0" normalizeH="0" baseline="0" noProof="1">
                <a:ln>
                  <a:noFill/>
                </a:ln>
                <a:solidFill>
                  <a:srgbClr val="FF0000"/>
                </a:solidFill>
                <a:effectLst/>
                <a:highlight>
                  <a:srgbClr val="FFFF00"/>
                </a:highlight>
                <a:uLnTx/>
                <a:uFillTx/>
                <a:latin typeface="Times New Roman" panose="02020603050405020304" pitchFamily="18" charset="0"/>
                <a:ea typeface="+mn-ea"/>
                <a:cs typeface="Times New Roman" panose="02020603050405020304" pitchFamily="18" charset="0"/>
              </a:rPr>
              <a:t>B / LUYỆN TẬP </a:t>
            </a:r>
          </a:p>
        </p:txBody>
      </p:sp>
    </p:spTree>
    <p:extLst>
      <p:ext uri="{BB962C8B-B14F-4D97-AF65-F5344CB8AC3E}">
        <p14:creationId xmlns:p14="http://schemas.microsoft.com/office/powerpoint/2010/main" val="514445789"/>
      </p:ext>
    </p:extLst>
  </p:cSld>
  <p:clrMapOvr>
    <a:masterClrMapping/>
  </p:clrMapOvr>
  <p:transition spd="slow" advClick="0" advTm="300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1000" fill="hold"/>
                                        <p:tgtEl>
                                          <p:spTgt spid="3"/>
                                        </p:tgtEl>
                                        <p:attrNameLst>
                                          <p:attrName>ppt_w</p:attrName>
                                        </p:attrNameLst>
                                      </p:cBhvr>
                                      <p:tavLst>
                                        <p:tav tm="0">
                                          <p:val>
                                            <p:fltVal val="0"/>
                                          </p:val>
                                        </p:tav>
                                        <p:tav tm="100000">
                                          <p:val>
                                            <p:strVal val="#ppt_w"/>
                                          </p:val>
                                        </p:tav>
                                      </p:tavLst>
                                    </p:anim>
                                    <p:anim calcmode="lin" valueType="num">
                                      <p:cBhvr>
                                        <p:cTn id="13" dur="1000" fill="hold"/>
                                        <p:tgtEl>
                                          <p:spTgt spid="3"/>
                                        </p:tgtEl>
                                        <p:attrNameLst>
                                          <p:attrName>ppt_h</p:attrName>
                                        </p:attrNameLst>
                                      </p:cBhvr>
                                      <p:tavLst>
                                        <p:tav tm="0">
                                          <p:val>
                                            <p:fltVal val="0"/>
                                          </p:val>
                                        </p:tav>
                                        <p:tav tm="100000">
                                          <p:val>
                                            <p:strVal val="#ppt_h"/>
                                          </p:val>
                                        </p:tav>
                                      </p:tavLst>
                                    </p:anim>
                                    <p:anim calcmode="lin" valueType="num">
                                      <p:cBhvr>
                                        <p:cTn id="14" dur="1000" fill="hold"/>
                                        <p:tgtEl>
                                          <p:spTgt spid="3"/>
                                        </p:tgtEl>
                                        <p:attrNameLst>
                                          <p:attrName>style.rotation</p:attrName>
                                        </p:attrNameLst>
                                      </p:cBhvr>
                                      <p:tavLst>
                                        <p:tav tm="0">
                                          <p:val>
                                            <p:fltVal val="90"/>
                                          </p:val>
                                        </p:tav>
                                        <p:tav tm="100000">
                                          <p:val>
                                            <p:fltVal val="0"/>
                                          </p:val>
                                        </p:tav>
                                      </p:tavLst>
                                    </p:anim>
                                    <p:animEffect transition="in" filter="fade">
                                      <p:cBhvr>
                                        <p:cTn id="15" dur="10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0482"/>
                                        </p:tgtEl>
                                        <p:attrNameLst>
                                          <p:attrName>style.visibility</p:attrName>
                                        </p:attrNameLst>
                                      </p:cBhvr>
                                      <p:to>
                                        <p:strVal val="visible"/>
                                      </p:to>
                                    </p:set>
                                    <p:animEffect transition="in" filter="fade">
                                      <p:cBhvr>
                                        <p:cTn id="20" dur="500"/>
                                        <p:tgtEl>
                                          <p:spTgt spid="20482"/>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barn(inVertical)">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6CA4D0-9DDF-411A-9CEF-C27851FABA1F}"/>
              </a:ext>
            </a:extLst>
          </p:cNvPr>
          <p:cNvSpPr>
            <a:spLocks noChangeArrowheads="1"/>
          </p:cNvSpPr>
          <p:nvPr/>
        </p:nvSpPr>
        <p:spPr bwMode="auto">
          <a:xfrm>
            <a:off x="162559" y="1027820"/>
            <a:ext cx="11739004" cy="1200329"/>
          </a:xfrm>
          <a:prstGeom prst="rect">
            <a:avLst/>
          </a:prstGeom>
          <a:solidFill>
            <a:schemeClr val="accent5">
              <a:lumMod val="75000"/>
            </a:schemeClr>
          </a:solidFill>
          <a:ln>
            <a:noFill/>
          </a:ln>
          <a:effectLst/>
        </p:spPr>
        <p:txBody>
          <a:bodyPr vert="horz" wrap="square" lIns="91440" tIns="45720" rIns="317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FFFF00"/>
                </a:solidFill>
                <a:effectLst/>
                <a:latin typeface="Muli"/>
              </a:rPr>
              <a:t>Câu</a:t>
            </a:r>
            <a:r>
              <a:rPr kumimoji="0" lang="en-US" altLang="en-US" sz="2400" b="1" i="0" u="none" strike="noStrike" cap="none" normalizeH="0" baseline="0" dirty="0">
                <a:ln>
                  <a:noFill/>
                </a:ln>
                <a:solidFill>
                  <a:srgbClr val="FFFF00"/>
                </a:solidFill>
                <a:effectLst/>
                <a:latin typeface="Muli"/>
              </a:rPr>
              <a:t> 14:  </a:t>
            </a:r>
            <a:r>
              <a:rPr kumimoji="0" lang="en-US" altLang="en-US" sz="2400" b="0" i="0" u="none" strike="noStrike" cap="none" normalizeH="0" baseline="0" dirty="0">
                <a:ln>
                  <a:noFill/>
                </a:ln>
                <a:solidFill>
                  <a:schemeClr val="bg1"/>
                </a:solidFill>
                <a:effectLst/>
                <a:latin typeface="Muli"/>
              </a:rPr>
              <a:t>Khi </a:t>
            </a:r>
            <a:r>
              <a:rPr kumimoji="0" lang="en-US" altLang="en-US" sz="2400" b="0" i="0" u="none" strike="noStrike" cap="none" normalizeH="0" baseline="0" dirty="0" err="1">
                <a:ln>
                  <a:noFill/>
                </a:ln>
                <a:solidFill>
                  <a:schemeClr val="bg1"/>
                </a:solidFill>
                <a:effectLst/>
                <a:latin typeface="Muli"/>
              </a:rPr>
              <a:t>thủy</a:t>
            </a: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phân</a:t>
            </a: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một</a:t>
            </a: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triglixerit</a:t>
            </a:r>
            <a:r>
              <a:rPr kumimoji="0" lang="en-US" altLang="en-US" sz="2400" b="0" i="0" u="none" strike="noStrike" cap="none" normalizeH="0" baseline="0" dirty="0">
                <a:ln>
                  <a:noFill/>
                </a:ln>
                <a:solidFill>
                  <a:schemeClr val="bg1"/>
                </a:solidFill>
                <a:effectLst/>
                <a:latin typeface="Muli"/>
              </a:rPr>
              <a:t> X, </a:t>
            </a:r>
            <a:r>
              <a:rPr kumimoji="0" lang="en-US" altLang="en-US" sz="2400" b="0" i="0" u="none" strike="noStrike" cap="none" normalizeH="0" baseline="0" dirty="0" err="1">
                <a:ln>
                  <a:noFill/>
                </a:ln>
                <a:solidFill>
                  <a:schemeClr val="bg1"/>
                </a:solidFill>
                <a:effectLst/>
                <a:latin typeface="Muli"/>
              </a:rPr>
              <a:t>thu</a:t>
            </a: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được</a:t>
            </a: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các</a:t>
            </a: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axit</a:t>
            </a: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béo</a:t>
            </a: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gồm</a:t>
            </a: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axit</a:t>
            </a:r>
            <a:r>
              <a:rPr kumimoji="0" lang="en-US" altLang="en-US" sz="2400" b="0" i="0" u="none" strike="noStrike" cap="none" normalizeH="0" baseline="0" dirty="0">
                <a:ln>
                  <a:noFill/>
                </a:ln>
                <a:solidFill>
                  <a:schemeClr val="bg1"/>
                </a:solidFill>
                <a:effectLst/>
                <a:latin typeface="Muli"/>
              </a:rPr>
              <a:t> oleic, </a:t>
            </a:r>
            <a:r>
              <a:rPr kumimoji="0" lang="en-US" altLang="en-US" sz="2400" b="0" i="0" u="none" strike="noStrike" cap="none" normalizeH="0" baseline="0" dirty="0" err="1">
                <a:ln>
                  <a:noFill/>
                </a:ln>
                <a:solidFill>
                  <a:schemeClr val="bg1"/>
                </a:solidFill>
                <a:effectLst/>
                <a:latin typeface="Muli"/>
              </a:rPr>
              <a:t>axit</a:t>
            </a: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panmitic</a:t>
            </a: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axit</a:t>
            </a:r>
            <a:r>
              <a:rPr kumimoji="0" lang="en-US" altLang="en-US" sz="2400" b="0" i="0" u="none" strike="noStrike" cap="none" normalizeH="0" baseline="0" dirty="0">
                <a:ln>
                  <a:noFill/>
                </a:ln>
                <a:solidFill>
                  <a:schemeClr val="bg1"/>
                </a:solidFill>
                <a:effectLst/>
                <a:latin typeface="Muli"/>
              </a:rPr>
              <a:t> stearic. </a:t>
            </a:r>
            <a:r>
              <a:rPr kumimoji="0" lang="en-US" altLang="en-US" sz="2400" b="0" i="0" u="none" strike="noStrike" cap="none" normalizeH="0" baseline="0" dirty="0" err="1">
                <a:ln>
                  <a:noFill/>
                </a:ln>
                <a:solidFill>
                  <a:schemeClr val="bg1"/>
                </a:solidFill>
                <a:effectLst/>
                <a:latin typeface="Muli"/>
              </a:rPr>
              <a:t>Thể</a:t>
            </a: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tích</a:t>
            </a: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khí</a:t>
            </a:r>
            <a:r>
              <a:rPr kumimoji="0" lang="en-US" altLang="en-US" sz="2400" b="0" i="0" u="none" strike="noStrike" cap="none" normalizeH="0" baseline="0" dirty="0">
                <a:ln>
                  <a:noFill/>
                </a:ln>
                <a:solidFill>
                  <a:schemeClr val="bg1"/>
                </a:solidFill>
                <a:effectLst/>
                <a:latin typeface="Muli"/>
              </a:rPr>
              <a:t> O</a:t>
            </a:r>
            <a:r>
              <a:rPr kumimoji="0" lang="en-US" altLang="en-US" sz="2400" b="0" i="0" u="none" strike="noStrike" cap="none" normalizeH="0" baseline="-30000" dirty="0">
                <a:ln>
                  <a:noFill/>
                </a:ln>
                <a:solidFill>
                  <a:schemeClr val="bg1"/>
                </a:solidFill>
                <a:effectLst/>
                <a:latin typeface="Muli"/>
              </a:rPr>
              <a:t>2 </a:t>
            </a:r>
            <a:r>
              <a:rPr kumimoji="0" lang="en-US" altLang="en-US" sz="2400" b="0" i="0" u="none" strike="noStrike" cap="none" normalizeH="0" baseline="0" dirty="0">
                <a:ln>
                  <a:noFill/>
                </a:ln>
                <a:solidFill>
                  <a:schemeClr val="bg1"/>
                </a:solidFill>
                <a:effectLst/>
                <a:latin typeface="Muli"/>
              </a:rPr>
              <a:t>(</a:t>
            </a:r>
            <a:r>
              <a:rPr kumimoji="0" lang="en-US" altLang="en-US" sz="2400" b="0" i="0" u="none" strike="noStrike" cap="none" normalizeH="0" baseline="0" dirty="0" err="1">
                <a:ln>
                  <a:noFill/>
                </a:ln>
                <a:solidFill>
                  <a:schemeClr val="bg1"/>
                </a:solidFill>
                <a:effectLst/>
                <a:latin typeface="Muli"/>
              </a:rPr>
              <a:t>đktc</a:t>
            </a: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cần</a:t>
            </a: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để</a:t>
            </a: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đốt</a:t>
            </a: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cháy</a:t>
            </a: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hoàn</a:t>
            </a:r>
            <a:r>
              <a:rPr kumimoji="0" lang="en-US" altLang="en-US" sz="2400" b="0" i="0" u="none" strike="noStrike" cap="none" normalizeH="0" baseline="0" dirty="0">
                <a:ln>
                  <a:noFill/>
                </a:ln>
                <a:solidFill>
                  <a:schemeClr val="bg1"/>
                </a:solidFill>
                <a:effectLst/>
                <a:latin typeface="Muli"/>
              </a:rPr>
              <a:t> </a:t>
            </a:r>
            <a:r>
              <a:rPr kumimoji="0" lang="en-US" altLang="en-US" sz="2400" b="0" i="0" u="none" strike="noStrike" cap="none" normalizeH="0" baseline="0" dirty="0" err="1">
                <a:ln>
                  <a:noFill/>
                </a:ln>
                <a:solidFill>
                  <a:schemeClr val="bg1"/>
                </a:solidFill>
                <a:effectLst/>
                <a:latin typeface="Muli"/>
              </a:rPr>
              <a:t>toàn</a:t>
            </a:r>
            <a:r>
              <a:rPr kumimoji="0" lang="en-US" altLang="en-US" sz="2400" b="0" i="0" u="none" strike="noStrike" cap="none" normalizeH="0" baseline="0" dirty="0">
                <a:ln>
                  <a:noFill/>
                </a:ln>
                <a:solidFill>
                  <a:schemeClr val="bg1"/>
                </a:solidFill>
                <a:effectLst/>
                <a:latin typeface="Muli"/>
              </a:rPr>
              <a:t> 8,6 gam X </a:t>
            </a:r>
            <a:r>
              <a:rPr kumimoji="0" lang="en-US" altLang="en-US" sz="2400" b="0" i="0" u="none" strike="noStrike" cap="none" normalizeH="0" baseline="0" dirty="0" err="1">
                <a:ln>
                  <a:noFill/>
                </a:ln>
                <a:solidFill>
                  <a:schemeClr val="bg1"/>
                </a:solidFill>
                <a:effectLst/>
                <a:latin typeface="Muli"/>
              </a:rPr>
              <a:t>là</a:t>
            </a:r>
            <a:endParaRPr kumimoji="0" lang="en-US" altLang="en-US" sz="2400" b="0" i="0" u="none" strike="noStrike" cap="none" normalizeH="0" baseline="0" dirty="0">
              <a:ln>
                <a:noFill/>
              </a:ln>
              <a:solidFill>
                <a:schemeClr val="bg1"/>
              </a:solidFill>
              <a:effectLst/>
              <a:latin typeface="Muli"/>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bg1"/>
                </a:solidFill>
                <a:effectLst/>
                <a:latin typeface="Muli"/>
              </a:rPr>
              <a:t>	A. 15,680 </a:t>
            </a:r>
            <a:r>
              <a:rPr kumimoji="0" lang="en-US" altLang="en-US" sz="2400" b="0" i="0" u="none" strike="noStrike" cap="none" normalizeH="0" baseline="0" dirty="0" err="1">
                <a:ln>
                  <a:noFill/>
                </a:ln>
                <a:solidFill>
                  <a:schemeClr val="bg1"/>
                </a:solidFill>
                <a:effectLst/>
                <a:latin typeface="Muli"/>
              </a:rPr>
              <a:t>lít</a:t>
            </a:r>
            <a:r>
              <a:rPr kumimoji="0" lang="en-US" altLang="en-US" sz="2400" b="0" i="0" u="none" strike="noStrike" cap="none" normalizeH="0" baseline="0" dirty="0">
                <a:ln>
                  <a:noFill/>
                </a:ln>
                <a:solidFill>
                  <a:schemeClr val="bg1"/>
                </a:solidFill>
                <a:effectLst/>
                <a:latin typeface="Muli"/>
              </a:rPr>
              <a:t>.        	B.</a:t>
            </a:r>
            <a:r>
              <a:rPr kumimoji="0" lang="en-US" altLang="en-US" sz="2400" b="0" i="0" u="none" strike="noStrike" cap="none" normalizeH="0" dirty="0">
                <a:ln>
                  <a:noFill/>
                </a:ln>
                <a:solidFill>
                  <a:schemeClr val="bg1"/>
                </a:solidFill>
                <a:effectLst/>
                <a:latin typeface="Muli"/>
              </a:rPr>
              <a:t> </a:t>
            </a:r>
            <a:r>
              <a:rPr kumimoji="0" lang="en-US" altLang="en-US" sz="2400" b="0" i="0" u="none" strike="noStrike" cap="none" normalizeH="0" baseline="0" dirty="0">
                <a:ln>
                  <a:noFill/>
                </a:ln>
                <a:solidFill>
                  <a:schemeClr val="bg1"/>
                </a:solidFill>
                <a:effectLst/>
                <a:latin typeface="Muli"/>
              </a:rPr>
              <a:t>20,160 </a:t>
            </a:r>
            <a:r>
              <a:rPr kumimoji="0" lang="en-US" altLang="en-US" sz="2400" b="0" i="0" u="none" strike="noStrike" cap="none" normalizeH="0" baseline="0" dirty="0" err="1">
                <a:ln>
                  <a:noFill/>
                </a:ln>
                <a:solidFill>
                  <a:schemeClr val="bg1"/>
                </a:solidFill>
                <a:effectLst/>
                <a:latin typeface="Muli"/>
              </a:rPr>
              <a:t>lít</a:t>
            </a:r>
            <a:r>
              <a:rPr kumimoji="0" lang="en-US" altLang="en-US" sz="2400" b="0" i="0" u="none" strike="noStrike" cap="none" normalizeH="0" baseline="0" dirty="0">
                <a:ln>
                  <a:noFill/>
                </a:ln>
                <a:solidFill>
                  <a:schemeClr val="bg1"/>
                </a:solidFill>
                <a:effectLst/>
                <a:latin typeface="Muli"/>
              </a:rPr>
              <a:t>.		C. 17,472 </a:t>
            </a:r>
            <a:r>
              <a:rPr kumimoji="0" lang="en-US" altLang="en-US" sz="2400" b="0" i="0" u="none" strike="noStrike" cap="none" normalizeH="0" baseline="0" dirty="0" err="1">
                <a:ln>
                  <a:noFill/>
                </a:ln>
                <a:solidFill>
                  <a:schemeClr val="bg1"/>
                </a:solidFill>
                <a:effectLst/>
                <a:latin typeface="Muli"/>
              </a:rPr>
              <a:t>lít</a:t>
            </a:r>
            <a:r>
              <a:rPr kumimoji="0" lang="en-US" altLang="en-US" sz="2400" b="0" i="0" u="none" strike="noStrike" cap="none" normalizeH="0" baseline="0" dirty="0">
                <a:ln>
                  <a:noFill/>
                </a:ln>
                <a:solidFill>
                  <a:schemeClr val="bg1"/>
                </a:solidFill>
                <a:effectLst/>
                <a:latin typeface="Muli"/>
              </a:rPr>
              <a:t>.  </a:t>
            </a:r>
            <a:r>
              <a:rPr lang="en-US" altLang="en-US" sz="2400" dirty="0">
                <a:solidFill>
                  <a:schemeClr val="bg1"/>
                </a:solidFill>
                <a:latin typeface="Muli"/>
              </a:rPr>
              <a:t>		D. </a:t>
            </a:r>
            <a:r>
              <a:rPr kumimoji="0" lang="en-US" altLang="en-US" sz="2400" b="0" i="0" u="none" strike="noStrike" cap="none" normalizeH="0" baseline="0" dirty="0">
                <a:ln>
                  <a:noFill/>
                </a:ln>
                <a:solidFill>
                  <a:schemeClr val="bg1"/>
                </a:solidFill>
                <a:effectLst/>
                <a:latin typeface="Muli"/>
              </a:rPr>
              <a:t>16,128 </a:t>
            </a:r>
            <a:r>
              <a:rPr kumimoji="0" lang="en-US" altLang="en-US" sz="2400" b="0" i="0" u="none" strike="noStrike" cap="none" normalizeH="0" baseline="0" dirty="0" err="1">
                <a:ln>
                  <a:noFill/>
                </a:ln>
                <a:solidFill>
                  <a:schemeClr val="bg1"/>
                </a:solidFill>
                <a:effectLst/>
                <a:latin typeface="Muli"/>
              </a:rPr>
              <a:t>lít</a:t>
            </a:r>
            <a:r>
              <a:rPr kumimoji="0" lang="en-US" altLang="en-US" sz="2400" b="0" i="0" u="none" strike="noStrike" cap="none" normalizeH="0" baseline="0" dirty="0">
                <a:ln>
                  <a:noFill/>
                </a:ln>
                <a:solidFill>
                  <a:schemeClr val="bg1"/>
                </a:solidFill>
                <a:effectLst/>
                <a:latin typeface="Muli"/>
              </a:rPr>
              <a:t>.</a:t>
            </a:r>
            <a:endParaRPr kumimoji="0" lang="en-US" altLang="en-US" sz="2400" b="0" i="0" u="none" strike="noStrike" cap="none" normalizeH="0" baseline="0" dirty="0">
              <a:ln>
                <a:noFill/>
              </a:ln>
              <a:solidFill>
                <a:schemeClr val="bg1"/>
              </a:solidFill>
              <a:effectLst/>
            </a:endParaRPr>
          </a:p>
        </p:txBody>
      </p:sp>
      <p:sp>
        <p:nvSpPr>
          <p:cNvPr id="4" name="TextBox 3">
            <a:extLst>
              <a:ext uri="{FF2B5EF4-FFF2-40B4-BE49-F238E27FC236}">
                <a16:creationId xmlns:a16="http://schemas.microsoft.com/office/drawing/2014/main" id="{FFEDB816-2C95-4954-BE70-5B20580BED0A}"/>
              </a:ext>
            </a:extLst>
          </p:cNvPr>
          <p:cNvSpPr txBox="1"/>
          <p:nvPr/>
        </p:nvSpPr>
        <p:spPr>
          <a:xfrm>
            <a:off x="325121" y="2352605"/>
            <a:ext cx="11866879" cy="2677656"/>
          </a:xfrm>
          <a:prstGeom prst="rect">
            <a:avLst/>
          </a:prstGeom>
          <a:noFill/>
        </p:spPr>
        <p:txBody>
          <a:bodyPr wrap="square">
            <a:spAutoFit/>
          </a:bodyPr>
          <a:lstStyle/>
          <a:p>
            <a:pPr algn="l"/>
            <a:r>
              <a:rPr lang="vi-VN" sz="2400" b="1" i="0" dirty="0">
                <a:solidFill>
                  <a:srgbClr val="FF9409"/>
                </a:solidFill>
                <a:effectLst/>
                <a:latin typeface="Muli"/>
              </a:rPr>
              <a:t>Hướng dẫn giải:</a:t>
            </a:r>
          </a:p>
          <a:p>
            <a:pPr algn="l"/>
            <a:r>
              <a:rPr lang="vi-VN" sz="2400" b="0" i="0" dirty="0">
                <a:solidFill>
                  <a:schemeClr val="bg1"/>
                </a:solidFill>
                <a:effectLst/>
                <a:latin typeface="Muli"/>
              </a:rPr>
              <a:t>X là este của glixerol với các axit béo: axit oleic (C</a:t>
            </a:r>
            <a:r>
              <a:rPr lang="vi-VN" sz="2400" b="0" i="0" baseline="-25000" dirty="0">
                <a:solidFill>
                  <a:schemeClr val="bg1"/>
                </a:solidFill>
                <a:effectLst/>
                <a:latin typeface="Muli"/>
              </a:rPr>
              <a:t>17</a:t>
            </a:r>
            <a:r>
              <a:rPr lang="vi-VN" sz="2400" b="0" i="0" dirty="0">
                <a:solidFill>
                  <a:schemeClr val="bg1"/>
                </a:solidFill>
                <a:effectLst/>
                <a:latin typeface="Muli"/>
              </a:rPr>
              <a:t>H</a:t>
            </a:r>
            <a:r>
              <a:rPr lang="vi-VN" sz="2400" b="0" i="0" baseline="-25000" dirty="0">
                <a:solidFill>
                  <a:schemeClr val="bg1"/>
                </a:solidFill>
                <a:effectLst/>
                <a:latin typeface="Muli"/>
              </a:rPr>
              <a:t>33</a:t>
            </a:r>
            <a:r>
              <a:rPr lang="vi-VN" sz="2400" b="0" i="0" dirty="0">
                <a:solidFill>
                  <a:schemeClr val="bg1"/>
                </a:solidFill>
                <a:effectLst/>
                <a:latin typeface="Muli"/>
              </a:rPr>
              <a:t>COOH), axit panmitic (C</a:t>
            </a:r>
            <a:r>
              <a:rPr lang="vi-VN" sz="2400" b="0" i="0" baseline="-25000" dirty="0">
                <a:solidFill>
                  <a:schemeClr val="bg1"/>
                </a:solidFill>
                <a:effectLst/>
                <a:latin typeface="Muli"/>
              </a:rPr>
              <a:t>15</a:t>
            </a:r>
            <a:r>
              <a:rPr lang="vi-VN" sz="2400" b="0" i="0" dirty="0">
                <a:solidFill>
                  <a:schemeClr val="bg1"/>
                </a:solidFill>
                <a:effectLst/>
                <a:latin typeface="Muli"/>
              </a:rPr>
              <a:t>H</a:t>
            </a:r>
            <a:r>
              <a:rPr lang="vi-VN" sz="2400" b="0" i="0" baseline="-25000" dirty="0">
                <a:solidFill>
                  <a:schemeClr val="bg1"/>
                </a:solidFill>
                <a:effectLst/>
                <a:latin typeface="Muli"/>
              </a:rPr>
              <a:t>31</a:t>
            </a:r>
            <a:r>
              <a:rPr lang="vi-VN" sz="2400" b="0" i="0" dirty="0">
                <a:solidFill>
                  <a:schemeClr val="bg1"/>
                </a:solidFill>
                <a:effectLst/>
                <a:latin typeface="Muli"/>
              </a:rPr>
              <a:t>COOH) và axit stearic (C</a:t>
            </a:r>
            <a:r>
              <a:rPr lang="vi-VN" sz="2400" b="0" i="0" baseline="-25000" dirty="0">
                <a:solidFill>
                  <a:schemeClr val="bg1"/>
                </a:solidFill>
                <a:effectLst/>
                <a:latin typeface="Muli"/>
              </a:rPr>
              <a:t>17</a:t>
            </a:r>
            <a:r>
              <a:rPr lang="vi-VN" sz="2400" b="0" i="0" dirty="0">
                <a:solidFill>
                  <a:schemeClr val="bg1"/>
                </a:solidFill>
                <a:effectLst/>
                <a:latin typeface="Muli"/>
              </a:rPr>
              <a:t>H</a:t>
            </a:r>
            <a:r>
              <a:rPr lang="vi-VN" sz="2400" b="0" i="0" baseline="-25000" dirty="0">
                <a:solidFill>
                  <a:schemeClr val="bg1"/>
                </a:solidFill>
                <a:effectLst/>
                <a:latin typeface="Muli"/>
              </a:rPr>
              <a:t>35</a:t>
            </a:r>
            <a:r>
              <a:rPr lang="vi-VN" sz="2400" b="0" i="0" dirty="0">
                <a:solidFill>
                  <a:schemeClr val="bg1"/>
                </a:solidFill>
                <a:effectLst/>
                <a:latin typeface="Muli"/>
              </a:rPr>
              <a:t>COOH)</a:t>
            </a:r>
            <a:r>
              <a:rPr lang="en-US" sz="2400" b="0" i="0" dirty="0">
                <a:solidFill>
                  <a:schemeClr val="bg1"/>
                </a:solidFill>
                <a:effectLst/>
                <a:latin typeface="Muli"/>
              </a:rPr>
              <a:t>   </a:t>
            </a:r>
            <a:r>
              <a:rPr lang="vi-VN" sz="2400" b="0" i="0" dirty="0">
                <a:solidFill>
                  <a:schemeClr val="bg1"/>
                </a:solidFill>
                <a:effectLst/>
                <a:latin typeface="Muli"/>
              </a:rPr>
              <a:t>→ Công thức phân tử của X là: C</a:t>
            </a:r>
            <a:r>
              <a:rPr lang="vi-VN" sz="2400" b="0" i="0" baseline="-25000" dirty="0">
                <a:solidFill>
                  <a:schemeClr val="bg1"/>
                </a:solidFill>
                <a:effectLst/>
                <a:latin typeface="Muli"/>
              </a:rPr>
              <a:t>55</a:t>
            </a:r>
            <a:r>
              <a:rPr lang="vi-VN" sz="2400" b="0" i="0" dirty="0">
                <a:solidFill>
                  <a:schemeClr val="bg1"/>
                </a:solidFill>
                <a:effectLst/>
                <a:latin typeface="Muli"/>
              </a:rPr>
              <a:t>H</a:t>
            </a:r>
            <a:r>
              <a:rPr lang="vi-VN" sz="2400" b="0" i="0" baseline="-25000" dirty="0">
                <a:solidFill>
                  <a:schemeClr val="bg1"/>
                </a:solidFill>
                <a:effectLst/>
                <a:latin typeface="Muli"/>
              </a:rPr>
              <a:t>104</a:t>
            </a:r>
            <a:r>
              <a:rPr lang="vi-VN" sz="2400" b="0" i="0" dirty="0">
                <a:solidFill>
                  <a:schemeClr val="bg1"/>
                </a:solidFill>
                <a:effectLst/>
                <a:latin typeface="Muli"/>
              </a:rPr>
              <a:t>O</a:t>
            </a:r>
            <a:r>
              <a:rPr lang="vi-VN" sz="2400" b="0" i="0" baseline="-25000" dirty="0">
                <a:solidFill>
                  <a:schemeClr val="bg1"/>
                </a:solidFill>
                <a:effectLst/>
                <a:latin typeface="Muli"/>
              </a:rPr>
              <a:t>6</a:t>
            </a:r>
            <a:endParaRPr lang="en-US" sz="2400" b="0" i="0" baseline="-25000" dirty="0">
              <a:solidFill>
                <a:schemeClr val="bg1"/>
              </a:solidFill>
              <a:effectLst/>
              <a:latin typeface="Muli"/>
            </a:endParaRPr>
          </a:p>
          <a:p>
            <a:pPr algn="l"/>
            <a:endParaRPr lang="vi-VN" sz="2400" b="0" i="0" dirty="0">
              <a:solidFill>
                <a:schemeClr val="bg1"/>
              </a:solidFill>
              <a:effectLst/>
              <a:latin typeface="Muli"/>
            </a:endParaRPr>
          </a:p>
          <a:p>
            <a:pPr algn="l"/>
            <a:r>
              <a:rPr lang="vi-VN" sz="2400" b="0" i="0" dirty="0">
                <a:solidFill>
                  <a:schemeClr val="bg1"/>
                </a:solidFill>
                <a:effectLst/>
                <a:latin typeface="Muli"/>
              </a:rPr>
              <a:t>PTHH: C</a:t>
            </a:r>
            <a:r>
              <a:rPr lang="vi-VN" sz="2400" b="0" i="0" baseline="-25000" dirty="0">
                <a:solidFill>
                  <a:schemeClr val="bg1"/>
                </a:solidFill>
                <a:effectLst/>
                <a:latin typeface="Muli"/>
              </a:rPr>
              <a:t>55</a:t>
            </a:r>
            <a:r>
              <a:rPr lang="vi-VN" sz="2400" b="0" i="0" dirty="0">
                <a:solidFill>
                  <a:schemeClr val="bg1"/>
                </a:solidFill>
                <a:effectLst/>
                <a:latin typeface="Muli"/>
              </a:rPr>
              <a:t>H</a:t>
            </a:r>
            <a:r>
              <a:rPr lang="vi-VN" sz="2400" b="0" i="0" baseline="-25000" dirty="0">
                <a:solidFill>
                  <a:schemeClr val="bg1"/>
                </a:solidFill>
                <a:effectLst/>
                <a:latin typeface="Muli"/>
              </a:rPr>
              <a:t>104</a:t>
            </a:r>
            <a:r>
              <a:rPr lang="vi-VN" sz="2400" b="0" i="0" dirty="0">
                <a:solidFill>
                  <a:schemeClr val="bg1"/>
                </a:solidFill>
                <a:effectLst/>
                <a:latin typeface="Muli"/>
              </a:rPr>
              <a:t>O</a:t>
            </a:r>
            <a:r>
              <a:rPr lang="vi-VN" sz="2400" b="0" i="0" baseline="-25000" dirty="0">
                <a:solidFill>
                  <a:schemeClr val="bg1"/>
                </a:solidFill>
                <a:effectLst/>
                <a:latin typeface="Muli"/>
              </a:rPr>
              <a:t>6</a:t>
            </a:r>
            <a:r>
              <a:rPr lang="vi-VN" sz="2400" b="0" i="0" dirty="0">
                <a:solidFill>
                  <a:schemeClr val="bg1"/>
                </a:solidFill>
                <a:effectLst/>
                <a:latin typeface="Muli"/>
              </a:rPr>
              <a:t> + </a:t>
            </a:r>
            <a:r>
              <a:rPr lang="en-US" sz="2400" b="0" i="0" dirty="0">
                <a:solidFill>
                  <a:schemeClr val="bg1"/>
                </a:solidFill>
                <a:effectLst/>
                <a:latin typeface="Muli"/>
              </a:rPr>
              <a:t>  </a:t>
            </a:r>
            <a:r>
              <a:rPr lang="vi-VN" sz="2400" b="0" i="0" dirty="0">
                <a:solidFill>
                  <a:schemeClr val="bg1"/>
                </a:solidFill>
                <a:effectLst/>
                <a:latin typeface="Muli"/>
              </a:rPr>
              <a:t>78O</a:t>
            </a:r>
            <a:r>
              <a:rPr lang="vi-VN" sz="2400" b="0" i="0" baseline="-25000" dirty="0">
                <a:solidFill>
                  <a:schemeClr val="bg1"/>
                </a:solidFill>
                <a:effectLst/>
                <a:latin typeface="Muli"/>
              </a:rPr>
              <a:t>2</a:t>
            </a:r>
            <a:r>
              <a:rPr lang="vi-VN" sz="2400" b="0" i="0" dirty="0">
                <a:solidFill>
                  <a:schemeClr val="bg1"/>
                </a:solidFill>
                <a:effectLst/>
                <a:latin typeface="Muli"/>
              </a:rPr>
              <a:t> </a:t>
            </a:r>
            <a:r>
              <a:rPr lang="en-US" sz="2400" b="0" i="0" dirty="0">
                <a:solidFill>
                  <a:schemeClr val="bg1"/>
                </a:solidFill>
                <a:effectLst/>
                <a:latin typeface="Muli"/>
              </a:rPr>
              <a:t>  </a:t>
            </a:r>
            <a:r>
              <a:rPr lang="vi-VN" sz="2400" b="0" i="0" dirty="0">
                <a:solidFill>
                  <a:schemeClr val="bg1"/>
                </a:solidFill>
                <a:effectLst/>
                <a:latin typeface="Muli"/>
              </a:rPr>
              <a:t>→ </a:t>
            </a:r>
            <a:r>
              <a:rPr lang="en-US" sz="2400" b="0" i="0" dirty="0">
                <a:solidFill>
                  <a:schemeClr val="bg1"/>
                </a:solidFill>
                <a:effectLst/>
                <a:latin typeface="Muli"/>
              </a:rPr>
              <a:t> </a:t>
            </a:r>
            <a:r>
              <a:rPr lang="vi-VN" sz="2400" b="0" i="0" dirty="0">
                <a:solidFill>
                  <a:schemeClr val="bg1"/>
                </a:solidFill>
                <a:effectLst/>
                <a:latin typeface="Muli"/>
              </a:rPr>
              <a:t>55CO</a:t>
            </a:r>
            <a:r>
              <a:rPr lang="vi-VN" sz="2400" b="0" i="0" baseline="-25000" dirty="0">
                <a:solidFill>
                  <a:schemeClr val="bg1"/>
                </a:solidFill>
                <a:effectLst/>
                <a:latin typeface="Muli"/>
              </a:rPr>
              <a:t>2</a:t>
            </a:r>
            <a:r>
              <a:rPr lang="vi-VN" sz="2400" b="0" i="0" dirty="0">
                <a:solidFill>
                  <a:schemeClr val="bg1"/>
                </a:solidFill>
                <a:effectLst/>
                <a:latin typeface="Muli"/>
              </a:rPr>
              <a:t> + </a:t>
            </a:r>
            <a:r>
              <a:rPr lang="en-US" sz="2400" b="0" i="0" dirty="0">
                <a:solidFill>
                  <a:schemeClr val="bg1"/>
                </a:solidFill>
                <a:effectLst/>
                <a:latin typeface="Muli"/>
              </a:rPr>
              <a:t> </a:t>
            </a:r>
            <a:r>
              <a:rPr lang="vi-VN" sz="2400" b="0" i="0" dirty="0">
                <a:solidFill>
                  <a:schemeClr val="bg1"/>
                </a:solidFill>
                <a:effectLst/>
                <a:latin typeface="Muli"/>
              </a:rPr>
              <a:t>52H</a:t>
            </a:r>
            <a:r>
              <a:rPr lang="vi-VN" sz="2400" b="0" i="0" baseline="-25000" dirty="0">
                <a:solidFill>
                  <a:schemeClr val="bg1"/>
                </a:solidFill>
                <a:effectLst/>
                <a:latin typeface="Muli"/>
              </a:rPr>
              <a:t>2</a:t>
            </a:r>
            <a:r>
              <a:rPr lang="vi-VN" sz="2400" b="0" i="0" dirty="0">
                <a:solidFill>
                  <a:schemeClr val="bg1"/>
                </a:solidFill>
                <a:effectLst/>
                <a:latin typeface="Muli"/>
              </a:rPr>
              <a:t>O</a:t>
            </a:r>
            <a:r>
              <a:rPr lang="en-US" sz="2400" b="0" i="0" dirty="0">
                <a:solidFill>
                  <a:schemeClr val="bg1"/>
                </a:solidFill>
                <a:effectLst/>
                <a:latin typeface="Muli"/>
              </a:rPr>
              <a:t>   ; </a:t>
            </a:r>
            <a:r>
              <a:rPr lang="vi-VN" sz="2400" b="0" i="0" dirty="0">
                <a:solidFill>
                  <a:schemeClr val="bg1"/>
                </a:solidFill>
                <a:effectLst/>
                <a:latin typeface="Muli"/>
              </a:rPr>
              <a:t>n</a:t>
            </a:r>
            <a:r>
              <a:rPr lang="en-US" sz="2400" b="0" i="0" dirty="0">
                <a:solidFill>
                  <a:schemeClr val="bg1"/>
                </a:solidFill>
                <a:effectLst/>
                <a:latin typeface="Muli"/>
              </a:rPr>
              <a:t>X </a:t>
            </a:r>
            <a:r>
              <a:rPr lang="vi-VN" sz="2400" b="0" i="0" dirty="0">
                <a:solidFill>
                  <a:schemeClr val="bg1"/>
                </a:solidFill>
                <a:effectLst/>
                <a:latin typeface="Muli"/>
              </a:rPr>
              <a:t> = </a:t>
            </a:r>
            <a:r>
              <a:rPr lang="en-US" sz="2400" b="0" i="0" dirty="0">
                <a:solidFill>
                  <a:schemeClr val="bg1"/>
                </a:solidFill>
                <a:effectLst/>
                <a:latin typeface="Muli"/>
              </a:rPr>
              <a:t>8,6/860</a:t>
            </a:r>
            <a:r>
              <a:rPr lang="vi-VN" sz="2400" b="0" i="0" dirty="0">
                <a:solidFill>
                  <a:schemeClr val="bg1"/>
                </a:solidFill>
                <a:effectLst/>
                <a:latin typeface="Muli"/>
              </a:rPr>
              <a:t> = 0,</a:t>
            </a:r>
            <a:r>
              <a:rPr lang="en-US" sz="2400" b="0" i="0" dirty="0">
                <a:solidFill>
                  <a:schemeClr val="bg1"/>
                </a:solidFill>
                <a:effectLst/>
                <a:latin typeface="Muli"/>
              </a:rPr>
              <a:t>01</a:t>
            </a:r>
            <a:r>
              <a:rPr lang="vi-VN" sz="2400" b="0" i="0" dirty="0">
                <a:solidFill>
                  <a:schemeClr val="bg1"/>
                </a:solidFill>
                <a:effectLst/>
                <a:latin typeface="Muli"/>
              </a:rPr>
              <a:t> mol</a:t>
            </a:r>
            <a:endParaRPr lang="en-US" sz="2400" b="0" i="0" dirty="0">
              <a:solidFill>
                <a:schemeClr val="bg1"/>
              </a:solidFill>
              <a:effectLst/>
              <a:latin typeface="Muli"/>
            </a:endParaRPr>
          </a:p>
          <a:p>
            <a:pPr algn="l"/>
            <a:r>
              <a:rPr lang="en-US" sz="2400" dirty="0">
                <a:solidFill>
                  <a:schemeClr val="bg1"/>
                </a:solidFill>
                <a:latin typeface="Muli"/>
              </a:rPr>
              <a:t>	   0,01 mol </a:t>
            </a:r>
            <a:r>
              <a:rPr lang="en-US" sz="2400" dirty="0">
                <a:solidFill>
                  <a:schemeClr val="bg1"/>
                </a:solidFill>
                <a:latin typeface="Muli"/>
                <a:sym typeface="Wingdings" panose="05000000000000000000" pitchFamily="2" charset="2"/>
              </a:rPr>
              <a:t> 0,78 mol </a:t>
            </a:r>
            <a:endParaRPr lang="vi-VN" sz="2400" b="0" i="0" dirty="0">
              <a:solidFill>
                <a:schemeClr val="bg1"/>
              </a:solidFill>
              <a:effectLst/>
              <a:latin typeface="Muli"/>
            </a:endParaRPr>
          </a:p>
          <a:p>
            <a:pPr algn="l"/>
            <a:r>
              <a:rPr lang="vi-VN" sz="2400" b="0" i="0" dirty="0">
                <a:solidFill>
                  <a:schemeClr val="bg1"/>
                </a:solidFill>
                <a:effectLst/>
                <a:latin typeface="Muli"/>
              </a:rPr>
              <a:t>→ VO</a:t>
            </a:r>
            <a:r>
              <a:rPr lang="vi-VN" sz="2400" b="0" i="0" baseline="-25000" dirty="0">
                <a:solidFill>
                  <a:schemeClr val="bg1"/>
                </a:solidFill>
                <a:effectLst/>
                <a:latin typeface="Muli"/>
              </a:rPr>
              <a:t>2</a:t>
            </a:r>
            <a:r>
              <a:rPr lang="vi-VN" sz="2400" b="0" i="0" dirty="0">
                <a:solidFill>
                  <a:schemeClr val="bg1"/>
                </a:solidFill>
                <a:effectLst/>
                <a:latin typeface="Muli"/>
              </a:rPr>
              <a:t> = 0,78.22,4 = 17,4721 lít</a:t>
            </a:r>
            <a:r>
              <a:rPr lang="en-US" sz="2400" b="0" i="0" dirty="0">
                <a:solidFill>
                  <a:schemeClr val="bg1"/>
                </a:solidFill>
                <a:effectLst/>
                <a:latin typeface="Muli"/>
              </a:rPr>
              <a:t>     </a:t>
            </a:r>
            <a:r>
              <a:rPr lang="vi-VN" sz="2400" b="0" i="0" dirty="0">
                <a:solidFill>
                  <a:schemeClr val="bg1"/>
                </a:solidFill>
                <a:effectLst/>
                <a:latin typeface="Muli"/>
              </a:rPr>
              <a:t>→ Đáp án C</a:t>
            </a:r>
          </a:p>
        </p:txBody>
      </p:sp>
      <p:grpSp>
        <p:nvGrpSpPr>
          <p:cNvPr id="6" name="组合 15">
            <a:extLst>
              <a:ext uri="{FF2B5EF4-FFF2-40B4-BE49-F238E27FC236}">
                <a16:creationId xmlns:a16="http://schemas.microsoft.com/office/drawing/2014/main" id="{CC565865-63C5-46B1-9DA7-B53C5D21B043}"/>
              </a:ext>
            </a:extLst>
          </p:cNvPr>
          <p:cNvGrpSpPr/>
          <p:nvPr/>
        </p:nvGrpSpPr>
        <p:grpSpPr>
          <a:xfrm>
            <a:off x="3200400" y="4236721"/>
            <a:ext cx="9184639" cy="2285999"/>
            <a:chOff x="-626162" y="-669026"/>
            <a:chExt cx="9746930" cy="7333155"/>
          </a:xfrm>
          <a:effectLst>
            <a:outerShdw blurRad="50800" dist="38100" dir="5400000" algn="t" rotWithShape="0">
              <a:prstClr val="black">
                <a:alpha val="40000"/>
              </a:prstClr>
            </a:outerShdw>
          </a:effectLst>
        </p:grpSpPr>
        <p:grpSp>
          <p:nvGrpSpPr>
            <p:cNvPr id="7" name="组合 9">
              <a:extLst>
                <a:ext uri="{FF2B5EF4-FFF2-40B4-BE49-F238E27FC236}">
                  <a16:creationId xmlns:a16="http://schemas.microsoft.com/office/drawing/2014/main" id="{6EA9E7AD-EC5D-4BFF-88B4-9E5DA07E2DE1}"/>
                </a:ext>
              </a:extLst>
            </p:cNvPr>
            <p:cNvGrpSpPr/>
            <p:nvPr/>
          </p:nvGrpSpPr>
          <p:grpSpPr>
            <a:xfrm>
              <a:off x="2207435" y="-669026"/>
              <a:ext cx="6913333" cy="4589321"/>
              <a:chOff x="-1522986" y="-191652"/>
              <a:chExt cx="8783716" cy="5830949"/>
            </a:xfrm>
          </p:grpSpPr>
          <p:pic>
            <p:nvPicPr>
              <p:cNvPr id="13" name="图片 4">
                <a:extLst>
                  <a:ext uri="{FF2B5EF4-FFF2-40B4-BE49-F238E27FC236}">
                    <a16:creationId xmlns:a16="http://schemas.microsoft.com/office/drawing/2014/main" id="{ABC1AC1B-EF92-4E97-8C2C-EECCF4766C76}"/>
                  </a:ext>
                </a:extLst>
              </p:cNvPr>
              <p:cNvPicPr>
                <a:picLocks noChangeAspect="1"/>
              </p:cNvPicPr>
              <p:nvPr/>
            </p:nvPicPr>
            <p:blipFill>
              <a:blip r:embed="rId2"/>
              <a:stretch>
                <a:fillRect/>
              </a:stretch>
            </p:blipFill>
            <p:spPr>
              <a:xfrm>
                <a:off x="-1522986" y="1343432"/>
                <a:ext cx="4890496" cy="4295865"/>
              </a:xfrm>
              <a:prstGeom prst="rect">
                <a:avLst/>
              </a:prstGeom>
            </p:spPr>
          </p:pic>
          <p:pic>
            <p:nvPicPr>
              <p:cNvPr id="14" name="图片 6">
                <a:extLst>
                  <a:ext uri="{FF2B5EF4-FFF2-40B4-BE49-F238E27FC236}">
                    <a16:creationId xmlns:a16="http://schemas.microsoft.com/office/drawing/2014/main" id="{5FADDBD3-7495-4BBD-9A0B-858353530CE2}"/>
                  </a:ext>
                </a:extLst>
              </p:cNvPr>
              <p:cNvPicPr>
                <a:picLocks noChangeAspect="1"/>
              </p:cNvPicPr>
              <p:nvPr/>
            </p:nvPicPr>
            <p:blipFill>
              <a:blip r:embed="rId3"/>
              <a:stretch>
                <a:fillRect/>
              </a:stretch>
            </p:blipFill>
            <p:spPr>
              <a:xfrm rot="19161457">
                <a:off x="2198244" y="-191652"/>
                <a:ext cx="5062487" cy="3306241"/>
              </a:xfrm>
              <a:prstGeom prst="rect">
                <a:avLst/>
              </a:prstGeom>
            </p:spPr>
          </p:pic>
        </p:grpSp>
        <p:pic>
          <p:nvPicPr>
            <p:cNvPr id="8" name="图片 11">
              <a:extLst>
                <a:ext uri="{FF2B5EF4-FFF2-40B4-BE49-F238E27FC236}">
                  <a16:creationId xmlns:a16="http://schemas.microsoft.com/office/drawing/2014/main" id="{145FA6B8-DBCF-4960-B798-AA8C302016E9}"/>
                </a:ext>
              </a:extLst>
            </p:cNvPr>
            <p:cNvPicPr>
              <a:picLocks noChangeAspect="1"/>
            </p:cNvPicPr>
            <p:nvPr/>
          </p:nvPicPr>
          <p:blipFill>
            <a:blip r:embed="rId4"/>
            <a:stretch>
              <a:fillRect/>
            </a:stretch>
          </p:blipFill>
          <p:spPr>
            <a:xfrm rot="10549804">
              <a:off x="-626162" y="3391995"/>
              <a:ext cx="3741000" cy="3272134"/>
            </a:xfrm>
            <a:prstGeom prst="rect">
              <a:avLst/>
            </a:prstGeom>
          </p:spPr>
        </p:pic>
        <p:pic>
          <p:nvPicPr>
            <p:cNvPr id="9" name="图片 27">
              <a:extLst>
                <a:ext uri="{FF2B5EF4-FFF2-40B4-BE49-F238E27FC236}">
                  <a16:creationId xmlns:a16="http://schemas.microsoft.com/office/drawing/2014/main" id="{7A9F3C1B-6D36-45BF-8649-CB94484701AF}"/>
                </a:ext>
              </a:extLst>
            </p:cNvPr>
            <p:cNvPicPr>
              <a:picLocks noChangeAspect="1"/>
            </p:cNvPicPr>
            <p:nvPr/>
          </p:nvPicPr>
          <p:blipFill>
            <a:blip r:embed="rId5"/>
            <a:stretch>
              <a:fillRect/>
            </a:stretch>
          </p:blipFill>
          <p:spPr>
            <a:xfrm>
              <a:off x="5614204" y="2579709"/>
              <a:ext cx="796723" cy="674527"/>
            </a:xfrm>
            <a:prstGeom prst="rect">
              <a:avLst/>
            </a:prstGeom>
          </p:spPr>
        </p:pic>
        <p:pic>
          <p:nvPicPr>
            <p:cNvPr id="10" name="图片 28">
              <a:extLst>
                <a:ext uri="{FF2B5EF4-FFF2-40B4-BE49-F238E27FC236}">
                  <a16:creationId xmlns:a16="http://schemas.microsoft.com/office/drawing/2014/main" id="{CA812D55-A086-40C7-9369-CB6C8FFAA138}"/>
                </a:ext>
              </a:extLst>
            </p:cNvPr>
            <p:cNvPicPr>
              <a:picLocks noChangeAspect="1"/>
            </p:cNvPicPr>
            <p:nvPr/>
          </p:nvPicPr>
          <p:blipFill>
            <a:blip r:embed="rId5"/>
            <a:stretch>
              <a:fillRect/>
            </a:stretch>
          </p:blipFill>
          <p:spPr>
            <a:xfrm>
              <a:off x="994041" y="3090458"/>
              <a:ext cx="796723" cy="674527"/>
            </a:xfrm>
            <a:prstGeom prst="rect">
              <a:avLst/>
            </a:prstGeom>
          </p:spPr>
        </p:pic>
        <p:pic>
          <p:nvPicPr>
            <p:cNvPr id="11" name="图片 14">
              <a:extLst>
                <a:ext uri="{FF2B5EF4-FFF2-40B4-BE49-F238E27FC236}">
                  <a16:creationId xmlns:a16="http://schemas.microsoft.com/office/drawing/2014/main" id="{2A0533F3-DEF6-4FC9-B625-4879BFDC8226}"/>
                </a:ext>
              </a:extLst>
            </p:cNvPr>
            <p:cNvPicPr>
              <a:picLocks noChangeAspect="1"/>
            </p:cNvPicPr>
            <p:nvPr/>
          </p:nvPicPr>
          <p:blipFill>
            <a:blip r:embed="rId6"/>
            <a:stretch>
              <a:fillRect/>
            </a:stretch>
          </p:blipFill>
          <p:spPr>
            <a:xfrm rot="17433061">
              <a:off x="2014894" y="2819835"/>
              <a:ext cx="404960" cy="684197"/>
            </a:xfrm>
            <a:prstGeom prst="rect">
              <a:avLst/>
            </a:prstGeom>
          </p:spPr>
        </p:pic>
        <p:pic>
          <p:nvPicPr>
            <p:cNvPr id="12" name="图片 29">
              <a:extLst>
                <a:ext uri="{FF2B5EF4-FFF2-40B4-BE49-F238E27FC236}">
                  <a16:creationId xmlns:a16="http://schemas.microsoft.com/office/drawing/2014/main" id="{36FDBE26-4F05-44FC-B77B-318D55EE1B3C}"/>
                </a:ext>
              </a:extLst>
            </p:cNvPr>
            <p:cNvPicPr>
              <a:picLocks noChangeAspect="1"/>
            </p:cNvPicPr>
            <p:nvPr/>
          </p:nvPicPr>
          <p:blipFill>
            <a:blip r:embed="rId6"/>
            <a:stretch>
              <a:fillRect/>
            </a:stretch>
          </p:blipFill>
          <p:spPr>
            <a:xfrm rot="8100000">
              <a:off x="1426934" y="4553224"/>
              <a:ext cx="404960" cy="684197"/>
            </a:xfrm>
            <a:prstGeom prst="rect">
              <a:avLst/>
            </a:prstGeom>
          </p:spPr>
        </p:pic>
      </p:grpSp>
      <p:sp>
        <p:nvSpPr>
          <p:cNvPr id="15" name="Explosion: 8 Points 14">
            <a:extLst>
              <a:ext uri="{FF2B5EF4-FFF2-40B4-BE49-F238E27FC236}">
                <a16:creationId xmlns:a16="http://schemas.microsoft.com/office/drawing/2014/main" id="{BDE0BAD2-700D-4D3D-8E5B-3908EA9801E9}"/>
              </a:ext>
            </a:extLst>
          </p:cNvPr>
          <p:cNvSpPr/>
          <p:nvPr/>
        </p:nvSpPr>
        <p:spPr>
          <a:xfrm>
            <a:off x="6304660" y="1800802"/>
            <a:ext cx="579120" cy="498439"/>
          </a:xfrm>
          <a:prstGeom prst="irregularSeal1">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19D9F9AD-5B8F-4F79-9D16-CF66FD9601D2}"/>
              </a:ext>
            </a:extLst>
          </p:cNvPr>
          <p:cNvSpPr txBox="1"/>
          <p:nvPr/>
        </p:nvSpPr>
        <p:spPr>
          <a:xfrm>
            <a:off x="0" y="157248"/>
            <a:ext cx="3281680" cy="584775"/>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200" b="1" i="0" u="none" strike="noStrike" kern="1200" cap="none" spc="0" normalizeH="0" baseline="0" noProof="1">
                <a:ln>
                  <a:noFill/>
                </a:ln>
                <a:solidFill>
                  <a:srgbClr val="FF0000"/>
                </a:solidFill>
                <a:effectLst/>
                <a:highlight>
                  <a:srgbClr val="FFFF00"/>
                </a:highlight>
                <a:uLnTx/>
                <a:uFillTx/>
                <a:latin typeface="Times New Roman" panose="02020603050405020304" pitchFamily="18" charset="0"/>
                <a:ea typeface="+mn-ea"/>
                <a:cs typeface="Times New Roman" panose="02020603050405020304" pitchFamily="18" charset="0"/>
              </a:rPr>
              <a:t>B / LUYỆN TẬP </a:t>
            </a:r>
          </a:p>
        </p:txBody>
      </p:sp>
    </p:spTree>
    <p:extLst>
      <p:ext uri="{BB962C8B-B14F-4D97-AF65-F5344CB8AC3E}">
        <p14:creationId xmlns:p14="http://schemas.microsoft.com/office/powerpoint/2010/main" val="1976226130"/>
      </p:ext>
    </p:extLst>
  </p:cSld>
  <p:clrMapOvr>
    <a:masterClrMapping/>
  </p:clrMapOvr>
  <p:transition spd="slow" advClick="0" advTm="3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ircle(in)">
                                      <p:cBhvr>
                                        <p:cTn id="12" dur="2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6"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80">
                                          <p:stCondLst>
                                            <p:cond delay="0"/>
                                          </p:stCondLst>
                                        </p:cTn>
                                        <p:tgtEl>
                                          <p:spTgt spid="4"/>
                                        </p:tgtEl>
                                      </p:cBhvr>
                                    </p:animEffect>
                                    <p:anim calcmode="lin" valueType="num">
                                      <p:cBhvr>
                                        <p:cTn id="1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2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3" dur="26">
                                          <p:stCondLst>
                                            <p:cond delay="650"/>
                                          </p:stCondLst>
                                        </p:cTn>
                                        <p:tgtEl>
                                          <p:spTgt spid="4"/>
                                        </p:tgtEl>
                                      </p:cBhvr>
                                      <p:to x="100000" y="60000"/>
                                    </p:animScale>
                                    <p:animScale>
                                      <p:cBhvr>
                                        <p:cTn id="24" dur="166" decel="50000">
                                          <p:stCondLst>
                                            <p:cond delay="676"/>
                                          </p:stCondLst>
                                        </p:cTn>
                                        <p:tgtEl>
                                          <p:spTgt spid="4"/>
                                        </p:tgtEl>
                                      </p:cBhvr>
                                      <p:to x="100000" y="100000"/>
                                    </p:animScale>
                                    <p:animScale>
                                      <p:cBhvr>
                                        <p:cTn id="25" dur="26">
                                          <p:stCondLst>
                                            <p:cond delay="1312"/>
                                          </p:stCondLst>
                                        </p:cTn>
                                        <p:tgtEl>
                                          <p:spTgt spid="4"/>
                                        </p:tgtEl>
                                      </p:cBhvr>
                                      <p:to x="100000" y="80000"/>
                                    </p:animScale>
                                    <p:animScale>
                                      <p:cBhvr>
                                        <p:cTn id="26" dur="166" decel="50000">
                                          <p:stCondLst>
                                            <p:cond delay="1338"/>
                                          </p:stCondLst>
                                        </p:cTn>
                                        <p:tgtEl>
                                          <p:spTgt spid="4"/>
                                        </p:tgtEl>
                                      </p:cBhvr>
                                      <p:to x="100000" y="100000"/>
                                    </p:animScale>
                                    <p:animScale>
                                      <p:cBhvr>
                                        <p:cTn id="27" dur="26">
                                          <p:stCondLst>
                                            <p:cond delay="1642"/>
                                          </p:stCondLst>
                                        </p:cTn>
                                        <p:tgtEl>
                                          <p:spTgt spid="4"/>
                                        </p:tgtEl>
                                      </p:cBhvr>
                                      <p:to x="100000" y="90000"/>
                                    </p:animScale>
                                    <p:animScale>
                                      <p:cBhvr>
                                        <p:cTn id="28" dur="166" decel="50000">
                                          <p:stCondLst>
                                            <p:cond delay="1668"/>
                                          </p:stCondLst>
                                        </p:cTn>
                                        <p:tgtEl>
                                          <p:spTgt spid="4"/>
                                        </p:tgtEl>
                                      </p:cBhvr>
                                      <p:to x="100000" y="100000"/>
                                    </p:animScale>
                                    <p:animScale>
                                      <p:cBhvr>
                                        <p:cTn id="29" dur="26">
                                          <p:stCondLst>
                                            <p:cond delay="1808"/>
                                          </p:stCondLst>
                                        </p:cTn>
                                        <p:tgtEl>
                                          <p:spTgt spid="4"/>
                                        </p:tgtEl>
                                      </p:cBhvr>
                                      <p:to x="100000" y="95000"/>
                                    </p:animScale>
                                    <p:animScale>
                                      <p:cBhvr>
                                        <p:cTn id="30" dur="166" decel="50000">
                                          <p:stCondLst>
                                            <p:cond delay="1834"/>
                                          </p:stCondLst>
                                        </p:cTn>
                                        <p:tgtEl>
                                          <p:spTgt spid="4"/>
                                        </p:tgtEl>
                                      </p:cBhvr>
                                      <p:to x="100000" y="100000"/>
                                    </p:animScale>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barn(inVertical)">
                                      <p:cBhvr>
                                        <p:cTn id="3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15"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_rels/theme4.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Office Theme">
  <a:themeElements>
    <a:clrScheme name="自定义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F79646"/>
      </a:folHlink>
    </a:clrScheme>
    <a:fontScheme name="fxb423my">
      <a:majorFont>
        <a:latin typeface="Arial"/>
        <a:ea typeface="楷体"/>
        <a:cs typeface=""/>
      </a:majorFont>
      <a:minorFont>
        <a:latin typeface="Arial"/>
        <a:ea typeface="楷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Office Theme</Template>
  <TotalTime>2274</TotalTime>
  <Words>6488</Words>
  <Application>Microsoft Office PowerPoint</Application>
  <PresentationFormat>Widescreen</PresentationFormat>
  <Paragraphs>508</Paragraphs>
  <Slides>35</Slides>
  <Notes>24</Notes>
  <HiddenSlides>0</HiddenSlides>
  <MMClips>0</MMClips>
  <ScaleCrop>false</ScaleCrop>
  <HeadingPairs>
    <vt:vector size="8" baseType="variant">
      <vt:variant>
        <vt:lpstr>Fonts Used</vt:lpstr>
      </vt:variant>
      <vt:variant>
        <vt:i4>18</vt:i4>
      </vt:variant>
      <vt:variant>
        <vt:lpstr>Theme</vt:lpstr>
      </vt:variant>
      <vt:variant>
        <vt:i4>4</vt:i4>
      </vt:variant>
      <vt:variant>
        <vt:lpstr>Embedded OLE Servers</vt:lpstr>
      </vt:variant>
      <vt:variant>
        <vt:i4>1</vt:i4>
      </vt:variant>
      <vt:variant>
        <vt:lpstr>Slide Titles</vt:lpstr>
      </vt:variant>
      <vt:variant>
        <vt:i4>35</vt:i4>
      </vt:variant>
    </vt:vector>
  </HeadingPairs>
  <TitlesOfParts>
    <vt:vector size="58" baseType="lpstr">
      <vt:lpstr>等线</vt:lpstr>
      <vt:lpstr>微软雅黑</vt:lpstr>
      <vt:lpstr>宋体</vt:lpstr>
      <vt:lpstr>.VnMysticalH</vt:lpstr>
      <vt:lpstr>Arial</vt:lpstr>
      <vt:lpstr>Arrus-Black</vt:lpstr>
      <vt:lpstr>Calibri</vt:lpstr>
      <vt:lpstr>Calibri Light</vt:lpstr>
      <vt:lpstr>Constantia</vt:lpstr>
      <vt:lpstr>KaTeX_Main</vt:lpstr>
      <vt:lpstr>KaTeX_Math</vt:lpstr>
      <vt:lpstr>Muli</vt:lpstr>
      <vt:lpstr>Perpetua</vt:lpstr>
      <vt:lpstr>Times New Roman</vt:lpstr>
      <vt:lpstr>Trebuchet MS</vt:lpstr>
      <vt:lpstr>TypeLand 康熙字典體試用版</vt:lpstr>
      <vt:lpstr>Wingdings 2</vt:lpstr>
      <vt:lpstr>Wingdings 3</vt:lpstr>
      <vt:lpstr>Office Theme</vt:lpstr>
      <vt:lpstr>1_Office Theme</vt:lpstr>
      <vt:lpstr>Office 主题</vt:lpstr>
      <vt:lpstr>Flow</vt:lpstr>
      <vt:lpstr>CS ChemDraw Drawing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Duyen Truong</cp:lastModifiedBy>
  <cp:revision>116</cp:revision>
  <dcterms:created xsi:type="dcterms:W3CDTF">2017-08-18T03:02:00Z</dcterms:created>
  <dcterms:modified xsi:type="dcterms:W3CDTF">2022-10-22T00:44:36Z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2052-10.1.0.6748</vt:lpwstr>
  </property>
</Properties>
</file>