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243CC-99E1-40F1-9876-BF9AD6F6D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2F376-38CA-44F8-8E76-1011E1F48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CE8A6-6208-4013-8421-39C6A93F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D20CA-30CF-49FD-9C7B-0AC51C26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5841F-A86C-40D8-AB29-ABF580E6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CB89A-9F21-4062-9783-8D128387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B66B4-9B4F-436B-9315-FDCEDD3F3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6BA9A-1345-4F45-AB1B-DA5F25CB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7E6B0-2272-49B4-B754-38ABF8AB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8C4D6-CC6B-44AF-9321-CF814FC6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F45695-A209-4495-B27F-FB885D7DD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E34EE6-36FB-4706-9D4C-C29586A36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90D6C-2980-4764-B3B8-E9CB02DC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4E1FC-8CA1-4302-8070-D9B287D9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DFFDB-CF49-4163-9681-F9895559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7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CAE79-A9C3-4DA6-ABC4-84C1F343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06731-AF44-41D8-9082-BAED2427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022B1-48E3-44EC-B76A-C986AD9E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CDDFA-CDAE-4301-AB53-EF71ED57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3787A-FE61-4495-9570-E050A5EC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5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368-63AC-4888-9587-2D0A6C1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B0DFD-5445-4B6C-B702-218A4467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813A-E1E3-4B8C-8D6A-C9D38E99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5121E-6D60-464F-BFCE-8C90DB99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553CC-9DF8-4B57-99E8-51E36175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4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D8604-2072-4CAE-8F52-84754E79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ABAB4-A79E-4933-B2E9-CA8893ACC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379026-DF79-4B2F-8201-22B793071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DDC63-4EF6-4E45-A25F-916FA137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D8C4A-2156-451B-9C76-9B48EFDE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D9BF4-F3D9-462F-934C-0C0E6DAA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7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67D2F-85C1-4363-91E1-8CAF8F97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562F8-E758-4DA0-B7FF-ED9AEAF2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237B-02D4-4FEE-9D2D-CD37767AD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A7A79-0D60-4D14-8188-68BEA7A60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1C27E5-F6A6-4A00-A09A-A7ABC1308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705F62-80AF-45ED-A4FC-548C962C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A83965-FBC8-4EDC-8374-C2611223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1C0E87-902E-4FCF-8202-52EE0446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9D5DB-AD37-4B3E-9CF4-D1421F15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71725C-23B8-4693-820B-18C55E2B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3B8DE9-1D7A-4298-BFB8-339D6CB1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E7711B-180E-4F20-AB31-E9ABA0B3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2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776057-B572-4C4F-9545-1364E73D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F4BDE3-3084-4C79-A084-0B01E94D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44B05-649D-4993-BF50-14FB2151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2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52491-ADE8-4866-84F9-C5495B2E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1F1BB-39A2-4570-888A-2FD86094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6CCBA-5179-4548-A6EE-3B37C1E70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59646-3FE5-4A63-A554-F8A9B6AC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5B07C-D7A5-4331-AD49-9A4A644A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010D26-9ADA-4FBD-B5CA-FE2CA643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14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14597-D512-4886-8685-71DD5B31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B1E486-FB97-42E7-8C5F-013DE878F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06D8B1-BD0C-4F91-8EA7-0B944172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B3549-A0A7-4B3F-B479-C755612B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9DD38-9893-4689-A3FD-0E5FEC02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4318D-FC02-4459-B5C6-D91EBD69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0040A4-F503-4F50-B51D-F7E8EAE7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C3E07-7327-4403-8047-6EBDA490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64A35-DEE6-4DEC-A389-11BBB2668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9C173-093B-483E-8F85-C28390AD3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1D869-C1D1-4ACA-979A-19E3CE61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0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70062-B0D5-496E-AC33-9AEB8232B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지원동기 생성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A82E9-34B3-4764-B832-27CACADA5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@long8v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32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923A8-9B3E-4292-AE63-C7FFD679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1B935-C4E3-4F5C-BC2D-958D5392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개발 동기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582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70062-B0D5-496E-AC33-9AEB8232B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개발동기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A82E9-34B3-4764-B832-27CACADA5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9A28-F015-4014-960D-4E5429E4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취준생이</a:t>
            </a:r>
            <a:r>
              <a:rPr lang="ko-KR" altLang="en-US" dirty="0"/>
              <a:t> 가장 어려워 하는 자소서 항목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9CBA8-62B9-47F6-B0A3-103C5D10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지원동기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26" name="Picture 2" descr="ë¹ê·¸ë  ì±ì©ìì ì§ìëê¸° ë¹¼ë²ë¦° ì´ì ">
            <a:extLst>
              <a:ext uri="{FF2B5EF4-FFF2-40B4-BE49-F238E27FC236}">
                <a16:creationId xmlns:a16="http://schemas.microsoft.com/office/drawing/2014/main" id="{FA98088A-4B75-495E-B9DC-04A680DE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447924"/>
            <a:ext cx="54234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ostfiles.pstatic.net/20141210_111/qnfehr1005ko_1418144402586w2ohg_JPEG/IMG_89505167481746.jpeg?type=w1">
            <a:extLst>
              <a:ext uri="{FF2B5EF4-FFF2-40B4-BE49-F238E27FC236}">
                <a16:creationId xmlns:a16="http://schemas.microsoft.com/office/drawing/2014/main" id="{A9CCAA26-2901-44CD-8F88-01DB85C3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925" y="2552700"/>
            <a:ext cx="488731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4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9A28-F015-4014-960D-4E5429E4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서류 평가도 인공지능이 하는데 나도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9CBA8-62B9-47F6-B0A3-103C5D10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23CA98-D13A-4CBD-AF20-2D3D26DF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56778" cy="3810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EDA305-62C9-4DB5-A755-9047CC87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86" y="1783020"/>
            <a:ext cx="5805714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3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70062-B0D5-496E-AC33-9AEB8232B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개발계획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A82E9-34B3-4764-B832-27CACADA5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5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9A28-F015-4014-960D-4E5429E4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9CBA8-62B9-47F6-B0A3-103C5D10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Input : </a:t>
            </a:r>
            <a:r>
              <a:rPr lang="ko-KR" altLang="en-US" dirty="0"/>
              <a:t>회사명</a:t>
            </a:r>
            <a:r>
              <a:rPr lang="en-US" altLang="ko-KR" dirty="0"/>
              <a:t>, </a:t>
            </a:r>
            <a:r>
              <a:rPr lang="ko-KR" altLang="en-US" dirty="0"/>
              <a:t>직무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Crawler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뉴스 제목 수집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Keyword</a:t>
            </a:r>
            <a:r>
              <a:rPr lang="ko-KR" altLang="en-US" dirty="0">
                <a:sym typeface="Wingdings" panose="05000000000000000000" pitchFamily="2" charset="2"/>
              </a:rPr>
              <a:t> 도출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Text generation</a:t>
            </a:r>
            <a:r>
              <a:rPr lang="ko-KR" altLang="en-US" dirty="0">
                <a:sym typeface="Wingdings" panose="05000000000000000000" pitchFamily="2" charset="2"/>
              </a:rPr>
              <a:t>을 통해 텍스트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37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9A28-F015-4014-960D-4E5429E4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개발계획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16C2-FD74-4F68-A31E-A8BA5CAEB3A3}"/>
              </a:ext>
            </a:extLst>
          </p:cNvPr>
          <p:cNvSpPr/>
          <p:nvPr/>
        </p:nvSpPr>
        <p:spPr>
          <a:xfrm>
            <a:off x="932330" y="1783976"/>
            <a:ext cx="2788024" cy="430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자소서 분석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Keyword </a:t>
            </a:r>
            <a:r>
              <a:rPr lang="ko-KR" altLang="en-US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86507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50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지원동기 생성 프로그램</vt:lpstr>
      <vt:lpstr>목차</vt:lpstr>
      <vt:lpstr>개발동기</vt:lpstr>
      <vt:lpstr>취준생이 가장 어려워 하는 자소서 항목</vt:lpstr>
      <vt:lpstr>서류 평가도 인공지능이 하는데 나도…</vt:lpstr>
      <vt:lpstr>개발계획</vt:lpstr>
      <vt:lpstr>개발계획</vt:lpstr>
      <vt:lpstr>개발계획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지원동기 생성 프로그램</dc:title>
  <dc:creator>남정연</dc:creator>
  <cp:lastModifiedBy>남정연</cp:lastModifiedBy>
  <cp:revision>4</cp:revision>
  <dcterms:created xsi:type="dcterms:W3CDTF">2019-05-26T09:55:12Z</dcterms:created>
  <dcterms:modified xsi:type="dcterms:W3CDTF">2019-05-26T14:22:55Z</dcterms:modified>
</cp:coreProperties>
</file>