
<file path=[Content_Types].xml><?xml version="1.0" encoding="utf-8"?>
<Types xmlns="http://schemas.openxmlformats.org/package/2006/content-types">
  <Default Extension="gif" ContentType="image/gif"/>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9" r:id="rId1"/>
  </p:sldMasterIdLst>
  <p:notesMasterIdLst>
    <p:notesMasterId r:id="rId22"/>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28" d="100"/>
          <a:sy n="128" d="100"/>
        </p:scale>
        <p:origin x="1134" y="12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91425" rIns="91425" bIns="91425" anchor="t" anchorCtr="0"/>
          <a:lstStyle>
            <a:lvl1pPr marR="0" lvl="0" algn="r"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lstStyle>
            <a:lvl1pPr marL="457200" marR="0" lvl="0"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1pPr>
            <a:lvl2pPr marL="914400" marR="0" lvl="1"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2pPr>
            <a:lvl3pPr marL="1371600" marR="0" lvl="2"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3pPr>
            <a:lvl4pPr marL="1828800" marR="0" lvl="3"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4pPr>
            <a:lvl5pPr marL="2286000" marR="0" lvl="4" indent="-228600" algn="l" rtl="0">
              <a:spcBef>
                <a:spcPts val="360"/>
              </a:spcBef>
              <a:spcAft>
                <a:spcPts val="0"/>
              </a:spcAft>
              <a:buSzPts val="1400"/>
              <a:buNone/>
              <a:defRPr sz="1200" b="0" i="0" u="none" strike="noStrike" cap="none">
                <a:solidFill>
                  <a:schemeClr val="dk1"/>
                </a:solidFill>
                <a:latin typeface="Arial"/>
                <a:ea typeface="Arial"/>
                <a:cs typeface="Arial"/>
                <a:sym typeface="Arial"/>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91425" rIns="91425" bIns="91425" anchor="b" anchorCtr="0"/>
          <a:lstStyle>
            <a:lvl1pPr marR="0" lvl="0" algn="l" rtl="0">
              <a:spcBef>
                <a:spcPts val="0"/>
              </a:spcBef>
              <a:spcAft>
                <a:spcPts val="0"/>
              </a:spcAft>
              <a:buSzPts val="1400"/>
              <a:buNone/>
              <a:defRPr sz="12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US" sz="1200" b="0" i="0" u="none" strike="noStrike" cap="none">
                <a:solidFill>
                  <a:schemeClr val="dk1"/>
                </a:solidFill>
                <a:latin typeface="Arial"/>
                <a:ea typeface="Arial"/>
                <a:cs typeface="Arial"/>
                <a:sym typeface="Arial"/>
              </a:rPr>
              <a:t>‹#›</a:t>
            </a:fld>
            <a:endParaRPr sz="1200" b="0" i="0" u="none" strike="noStrike" cap="none">
              <a:solidFill>
                <a:schemeClr val="dk1"/>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86" name="Google Shape;86;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73" name="Google Shape;173;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82" name="Google Shape;182;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91" name="Google Shape;191;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04" name="Google Shape;204;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21" name="Google Shape;221;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33" name="Google Shape;233;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6"/>
        <p:cNvGrpSpPr/>
        <p:nvPr/>
      </p:nvGrpSpPr>
      <p:grpSpPr>
        <a:xfrm>
          <a:off x="0" y="0"/>
          <a:ext cx="0" cy="0"/>
          <a:chOff x="0" y="0"/>
          <a:chExt cx="0" cy="0"/>
        </a:xfrm>
      </p:grpSpPr>
      <p:sp>
        <p:nvSpPr>
          <p:cNvPr id="247" name="Google Shape;247;p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48" name="Google Shape;248;p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5"/>
        <p:cNvGrpSpPr/>
        <p:nvPr/>
      </p:nvGrpSpPr>
      <p:grpSpPr>
        <a:xfrm>
          <a:off x="0" y="0"/>
          <a:ext cx="0" cy="0"/>
          <a:chOff x="0" y="0"/>
          <a:chExt cx="0" cy="0"/>
        </a:xfrm>
      </p:grpSpPr>
      <p:sp>
        <p:nvSpPr>
          <p:cNvPr id="256" name="Google Shape;256;p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57" name="Google Shape;257;p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8"/>
        <p:cNvGrpSpPr/>
        <p:nvPr/>
      </p:nvGrpSpPr>
      <p:grpSpPr>
        <a:xfrm>
          <a:off x="0" y="0"/>
          <a:ext cx="0" cy="0"/>
          <a:chOff x="0" y="0"/>
          <a:chExt cx="0" cy="0"/>
        </a:xfrm>
      </p:grpSpPr>
      <p:sp>
        <p:nvSpPr>
          <p:cNvPr id="269" name="Google Shape;269;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0" name="Google Shape;270;p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p2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79" name="Google Shape;279;p2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94" name="Google Shape;94;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5"/>
        <p:cNvGrpSpPr/>
        <p:nvPr/>
      </p:nvGrpSpPr>
      <p:grpSpPr>
        <a:xfrm>
          <a:off x="0" y="0"/>
          <a:ext cx="0" cy="0"/>
          <a:chOff x="0" y="0"/>
          <a:chExt cx="0" cy="0"/>
        </a:xfrm>
      </p:grpSpPr>
      <p:sp>
        <p:nvSpPr>
          <p:cNvPr id="286" name="Google Shape;286;p3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287" name="Google Shape;287;p3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01" name="Google Shape;101;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13" name="Google Shape;113;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9"/>
        <p:cNvGrpSpPr/>
        <p:nvPr/>
      </p:nvGrpSpPr>
      <p:grpSpPr>
        <a:xfrm>
          <a:off x="0" y="0"/>
          <a:ext cx="0" cy="0"/>
          <a:chOff x="0" y="0"/>
          <a:chExt cx="0" cy="0"/>
        </a:xfrm>
      </p:grpSpPr>
      <p:sp>
        <p:nvSpPr>
          <p:cNvPr id="120" name="Google Shape;120;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1" name="Google Shape;121;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29" name="Google Shape;129;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41" name="Google Shape;141;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53" name="Google Shape;153;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ctr" anchorCtr="0">
            <a:noAutofit/>
          </a:bodyPr>
          <a:lstStyle/>
          <a:p>
            <a:pPr marL="0" lvl="0" indent="0">
              <a:spcBef>
                <a:spcPts val="0"/>
              </a:spcBef>
              <a:spcAft>
                <a:spcPts val="0"/>
              </a:spcAft>
              <a:buNone/>
            </a:pPr>
            <a:endParaRPr/>
          </a:p>
        </p:txBody>
      </p:sp>
      <p:sp>
        <p:nvSpPr>
          <p:cNvPr id="164" name="Google Shape;164;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aşlık Slaydı" type="title">
  <p:cSld name="TITLE">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685800" y="2130425"/>
            <a:ext cx="7772400" cy="1470025"/>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3200" b="1" i="0" u="none" strike="noStrike" cap="none">
                <a:solidFill>
                  <a:srgbClr val="FF0000"/>
                </a:solidFill>
                <a:latin typeface="Arial"/>
                <a:ea typeface="Arial"/>
                <a:cs typeface="Arial"/>
                <a:sym typeface="Arial"/>
              </a:defRPr>
            </a:lvl1pPr>
            <a:lvl2pPr marR="0" lvl="1" algn="l" rtl="0">
              <a:spcBef>
                <a:spcPts val="0"/>
              </a:spcBef>
              <a:spcAft>
                <a:spcPts val="0"/>
              </a:spcAft>
              <a:buSzPts val="1400"/>
              <a:buNone/>
              <a:defRPr sz="3200" b="1" i="0" u="none" strike="noStrike" cap="none">
                <a:solidFill>
                  <a:srgbClr val="FF0000"/>
                </a:solidFill>
                <a:latin typeface="Arial"/>
                <a:ea typeface="Arial"/>
                <a:cs typeface="Arial"/>
                <a:sym typeface="Arial"/>
              </a:defRPr>
            </a:lvl2pPr>
            <a:lvl3pPr marR="0" lvl="2" algn="l" rtl="0">
              <a:spcBef>
                <a:spcPts val="0"/>
              </a:spcBef>
              <a:spcAft>
                <a:spcPts val="0"/>
              </a:spcAft>
              <a:buSzPts val="1400"/>
              <a:buNone/>
              <a:defRPr sz="3200" b="1" i="0" u="none" strike="noStrike" cap="none">
                <a:solidFill>
                  <a:srgbClr val="FF0000"/>
                </a:solidFill>
                <a:latin typeface="Arial"/>
                <a:ea typeface="Arial"/>
                <a:cs typeface="Arial"/>
                <a:sym typeface="Arial"/>
              </a:defRPr>
            </a:lvl3pPr>
            <a:lvl4pPr marR="0" lvl="3" algn="l" rtl="0">
              <a:spcBef>
                <a:spcPts val="0"/>
              </a:spcBef>
              <a:spcAft>
                <a:spcPts val="0"/>
              </a:spcAft>
              <a:buSzPts val="1400"/>
              <a:buNone/>
              <a:defRPr sz="3200" b="1" i="0" u="none" strike="noStrike" cap="none">
                <a:solidFill>
                  <a:srgbClr val="FF0000"/>
                </a:solidFill>
                <a:latin typeface="Arial"/>
                <a:ea typeface="Arial"/>
                <a:cs typeface="Arial"/>
                <a:sym typeface="Arial"/>
              </a:defRPr>
            </a:lvl4pPr>
            <a:lvl5pPr marR="0" lvl="4" algn="l" rtl="0">
              <a:spcBef>
                <a:spcPts val="0"/>
              </a:spcBef>
              <a:spcAft>
                <a:spcPts val="0"/>
              </a:spcAft>
              <a:buSzPts val="1400"/>
              <a:buNone/>
              <a:defRPr sz="3200" b="1" i="0" u="none" strike="noStrike" cap="none">
                <a:solidFill>
                  <a:srgbClr val="FF0000"/>
                </a:solidFill>
                <a:latin typeface="Arial"/>
                <a:ea typeface="Arial"/>
                <a:cs typeface="Arial"/>
                <a:sym typeface="Arial"/>
              </a:defRPr>
            </a:lvl5pPr>
            <a:lvl6pPr marR="0" lvl="5" algn="l" rtl="0">
              <a:spcBef>
                <a:spcPts val="0"/>
              </a:spcBef>
              <a:spcAft>
                <a:spcPts val="0"/>
              </a:spcAft>
              <a:buSzPts val="1400"/>
              <a:buNone/>
              <a:defRPr sz="3200" b="1" i="0" u="none" strike="noStrike" cap="none">
                <a:solidFill>
                  <a:srgbClr val="FF0000"/>
                </a:solidFill>
                <a:latin typeface="Arial"/>
                <a:ea typeface="Arial"/>
                <a:cs typeface="Arial"/>
                <a:sym typeface="Arial"/>
              </a:defRPr>
            </a:lvl6pPr>
            <a:lvl7pPr marR="0" lvl="6" algn="l" rtl="0">
              <a:spcBef>
                <a:spcPts val="0"/>
              </a:spcBef>
              <a:spcAft>
                <a:spcPts val="0"/>
              </a:spcAft>
              <a:buSzPts val="1400"/>
              <a:buNone/>
              <a:defRPr sz="3200" b="1" i="0" u="none" strike="noStrike" cap="none">
                <a:solidFill>
                  <a:srgbClr val="FF0000"/>
                </a:solidFill>
                <a:latin typeface="Arial"/>
                <a:ea typeface="Arial"/>
                <a:cs typeface="Arial"/>
                <a:sym typeface="Arial"/>
              </a:defRPr>
            </a:lvl7pPr>
            <a:lvl8pPr marR="0" lvl="7" algn="l" rtl="0">
              <a:spcBef>
                <a:spcPts val="0"/>
              </a:spcBef>
              <a:spcAft>
                <a:spcPts val="0"/>
              </a:spcAft>
              <a:buSzPts val="1400"/>
              <a:buNone/>
              <a:defRPr sz="3200" b="1" i="0" u="none" strike="noStrike" cap="none">
                <a:solidFill>
                  <a:srgbClr val="FF0000"/>
                </a:solidFill>
                <a:latin typeface="Arial"/>
                <a:ea typeface="Arial"/>
                <a:cs typeface="Arial"/>
                <a:sym typeface="Arial"/>
              </a:defRPr>
            </a:lvl8pPr>
            <a:lvl9pPr marR="0" lvl="8" algn="l" rtl="0">
              <a:spcBef>
                <a:spcPts val="0"/>
              </a:spcBef>
              <a:spcAft>
                <a:spcPts val="0"/>
              </a:spcAft>
              <a:buSzPts val="1400"/>
              <a:buNone/>
              <a:defRPr sz="3200" b="1" i="0" u="none" strike="noStrike" cap="none">
                <a:solidFill>
                  <a:srgbClr val="FF0000"/>
                </a:solidFill>
                <a:latin typeface="Arial"/>
                <a:ea typeface="Arial"/>
                <a:cs typeface="Arial"/>
                <a:sym typeface="Arial"/>
              </a:defRPr>
            </a:lvl9pPr>
          </a:lstStyle>
          <a:p>
            <a:endParaRPr/>
          </a:p>
        </p:txBody>
      </p:sp>
      <p:sp>
        <p:nvSpPr>
          <p:cNvPr id="17" name="Google Shape;17;p2"/>
          <p:cNvSpPr txBox="1">
            <a:spLocks noGrp="1"/>
          </p:cNvSpPr>
          <p:nvPr>
            <p:ph type="subTitle" idx="1"/>
          </p:nvPr>
        </p:nvSpPr>
        <p:spPr>
          <a:xfrm>
            <a:off x="1371600" y="3886200"/>
            <a:ext cx="6400800" cy="1752600"/>
          </a:xfrm>
          <a:prstGeom prst="rect">
            <a:avLst/>
          </a:prstGeom>
          <a:noFill/>
          <a:ln>
            <a:noFill/>
          </a:ln>
        </p:spPr>
        <p:txBody>
          <a:bodyPr spcFirstLastPara="1" wrap="square" lIns="91425" tIns="91425" rIns="91425" bIns="91425" anchor="t" anchorCtr="0"/>
          <a:lstStyle>
            <a:lvl1pPr marR="0" lvl="0" algn="ctr" rtl="0">
              <a:spcBef>
                <a:spcPts val="400"/>
              </a:spcBef>
              <a:spcAft>
                <a:spcPts val="0"/>
              </a:spcAft>
              <a:buClr>
                <a:srgbClr val="FF0000"/>
              </a:buClr>
              <a:buSzPts val="2000"/>
              <a:buFont typeface="Arial"/>
              <a:buNone/>
              <a:defRPr sz="2000" b="0" i="0" u="none" strike="noStrike" cap="none">
                <a:solidFill>
                  <a:schemeClr val="dk1"/>
                </a:solidFill>
                <a:latin typeface="Arial"/>
                <a:ea typeface="Arial"/>
                <a:cs typeface="Arial"/>
                <a:sym typeface="Arial"/>
              </a:defRPr>
            </a:lvl1pPr>
            <a:lvl2pPr marR="0" lvl="1" algn="ctr" rtl="0">
              <a:spcBef>
                <a:spcPts val="560"/>
              </a:spcBef>
              <a:spcAft>
                <a:spcPts val="0"/>
              </a:spcAft>
              <a:buClr>
                <a:srgbClr val="FF0000"/>
              </a:buClr>
              <a:buSzPts val="2800"/>
              <a:buFont typeface="Noto Sans Symbols"/>
              <a:buNone/>
              <a:defRPr sz="2800" b="0" i="0" u="none" strike="noStrike" cap="none">
                <a:solidFill>
                  <a:schemeClr val="dk1"/>
                </a:solidFill>
                <a:latin typeface="Arial"/>
                <a:ea typeface="Arial"/>
                <a:cs typeface="Arial"/>
                <a:sym typeface="Arial"/>
              </a:defRPr>
            </a:lvl2pPr>
            <a:lvl3pPr marR="0" lvl="2" algn="ctr" rtl="0">
              <a:spcBef>
                <a:spcPts val="560"/>
              </a:spcBef>
              <a:spcAft>
                <a:spcPts val="0"/>
              </a:spcAft>
              <a:buClr>
                <a:schemeClr val="dk1"/>
              </a:buClr>
              <a:buSzPts val="2400"/>
              <a:buFont typeface="Times New Roman"/>
              <a:buNone/>
              <a:defRPr sz="2400" b="0" i="0" u="none" strike="noStrike" cap="none">
                <a:solidFill>
                  <a:schemeClr val="dk1"/>
                </a:solidFill>
                <a:latin typeface="Times New Roman"/>
                <a:ea typeface="Times New Roman"/>
                <a:cs typeface="Times New Roman"/>
                <a:sym typeface="Times New Roman"/>
              </a:defRPr>
            </a:lvl3pPr>
            <a:lvl4pPr marR="0" lvl="3" algn="ctr" rtl="0">
              <a:spcBef>
                <a:spcPts val="480"/>
              </a:spcBef>
              <a:spcAft>
                <a:spcPts val="0"/>
              </a:spcAft>
              <a:buClr>
                <a:schemeClr val="dk1"/>
              </a:buClr>
              <a:buSzPts val="2000"/>
              <a:buFont typeface="Times New Roman"/>
              <a:buNone/>
              <a:defRPr sz="2000" b="0" i="0" u="none" strike="noStrike" cap="none">
                <a:solidFill>
                  <a:schemeClr val="dk1"/>
                </a:solidFill>
                <a:latin typeface="Times New Roman"/>
                <a:ea typeface="Times New Roman"/>
                <a:cs typeface="Times New Roman"/>
                <a:sym typeface="Times New Roman"/>
              </a:defRPr>
            </a:lvl4pPr>
            <a:lvl5pPr marR="0" lvl="4" algn="ctr" rtl="0">
              <a:spcBef>
                <a:spcPts val="400"/>
              </a:spcBef>
              <a:spcAft>
                <a:spcPts val="0"/>
              </a:spcAft>
              <a:buClr>
                <a:schemeClr val="dk1"/>
              </a:buClr>
              <a:buSzPts val="2000"/>
              <a:buFont typeface="Times New Roman"/>
              <a:buNone/>
              <a:defRPr sz="2000" b="0" i="0" u="none" strike="noStrike" cap="none">
                <a:solidFill>
                  <a:schemeClr val="dk1"/>
                </a:solidFill>
                <a:latin typeface="Times New Roman"/>
                <a:ea typeface="Times New Roman"/>
                <a:cs typeface="Times New Roman"/>
                <a:sym typeface="Times New Roman"/>
              </a:defRPr>
            </a:lvl5pPr>
            <a:lvl6pPr marR="0" lvl="5" algn="ctr" rtl="0">
              <a:spcBef>
                <a:spcPts val="400"/>
              </a:spcBef>
              <a:spcAft>
                <a:spcPts val="0"/>
              </a:spcAft>
              <a:buClr>
                <a:schemeClr val="dk1"/>
              </a:buClr>
              <a:buSzPts val="2000"/>
              <a:buFont typeface="Times New Roman"/>
              <a:buNone/>
              <a:defRPr sz="2000" b="0" i="0" u="none" strike="noStrike" cap="none">
                <a:solidFill>
                  <a:schemeClr val="dk1"/>
                </a:solidFill>
                <a:latin typeface="Times New Roman"/>
                <a:ea typeface="Times New Roman"/>
                <a:cs typeface="Times New Roman"/>
                <a:sym typeface="Times New Roman"/>
              </a:defRPr>
            </a:lvl6pPr>
            <a:lvl7pPr marR="0" lvl="6" algn="ctr" rtl="0">
              <a:spcBef>
                <a:spcPts val="400"/>
              </a:spcBef>
              <a:spcAft>
                <a:spcPts val="0"/>
              </a:spcAft>
              <a:buClr>
                <a:schemeClr val="dk1"/>
              </a:buClr>
              <a:buSzPts val="2000"/>
              <a:buFont typeface="Times New Roman"/>
              <a:buNone/>
              <a:defRPr sz="2000" b="0" i="0" u="none" strike="noStrike" cap="none">
                <a:solidFill>
                  <a:schemeClr val="dk1"/>
                </a:solidFill>
                <a:latin typeface="Times New Roman"/>
                <a:ea typeface="Times New Roman"/>
                <a:cs typeface="Times New Roman"/>
                <a:sym typeface="Times New Roman"/>
              </a:defRPr>
            </a:lvl7pPr>
            <a:lvl8pPr marR="0" lvl="7" algn="ctr" rtl="0">
              <a:spcBef>
                <a:spcPts val="400"/>
              </a:spcBef>
              <a:spcAft>
                <a:spcPts val="0"/>
              </a:spcAft>
              <a:buClr>
                <a:schemeClr val="dk1"/>
              </a:buClr>
              <a:buSzPts val="2000"/>
              <a:buFont typeface="Times New Roman"/>
              <a:buNone/>
              <a:defRPr sz="2000" b="0" i="0" u="none" strike="noStrike" cap="none">
                <a:solidFill>
                  <a:schemeClr val="dk1"/>
                </a:solidFill>
                <a:latin typeface="Times New Roman"/>
                <a:ea typeface="Times New Roman"/>
                <a:cs typeface="Times New Roman"/>
                <a:sym typeface="Times New Roman"/>
              </a:defRPr>
            </a:lvl8pPr>
            <a:lvl9pPr marR="0" lvl="8" algn="ctr" rtl="0">
              <a:spcBef>
                <a:spcPts val="400"/>
              </a:spcBef>
              <a:spcAft>
                <a:spcPts val="400"/>
              </a:spcAft>
              <a:buClr>
                <a:schemeClr val="dk1"/>
              </a:buClr>
              <a:buSzPts val="2000"/>
              <a:buFont typeface="Times New Roman"/>
              <a:buNone/>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18" name="Google Shape;18;p2"/>
          <p:cNvSpPr txBox="1">
            <a:spLocks noGrp="1"/>
          </p:cNvSpPr>
          <p:nvPr>
            <p:ph type="dt" idx="10"/>
          </p:nvPr>
        </p:nvSpPr>
        <p:spPr>
          <a:xfrm>
            <a:off x="457200" y="6245225"/>
            <a:ext cx="2133600" cy="476250"/>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14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9" name="Google Shape;19;p2"/>
          <p:cNvSpPr txBox="1">
            <a:spLocks noGrp="1"/>
          </p:cNvSpPr>
          <p:nvPr>
            <p:ph type="ftr" idx="11"/>
          </p:nvPr>
        </p:nvSpPr>
        <p:spPr>
          <a:xfrm>
            <a:off x="3124200" y="6245225"/>
            <a:ext cx="2895600" cy="476250"/>
          </a:xfrm>
          <a:prstGeom prst="rect">
            <a:avLst/>
          </a:prstGeom>
          <a:noFill/>
          <a:ln>
            <a:noFill/>
          </a:ln>
        </p:spPr>
        <p:txBody>
          <a:bodyPr spcFirstLastPara="1" wrap="square" lIns="91425" tIns="91425" rIns="91425" bIns="91425" anchor="t" anchorCtr="0"/>
          <a:lstStyle>
            <a:lvl1pPr marR="0" lvl="0" algn="ctr" rtl="0">
              <a:spcBef>
                <a:spcPts val="0"/>
              </a:spcBef>
              <a:spcAft>
                <a:spcPts val="0"/>
              </a:spcAft>
              <a:buSzPts val="1400"/>
              <a:buNone/>
              <a:defRPr sz="14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20" name="Google Shape;20;p2"/>
          <p:cNvSpPr txBox="1">
            <a:spLocks noGrp="1"/>
          </p:cNvSpPr>
          <p:nvPr>
            <p:ph type="sldNum" idx="12"/>
          </p:nvPr>
        </p:nvSpPr>
        <p:spPr>
          <a:xfrm>
            <a:off x="6553200" y="6400800"/>
            <a:ext cx="2133600" cy="320675"/>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spcAft>
                <a:spcPts val="0"/>
              </a:spcAft>
              <a:buNone/>
              <a:defRPr sz="1400" b="0" i="0" u="none" strike="noStrike" cap="none">
                <a:solidFill>
                  <a:schemeClr val="dk1"/>
                </a:solidFill>
                <a:latin typeface="Arial"/>
                <a:ea typeface="Arial"/>
                <a:cs typeface="Arial"/>
                <a:sym typeface="Arial"/>
              </a:defRPr>
            </a:lvl1pPr>
            <a:lvl2pPr marL="0" marR="0" lvl="1" indent="0" algn="r" rtl="0">
              <a:spcBef>
                <a:spcPts val="0"/>
              </a:spcBef>
              <a:spcAft>
                <a:spcPts val="0"/>
              </a:spcAft>
              <a:buNone/>
              <a:defRPr sz="1400" b="0" i="0" u="none" strike="noStrike" cap="none">
                <a:solidFill>
                  <a:schemeClr val="dk1"/>
                </a:solidFill>
                <a:latin typeface="Arial"/>
                <a:ea typeface="Arial"/>
                <a:cs typeface="Arial"/>
                <a:sym typeface="Arial"/>
              </a:defRPr>
            </a:lvl2pPr>
            <a:lvl3pPr marL="0" marR="0" lvl="2" indent="0" algn="r" rtl="0">
              <a:spcBef>
                <a:spcPts val="0"/>
              </a:spcBef>
              <a:spcAft>
                <a:spcPts val="0"/>
              </a:spcAft>
              <a:buNone/>
              <a:defRPr sz="1400" b="0" i="0" u="none" strike="noStrike" cap="none">
                <a:solidFill>
                  <a:schemeClr val="dk1"/>
                </a:solidFill>
                <a:latin typeface="Arial"/>
                <a:ea typeface="Arial"/>
                <a:cs typeface="Arial"/>
                <a:sym typeface="Arial"/>
              </a:defRPr>
            </a:lvl3pPr>
            <a:lvl4pPr marL="0" marR="0" lvl="3" indent="0" algn="r" rtl="0">
              <a:spcBef>
                <a:spcPts val="0"/>
              </a:spcBef>
              <a:spcAft>
                <a:spcPts val="0"/>
              </a:spcAft>
              <a:buNone/>
              <a:defRPr sz="1400" b="0" i="0" u="none" strike="noStrike" cap="none">
                <a:solidFill>
                  <a:schemeClr val="dk1"/>
                </a:solidFill>
                <a:latin typeface="Arial"/>
                <a:ea typeface="Arial"/>
                <a:cs typeface="Arial"/>
                <a:sym typeface="Arial"/>
              </a:defRPr>
            </a:lvl4pPr>
            <a:lvl5pPr marL="0" marR="0" lvl="4" indent="0" algn="r" rtl="0">
              <a:spcBef>
                <a:spcPts val="0"/>
              </a:spcBef>
              <a:spcAft>
                <a:spcPts val="0"/>
              </a:spcAft>
              <a:buNone/>
              <a:defRPr sz="1400" b="0" i="0" u="none" strike="noStrike" cap="none">
                <a:solidFill>
                  <a:schemeClr val="dk1"/>
                </a:solidFill>
                <a:latin typeface="Arial"/>
                <a:ea typeface="Arial"/>
                <a:cs typeface="Arial"/>
                <a:sym typeface="Arial"/>
              </a:defRPr>
            </a:lvl5pPr>
            <a:lvl6pPr marL="0" marR="0" lvl="5" indent="0" algn="r" rtl="0">
              <a:spcBef>
                <a:spcPts val="0"/>
              </a:spcBef>
              <a:spcAft>
                <a:spcPts val="0"/>
              </a:spcAft>
              <a:buNone/>
              <a:defRPr sz="1400" b="0" i="0" u="none" strike="noStrike" cap="none">
                <a:solidFill>
                  <a:schemeClr val="dk1"/>
                </a:solidFill>
                <a:latin typeface="Arial"/>
                <a:ea typeface="Arial"/>
                <a:cs typeface="Arial"/>
                <a:sym typeface="Arial"/>
              </a:defRPr>
            </a:lvl6pPr>
            <a:lvl7pPr marL="0" marR="0" lvl="6" indent="0" algn="r" rtl="0">
              <a:spcBef>
                <a:spcPts val="0"/>
              </a:spcBef>
              <a:spcAft>
                <a:spcPts val="0"/>
              </a:spcAft>
              <a:buNone/>
              <a:defRPr sz="1400" b="0" i="0" u="none" strike="noStrike" cap="none">
                <a:solidFill>
                  <a:schemeClr val="dk1"/>
                </a:solidFill>
                <a:latin typeface="Arial"/>
                <a:ea typeface="Arial"/>
                <a:cs typeface="Arial"/>
                <a:sym typeface="Arial"/>
              </a:defRPr>
            </a:lvl7pPr>
            <a:lvl8pPr marL="0" marR="0" lvl="7" indent="0" algn="r" rtl="0">
              <a:spcBef>
                <a:spcPts val="0"/>
              </a:spcBef>
              <a:spcAft>
                <a:spcPts val="0"/>
              </a:spcAft>
              <a:buNone/>
              <a:defRPr sz="1400" b="0" i="0" u="none" strike="noStrike" cap="none">
                <a:solidFill>
                  <a:schemeClr val="dk1"/>
                </a:solidFill>
                <a:latin typeface="Arial"/>
                <a:ea typeface="Arial"/>
                <a:cs typeface="Arial"/>
                <a:sym typeface="Arial"/>
              </a:defRPr>
            </a:lvl8pPr>
            <a:lvl9pPr marL="0" marR="0" lvl="8" indent="0" algn="r" rtl="0">
              <a:spcBef>
                <a:spcPts val="0"/>
              </a:spcBef>
              <a:spcAft>
                <a:spcPts val="0"/>
              </a:spcAft>
              <a:buNone/>
              <a:defRPr sz="1400" b="0" i="0" u="none" strike="noStrike" cap="none">
                <a:solidFill>
                  <a:schemeClr val="dk1"/>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şlık, Dikey Metin" type="vertTx">
  <p:cSld name="VERTICAL_TEXT">
    <p:spTree>
      <p:nvGrpSpPr>
        <p:cNvPr id="1" name="Shape 72"/>
        <p:cNvGrpSpPr/>
        <p:nvPr/>
      </p:nvGrpSpPr>
      <p:grpSpPr>
        <a:xfrm>
          <a:off x="0" y="0"/>
          <a:ext cx="0" cy="0"/>
          <a:chOff x="0" y="0"/>
          <a:chExt cx="0" cy="0"/>
        </a:xfrm>
      </p:grpSpPr>
      <p:sp>
        <p:nvSpPr>
          <p:cNvPr id="73" name="Google Shape;73;p11"/>
          <p:cNvSpPr txBox="1">
            <a:spLocks noGrp="1"/>
          </p:cNvSpPr>
          <p:nvPr>
            <p:ph type="title"/>
          </p:nvPr>
        </p:nvSpPr>
        <p:spPr>
          <a:xfrm>
            <a:off x="457200" y="274638"/>
            <a:ext cx="8229600" cy="639762"/>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3200" b="1" i="0" u="none" strike="noStrike" cap="none">
                <a:solidFill>
                  <a:srgbClr val="FF0000"/>
                </a:solidFill>
                <a:latin typeface="Arial"/>
                <a:ea typeface="Arial"/>
                <a:cs typeface="Arial"/>
                <a:sym typeface="Arial"/>
              </a:defRPr>
            </a:lvl1pPr>
            <a:lvl2pPr marR="0" lvl="1" algn="l" rtl="0">
              <a:spcBef>
                <a:spcPts val="0"/>
              </a:spcBef>
              <a:spcAft>
                <a:spcPts val="0"/>
              </a:spcAft>
              <a:buSzPts val="1400"/>
              <a:buNone/>
              <a:defRPr sz="3200" b="1" i="0" u="none" strike="noStrike" cap="none">
                <a:solidFill>
                  <a:srgbClr val="FF0000"/>
                </a:solidFill>
                <a:latin typeface="Arial"/>
                <a:ea typeface="Arial"/>
                <a:cs typeface="Arial"/>
                <a:sym typeface="Arial"/>
              </a:defRPr>
            </a:lvl2pPr>
            <a:lvl3pPr marR="0" lvl="2" algn="l" rtl="0">
              <a:spcBef>
                <a:spcPts val="0"/>
              </a:spcBef>
              <a:spcAft>
                <a:spcPts val="0"/>
              </a:spcAft>
              <a:buSzPts val="1400"/>
              <a:buNone/>
              <a:defRPr sz="3200" b="1" i="0" u="none" strike="noStrike" cap="none">
                <a:solidFill>
                  <a:srgbClr val="FF0000"/>
                </a:solidFill>
                <a:latin typeface="Arial"/>
                <a:ea typeface="Arial"/>
                <a:cs typeface="Arial"/>
                <a:sym typeface="Arial"/>
              </a:defRPr>
            </a:lvl3pPr>
            <a:lvl4pPr marR="0" lvl="3" algn="l" rtl="0">
              <a:spcBef>
                <a:spcPts val="0"/>
              </a:spcBef>
              <a:spcAft>
                <a:spcPts val="0"/>
              </a:spcAft>
              <a:buSzPts val="1400"/>
              <a:buNone/>
              <a:defRPr sz="3200" b="1" i="0" u="none" strike="noStrike" cap="none">
                <a:solidFill>
                  <a:srgbClr val="FF0000"/>
                </a:solidFill>
                <a:latin typeface="Arial"/>
                <a:ea typeface="Arial"/>
                <a:cs typeface="Arial"/>
                <a:sym typeface="Arial"/>
              </a:defRPr>
            </a:lvl4pPr>
            <a:lvl5pPr marR="0" lvl="4" algn="l" rtl="0">
              <a:spcBef>
                <a:spcPts val="0"/>
              </a:spcBef>
              <a:spcAft>
                <a:spcPts val="0"/>
              </a:spcAft>
              <a:buSzPts val="1400"/>
              <a:buNone/>
              <a:defRPr sz="3200" b="1" i="0" u="none" strike="noStrike" cap="none">
                <a:solidFill>
                  <a:srgbClr val="FF0000"/>
                </a:solidFill>
                <a:latin typeface="Arial"/>
                <a:ea typeface="Arial"/>
                <a:cs typeface="Arial"/>
                <a:sym typeface="Arial"/>
              </a:defRPr>
            </a:lvl5pPr>
            <a:lvl6pPr marR="0" lvl="5" algn="l" rtl="0">
              <a:spcBef>
                <a:spcPts val="0"/>
              </a:spcBef>
              <a:spcAft>
                <a:spcPts val="0"/>
              </a:spcAft>
              <a:buSzPts val="1400"/>
              <a:buNone/>
              <a:defRPr sz="3200" b="1" i="0" u="none" strike="noStrike" cap="none">
                <a:solidFill>
                  <a:srgbClr val="FF0000"/>
                </a:solidFill>
                <a:latin typeface="Arial"/>
                <a:ea typeface="Arial"/>
                <a:cs typeface="Arial"/>
                <a:sym typeface="Arial"/>
              </a:defRPr>
            </a:lvl6pPr>
            <a:lvl7pPr marR="0" lvl="6" algn="l" rtl="0">
              <a:spcBef>
                <a:spcPts val="0"/>
              </a:spcBef>
              <a:spcAft>
                <a:spcPts val="0"/>
              </a:spcAft>
              <a:buSzPts val="1400"/>
              <a:buNone/>
              <a:defRPr sz="3200" b="1" i="0" u="none" strike="noStrike" cap="none">
                <a:solidFill>
                  <a:srgbClr val="FF0000"/>
                </a:solidFill>
                <a:latin typeface="Arial"/>
                <a:ea typeface="Arial"/>
                <a:cs typeface="Arial"/>
                <a:sym typeface="Arial"/>
              </a:defRPr>
            </a:lvl7pPr>
            <a:lvl8pPr marR="0" lvl="7" algn="l" rtl="0">
              <a:spcBef>
                <a:spcPts val="0"/>
              </a:spcBef>
              <a:spcAft>
                <a:spcPts val="0"/>
              </a:spcAft>
              <a:buSzPts val="1400"/>
              <a:buNone/>
              <a:defRPr sz="3200" b="1" i="0" u="none" strike="noStrike" cap="none">
                <a:solidFill>
                  <a:srgbClr val="FF0000"/>
                </a:solidFill>
                <a:latin typeface="Arial"/>
                <a:ea typeface="Arial"/>
                <a:cs typeface="Arial"/>
                <a:sym typeface="Arial"/>
              </a:defRPr>
            </a:lvl8pPr>
            <a:lvl9pPr marR="0" lvl="8" algn="l" rtl="0">
              <a:spcBef>
                <a:spcPts val="0"/>
              </a:spcBef>
              <a:spcAft>
                <a:spcPts val="0"/>
              </a:spcAft>
              <a:buSzPts val="1400"/>
              <a:buNone/>
              <a:defRPr sz="3200" b="1" i="0" u="none" strike="noStrike" cap="none">
                <a:solidFill>
                  <a:srgbClr val="FF0000"/>
                </a:solidFill>
                <a:latin typeface="Arial"/>
                <a:ea typeface="Arial"/>
                <a:cs typeface="Arial"/>
                <a:sym typeface="Arial"/>
              </a:defRPr>
            </a:lvl9pPr>
          </a:lstStyle>
          <a:p>
            <a:endParaRPr/>
          </a:p>
        </p:txBody>
      </p:sp>
      <p:sp>
        <p:nvSpPr>
          <p:cNvPr id="74" name="Google Shape;74;p11"/>
          <p:cNvSpPr txBox="1">
            <a:spLocks noGrp="1"/>
          </p:cNvSpPr>
          <p:nvPr>
            <p:ph type="body" idx="1"/>
          </p:nvPr>
        </p:nvSpPr>
        <p:spPr>
          <a:xfrm rot="5400000">
            <a:off x="2080418" y="-480219"/>
            <a:ext cx="4983163" cy="8229600"/>
          </a:xfrm>
          <a:prstGeom prst="rect">
            <a:avLst/>
          </a:prstGeom>
          <a:noFill/>
          <a:ln>
            <a:noFill/>
          </a:ln>
        </p:spPr>
        <p:txBody>
          <a:bodyPr spcFirstLastPara="1" wrap="square" lIns="91425" tIns="91425" rIns="91425" bIns="91425" anchor="t" anchorCtr="0"/>
          <a:lstStyle>
            <a:lvl1pPr marL="457200" marR="0" lvl="0" indent="-355600" algn="l" rtl="0">
              <a:spcBef>
                <a:spcPts val="400"/>
              </a:spcBef>
              <a:spcAft>
                <a:spcPts val="0"/>
              </a:spcAft>
              <a:buClr>
                <a:srgbClr val="FF0000"/>
              </a:buClr>
              <a:buSzPts val="2000"/>
              <a:buFont typeface="Arial"/>
              <a:buChar char="•"/>
              <a:defRPr sz="2000" b="0" i="0" u="none" strike="noStrike" cap="none">
                <a:solidFill>
                  <a:schemeClr val="dk1"/>
                </a:solidFill>
                <a:latin typeface="Arial"/>
                <a:ea typeface="Arial"/>
                <a:cs typeface="Arial"/>
                <a:sym typeface="Arial"/>
              </a:defRPr>
            </a:lvl1pPr>
            <a:lvl2pPr marL="914400" marR="0" lvl="1" indent="-406400" algn="l" rtl="0">
              <a:spcBef>
                <a:spcPts val="560"/>
              </a:spcBef>
              <a:spcAft>
                <a:spcPts val="0"/>
              </a:spcAft>
              <a:buClr>
                <a:srgbClr val="FF0000"/>
              </a:buClr>
              <a:buSzPts val="2800"/>
              <a:buFont typeface="Noto Sans Symbols"/>
              <a:buChar char="✓"/>
              <a:defRPr sz="2800" b="0" i="0" u="none" strike="noStrike" cap="none">
                <a:solidFill>
                  <a:schemeClr val="dk1"/>
                </a:solidFill>
                <a:latin typeface="Arial"/>
                <a:ea typeface="Arial"/>
                <a:cs typeface="Arial"/>
                <a:sym typeface="Arial"/>
              </a:defRPr>
            </a:lvl2pPr>
            <a:lvl3pPr marL="1371600" marR="0" lvl="2" indent="-381000" algn="l" rtl="0">
              <a:spcBef>
                <a:spcPts val="560"/>
              </a:spcBef>
              <a:spcAft>
                <a:spcPts val="0"/>
              </a:spcAft>
              <a:buClr>
                <a:schemeClr val="dk1"/>
              </a:buClr>
              <a:buSzPts val="2400"/>
              <a:buFont typeface="Times New Roman"/>
              <a:buChar char="•"/>
              <a:defRPr sz="2400" b="0" i="0" u="none" strike="noStrike" cap="none">
                <a:solidFill>
                  <a:schemeClr val="dk1"/>
                </a:solidFill>
                <a:latin typeface="Times New Roman"/>
                <a:ea typeface="Times New Roman"/>
                <a:cs typeface="Times New Roman"/>
                <a:sym typeface="Times New Roman"/>
              </a:defRPr>
            </a:lvl3pPr>
            <a:lvl4pPr marL="1828800" marR="0" lvl="3" indent="-355600" algn="l" rtl="0">
              <a:spcBef>
                <a:spcPts val="48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4pPr>
            <a:lvl5pPr marL="2286000" marR="0" lvl="4"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5pPr>
            <a:lvl6pPr marL="2743200" marR="0" lvl="5"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6pPr>
            <a:lvl7pPr marL="3200400" marR="0" lvl="6"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7pPr>
            <a:lvl8pPr marL="3657600" marR="0" lvl="7"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8pPr>
            <a:lvl9pPr marL="4114800" marR="0" lvl="8" indent="-355600" algn="l" rtl="0">
              <a:spcBef>
                <a:spcPts val="400"/>
              </a:spcBef>
              <a:spcAft>
                <a:spcPts val="40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75" name="Google Shape;75;p11"/>
          <p:cNvSpPr txBox="1">
            <a:spLocks noGrp="1"/>
          </p:cNvSpPr>
          <p:nvPr>
            <p:ph type="dt" idx="10"/>
          </p:nvPr>
        </p:nvSpPr>
        <p:spPr>
          <a:xfrm>
            <a:off x="457200" y="6245225"/>
            <a:ext cx="2133600" cy="476250"/>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14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76" name="Google Shape;76;p11"/>
          <p:cNvSpPr txBox="1">
            <a:spLocks noGrp="1"/>
          </p:cNvSpPr>
          <p:nvPr>
            <p:ph type="ftr" idx="11"/>
          </p:nvPr>
        </p:nvSpPr>
        <p:spPr>
          <a:xfrm>
            <a:off x="3124200" y="6245225"/>
            <a:ext cx="2895600" cy="476250"/>
          </a:xfrm>
          <a:prstGeom prst="rect">
            <a:avLst/>
          </a:prstGeom>
          <a:noFill/>
          <a:ln>
            <a:noFill/>
          </a:ln>
        </p:spPr>
        <p:txBody>
          <a:bodyPr spcFirstLastPara="1" wrap="square" lIns="91425" tIns="91425" rIns="91425" bIns="91425" anchor="t" anchorCtr="0"/>
          <a:lstStyle>
            <a:lvl1pPr marR="0" lvl="0" algn="ctr" rtl="0">
              <a:spcBef>
                <a:spcPts val="0"/>
              </a:spcBef>
              <a:spcAft>
                <a:spcPts val="0"/>
              </a:spcAft>
              <a:buSzPts val="1400"/>
              <a:buNone/>
              <a:defRPr sz="14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77" name="Google Shape;77;p11"/>
          <p:cNvSpPr txBox="1">
            <a:spLocks noGrp="1"/>
          </p:cNvSpPr>
          <p:nvPr>
            <p:ph type="sldNum" idx="12"/>
          </p:nvPr>
        </p:nvSpPr>
        <p:spPr>
          <a:xfrm>
            <a:off x="6553200" y="6400800"/>
            <a:ext cx="2133600" cy="320675"/>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spcAft>
                <a:spcPts val="0"/>
              </a:spcAft>
              <a:buNone/>
              <a:defRPr sz="1400">
                <a:solidFill>
                  <a:schemeClr val="dk1"/>
                </a:solidFill>
                <a:latin typeface="Arial"/>
                <a:ea typeface="Arial"/>
                <a:cs typeface="Arial"/>
                <a:sym typeface="Arial"/>
              </a:defRPr>
            </a:lvl1pPr>
            <a:lvl2pPr marL="0" marR="0" lvl="1" indent="0" algn="r" rtl="0">
              <a:spcBef>
                <a:spcPts val="0"/>
              </a:spcBef>
              <a:spcAft>
                <a:spcPts val="0"/>
              </a:spcAft>
              <a:buNone/>
              <a:defRPr sz="1400">
                <a:solidFill>
                  <a:schemeClr val="dk1"/>
                </a:solidFill>
                <a:latin typeface="Arial"/>
                <a:ea typeface="Arial"/>
                <a:cs typeface="Arial"/>
                <a:sym typeface="Arial"/>
              </a:defRPr>
            </a:lvl2pPr>
            <a:lvl3pPr marL="0" marR="0" lvl="2" indent="0" algn="r" rtl="0">
              <a:spcBef>
                <a:spcPts val="0"/>
              </a:spcBef>
              <a:spcAft>
                <a:spcPts val="0"/>
              </a:spcAft>
              <a:buNone/>
              <a:defRPr sz="1400">
                <a:solidFill>
                  <a:schemeClr val="dk1"/>
                </a:solidFill>
                <a:latin typeface="Arial"/>
                <a:ea typeface="Arial"/>
                <a:cs typeface="Arial"/>
                <a:sym typeface="Arial"/>
              </a:defRPr>
            </a:lvl3pPr>
            <a:lvl4pPr marL="0" marR="0" lvl="3" indent="0" algn="r" rtl="0">
              <a:spcBef>
                <a:spcPts val="0"/>
              </a:spcBef>
              <a:spcAft>
                <a:spcPts val="0"/>
              </a:spcAft>
              <a:buNone/>
              <a:defRPr sz="1400">
                <a:solidFill>
                  <a:schemeClr val="dk1"/>
                </a:solidFill>
                <a:latin typeface="Arial"/>
                <a:ea typeface="Arial"/>
                <a:cs typeface="Arial"/>
                <a:sym typeface="Arial"/>
              </a:defRPr>
            </a:lvl4pPr>
            <a:lvl5pPr marL="0" marR="0" lvl="4" indent="0" algn="r" rtl="0">
              <a:spcBef>
                <a:spcPts val="0"/>
              </a:spcBef>
              <a:spcAft>
                <a:spcPts val="0"/>
              </a:spcAft>
              <a:buNone/>
              <a:defRPr sz="1400">
                <a:solidFill>
                  <a:schemeClr val="dk1"/>
                </a:solidFill>
                <a:latin typeface="Arial"/>
                <a:ea typeface="Arial"/>
                <a:cs typeface="Arial"/>
                <a:sym typeface="Arial"/>
              </a:defRPr>
            </a:lvl5pPr>
            <a:lvl6pPr marL="0" marR="0" lvl="5" indent="0" algn="r" rtl="0">
              <a:spcBef>
                <a:spcPts val="0"/>
              </a:spcBef>
              <a:spcAft>
                <a:spcPts val="0"/>
              </a:spcAft>
              <a:buNone/>
              <a:defRPr sz="1400">
                <a:solidFill>
                  <a:schemeClr val="dk1"/>
                </a:solidFill>
                <a:latin typeface="Arial"/>
                <a:ea typeface="Arial"/>
                <a:cs typeface="Arial"/>
                <a:sym typeface="Arial"/>
              </a:defRPr>
            </a:lvl6pPr>
            <a:lvl7pPr marL="0" marR="0" lvl="6" indent="0" algn="r" rtl="0">
              <a:spcBef>
                <a:spcPts val="0"/>
              </a:spcBef>
              <a:spcAft>
                <a:spcPts val="0"/>
              </a:spcAft>
              <a:buNone/>
              <a:defRPr sz="1400">
                <a:solidFill>
                  <a:schemeClr val="dk1"/>
                </a:solidFill>
                <a:latin typeface="Arial"/>
                <a:ea typeface="Arial"/>
                <a:cs typeface="Arial"/>
                <a:sym typeface="Arial"/>
              </a:defRPr>
            </a:lvl7pPr>
            <a:lvl8pPr marL="0" marR="0" lvl="7" indent="0" algn="r" rtl="0">
              <a:spcBef>
                <a:spcPts val="0"/>
              </a:spcBef>
              <a:spcAft>
                <a:spcPts val="0"/>
              </a:spcAft>
              <a:buNone/>
              <a:defRPr sz="1400">
                <a:solidFill>
                  <a:schemeClr val="dk1"/>
                </a:solidFill>
                <a:latin typeface="Arial"/>
                <a:ea typeface="Arial"/>
                <a:cs typeface="Arial"/>
                <a:sym typeface="Arial"/>
              </a:defRPr>
            </a:lvl8pPr>
            <a:lvl9pPr marL="0" marR="0" lvl="8" indent="0" algn="r" rtl="0">
              <a:spcBef>
                <a:spcPts val="0"/>
              </a:spcBef>
              <a:spcAft>
                <a:spcPts val="0"/>
              </a:spcAft>
              <a:buNone/>
              <a:defRPr sz="1400">
                <a:solidFill>
                  <a:schemeClr val="dk1"/>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Dikey Başlık ve Metin" type="vertTitleAndTx">
  <p:cSld name="VERTICAL_TITLE_AND_VERTICAL_TEXT">
    <p:spTree>
      <p:nvGrpSpPr>
        <p:cNvPr id="1" name="Shape 78"/>
        <p:cNvGrpSpPr/>
        <p:nvPr/>
      </p:nvGrpSpPr>
      <p:grpSpPr>
        <a:xfrm>
          <a:off x="0" y="0"/>
          <a:ext cx="0" cy="0"/>
          <a:chOff x="0" y="0"/>
          <a:chExt cx="0" cy="0"/>
        </a:xfrm>
      </p:grpSpPr>
      <p:sp>
        <p:nvSpPr>
          <p:cNvPr id="79" name="Google Shape;79;p12"/>
          <p:cNvSpPr txBox="1">
            <a:spLocks noGrp="1"/>
          </p:cNvSpPr>
          <p:nvPr>
            <p:ph type="title"/>
          </p:nvPr>
        </p:nvSpPr>
        <p:spPr>
          <a:xfrm rot="5400000">
            <a:off x="4732337" y="2171700"/>
            <a:ext cx="5851525" cy="2057400"/>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3200" b="1" i="0" u="none" strike="noStrike" cap="none">
                <a:solidFill>
                  <a:srgbClr val="FF0000"/>
                </a:solidFill>
                <a:latin typeface="Arial"/>
                <a:ea typeface="Arial"/>
                <a:cs typeface="Arial"/>
                <a:sym typeface="Arial"/>
              </a:defRPr>
            </a:lvl1pPr>
            <a:lvl2pPr marR="0" lvl="1" algn="l" rtl="0">
              <a:spcBef>
                <a:spcPts val="0"/>
              </a:spcBef>
              <a:spcAft>
                <a:spcPts val="0"/>
              </a:spcAft>
              <a:buSzPts val="1400"/>
              <a:buNone/>
              <a:defRPr sz="3200" b="1" i="0" u="none" strike="noStrike" cap="none">
                <a:solidFill>
                  <a:srgbClr val="FF0000"/>
                </a:solidFill>
                <a:latin typeface="Arial"/>
                <a:ea typeface="Arial"/>
                <a:cs typeface="Arial"/>
                <a:sym typeface="Arial"/>
              </a:defRPr>
            </a:lvl2pPr>
            <a:lvl3pPr marR="0" lvl="2" algn="l" rtl="0">
              <a:spcBef>
                <a:spcPts val="0"/>
              </a:spcBef>
              <a:spcAft>
                <a:spcPts val="0"/>
              </a:spcAft>
              <a:buSzPts val="1400"/>
              <a:buNone/>
              <a:defRPr sz="3200" b="1" i="0" u="none" strike="noStrike" cap="none">
                <a:solidFill>
                  <a:srgbClr val="FF0000"/>
                </a:solidFill>
                <a:latin typeface="Arial"/>
                <a:ea typeface="Arial"/>
                <a:cs typeface="Arial"/>
                <a:sym typeface="Arial"/>
              </a:defRPr>
            </a:lvl3pPr>
            <a:lvl4pPr marR="0" lvl="3" algn="l" rtl="0">
              <a:spcBef>
                <a:spcPts val="0"/>
              </a:spcBef>
              <a:spcAft>
                <a:spcPts val="0"/>
              </a:spcAft>
              <a:buSzPts val="1400"/>
              <a:buNone/>
              <a:defRPr sz="3200" b="1" i="0" u="none" strike="noStrike" cap="none">
                <a:solidFill>
                  <a:srgbClr val="FF0000"/>
                </a:solidFill>
                <a:latin typeface="Arial"/>
                <a:ea typeface="Arial"/>
                <a:cs typeface="Arial"/>
                <a:sym typeface="Arial"/>
              </a:defRPr>
            </a:lvl4pPr>
            <a:lvl5pPr marR="0" lvl="4" algn="l" rtl="0">
              <a:spcBef>
                <a:spcPts val="0"/>
              </a:spcBef>
              <a:spcAft>
                <a:spcPts val="0"/>
              </a:spcAft>
              <a:buSzPts val="1400"/>
              <a:buNone/>
              <a:defRPr sz="3200" b="1" i="0" u="none" strike="noStrike" cap="none">
                <a:solidFill>
                  <a:srgbClr val="FF0000"/>
                </a:solidFill>
                <a:latin typeface="Arial"/>
                <a:ea typeface="Arial"/>
                <a:cs typeface="Arial"/>
                <a:sym typeface="Arial"/>
              </a:defRPr>
            </a:lvl5pPr>
            <a:lvl6pPr marR="0" lvl="5" algn="l" rtl="0">
              <a:spcBef>
                <a:spcPts val="0"/>
              </a:spcBef>
              <a:spcAft>
                <a:spcPts val="0"/>
              </a:spcAft>
              <a:buSzPts val="1400"/>
              <a:buNone/>
              <a:defRPr sz="3200" b="1" i="0" u="none" strike="noStrike" cap="none">
                <a:solidFill>
                  <a:srgbClr val="FF0000"/>
                </a:solidFill>
                <a:latin typeface="Arial"/>
                <a:ea typeface="Arial"/>
                <a:cs typeface="Arial"/>
                <a:sym typeface="Arial"/>
              </a:defRPr>
            </a:lvl6pPr>
            <a:lvl7pPr marR="0" lvl="6" algn="l" rtl="0">
              <a:spcBef>
                <a:spcPts val="0"/>
              </a:spcBef>
              <a:spcAft>
                <a:spcPts val="0"/>
              </a:spcAft>
              <a:buSzPts val="1400"/>
              <a:buNone/>
              <a:defRPr sz="3200" b="1" i="0" u="none" strike="noStrike" cap="none">
                <a:solidFill>
                  <a:srgbClr val="FF0000"/>
                </a:solidFill>
                <a:latin typeface="Arial"/>
                <a:ea typeface="Arial"/>
                <a:cs typeface="Arial"/>
                <a:sym typeface="Arial"/>
              </a:defRPr>
            </a:lvl7pPr>
            <a:lvl8pPr marR="0" lvl="7" algn="l" rtl="0">
              <a:spcBef>
                <a:spcPts val="0"/>
              </a:spcBef>
              <a:spcAft>
                <a:spcPts val="0"/>
              </a:spcAft>
              <a:buSzPts val="1400"/>
              <a:buNone/>
              <a:defRPr sz="3200" b="1" i="0" u="none" strike="noStrike" cap="none">
                <a:solidFill>
                  <a:srgbClr val="FF0000"/>
                </a:solidFill>
                <a:latin typeface="Arial"/>
                <a:ea typeface="Arial"/>
                <a:cs typeface="Arial"/>
                <a:sym typeface="Arial"/>
              </a:defRPr>
            </a:lvl8pPr>
            <a:lvl9pPr marR="0" lvl="8" algn="l" rtl="0">
              <a:spcBef>
                <a:spcPts val="0"/>
              </a:spcBef>
              <a:spcAft>
                <a:spcPts val="0"/>
              </a:spcAft>
              <a:buSzPts val="1400"/>
              <a:buNone/>
              <a:defRPr sz="3200" b="1" i="0" u="none" strike="noStrike" cap="none">
                <a:solidFill>
                  <a:srgbClr val="FF0000"/>
                </a:solidFill>
                <a:latin typeface="Arial"/>
                <a:ea typeface="Arial"/>
                <a:cs typeface="Arial"/>
                <a:sym typeface="Arial"/>
              </a:defRPr>
            </a:lvl9pPr>
          </a:lstStyle>
          <a:p>
            <a:endParaRPr/>
          </a:p>
        </p:txBody>
      </p:sp>
      <p:sp>
        <p:nvSpPr>
          <p:cNvPr id="80" name="Google Shape;80;p12"/>
          <p:cNvSpPr txBox="1">
            <a:spLocks noGrp="1"/>
          </p:cNvSpPr>
          <p:nvPr>
            <p:ph type="body" idx="1"/>
          </p:nvPr>
        </p:nvSpPr>
        <p:spPr>
          <a:xfrm rot="5400000">
            <a:off x="541338" y="190501"/>
            <a:ext cx="5851525" cy="6019800"/>
          </a:xfrm>
          <a:prstGeom prst="rect">
            <a:avLst/>
          </a:prstGeom>
          <a:noFill/>
          <a:ln>
            <a:noFill/>
          </a:ln>
        </p:spPr>
        <p:txBody>
          <a:bodyPr spcFirstLastPara="1" wrap="square" lIns="91425" tIns="91425" rIns="91425" bIns="91425" anchor="t" anchorCtr="0"/>
          <a:lstStyle>
            <a:lvl1pPr marL="457200" marR="0" lvl="0" indent="-355600" algn="l" rtl="0">
              <a:spcBef>
                <a:spcPts val="400"/>
              </a:spcBef>
              <a:spcAft>
                <a:spcPts val="0"/>
              </a:spcAft>
              <a:buClr>
                <a:srgbClr val="FF0000"/>
              </a:buClr>
              <a:buSzPts val="2000"/>
              <a:buFont typeface="Arial"/>
              <a:buChar char="•"/>
              <a:defRPr sz="2000" b="0" i="0" u="none" strike="noStrike" cap="none">
                <a:solidFill>
                  <a:schemeClr val="dk1"/>
                </a:solidFill>
                <a:latin typeface="Arial"/>
                <a:ea typeface="Arial"/>
                <a:cs typeface="Arial"/>
                <a:sym typeface="Arial"/>
              </a:defRPr>
            </a:lvl1pPr>
            <a:lvl2pPr marL="914400" marR="0" lvl="1" indent="-406400" algn="l" rtl="0">
              <a:spcBef>
                <a:spcPts val="560"/>
              </a:spcBef>
              <a:spcAft>
                <a:spcPts val="0"/>
              </a:spcAft>
              <a:buClr>
                <a:srgbClr val="FF0000"/>
              </a:buClr>
              <a:buSzPts val="2800"/>
              <a:buFont typeface="Noto Sans Symbols"/>
              <a:buChar char="✓"/>
              <a:defRPr sz="2800" b="0" i="0" u="none" strike="noStrike" cap="none">
                <a:solidFill>
                  <a:schemeClr val="dk1"/>
                </a:solidFill>
                <a:latin typeface="Arial"/>
                <a:ea typeface="Arial"/>
                <a:cs typeface="Arial"/>
                <a:sym typeface="Arial"/>
              </a:defRPr>
            </a:lvl2pPr>
            <a:lvl3pPr marL="1371600" marR="0" lvl="2" indent="-381000" algn="l" rtl="0">
              <a:spcBef>
                <a:spcPts val="560"/>
              </a:spcBef>
              <a:spcAft>
                <a:spcPts val="0"/>
              </a:spcAft>
              <a:buClr>
                <a:schemeClr val="dk1"/>
              </a:buClr>
              <a:buSzPts val="2400"/>
              <a:buFont typeface="Times New Roman"/>
              <a:buChar char="•"/>
              <a:defRPr sz="2400" b="0" i="0" u="none" strike="noStrike" cap="none">
                <a:solidFill>
                  <a:schemeClr val="dk1"/>
                </a:solidFill>
                <a:latin typeface="Times New Roman"/>
                <a:ea typeface="Times New Roman"/>
                <a:cs typeface="Times New Roman"/>
                <a:sym typeface="Times New Roman"/>
              </a:defRPr>
            </a:lvl3pPr>
            <a:lvl4pPr marL="1828800" marR="0" lvl="3" indent="-355600" algn="l" rtl="0">
              <a:spcBef>
                <a:spcPts val="48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4pPr>
            <a:lvl5pPr marL="2286000" marR="0" lvl="4"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5pPr>
            <a:lvl6pPr marL="2743200" marR="0" lvl="5"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6pPr>
            <a:lvl7pPr marL="3200400" marR="0" lvl="6"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7pPr>
            <a:lvl8pPr marL="3657600" marR="0" lvl="7"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8pPr>
            <a:lvl9pPr marL="4114800" marR="0" lvl="8" indent="-355600" algn="l" rtl="0">
              <a:spcBef>
                <a:spcPts val="400"/>
              </a:spcBef>
              <a:spcAft>
                <a:spcPts val="40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81" name="Google Shape;81;p12"/>
          <p:cNvSpPr txBox="1">
            <a:spLocks noGrp="1"/>
          </p:cNvSpPr>
          <p:nvPr>
            <p:ph type="dt" idx="10"/>
          </p:nvPr>
        </p:nvSpPr>
        <p:spPr>
          <a:xfrm>
            <a:off x="457200" y="6245225"/>
            <a:ext cx="2133600" cy="476250"/>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14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2" name="Google Shape;82;p12"/>
          <p:cNvSpPr txBox="1">
            <a:spLocks noGrp="1"/>
          </p:cNvSpPr>
          <p:nvPr>
            <p:ph type="ftr" idx="11"/>
          </p:nvPr>
        </p:nvSpPr>
        <p:spPr>
          <a:xfrm>
            <a:off x="3124200" y="6245225"/>
            <a:ext cx="2895600" cy="476250"/>
          </a:xfrm>
          <a:prstGeom prst="rect">
            <a:avLst/>
          </a:prstGeom>
          <a:noFill/>
          <a:ln>
            <a:noFill/>
          </a:ln>
        </p:spPr>
        <p:txBody>
          <a:bodyPr spcFirstLastPara="1" wrap="square" lIns="91425" tIns="91425" rIns="91425" bIns="91425" anchor="t" anchorCtr="0"/>
          <a:lstStyle>
            <a:lvl1pPr marR="0" lvl="0" algn="ctr" rtl="0">
              <a:spcBef>
                <a:spcPts val="0"/>
              </a:spcBef>
              <a:spcAft>
                <a:spcPts val="0"/>
              </a:spcAft>
              <a:buSzPts val="1400"/>
              <a:buNone/>
              <a:defRPr sz="14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83" name="Google Shape;83;p12"/>
          <p:cNvSpPr txBox="1">
            <a:spLocks noGrp="1"/>
          </p:cNvSpPr>
          <p:nvPr>
            <p:ph type="sldNum" idx="12"/>
          </p:nvPr>
        </p:nvSpPr>
        <p:spPr>
          <a:xfrm>
            <a:off x="6553200" y="6400800"/>
            <a:ext cx="2133600" cy="320675"/>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spcAft>
                <a:spcPts val="0"/>
              </a:spcAft>
              <a:buNone/>
              <a:defRPr sz="1400">
                <a:solidFill>
                  <a:schemeClr val="dk1"/>
                </a:solidFill>
                <a:latin typeface="Arial"/>
                <a:ea typeface="Arial"/>
                <a:cs typeface="Arial"/>
                <a:sym typeface="Arial"/>
              </a:defRPr>
            </a:lvl1pPr>
            <a:lvl2pPr marL="0" marR="0" lvl="1" indent="0" algn="r" rtl="0">
              <a:spcBef>
                <a:spcPts val="0"/>
              </a:spcBef>
              <a:spcAft>
                <a:spcPts val="0"/>
              </a:spcAft>
              <a:buNone/>
              <a:defRPr sz="1400">
                <a:solidFill>
                  <a:schemeClr val="dk1"/>
                </a:solidFill>
                <a:latin typeface="Arial"/>
                <a:ea typeface="Arial"/>
                <a:cs typeface="Arial"/>
                <a:sym typeface="Arial"/>
              </a:defRPr>
            </a:lvl2pPr>
            <a:lvl3pPr marL="0" marR="0" lvl="2" indent="0" algn="r" rtl="0">
              <a:spcBef>
                <a:spcPts val="0"/>
              </a:spcBef>
              <a:spcAft>
                <a:spcPts val="0"/>
              </a:spcAft>
              <a:buNone/>
              <a:defRPr sz="1400">
                <a:solidFill>
                  <a:schemeClr val="dk1"/>
                </a:solidFill>
                <a:latin typeface="Arial"/>
                <a:ea typeface="Arial"/>
                <a:cs typeface="Arial"/>
                <a:sym typeface="Arial"/>
              </a:defRPr>
            </a:lvl3pPr>
            <a:lvl4pPr marL="0" marR="0" lvl="3" indent="0" algn="r" rtl="0">
              <a:spcBef>
                <a:spcPts val="0"/>
              </a:spcBef>
              <a:spcAft>
                <a:spcPts val="0"/>
              </a:spcAft>
              <a:buNone/>
              <a:defRPr sz="1400">
                <a:solidFill>
                  <a:schemeClr val="dk1"/>
                </a:solidFill>
                <a:latin typeface="Arial"/>
                <a:ea typeface="Arial"/>
                <a:cs typeface="Arial"/>
                <a:sym typeface="Arial"/>
              </a:defRPr>
            </a:lvl4pPr>
            <a:lvl5pPr marL="0" marR="0" lvl="4" indent="0" algn="r" rtl="0">
              <a:spcBef>
                <a:spcPts val="0"/>
              </a:spcBef>
              <a:spcAft>
                <a:spcPts val="0"/>
              </a:spcAft>
              <a:buNone/>
              <a:defRPr sz="1400">
                <a:solidFill>
                  <a:schemeClr val="dk1"/>
                </a:solidFill>
                <a:latin typeface="Arial"/>
                <a:ea typeface="Arial"/>
                <a:cs typeface="Arial"/>
                <a:sym typeface="Arial"/>
              </a:defRPr>
            </a:lvl5pPr>
            <a:lvl6pPr marL="0" marR="0" lvl="5" indent="0" algn="r" rtl="0">
              <a:spcBef>
                <a:spcPts val="0"/>
              </a:spcBef>
              <a:spcAft>
                <a:spcPts val="0"/>
              </a:spcAft>
              <a:buNone/>
              <a:defRPr sz="1400">
                <a:solidFill>
                  <a:schemeClr val="dk1"/>
                </a:solidFill>
                <a:latin typeface="Arial"/>
                <a:ea typeface="Arial"/>
                <a:cs typeface="Arial"/>
                <a:sym typeface="Arial"/>
              </a:defRPr>
            </a:lvl6pPr>
            <a:lvl7pPr marL="0" marR="0" lvl="6" indent="0" algn="r" rtl="0">
              <a:spcBef>
                <a:spcPts val="0"/>
              </a:spcBef>
              <a:spcAft>
                <a:spcPts val="0"/>
              </a:spcAft>
              <a:buNone/>
              <a:defRPr sz="1400">
                <a:solidFill>
                  <a:schemeClr val="dk1"/>
                </a:solidFill>
                <a:latin typeface="Arial"/>
                <a:ea typeface="Arial"/>
                <a:cs typeface="Arial"/>
                <a:sym typeface="Arial"/>
              </a:defRPr>
            </a:lvl7pPr>
            <a:lvl8pPr marL="0" marR="0" lvl="7" indent="0" algn="r" rtl="0">
              <a:spcBef>
                <a:spcPts val="0"/>
              </a:spcBef>
              <a:spcAft>
                <a:spcPts val="0"/>
              </a:spcAft>
              <a:buNone/>
              <a:defRPr sz="1400">
                <a:solidFill>
                  <a:schemeClr val="dk1"/>
                </a:solidFill>
                <a:latin typeface="Arial"/>
                <a:ea typeface="Arial"/>
                <a:cs typeface="Arial"/>
                <a:sym typeface="Arial"/>
              </a:defRPr>
            </a:lvl8pPr>
            <a:lvl9pPr marL="0" marR="0" lvl="8" indent="0" algn="r" rtl="0">
              <a:spcBef>
                <a:spcPts val="0"/>
              </a:spcBef>
              <a:spcAft>
                <a:spcPts val="0"/>
              </a:spcAft>
              <a:buNone/>
              <a:defRPr sz="1400">
                <a:solidFill>
                  <a:schemeClr val="dk1"/>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Boş" type="blank">
  <p:cSld name="BLANK">
    <p:spTree>
      <p:nvGrpSpPr>
        <p:cNvPr id="1" name="Shape 21"/>
        <p:cNvGrpSpPr/>
        <p:nvPr/>
      </p:nvGrpSpPr>
      <p:grpSpPr>
        <a:xfrm>
          <a:off x="0" y="0"/>
          <a:ext cx="0" cy="0"/>
          <a:chOff x="0" y="0"/>
          <a:chExt cx="0" cy="0"/>
        </a:xfrm>
      </p:grpSpPr>
      <p:sp>
        <p:nvSpPr>
          <p:cNvPr id="22" name="Google Shape;22;p3"/>
          <p:cNvSpPr txBox="1">
            <a:spLocks noGrp="1"/>
          </p:cNvSpPr>
          <p:nvPr>
            <p:ph type="dt" idx="10"/>
          </p:nvPr>
        </p:nvSpPr>
        <p:spPr>
          <a:xfrm>
            <a:off x="457200" y="6245225"/>
            <a:ext cx="2133600" cy="476250"/>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14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23" name="Google Shape;23;p3"/>
          <p:cNvSpPr txBox="1">
            <a:spLocks noGrp="1"/>
          </p:cNvSpPr>
          <p:nvPr>
            <p:ph type="ftr" idx="11"/>
          </p:nvPr>
        </p:nvSpPr>
        <p:spPr>
          <a:xfrm>
            <a:off x="3124200" y="6245225"/>
            <a:ext cx="2895600" cy="476250"/>
          </a:xfrm>
          <a:prstGeom prst="rect">
            <a:avLst/>
          </a:prstGeom>
          <a:noFill/>
          <a:ln>
            <a:noFill/>
          </a:ln>
        </p:spPr>
        <p:txBody>
          <a:bodyPr spcFirstLastPara="1" wrap="square" lIns="91425" tIns="91425" rIns="91425" bIns="91425" anchor="t" anchorCtr="0"/>
          <a:lstStyle>
            <a:lvl1pPr marR="0" lvl="0" algn="ctr" rtl="0">
              <a:spcBef>
                <a:spcPts val="0"/>
              </a:spcBef>
              <a:spcAft>
                <a:spcPts val="0"/>
              </a:spcAft>
              <a:buSzPts val="1400"/>
              <a:buNone/>
              <a:defRPr sz="14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24" name="Google Shape;24;p3"/>
          <p:cNvSpPr txBox="1">
            <a:spLocks noGrp="1"/>
          </p:cNvSpPr>
          <p:nvPr>
            <p:ph type="sldNum" idx="12"/>
          </p:nvPr>
        </p:nvSpPr>
        <p:spPr>
          <a:xfrm>
            <a:off x="6553200" y="6400800"/>
            <a:ext cx="2133600" cy="320675"/>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spcAft>
                <a:spcPts val="0"/>
              </a:spcAft>
              <a:buNone/>
              <a:defRPr sz="1400" b="0" i="0" u="none" strike="noStrike" cap="none">
                <a:solidFill>
                  <a:schemeClr val="dk1"/>
                </a:solidFill>
                <a:latin typeface="Arial"/>
                <a:ea typeface="Arial"/>
                <a:cs typeface="Arial"/>
                <a:sym typeface="Arial"/>
              </a:defRPr>
            </a:lvl1pPr>
            <a:lvl2pPr marL="0" marR="0" lvl="1" indent="0" algn="r" rtl="0">
              <a:spcBef>
                <a:spcPts val="0"/>
              </a:spcBef>
              <a:spcAft>
                <a:spcPts val="0"/>
              </a:spcAft>
              <a:buNone/>
              <a:defRPr sz="1400" b="0" i="0" u="none" strike="noStrike" cap="none">
                <a:solidFill>
                  <a:schemeClr val="dk1"/>
                </a:solidFill>
                <a:latin typeface="Arial"/>
                <a:ea typeface="Arial"/>
                <a:cs typeface="Arial"/>
                <a:sym typeface="Arial"/>
              </a:defRPr>
            </a:lvl2pPr>
            <a:lvl3pPr marL="0" marR="0" lvl="2" indent="0" algn="r" rtl="0">
              <a:spcBef>
                <a:spcPts val="0"/>
              </a:spcBef>
              <a:spcAft>
                <a:spcPts val="0"/>
              </a:spcAft>
              <a:buNone/>
              <a:defRPr sz="1400" b="0" i="0" u="none" strike="noStrike" cap="none">
                <a:solidFill>
                  <a:schemeClr val="dk1"/>
                </a:solidFill>
                <a:latin typeface="Arial"/>
                <a:ea typeface="Arial"/>
                <a:cs typeface="Arial"/>
                <a:sym typeface="Arial"/>
              </a:defRPr>
            </a:lvl3pPr>
            <a:lvl4pPr marL="0" marR="0" lvl="3" indent="0" algn="r" rtl="0">
              <a:spcBef>
                <a:spcPts val="0"/>
              </a:spcBef>
              <a:spcAft>
                <a:spcPts val="0"/>
              </a:spcAft>
              <a:buNone/>
              <a:defRPr sz="1400" b="0" i="0" u="none" strike="noStrike" cap="none">
                <a:solidFill>
                  <a:schemeClr val="dk1"/>
                </a:solidFill>
                <a:latin typeface="Arial"/>
                <a:ea typeface="Arial"/>
                <a:cs typeface="Arial"/>
                <a:sym typeface="Arial"/>
              </a:defRPr>
            </a:lvl4pPr>
            <a:lvl5pPr marL="0" marR="0" lvl="4" indent="0" algn="r" rtl="0">
              <a:spcBef>
                <a:spcPts val="0"/>
              </a:spcBef>
              <a:spcAft>
                <a:spcPts val="0"/>
              </a:spcAft>
              <a:buNone/>
              <a:defRPr sz="1400" b="0" i="0" u="none" strike="noStrike" cap="none">
                <a:solidFill>
                  <a:schemeClr val="dk1"/>
                </a:solidFill>
                <a:latin typeface="Arial"/>
                <a:ea typeface="Arial"/>
                <a:cs typeface="Arial"/>
                <a:sym typeface="Arial"/>
              </a:defRPr>
            </a:lvl5pPr>
            <a:lvl6pPr marL="0" marR="0" lvl="5" indent="0" algn="r" rtl="0">
              <a:spcBef>
                <a:spcPts val="0"/>
              </a:spcBef>
              <a:spcAft>
                <a:spcPts val="0"/>
              </a:spcAft>
              <a:buNone/>
              <a:defRPr sz="1400" b="0" i="0" u="none" strike="noStrike" cap="none">
                <a:solidFill>
                  <a:schemeClr val="dk1"/>
                </a:solidFill>
                <a:latin typeface="Arial"/>
                <a:ea typeface="Arial"/>
                <a:cs typeface="Arial"/>
                <a:sym typeface="Arial"/>
              </a:defRPr>
            </a:lvl6pPr>
            <a:lvl7pPr marL="0" marR="0" lvl="6" indent="0" algn="r" rtl="0">
              <a:spcBef>
                <a:spcPts val="0"/>
              </a:spcBef>
              <a:spcAft>
                <a:spcPts val="0"/>
              </a:spcAft>
              <a:buNone/>
              <a:defRPr sz="1400" b="0" i="0" u="none" strike="noStrike" cap="none">
                <a:solidFill>
                  <a:schemeClr val="dk1"/>
                </a:solidFill>
                <a:latin typeface="Arial"/>
                <a:ea typeface="Arial"/>
                <a:cs typeface="Arial"/>
                <a:sym typeface="Arial"/>
              </a:defRPr>
            </a:lvl7pPr>
            <a:lvl8pPr marL="0" marR="0" lvl="7" indent="0" algn="r" rtl="0">
              <a:spcBef>
                <a:spcPts val="0"/>
              </a:spcBef>
              <a:spcAft>
                <a:spcPts val="0"/>
              </a:spcAft>
              <a:buNone/>
              <a:defRPr sz="1400" b="0" i="0" u="none" strike="noStrike" cap="none">
                <a:solidFill>
                  <a:schemeClr val="dk1"/>
                </a:solidFill>
                <a:latin typeface="Arial"/>
                <a:ea typeface="Arial"/>
                <a:cs typeface="Arial"/>
                <a:sym typeface="Arial"/>
              </a:defRPr>
            </a:lvl8pPr>
            <a:lvl9pPr marL="0" marR="0" lvl="8" indent="0" algn="r" rtl="0">
              <a:spcBef>
                <a:spcPts val="0"/>
              </a:spcBef>
              <a:spcAft>
                <a:spcPts val="0"/>
              </a:spcAft>
              <a:buNone/>
              <a:defRPr sz="1400" b="0" i="0" u="none" strike="noStrike" cap="none">
                <a:solidFill>
                  <a:schemeClr val="dk1"/>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aşlık ve İçerik" type="obj">
  <p:cSld name="OBJECT">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a:off x="457200" y="274638"/>
            <a:ext cx="8229600" cy="639762"/>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3200" b="1" i="0" u="none" strike="noStrike" cap="none">
                <a:solidFill>
                  <a:srgbClr val="FF0000"/>
                </a:solidFill>
                <a:latin typeface="Arial"/>
                <a:ea typeface="Arial"/>
                <a:cs typeface="Arial"/>
                <a:sym typeface="Arial"/>
              </a:defRPr>
            </a:lvl1pPr>
            <a:lvl2pPr marR="0" lvl="1" algn="l" rtl="0">
              <a:spcBef>
                <a:spcPts val="0"/>
              </a:spcBef>
              <a:spcAft>
                <a:spcPts val="0"/>
              </a:spcAft>
              <a:buSzPts val="1400"/>
              <a:buNone/>
              <a:defRPr sz="3200" b="1" i="0" u="none" strike="noStrike" cap="none">
                <a:solidFill>
                  <a:srgbClr val="FF0000"/>
                </a:solidFill>
                <a:latin typeface="Arial"/>
                <a:ea typeface="Arial"/>
                <a:cs typeface="Arial"/>
                <a:sym typeface="Arial"/>
              </a:defRPr>
            </a:lvl2pPr>
            <a:lvl3pPr marR="0" lvl="2" algn="l" rtl="0">
              <a:spcBef>
                <a:spcPts val="0"/>
              </a:spcBef>
              <a:spcAft>
                <a:spcPts val="0"/>
              </a:spcAft>
              <a:buSzPts val="1400"/>
              <a:buNone/>
              <a:defRPr sz="3200" b="1" i="0" u="none" strike="noStrike" cap="none">
                <a:solidFill>
                  <a:srgbClr val="FF0000"/>
                </a:solidFill>
                <a:latin typeface="Arial"/>
                <a:ea typeface="Arial"/>
                <a:cs typeface="Arial"/>
                <a:sym typeface="Arial"/>
              </a:defRPr>
            </a:lvl3pPr>
            <a:lvl4pPr marR="0" lvl="3" algn="l" rtl="0">
              <a:spcBef>
                <a:spcPts val="0"/>
              </a:spcBef>
              <a:spcAft>
                <a:spcPts val="0"/>
              </a:spcAft>
              <a:buSzPts val="1400"/>
              <a:buNone/>
              <a:defRPr sz="3200" b="1" i="0" u="none" strike="noStrike" cap="none">
                <a:solidFill>
                  <a:srgbClr val="FF0000"/>
                </a:solidFill>
                <a:latin typeface="Arial"/>
                <a:ea typeface="Arial"/>
                <a:cs typeface="Arial"/>
                <a:sym typeface="Arial"/>
              </a:defRPr>
            </a:lvl4pPr>
            <a:lvl5pPr marR="0" lvl="4" algn="l" rtl="0">
              <a:spcBef>
                <a:spcPts val="0"/>
              </a:spcBef>
              <a:spcAft>
                <a:spcPts val="0"/>
              </a:spcAft>
              <a:buSzPts val="1400"/>
              <a:buNone/>
              <a:defRPr sz="3200" b="1" i="0" u="none" strike="noStrike" cap="none">
                <a:solidFill>
                  <a:srgbClr val="FF0000"/>
                </a:solidFill>
                <a:latin typeface="Arial"/>
                <a:ea typeface="Arial"/>
                <a:cs typeface="Arial"/>
                <a:sym typeface="Arial"/>
              </a:defRPr>
            </a:lvl5pPr>
            <a:lvl6pPr marR="0" lvl="5" algn="l" rtl="0">
              <a:spcBef>
                <a:spcPts val="0"/>
              </a:spcBef>
              <a:spcAft>
                <a:spcPts val="0"/>
              </a:spcAft>
              <a:buSzPts val="1400"/>
              <a:buNone/>
              <a:defRPr sz="3200" b="1" i="0" u="none" strike="noStrike" cap="none">
                <a:solidFill>
                  <a:srgbClr val="FF0000"/>
                </a:solidFill>
                <a:latin typeface="Arial"/>
                <a:ea typeface="Arial"/>
                <a:cs typeface="Arial"/>
                <a:sym typeface="Arial"/>
              </a:defRPr>
            </a:lvl6pPr>
            <a:lvl7pPr marR="0" lvl="6" algn="l" rtl="0">
              <a:spcBef>
                <a:spcPts val="0"/>
              </a:spcBef>
              <a:spcAft>
                <a:spcPts val="0"/>
              </a:spcAft>
              <a:buSzPts val="1400"/>
              <a:buNone/>
              <a:defRPr sz="3200" b="1" i="0" u="none" strike="noStrike" cap="none">
                <a:solidFill>
                  <a:srgbClr val="FF0000"/>
                </a:solidFill>
                <a:latin typeface="Arial"/>
                <a:ea typeface="Arial"/>
                <a:cs typeface="Arial"/>
                <a:sym typeface="Arial"/>
              </a:defRPr>
            </a:lvl7pPr>
            <a:lvl8pPr marR="0" lvl="7" algn="l" rtl="0">
              <a:spcBef>
                <a:spcPts val="0"/>
              </a:spcBef>
              <a:spcAft>
                <a:spcPts val="0"/>
              </a:spcAft>
              <a:buSzPts val="1400"/>
              <a:buNone/>
              <a:defRPr sz="3200" b="1" i="0" u="none" strike="noStrike" cap="none">
                <a:solidFill>
                  <a:srgbClr val="FF0000"/>
                </a:solidFill>
                <a:latin typeface="Arial"/>
                <a:ea typeface="Arial"/>
                <a:cs typeface="Arial"/>
                <a:sym typeface="Arial"/>
              </a:defRPr>
            </a:lvl8pPr>
            <a:lvl9pPr marR="0" lvl="8" algn="l" rtl="0">
              <a:spcBef>
                <a:spcPts val="0"/>
              </a:spcBef>
              <a:spcAft>
                <a:spcPts val="0"/>
              </a:spcAft>
              <a:buSzPts val="1400"/>
              <a:buNone/>
              <a:defRPr sz="3200" b="1" i="0" u="none" strike="noStrike" cap="none">
                <a:solidFill>
                  <a:srgbClr val="FF0000"/>
                </a:solidFill>
                <a:latin typeface="Arial"/>
                <a:ea typeface="Arial"/>
                <a:cs typeface="Arial"/>
                <a:sym typeface="Arial"/>
              </a:defRPr>
            </a:lvl9pPr>
          </a:lstStyle>
          <a:p>
            <a:endParaRPr/>
          </a:p>
        </p:txBody>
      </p:sp>
      <p:sp>
        <p:nvSpPr>
          <p:cNvPr id="27" name="Google Shape;27;p4"/>
          <p:cNvSpPr txBox="1">
            <a:spLocks noGrp="1"/>
          </p:cNvSpPr>
          <p:nvPr>
            <p:ph type="body" idx="1"/>
          </p:nvPr>
        </p:nvSpPr>
        <p:spPr>
          <a:xfrm>
            <a:off x="457200" y="1143000"/>
            <a:ext cx="8229600" cy="4983163"/>
          </a:xfrm>
          <a:prstGeom prst="rect">
            <a:avLst/>
          </a:prstGeom>
          <a:noFill/>
          <a:ln>
            <a:noFill/>
          </a:ln>
        </p:spPr>
        <p:txBody>
          <a:bodyPr spcFirstLastPara="1" wrap="square" lIns="91425" tIns="91425" rIns="91425" bIns="91425" anchor="t" anchorCtr="0"/>
          <a:lstStyle>
            <a:lvl1pPr marL="457200" marR="0" lvl="0" indent="-355600" algn="l" rtl="0">
              <a:spcBef>
                <a:spcPts val="400"/>
              </a:spcBef>
              <a:spcAft>
                <a:spcPts val="0"/>
              </a:spcAft>
              <a:buClr>
                <a:srgbClr val="FF0000"/>
              </a:buClr>
              <a:buSzPts val="2000"/>
              <a:buFont typeface="Arial"/>
              <a:buChar char="•"/>
              <a:defRPr sz="2000" b="0" i="0" u="none" strike="noStrike" cap="none">
                <a:solidFill>
                  <a:schemeClr val="dk1"/>
                </a:solidFill>
                <a:latin typeface="Arial"/>
                <a:ea typeface="Arial"/>
                <a:cs typeface="Arial"/>
                <a:sym typeface="Arial"/>
              </a:defRPr>
            </a:lvl1pPr>
            <a:lvl2pPr marL="914400" marR="0" lvl="1" indent="-406400" algn="l" rtl="0">
              <a:spcBef>
                <a:spcPts val="560"/>
              </a:spcBef>
              <a:spcAft>
                <a:spcPts val="0"/>
              </a:spcAft>
              <a:buClr>
                <a:srgbClr val="FF0000"/>
              </a:buClr>
              <a:buSzPts val="2800"/>
              <a:buFont typeface="Noto Sans Symbols"/>
              <a:buChar char="✓"/>
              <a:defRPr sz="2800" b="0" i="0" u="none" strike="noStrike" cap="none">
                <a:solidFill>
                  <a:schemeClr val="dk1"/>
                </a:solidFill>
                <a:latin typeface="Arial"/>
                <a:ea typeface="Arial"/>
                <a:cs typeface="Arial"/>
                <a:sym typeface="Arial"/>
              </a:defRPr>
            </a:lvl2pPr>
            <a:lvl3pPr marL="1371600" marR="0" lvl="2" indent="-381000" algn="l" rtl="0">
              <a:spcBef>
                <a:spcPts val="560"/>
              </a:spcBef>
              <a:spcAft>
                <a:spcPts val="0"/>
              </a:spcAft>
              <a:buClr>
                <a:schemeClr val="dk1"/>
              </a:buClr>
              <a:buSzPts val="2400"/>
              <a:buFont typeface="Times New Roman"/>
              <a:buChar char="•"/>
              <a:defRPr sz="2400" b="0" i="0" u="none" strike="noStrike" cap="none">
                <a:solidFill>
                  <a:schemeClr val="dk1"/>
                </a:solidFill>
                <a:latin typeface="Times New Roman"/>
                <a:ea typeface="Times New Roman"/>
                <a:cs typeface="Times New Roman"/>
                <a:sym typeface="Times New Roman"/>
              </a:defRPr>
            </a:lvl3pPr>
            <a:lvl4pPr marL="1828800" marR="0" lvl="3" indent="-355600" algn="l" rtl="0">
              <a:spcBef>
                <a:spcPts val="48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4pPr>
            <a:lvl5pPr marL="2286000" marR="0" lvl="4"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5pPr>
            <a:lvl6pPr marL="2743200" marR="0" lvl="5"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6pPr>
            <a:lvl7pPr marL="3200400" marR="0" lvl="6"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7pPr>
            <a:lvl8pPr marL="3657600" marR="0" lvl="7"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8pPr>
            <a:lvl9pPr marL="4114800" marR="0" lvl="8" indent="-355600" algn="l" rtl="0">
              <a:spcBef>
                <a:spcPts val="400"/>
              </a:spcBef>
              <a:spcAft>
                <a:spcPts val="40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28" name="Google Shape;28;p4"/>
          <p:cNvSpPr txBox="1">
            <a:spLocks noGrp="1"/>
          </p:cNvSpPr>
          <p:nvPr>
            <p:ph type="dt" idx="10"/>
          </p:nvPr>
        </p:nvSpPr>
        <p:spPr>
          <a:xfrm>
            <a:off x="457200" y="6245225"/>
            <a:ext cx="2133600" cy="476250"/>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14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29" name="Google Shape;29;p4"/>
          <p:cNvSpPr txBox="1">
            <a:spLocks noGrp="1"/>
          </p:cNvSpPr>
          <p:nvPr>
            <p:ph type="ftr" idx="11"/>
          </p:nvPr>
        </p:nvSpPr>
        <p:spPr>
          <a:xfrm>
            <a:off x="3124200" y="6245225"/>
            <a:ext cx="2895600" cy="476250"/>
          </a:xfrm>
          <a:prstGeom prst="rect">
            <a:avLst/>
          </a:prstGeom>
          <a:noFill/>
          <a:ln>
            <a:noFill/>
          </a:ln>
        </p:spPr>
        <p:txBody>
          <a:bodyPr spcFirstLastPara="1" wrap="square" lIns="91425" tIns="91425" rIns="91425" bIns="91425" anchor="t" anchorCtr="0"/>
          <a:lstStyle>
            <a:lvl1pPr marR="0" lvl="0" algn="ctr" rtl="0">
              <a:spcBef>
                <a:spcPts val="0"/>
              </a:spcBef>
              <a:spcAft>
                <a:spcPts val="0"/>
              </a:spcAft>
              <a:buSzPts val="1400"/>
              <a:buNone/>
              <a:defRPr sz="14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30" name="Google Shape;30;p4"/>
          <p:cNvSpPr txBox="1">
            <a:spLocks noGrp="1"/>
          </p:cNvSpPr>
          <p:nvPr>
            <p:ph type="sldNum" idx="12"/>
          </p:nvPr>
        </p:nvSpPr>
        <p:spPr>
          <a:xfrm>
            <a:off x="6553200" y="6400800"/>
            <a:ext cx="2133600" cy="320675"/>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spcAft>
                <a:spcPts val="0"/>
              </a:spcAft>
              <a:buNone/>
              <a:defRPr sz="1400">
                <a:solidFill>
                  <a:schemeClr val="dk1"/>
                </a:solidFill>
                <a:latin typeface="Arial"/>
                <a:ea typeface="Arial"/>
                <a:cs typeface="Arial"/>
                <a:sym typeface="Arial"/>
              </a:defRPr>
            </a:lvl1pPr>
            <a:lvl2pPr marL="0" marR="0" lvl="1" indent="0" algn="r" rtl="0">
              <a:spcBef>
                <a:spcPts val="0"/>
              </a:spcBef>
              <a:spcAft>
                <a:spcPts val="0"/>
              </a:spcAft>
              <a:buNone/>
              <a:defRPr sz="1400">
                <a:solidFill>
                  <a:schemeClr val="dk1"/>
                </a:solidFill>
                <a:latin typeface="Arial"/>
                <a:ea typeface="Arial"/>
                <a:cs typeface="Arial"/>
                <a:sym typeface="Arial"/>
              </a:defRPr>
            </a:lvl2pPr>
            <a:lvl3pPr marL="0" marR="0" lvl="2" indent="0" algn="r" rtl="0">
              <a:spcBef>
                <a:spcPts val="0"/>
              </a:spcBef>
              <a:spcAft>
                <a:spcPts val="0"/>
              </a:spcAft>
              <a:buNone/>
              <a:defRPr sz="1400">
                <a:solidFill>
                  <a:schemeClr val="dk1"/>
                </a:solidFill>
                <a:latin typeface="Arial"/>
                <a:ea typeface="Arial"/>
                <a:cs typeface="Arial"/>
                <a:sym typeface="Arial"/>
              </a:defRPr>
            </a:lvl3pPr>
            <a:lvl4pPr marL="0" marR="0" lvl="3" indent="0" algn="r" rtl="0">
              <a:spcBef>
                <a:spcPts val="0"/>
              </a:spcBef>
              <a:spcAft>
                <a:spcPts val="0"/>
              </a:spcAft>
              <a:buNone/>
              <a:defRPr sz="1400">
                <a:solidFill>
                  <a:schemeClr val="dk1"/>
                </a:solidFill>
                <a:latin typeface="Arial"/>
                <a:ea typeface="Arial"/>
                <a:cs typeface="Arial"/>
                <a:sym typeface="Arial"/>
              </a:defRPr>
            </a:lvl4pPr>
            <a:lvl5pPr marL="0" marR="0" lvl="4" indent="0" algn="r" rtl="0">
              <a:spcBef>
                <a:spcPts val="0"/>
              </a:spcBef>
              <a:spcAft>
                <a:spcPts val="0"/>
              </a:spcAft>
              <a:buNone/>
              <a:defRPr sz="1400">
                <a:solidFill>
                  <a:schemeClr val="dk1"/>
                </a:solidFill>
                <a:latin typeface="Arial"/>
                <a:ea typeface="Arial"/>
                <a:cs typeface="Arial"/>
                <a:sym typeface="Arial"/>
              </a:defRPr>
            </a:lvl5pPr>
            <a:lvl6pPr marL="0" marR="0" lvl="5" indent="0" algn="r" rtl="0">
              <a:spcBef>
                <a:spcPts val="0"/>
              </a:spcBef>
              <a:spcAft>
                <a:spcPts val="0"/>
              </a:spcAft>
              <a:buNone/>
              <a:defRPr sz="1400">
                <a:solidFill>
                  <a:schemeClr val="dk1"/>
                </a:solidFill>
                <a:latin typeface="Arial"/>
                <a:ea typeface="Arial"/>
                <a:cs typeface="Arial"/>
                <a:sym typeface="Arial"/>
              </a:defRPr>
            </a:lvl6pPr>
            <a:lvl7pPr marL="0" marR="0" lvl="6" indent="0" algn="r" rtl="0">
              <a:spcBef>
                <a:spcPts val="0"/>
              </a:spcBef>
              <a:spcAft>
                <a:spcPts val="0"/>
              </a:spcAft>
              <a:buNone/>
              <a:defRPr sz="1400">
                <a:solidFill>
                  <a:schemeClr val="dk1"/>
                </a:solidFill>
                <a:latin typeface="Arial"/>
                <a:ea typeface="Arial"/>
                <a:cs typeface="Arial"/>
                <a:sym typeface="Arial"/>
              </a:defRPr>
            </a:lvl7pPr>
            <a:lvl8pPr marL="0" marR="0" lvl="7" indent="0" algn="r" rtl="0">
              <a:spcBef>
                <a:spcPts val="0"/>
              </a:spcBef>
              <a:spcAft>
                <a:spcPts val="0"/>
              </a:spcAft>
              <a:buNone/>
              <a:defRPr sz="1400">
                <a:solidFill>
                  <a:schemeClr val="dk1"/>
                </a:solidFill>
                <a:latin typeface="Arial"/>
                <a:ea typeface="Arial"/>
                <a:cs typeface="Arial"/>
                <a:sym typeface="Arial"/>
              </a:defRPr>
            </a:lvl8pPr>
            <a:lvl9pPr marL="0" marR="0" lvl="8" indent="0" algn="r" rtl="0">
              <a:spcBef>
                <a:spcPts val="0"/>
              </a:spcBef>
              <a:spcAft>
                <a:spcPts val="0"/>
              </a:spcAft>
              <a:buNone/>
              <a:defRPr sz="1400">
                <a:solidFill>
                  <a:schemeClr val="dk1"/>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ölüm Üstbilgisi" type="secHead">
  <p:cSld name="SECTION_HEADER">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722313" y="4406900"/>
            <a:ext cx="7772400" cy="1362075"/>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4000" b="1" i="0" u="none" strike="noStrike" cap="none">
                <a:solidFill>
                  <a:srgbClr val="FF0000"/>
                </a:solidFill>
                <a:latin typeface="Arial"/>
                <a:ea typeface="Arial"/>
                <a:cs typeface="Arial"/>
                <a:sym typeface="Arial"/>
              </a:defRPr>
            </a:lvl1pPr>
            <a:lvl2pPr marR="0" lvl="1" algn="l" rtl="0">
              <a:spcBef>
                <a:spcPts val="0"/>
              </a:spcBef>
              <a:spcAft>
                <a:spcPts val="0"/>
              </a:spcAft>
              <a:buSzPts val="1400"/>
              <a:buNone/>
              <a:defRPr sz="3200" b="1" i="0" u="none" strike="noStrike" cap="none">
                <a:solidFill>
                  <a:srgbClr val="FF0000"/>
                </a:solidFill>
                <a:latin typeface="Arial"/>
                <a:ea typeface="Arial"/>
                <a:cs typeface="Arial"/>
                <a:sym typeface="Arial"/>
              </a:defRPr>
            </a:lvl2pPr>
            <a:lvl3pPr marR="0" lvl="2" algn="l" rtl="0">
              <a:spcBef>
                <a:spcPts val="0"/>
              </a:spcBef>
              <a:spcAft>
                <a:spcPts val="0"/>
              </a:spcAft>
              <a:buSzPts val="1400"/>
              <a:buNone/>
              <a:defRPr sz="3200" b="1" i="0" u="none" strike="noStrike" cap="none">
                <a:solidFill>
                  <a:srgbClr val="FF0000"/>
                </a:solidFill>
                <a:latin typeface="Arial"/>
                <a:ea typeface="Arial"/>
                <a:cs typeface="Arial"/>
                <a:sym typeface="Arial"/>
              </a:defRPr>
            </a:lvl3pPr>
            <a:lvl4pPr marR="0" lvl="3" algn="l" rtl="0">
              <a:spcBef>
                <a:spcPts val="0"/>
              </a:spcBef>
              <a:spcAft>
                <a:spcPts val="0"/>
              </a:spcAft>
              <a:buSzPts val="1400"/>
              <a:buNone/>
              <a:defRPr sz="3200" b="1" i="0" u="none" strike="noStrike" cap="none">
                <a:solidFill>
                  <a:srgbClr val="FF0000"/>
                </a:solidFill>
                <a:latin typeface="Arial"/>
                <a:ea typeface="Arial"/>
                <a:cs typeface="Arial"/>
                <a:sym typeface="Arial"/>
              </a:defRPr>
            </a:lvl4pPr>
            <a:lvl5pPr marR="0" lvl="4" algn="l" rtl="0">
              <a:spcBef>
                <a:spcPts val="0"/>
              </a:spcBef>
              <a:spcAft>
                <a:spcPts val="0"/>
              </a:spcAft>
              <a:buSzPts val="1400"/>
              <a:buNone/>
              <a:defRPr sz="3200" b="1" i="0" u="none" strike="noStrike" cap="none">
                <a:solidFill>
                  <a:srgbClr val="FF0000"/>
                </a:solidFill>
                <a:latin typeface="Arial"/>
                <a:ea typeface="Arial"/>
                <a:cs typeface="Arial"/>
                <a:sym typeface="Arial"/>
              </a:defRPr>
            </a:lvl5pPr>
            <a:lvl6pPr marR="0" lvl="5" algn="l" rtl="0">
              <a:spcBef>
                <a:spcPts val="0"/>
              </a:spcBef>
              <a:spcAft>
                <a:spcPts val="0"/>
              </a:spcAft>
              <a:buSzPts val="1400"/>
              <a:buNone/>
              <a:defRPr sz="3200" b="1" i="0" u="none" strike="noStrike" cap="none">
                <a:solidFill>
                  <a:srgbClr val="FF0000"/>
                </a:solidFill>
                <a:latin typeface="Arial"/>
                <a:ea typeface="Arial"/>
                <a:cs typeface="Arial"/>
                <a:sym typeface="Arial"/>
              </a:defRPr>
            </a:lvl6pPr>
            <a:lvl7pPr marR="0" lvl="6" algn="l" rtl="0">
              <a:spcBef>
                <a:spcPts val="0"/>
              </a:spcBef>
              <a:spcAft>
                <a:spcPts val="0"/>
              </a:spcAft>
              <a:buSzPts val="1400"/>
              <a:buNone/>
              <a:defRPr sz="3200" b="1" i="0" u="none" strike="noStrike" cap="none">
                <a:solidFill>
                  <a:srgbClr val="FF0000"/>
                </a:solidFill>
                <a:latin typeface="Arial"/>
                <a:ea typeface="Arial"/>
                <a:cs typeface="Arial"/>
                <a:sym typeface="Arial"/>
              </a:defRPr>
            </a:lvl7pPr>
            <a:lvl8pPr marR="0" lvl="7" algn="l" rtl="0">
              <a:spcBef>
                <a:spcPts val="0"/>
              </a:spcBef>
              <a:spcAft>
                <a:spcPts val="0"/>
              </a:spcAft>
              <a:buSzPts val="1400"/>
              <a:buNone/>
              <a:defRPr sz="3200" b="1" i="0" u="none" strike="noStrike" cap="none">
                <a:solidFill>
                  <a:srgbClr val="FF0000"/>
                </a:solidFill>
                <a:latin typeface="Arial"/>
                <a:ea typeface="Arial"/>
                <a:cs typeface="Arial"/>
                <a:sym typeface="Arial"/>
              </a:defRPr>
            </a:lvl8pPr>
            <a:lvl9pPr marR="0" lvl="8" algn="l" rtl="0">
              <a:spcBef>
                <a:spcPts val="0"/>
              </a:spcBef>
              <a:spcAft>
                <a:spcPts val="0"/>
              </a:spcAft>
              <a:buSzPts val="1400"/>
              <a:buNone/>
              <a:defRPr sz="3200" b="1" i="0" u="none" strike="noStrike" cap="none">
                <a:solidFill>
                  <a:srgbClr val="FF0000"/>
                </a:solidFill>
                <a:latin typeface="Arial"/>
                <a:ea typeface="Arial"/>
                <a:cs typeface="Arial"/>
                <a:sym typeface="Arial"/>
              </a:defRPr>
            </a:lvl9pPr>
          </a:lstStyle>
          <a:p>
            <a:endParaRPr/>
          </a:p>
        </p:txBody>
      </p:sp>
      <p:sp>
        <p:nvSpPr>
          <p:cNvPr id="33" name="Google Shape;33;p5"/>
          <p:cNvSpPr txBox="1">
            <a:spLocks noGrp="1"/>
          </p:cNvSpPr>
          <p:nvPr>
            <p:ph type="body" idx="1"/>
          </p:nvPr>
        </p:nvSpPr>
        <p:spPr>
          <a:xfrm>
            <a:off x="722313" y="2906713"/>
            <a:ext cx="7772400" cy="1500187"/>
          </a:xfrm>
          <a:prstGeom prst="rect">
            <a:avLst/>
          </a:prstGeom>
          <a:noFill/>
          <a:ln>
            <a:noFill/>
          </a:ln>
        </p:spPr>
        <p:txBody>
          <a:bodyPr spcFirstLastPara="1" wrap="square" lIns="91425" tIns="91425" rIns="91425" bIns="91425" anchor="b" anchorCtr="0"/>
          <a:lstStyle>
            <a:lvl1pPr marL="457200" marR="0" lvl="0" indent="-228600" algn="l" rtl="0">
              <a:spcBef>
                <a:spcPts val="400"/>
              </a:spcBef>
              <a:spcAft>
                <a:spcPts val="0"/>
              </a:spcAft>
              <a:buClr>
                <a:srgbClr val="FF0000"/>
              </a:buClr>
              <a:buSzPts val="2000"/>
              <a:buFont typeface="Arial"/>
              <a:buNone/>
              <a:defRPr sz="2000" b="0" i="0" u="none" strike="noStrike" cap="none">
                <a:solidFill>
                  <a:schemeClr val="dk1"/>
                </a:solidFill>
                <a:latin typeface="Arial"/>
                <a:ea typeface="Arial"/>
                <a:cs typeface="Arial"/>
                <a:sym typeface="Arial"/>
              </a:defRPr>
            </a:lvl1pPr>
            <a:lvl2pPr marL="914400" marR="0" lvl="1" indent="-228600" algn="l" rtl="0">
              <a:spcBef>
                <a:spcPts val="400"/>
              </a:spcBef>
              <a:spcAft>
                <a:spcPts val="0"/>
              </a:spcAft>
              <a:buClr>
                <a:srgbClr val="FF0000"/>
              </a:buClr>
              <a:buSzPts val="1800"/>
              <a:buFont typeface="Noto Sans Symbols"/>
              <a:buNone/>
              <a:defRPr sz="1800" b="0" i="0" u="none" strike="noStrike" cap="none">
                <a:solidFill>
                  <a:schemeClr val="dk1"/>
                </a:solidFill>
                <a:latin typeface="Arial"/>
                <a:ea typeface="Arial"/>
                <a:cs typeface="Arial"/>
                <a:sym typeface="Arial"/>
              </a:defRPr>
            </a:lvl2pPr>
            <a:lvl3pPr marL="1371600" marR="0" lvl="2" indent="-228600" algn="l" rtl="0">
              <a:spcBef>
                <a:spcPts val="360"/>
              </a:spcBef>
              <a:spcAft>
                <a:spcPts val="0"/>
              </a:spcAft>
              <a:buClr>
                <a:schemeClr val="dk1"/>
              </a:buClr>
              <a:buSzPts val="1600"/>
              <a:buFont typeface="Times New Roman"/>
              <a:buNone/>
              <a:defRPr sz="1600" b="0" i="0" u="none" strike="noStrike" cap="none">
                <a:solidFill>
                  <a:schemeClr val="dk1"/>
                </a:solidFill>
                <a:latin typeface="Times New Roman"/>
                <a:ea typeface="Times New Roman"/>
                <a:cs typeface="Times New Roman"/>
                <a:sym typeface="Times New Roman"/>
              </a:defRPr>
            </a:lvl3pPr>
            <a:lvl4pPr marL="1828800" marR="0" lvl="3" indent="-228600" algn="l" rtl="0">
              <a:spcBef>
                <a:spcPts val="32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4pPr>
            <a:lvl5pPr marL="2286000" marR="0" lvl="4" indent="-228600" algn="l" rtl="0">
              <a:spcBef>
                <a:spcPts val="28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5pPr>
            <a:lvl6pPr marL="2743200" marR="0" lvl="5" indent="-228600" algn="l" rtl="0">
              <a:spcBef>
                <a:spcPts val="28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6pPr>
            <a:lvl7pPr marL="3200400" marR="0" lvl="6" indent="-228600" algn="l" rtl="0">
              <a:spcBef>
                <a:spcPts val="28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7pPr>
            <a:lvl8pPr marL="3657600" marR="0" lvl="7" indent="-228600" algn="l" rtl="0">
              <a:spcBef>
                <a:spcPts val="280"/>
              </a:spcBef>
              <a:spcAft>
                <a:spcPts val="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8pPr>
            <a:lvl9pPr marL="4114800" marR="0" lvl="8" indent="-228600" algn="l" rtl="0">
              <a:spcBef>
                <a:spcPts val="280"/>
              </a:spcBef>
              <a:spcAft>
                <a:spcPts val="280"/>
              </a:spcAft>
              <a:buClr>
                <a:schemeClr val="dk1"/>
              </a:buClr>
              <a:buSzPts val="1400"/>
              <a:buFont typeface="Times New Roman"/>
              <a:buNone/>
              <a:defRPr sz="1400" b="0" i="0" u="none" strike="noStrike" cap="none">
                <a:solidFill>
                  <a:schemeClr val="dk1"/>
                </a:solidFill>
                <a:latin typeface="Times New Roman"/>
                <a:ea typeface="Times New Roman"/>
                <a:cs typeface="Times New Roman"/>
                <a:sym typeface="Times New Roman"/>
              </a:defRPr>
            </a:lvl9pPr>
          </a:lstStyle>
          <a:p>
            <a:endParaRPr/>
          </a:p>
        </p:txBody>
      </p:sp>
      <p:sp>
        <p:nvSpPr>
          <p:cNvPr id="34" name="Google Shape;34;p5"/>
          <p:cNvSpPr txBox="1">
            <a:spLocks noGrp="1"/>
          </p:cNvSpPr>
          <p:nvPr>
            <p:ph type="dt" idx="10"/>
          </p:nvPr>
        </p:nvSpPr>
        <p:spPr>
          <a:xfrm>
            <a:off x="457200" y="6245225"/>
            <a:ext cx="2133600" cy="476250"/>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14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35" name="Google Shape;35;p5"/>
          <p:cNvSpPr txBox="1">
            <a:spLocks noGrp="1"/>
          </p:cNvSpPr>
          <p:nvPr>
            <p:ph type="ftr" idx="11"/>
          </p:nvPr>
        </p:nvSpPr>
        <p:spPr>
          <a:xfrm>
            <a:off x="3124200" y="6245225"/>
            <a:ext cx="2895600" cy="476250"/>
          </a:xfrm>
          <a:prstGeom prst="rect">
            <a:avLst/>
          </a:prstGeom>
          <a:noFill/>
          <a:ln>
            <a:noFill/>
          </a:ln>
        </p:spPr>
        <p:txBody>
          <a:bodyPr spcFirstLastPara="1" wrap="square" lIns="91425" tIns="91425" rIns="91425" bIns="91425" anchor="t" anchorCtr="0"/>
          <a:lstStyle>
            <a:lvl1pPr marR="0" lvl="0" algn="ctr" rtl="0">
              <a:spcBef>
                <a:spcPts val="0"/>
              </a:spcBef>
              <a:spcAft>
                <a:spcPts val="0"/>
              </a:spcAft>
              <a:buSzPts val="1400"/>
              <a:buNone/>
              <a:defRPr sz="14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36" name="Google Shape;36;p5"/>
          <p:cNvSpPr txBox="1">
            <a:spLocks noGrp="1"/>
          </p:cNvSpPr>
          <p:nvPr>
            <p:ph type="sldNum" idx="12"/>
          </p:nvPr>
        </p:nvSpPr>
        <p:spPr>
          <a:xfrm>
            <a:off x="6553200" y="6400800"/>
            <a:ext cx="2133600" cy="320675"/>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spcAft>
                <a:spcPts val="0"/>
              </a:spcAft>
              <a:buNone/>
              <a:defRPr sz="1400">
                <a:solidFill>
                  <a:schemeClr val="dk1"/>
                </a:solidFill>
                <a:latin typeface="Arial"/>
                <a:ea typeface="Arial"/>
                <a:cs typeface="Arial"/>
                <a:sym typeface="Arial"/>
              </a:defRPr>
            </a:lvl1pPr>
            <a:lvl2pPr marL="0" marR="0" lvl="1" indent="0" algn="r" rtl="0">
              <a:spcBef>
                <a:spcPts val="0"/>
              </a:spcBef>
              <a:spcAft>
                <a:spcPts val="0"/>
              </a:spcAft>
              <a:buNone/>
              <a:defRPr sz="1400">
                <a:solidFill>
                  <a:schemeClr val="dk1"/>
                </a:solidFill>
                <a:latin typeface="Arial"/>
                <a:ea typeface="Arial"/>
                <a:cs typeface="Arial"/>
                <a:sym typeface="Arial"/>
              </a:defRPr>
            </a:lvl2pPr>
            <a:lvl3pPr marL="0" marR="0" lvl="2" indent="0" algn="r" rtl="0">
              <a:spcBef>
                <a:spcPts val="0"/>
              </a:spcBef>
              <a:spcAft>
                <a:spcPts val="0"/>
              </a:spcAft>
              <a:buNone/>
              <a:defRPr sz="1400">
                <a:solidFill>
                  <a:schemeClr val="dk1"/>
                </a:solidFill>
                <a:latin typeface="Arial"/>
                <a:ea typeface="Arial"/>
                <a:cs typeface="Arial"/>
                <a:sym typeface="Arial"/>
              </a:defRPr>
            </a:lvl3pPr>
            <a:lvl4pPr marL="0" marR="0" lvl="3" indent="0" algn="r" rtl="0">
              <a:spcBef>
                <a:spcPts val="0"/>
              </a:spcBef>
              <a:spcAft>
                <a:spcPts val="0"/>
              </a:spcAft>
              <a:buNone/>
              <a:defRPr sz="1400">
                <a:solidFill>
                  <a:schemeClr val="dk1"/>
                </a:solidFill>
                <a:latin typeface="Arial"/>
                <a:ea typeface="Arial"/>
                <a:cs typeface="Arial"/>
                <a:sym typeface="Arial"/>
              </a:defRPr>
            </a:lvl4pPr>
            <a:lvl5pPr marL="0" marR="0" lvl="4" indent="0" algn="r" rtl="0">
              <a:spcBef>
                <a:spcPts val="0"/>
              </a:spcBef>
              <a:spcAft>
                <a:spcPts val="0"/>
              </a:spcAft>
              <a:buNone/>
              <a:defRPr sz="1400">
                <a:solidFill>
                  <a:schemeClr val="dk1"/>
                </a:solidFill>
                <a:latin typeface="Arial"/>
                <a:ea typeface="Arial"/>
                <a:cs typeface="Arial"/>
                <a:sym typeface="Arial"/>
              </a:defRPr>
            </a:lvl5pPr>
            <a:lvl6pPr marL="0" marR="0" lvl="5" indent="0" algn="r" rtl="0">
              <a:spcBef>
                <a:spcPts val="0"/>
              </a:spcBef>
              <a:spcAft>
                <a:spcPts val="0"/>
              </a:spcAft>
              <a:buNone/>
              <a:defRPr sz="1400">
                <a:solidFill>
                  <a:schemeClr val="dk1"/>
                </a:solidFill>
                <a:latin typeface="Arial"/>
                <a:ea typeface="Arial"/>
                <a:cs typeface="Arial"/>
                <a:sym typeface="Arial"/>
              </a:defRPr>
            </a:lvl6pPr>
            <a:lvl7pPr marL="0" marR="0" lvl="6" indent="0" algn="r" rtl="0">
              <a:spcBef>
                <a:spcPts val="0"/>
              </a:spcBef>
              <a:spcAft>
                <a:spcPts val="0"/>
              </a:spcAft>
              <a:buNone/>
              <a:defRPr sz="1400">
                <a:solidFill>
                  <a:schemeClr val="dk1"/>
                </a:solidFill>
                <a:latin typeface="Arial"/>
                <a:ea typeface="Arial"/>
                <a:cs typeface="Arial"/>
                <a:sym typeface="Arial"/>
              </a:defRPr>
            </a:lvl7pPr>
            <a:lvl8pPr marL="0" marR="0" lvl="7" indent="0" algn="r" rtl="0">
              <a:spcBef>
                <a:spcPts val="0"/>
              </a:spcBef>
              <a:spcAft>
                <a:spcPts val="0"/>
              </a:spcAft>
              <a:buNone/>
              <a:defRPr sz="1400">
                <a:solidFill>
                  <a:schemeClr val="dk1"/>
                </a:solidFill>
                <a:latin typeface="Arial"/>
                <a:ea typeface="Arial"/>
                <a:cs typeface="Arial"/>
                <a:sym typeface="Arial"/>
              </a:defRPr>
            </a:lvl8pPr>
            <a:lvl9pPr marL="0" marR="0" lvl="8" indent="0" algn="r" rtl="0">
              <a:spcBef>
                <a:spcPts val="0"/>
              </a:spcBef>
              <a:spcAft>
                <a:spcPts val="0"/>
              </a:spcAft>
              <a:buNone/>
              <a:defRPr sz="1400">
                <a:solidFill>
                  <a:schemeClr val="dk1"/>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İki İçerik" type="twoObj">
  <p:cSld name="TWO_OBJECTS">
    <p:spTree>
      <p:nvGrpSpPr>
        <p:cNvPr id="1" name="Shape 37"/>
        <p:cNvGrpSpPr/>
        <p:nvPr/>
      </p:nvGrpSpPr>
      <p:grpSpPr>
        <a:xfrm>
          <a:off x="0" y="0"/>
          <a:ext cx="0" cy="0"/>
          <a:chOff x="0" y="0"/>
          <a:chExt cx="0" cy="0"/>
        </a:xfrm>
      </p:grpSpPr>
      <p:sp>
        <p:nvSpPr>
          <p:cNvPr id="38" name="Google Shape;38;p6"/>
          <p:cNvSpPr txBox="1">
            <a:spLocks noGrp="1"/>
          </p:cNvSpPr>
          <p:nvPr>
            <p:ph type="title"/>
          </p:nvPr>
        </p:nvSpPr>
        <p:spPr>
          <a:xfrm>
            <a:off x="457200" y="274638"/>
            <a:ext cx="8229600" cy="639762"/>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3200" b="1" i="0" u="none" strike="noStrike" cap="none">
                <a:solidFill>
                  <a:srgbClr val="FF0000"/>
                </a:solidFill>
                <a:latin typeface="Arial"/>
                <a:ea typeface="Arial"/>
                <a:cs typeface="Arial"/>
                <a:sym typeface="Arial"/>
              </a:defRPr>
            </a:lvl1pPr>
            <a:lvl2pPr marR="0" lvl="1" algn="l" rtl="0">
              <a:spcBef>
                <a:spcPts val="0"/>
              </a:spcBef>
              <a:spcAft>
                <a:spcPts val="0"/>
              </a:spcAft>
              <a:buSzPts val="1400"/>
              <a:buNone/>
              <a:defRPr sz="3200" b="1" i="0" u="none" strike="noStrike" cap="none">
                <a:solidFill>
                  <a:srgbClr val="FF0000"/>
                </a:solidFill>
                <a:latin typeface="Arial"/>
                <a:ea typeface="Arial"/>
                <a:cs typeface="Arial"/>
                <a:sym typeface="Arial"/>
              </a:defRPr>
            </a:lvl2pPr>
            <a:lvl3pPr marR="0" lvl="2" algn="l" rtl="0">
              <a:spcBef>
                <a:spcPts val="0"/>
              </a:spcBef>
              <a:spcAft>
                <a:spcPts val="0"/>
              </a:spcAft>
              <a:buSzPts val="1400"/>
              <a:buNone/>
              <a:defRPr sz="3200" b="1" i="0" u="none" strike="noStrike" cap="none">
                <a:solidFill>
                  <a:srgbClr val="FF0000"/>
                </a:solidFill>
                <a:latin typeface="Arial"/>
                <a:ea typeface="Arial"/>
                <a:cs typeface="Arial"/>
                <a:sym typeface="Arial"/>
              </a:defRPr>
            </a:lvl3pPr>
            <a:lvl4pPr marR="0" lvl="3" algn="l" rtl="0">
              <a:spcBef>
                <a:spcPts val="0"/>
              </a:spcBef>
              <a:spcAft>
                <a:spcPts val="0"/>
              </a:spcAft>
              <a:buSzPts val="1400"/>
              <a:buNone/>
              <a:defRPr sz="3200" b="1" i="0" u="none" strike="noStrike" cap="none">
                <a:solidFill>
                  <a:srgbClr val="FF0000"/>
                </a:solidFill>
                <a:latin typeface="Arial"/>
                <a:ea typeface="Arial"/>
                <a:cs typeface="Arial"/>
                <a:sym typeface="Arial"/>
              </a:defRPr>
            </a:lvl4pPr>
            <a:lvl5pPr marR="0" lvl="4" algn="l" rtl="0">
              <a:spcBef>
                <a:spcPts val="0"/>
              </a:spcBef>
              <a:spcAft>
                <a:spcPts val="0"/>
              </a:spcAft>
              <a:buSzPts val="1400"/>
              <a:buNone/>
              <a:defRPr sz="3200" b="1" i="0" u="none" strike="noStrike" cap="none">
                <a:solidFill>
                  <a:srgbClr val="FF0000"/>
                </a:solidFill>
                <a:latin typeface="Arial"/>
                <a:ea typeface="Arial"/>
                <a:cs typeface="Arial"/>
                <a:sym typeface="Arial"/>
              </a:defRPr>
            </a:lvl5pPr>
            <a:lvl6pPr marR="0" lvl="5" algn="l" rtl="0">
              <a:spcBef>
                <a:spcPts val="0"/>
              </a:spcBef>
              <a:spcAft>
                <a:spcPts val="0"/>
              </a:spcAft>
              <a:buSzPts val="1400"/>
              <a:buNone/>
              <a:defRPr sz="3200" b="1" i="0" u="none" strike="noStrike" cap="none">
                <a:solidFill>
                  <a:srgbClr val="FF0000"/>
                </a:solidFill>
                <a:latin typeface="Arial"/>
                <a:ea typeface="Arial"/>
                <a:cs typeface="Arial"/>
                <a:sym typeface="Arial"/>
              </a:defRPr>
            </a:lvl6pPr>
            <a:lvl7pPr marR="0" lvl="6" algn="l" rtl="0">
              <a:spcBef>
                <a:spcPts val="0"/>
              </a:spcBef>
              <a:spcAft>
                <a:spcPts val="0"/>
              </a:spcAft>
              <a:buSzPts val="1400"/>
              <a:buNone/>
              <a:defRPr sz="3200" b="1" i="0" u="none" strike="noStrike" cap="none">
                <a:solidFill>
                  <a:srgbClr val="FF0000"/>
                </a:solidFill>
                <a:latin typeface="Arial"/>
                <a:ea typeface="Arial"/>
                <a:cs typeface="Arial"/>
                <a:sym typeface="Arial"/>
              </a:defRPr>
            </a:lvl7pPr>
            <a:lvl8pPr marR="0" lvl="7" algn="l" rtl="0">
              <a:spcBef>
                <a:spcPts val="0"/>
              </a:spcBef>
              <a:spcAft>
                <a:spcPts val="0"/>
              </a:spcAft>
              <a:buSzPts val="1400"/>
              <a:buNone/>
              <a:defRPr sz="3200" b="1" i="0" u="none" strike="noStrike" cap="none">
                <a:solidFill>
                  <a:srgbClr val="FF0000"/>
                </a:solidFill>
                <a:latin typeface="Arial"/>
                <a:ea typeface="Arial"/>
                <a:cs typeface="Arial"/>
                <a:sym typeface="Arial"/>
              </a:defRPr>
            </a:lvl8pPr>
            <a:lvl9pPr marR="0" lvl="8" algn="l" rtl="0">
              <a:spcBef>
                <a:spcPts val="0"/>
              </a:spcBef>
              <a:spcAft>
                <a:spcPts val="0"/>
              </a:spcAft>
              <a:buSzPts val="1400"/>
              <a:buNone/>
              <a:defRPr sz="3200" b="1" i="0" u="none" strike="noStrike" cap="none">
                <a:solidFill>
                  <a:srgbClr val="FF0000"/>
                </a:solidFill>
                <a:latin typeface="Arial"/>
                <a:ea typeface="Arial"/>
                <a:cs typeface="Arial"/>
                <a:sym typeface="Arial"/>
              </a:defRPr>
            </a:lvl9pPr>
          </a:lstStyle>
          <a:p>
            <a:endParaRPr/>
          </a:p>
        </p:txBody>
      </p:sp>
      <p:sp>
        <p:nvSpPr>
          <p:cNvPr id="39" name="Google Shape;39;p6"/>
          <p:cNvSpPr txBox="1">
            <a:spLocks noGrp="1"/>
          </p:cNvSpPr>
          <p:nvPr>
            <p:ph type="body" idx="1"/>
          </p:nvPr>
        </p:nvSpPr>
        <p:spPr>
          <a:xfrm>
            <a:off x="457200" y="1143000"/>
            <a:ext cx="4038600" cy="4983163"/>
          </a:xfrm>
          <a:prstGeom prst="rect">
            <a:avLst/>
          </a:prstGeom>
          <a:noFill/>
          <a:ln>
            <a:noFill/>
          </a:ln>
        </p:spPr>
        <p:txBody>
          <a:bodyPr spcFirstLastPara="1" wrap="square" lIns="91425" tIns="91425" rIns="91425" bIns="91425" anchor="t" anchorCtr="0"/>
          <a:lstStyle>
            <a:lvl1pPr marL="457200" marR="0" lvl="0" indent="-406400" algn="l" rtl="0">
              <a:spcBef>
                <a:spcPts val="560"/>
              </a:spcBef>
              <a:spcAft>
                <a:spcPts val="0"/>
              </a:spcAft>
              <a:buClr>
                <a:srgbClr val="FF0000"/>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spcBef>
                <a:spcPts val="560"/>
              </a:spcBef>
              <a:spcAft>
                <a:spcPts val="0"/>
              </a:spcAft>
              <a:buClr>
                <a:srgbClr val="FF0000"/>
              </a:buClr>
              <a:buSzPts val="2400"/>
              <a:buFont typeface="Noto Sans Symbols"/>
              <a:buChar char="✓"/>
              <a:defRPr sz="2400" b="0" i="0" u="none" strike="noStrike" cap="none">
                <a:solidFill>
                  <a:schemeClr val="dk1"/>
                </a:solidFill>
                <a:latin typeface="Arial"/>
                <a:ea typeface="Arial"/>
                <a:cs typeface="Arial"/>
                <a:sym typeface="Arial"/>
              </a:defRPr>
            </a:lvl2pPr>
            <a:lvl3pPr marL="1371600" marR="0" lvl="2" indent="-355600" algn="l" rtl="0">
              <a:spcBef>
                <a:spcPts val="48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3pPr>
            <a:lvl4pPr marL="1828800" marR="0" lvl="3" indent="-342900" algn="l" rtl="0">
              <a:spcBef>
                <a:spcPts val="400"/>
              </a:spcBef>
              <a:spcAft>
                <a:spcPts val="0"/>
              </a:spcAft>
              <a:buClr>
                <a:schemeClr val="dk1"/>
              </a:buClr>
              <a:buSzPts val="1800"/>
              <a:buFont typeface="Times New Roman"/>
              <a:buChar char="–"/>
              <a:defRPr sz="1800" b="0" i="0" u="none" strike="noStrike" cap="none">
                <a:solidFill>
                  <a:schemeClr val="dk1"/>
                </a:solidFill>
                <a:latin typeface="Times New Roman"/>
                <a:ea typeface="Times New Roman"/>
                <a:cs typeface="Times New Roman"/>
                <a:sym typeface="Times New Roman"/>
              </a:defRPr>
            </a:lvl4pPr>
            <a:lvl5pPr marL="2286000" marR="0" lvl="4" indent="-342900" algn="l" rtl="0">
              <a:spcBef>
                <a:spcPts val="360"/>
              </a:spcBef>
              <a:spcAft>
                <a:spcPts val="0"/>
              </a:spcAft>
              <a:buClr>
                <a:schemeClr val="dk1"/>
              </a:buClr>
              <a:buSzPts val="1800"/>
              <a:buFont typeface="Times New Roman"/>
              <a:buChar char="»"/>
              <a:defRPr sz="1800" b="0" i="0" u="none" strike="noStrike" cap="none">
                <a:solidFill>
                  <a:schemeClr val="dk1"/>
                </a:solidFill>
                <a:latin typeface="Times New Roman"/>
                <a:ea typeface="Times New Roman"/>
                <a:cs typeface="Times New Roman"/>
                <a:sym typeface="Times New Roman"/>
              </a:defRPr>
            </a:lvl5pPr>
            <a:lvl6pPr marL="2743200" marR="0" lvl="5" indent="-342900" algn="l" rtl="0">
              <a:spcBef>
                <a:spcPts val="360"/>
              </a:spcBef>
              <a:spcAft>
                <a:spcPts val="0"/>
              </a:spcAft>
              <a:buClr>
                <a:schemeClr val="dk1"/>
              </a:buClr>
              <a:buSzPts val="1800"/>
              <a:buFont typeface="Times New Roman"/>
              <a:buChar char="»"/>
              <a:defRPr sz="1800" b="0" i="0" u="none" strike="noStrike" cap="none">
                <a:solidFill>
                  <a:schemeClr val="dk1"/>
                </a:solidFill>
                <a:latin typeface="Times New Roman"/>
                <a:ea typeface="Times New Roman"/>
                <a:cs typeface="Times New Roman"/>
                <a:sym typeface="Times New Roman"/>
              </a:defRPr>
            </a:lvl6pPr>
            <a:lvl7pPr marL="3200400" marR="0" lvl="6" indent="-342900" algn="l" rtl="0">
              <a:spcBef>
                <a:spcPts val="360"/>
              </a:spcBef>
              <a:spcAft>
                <a:spcPts val="0"/>
              </a:spcAft>
              <a:buClr>
                <a:schemeClr val="dk1"/>
              </a:buClr>
              <a:buSzPts val="1800"/>
              <a:buFont typeface="Times New Roman"/>
              <a:buChar char="»"/>
              <a:defRPr sz="1800" b="0" i="0" u="none" strike="noStrike" cap="none">
                <a:solidFill>
                  <a:schemeClr val="dk1"/>
                </a:solidFill>
                <a:latin typeface="Times New Roman"/>
                <a:ea typeface="Times New Roman"/>
                <a:cs typeface="Times New Roman"/>
                <a:sym typeface="Times New Roman"/>
              </a:defRPr>
            </a:lvl7pPr>
            <a:lvl8pPr marL="3657600" marR="0" lvl="7" indent="-342900" algn="l" rtl="0">
              <a:spcBef>
                <a:spcPts val="360"/>
              </a:spcBef>
              <a:spcAft>
                <a:spcPts val="0"/>
              </a:spcAft>
              <a:buClr>
                <a:schemeClr val="dk1"/>
              </a:buClr>
              <a:buSzPts val="1800"/>
              <a:buFont typeface="Times New Roman"/>
              <a:buChar char="»"/>
              <a:defRPr sz="1800" b="0" i="0" u="none" strike="noStrike" cap="none">
                <a:solidFill>
                  <a:schemeClr val="dk1"/>
                </a:solidFill>
                <a:latin typeface="Times New Roman"/>
                <a:ea typeface="Times New Roman"/>
                <a:cs typeface="Times New Roman"/>
                <a:sym typeface="Times New Roman"/>
              </a:defRPr>
            </a:lvl8pPr>
            <a:lvl9pPr marL="4114800" marR="0" lvl="8" indent="-342900" algn="l" rtl="0">
              <a:spcBef>
                <a:spcPts val="360"/>
              </a:spcBef>
              <a:spcAft>
                <a:spcPts val="360"/>
              </a:spcAft>
              <a:buClr>
                <a:schemeClr val="dk1"/>
              </a:buClr>
              <a:buSzPts val="1800"/>
              <a:buFont typeface="Times New Roman"/>
              <a:buChar char="»"/>
              <a:defRPr sz="1800" b="0" i="0" u="none" strike="noStrike" cap="none">
                <a:solidFill>
                  <a:schemeClr val="dk1"/>
                </a:solidFill>
                <a:latin typeface="Times New Roman"/>
                <a:ea typeface="Times New Roman"/>
                <a:cs typeface="Times New Roman"/>
                <a:sym typeface="Times New Roman"/>
              </a:defRPr>
            </a:lvl9pPr>
          </a:lstStyle>
          <a:p>
            <a:endParaRPr/>
          </a:p>
        </p:txBody>
      </p:sp>
      <p:sp>
        <p:nvSpPr>
          <p:cNvPr id="40" name="Google Shape;40;p6"/>
          <p:cNvSpPr txBox="1">
            <a:spLocks noGrp="1"/>
          </p:cNvSpPr>
          <p:nvPr>
            <p:ph type="body" idx="2"/>
          </p:nvPr>
        </p:nvSpPr>
        <p:spPr>
          <a:xfrm>
            <a:off x="4648200" y="1143000"/>
            <a:ext cx="4038600" cy="4983163"/>
          </a:xfrm>
          <a:prstGeom prst="rect">
            <a:avLst/>
          </a:prstGeom>
          <a:noFill/>
          <a:ln>
            <a:noFill/>
          </a:ln>
        </p:spPr>
        <p:txBody>
          <a:bodyPr spcFirstLastPara="1" wrap="square" lIns="91425" tIns="91425" rIns="91425" bIns="91425" anchor="t" anchorCtr="0"/>
          <a:lstStyle>
            <a:lvl1pPr marL="457200" marR="0" lvl="0" indent="-406400" algn="l" rtl="0">
              <a:spcBef>
                <a:spcPts val="560"/>
              </a:spcBef>
              <a:spcAft>
                <a:spcPts val="0"/>
              </a:spcAft>
              <a:buClr>
                <a:srgbClr val="FF0000"/>
              </a:buClr>
              <a:buSzPts val="2800"/>
              <a:buFont typeface="Arial"/>
              <a:buChar char="•"/>
              <a:defRPr sz="2800" b="0" i="0" u="none" strike="noStrike" cap="none">
                <a:solidFill>
                  <a:schemeClr val="dk1"/>
                </a:solidFill>
                <a:latin typeface="Arial"/>
                <a:ea typeface="Arial"/>
                <a:cs typeface="Arial"/>
                <a:sym typeface="Arial"/>
              </a:defRPr>
            </a:lvl1pPr>
            <a:lvl2pPr marL="914400" marR="0" lvl="1" indent="-381000" algn="l" rtl="0">
              <a:spcBef>
                <a:spcPts val="560"/>
              </a:spcBef>
              <a:spcAft>
                <a:spcPts val="0"/>
              </a:spcAft>
              <a:buClr>
                <a:srgbClr val="FF0000"/>
              </a:buClr>
              <a:buSzPts val="2400"/>
              <a:buFont typeface="Noto Sans Symbols"/>
              <a:buChar char="✓"/>
              <a:defRPr sz="2400" b="0" i="0" u="none" strike="noStrike" cap="none">
                <a:solidFill>
                  <a:schemeClr val="dk1"/>
                </a:solidFill>
                <a:latin typeface="Arial"/>
                <a:ea typeface="Arial"/>
                <a:cs typeface="Arial"/>
                <a:sym typeface="Arial"/>
              </a:defRPr>
            </a:lvl2pPr>
            <a:lvl3pPr marL="1371600" marR="0" lvl="2" indent="-355600" algn="l" rtl="0">
              <a:spcBef>
                <a:spcPts val="48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3pPr>
            <a:lvl4pPr marL="1828800" marR="0" lvl="3" indent="-342900" algn="l" rtl="0">
              <a:spcBef>
                <a:spcPts val="400"/>
              </a:spcBef>
              <a:spcAft>
                <a:spcPts val="0"/>
              </a:spcAft>
              <a:buClr>
                <a:schemeClr val="dk1"/>
              </a:buClr>
              <a:buSzPts val="1800"/>
              <a:buFont typeface="Times New Roman"/>
              <a:buChar char="–"/>
              <a:defRPr sz="1800" b="0" i="0" u="none" strike="noStrike" cap="none">
                <a:solidFill>
                  <a:schemeClr val="dk1"/>
                </a:solidFill>
                <a:latin typeface="Times New Roman"/>
                <a:ea typeface="Times New Roman"/>
                <a:cs typeface="Times New Roman"/>
                <a:sym typeface="Times New Roman"/>
              </a:defRPr>
            </a:lvl4pPr>
            <a:lvl5pPr marL="2286000" marR="0" lvl="4" indent="-342900" algn="l" rtl="0">
              <a:spcBef>
                <a:spcPts val="360"/>
              </a:spcBef>
              <a:spcAft>
                <a:spcPts val="0"/>
              </a:spcAft>
              <a:buClr>
                <a:schemeClr val="dk1"/>
              </a:buClr>
              <a:buSzPts val="1800"/>
              <a:buFont typeface="Times New Roman"/>
              <a:buChar char="»"/>
              <a:defRPr sz="1800" b="0" i="0" u="none" strike="noStrike" cap="none">
                <a:solidFill>
                  <a:schemeClr val="dk1"/>
                </a:solidFill>
                <a:latin typeface="Times New Roman"/>
                <a:ea typeface="Times New Roman"/>
                <a:cs typeface="Times New Roman"/>
                <a:sym typeface="Times New Roman"/>
              </a:defRPr>
            </a:lvl5pPr>
            <a:lvl6pPr marL="2743200" marR="0" lvl="5" indent="-342900" algn="l" rtl="0">
              <a:spcBef>
                <a:spcPts val="360"/>
              </a:spcBef>
              <a:spcAft>
                <a:spcPts val="0"/>
              </a:spcAft>
              <a:buClr>
                <a:schemeClr val="dk1"/>
              </a:buClr>
              <a:buSzPts val="1800"/>
              <a:buFont typeface="Times New Roman"/>
              <a:buChar char="»"/>
              <a:defRPr sz="1800" b="0" i="0" u="none" strike="noStrike" cap="none">
                <a:solidFill>
                  <a:schemeClr val="dk1"/>
                </a:solidFill>
                <a:latin typeface="Times New Roman"/>
                <a:ea typeface="Times New Roman"/>
                <a:cs typeface="Times New Roman"/>
                <a:sym typeface="Times New Roman"/>
              </a:defRPr>
            </a:lvl6pPr>
            <a:lvl7pPr marL="3200400" marR="0" lvl="6" indent="-342900" algn="l" rtl="0">
              <a:spcBef>
                <a:spcPts val="360"/>
              </a:spcBef>
              <a:spcAft>
                <a:spcPts val="0"/>
              </a:spcAft>
              <a:buClr>
                <a:schemeClr val="dk1"/>
              </a:buClr>
              <a:buSzPts val="1800"/>
              <a:buFont typeface="Times New Roman"/>
              <a:buChar char="»"/>
              <a:defRPr sz="1800" b="0" i="0" u="none" strike="noStrike" cap="none">
                <a:solidFill>
                  <a:schemeClr val="dk1"/>
                </a:solidFill>
                <a:latin typeface="Times New Roman"/>
                <a:ea typeface="Times New Roman"/>
                <a:cs typeface="Times New Roman"/>
                <a:sym typeface="Times New Roman"/>
              </a:defRPr>
            </a:lvl7pPr>
            <a:lvl8pPr marL="3657600" marR="0" lvl="7" indent="-342900" algn="l" rtl="0">
              <a:spcBef>
                <a:spcPts val="360"/>
              </a:spcBef>
              <a:spcAft>
                <a:spcPts val="0"/>
              </a:spcAft>
              <a:buClr>
                <a:schemeClr val="dk1"/>
              </a:buClr>
              <a:buSzPts val="1800"/>
              <a:buFont typeface="Times New Roman"/>
              <a:buChar char="»"/>
              <a:defRPr sz="1800" b="0" i="0" u="none" strike="noStrike" cap="none">
                <a:solidFill>
                  <a:schemeClr val="dk1"/>
                </a:solidFill>
                <a:latin typeface="Times New Roman"/>
                <a:ea typeface="Times New Roman"/>
                <a:cs typeface="Times New Roman"/>
                <a:sym typeface="Times New Roman"/>
              </a:defRPr>
            </a:lvl8pPr>
            <a:lvl9pPr marL="4114800" marR="0" lvl="8" indent="-342900" algn="l" rtl="0">
              <a:spcBef>
                <a:spcPts val="360"/>
              </a:spcBef>
              <a:spcAft>
                <a:spcPts val="360"/>
              </a:spcAft>
              <a:buClr>
                <a:schemeClr val="dk1"/>
              </a:buClr>
              <a:buSzPts val="1800"/>
              <a:buFont typeface="Times New Roman"/>
              <a:buChar char="»"/>
              <a:defRPr sz="1800" b="0" i="0" u="none" strike="noStrike" cap="none">
                <a:solidFill>
                  <a:schemeClr val="dk1"/>
                </a:solidFill>
                <a:latin typeface="Times New Roman"/>
                <a:ea typeface="Times New Roman"/>
                <a:cs typeface="Times New Roman"/>
                <a:sym typeface="Times New Roman"/>
              </a:defRPr>
            </a:lvl9pPr>
          </a:lstStyle>
          <a:p>
            <a:endParaRPr/>
          </a:p>
        </p:txBody>
      </p:sp>
      <p:sp>
        <p:nvSpPr>
          <p:cNvPr id="41" name="Google Shape;41;p6"/>
          <p:cNvSpPr txBox="1">
            <a:spLocks noGrp="1"/>
          </p:cNvSpPr>
          <p:nvPr>
            <p:ph type="dt" idx="10"/>
          </p:nvPr>
        </p:nvSpPr>
        <p:spPr>
          <a:xfrm>
            <a:off x="457200" y="6245225"/>
            <a:ext cx="2133600" cy="476250"/>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14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2" name="Google Shape;42;p6"/>
          <p:cNvSpPr txBox="1">
            <a:spLocks noGrp="1"/>
          </p:cNvSpPr>
          <p:nvPr>
            <p:ph type="ftr" idx="11"/>
          </p:nvPr>
        </p:nvSpPr>
        <p:spPr>
          <a:xfrm>
            <a:off x="3124200" y="6245225"/>
            <a:ext cx="2895600" cy="476250"/>
          </a:xfrm>
          <a:prstGeom prst="rect">
            <a:avLst/>
          </a:prstGeom>
          <a:noFill/>
          <a:ln>
            <a:noFill/>
          </a:ln>
        </p:spPr>
        <p:txBody>
          <a:bodyPr spcFirstLastPara="1" wrap="square" lIns="91425" tIns="91425" rIns="91425" bIns="91425" anchor="t" anchorCtr="0"/>
          <a:lstStyle>
            <a:lvl1pPr marR="0" lvl="0" algn="ctr" rtl="0">
              <a:spcBef>
                <a:spcPts val="0"/>
              </a:spcBef>
              <a:spcAft>
                <a:spcPts val="0"/>
              </a:spcAft>
              <a:buSzPts val="1400"/>
              <a:buNone/>
              <a:defRPr sz="14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43" name="Google Shape;43;p6"/>
          <p:cNvSpPr txBox="1">
            <a:spLocks noGrp="1"/>
          </p:cNvSpPr>
          <p:nvPr>
            <p:ph type="sldNum" idx="12"/>
          </p:nvPr>
        </p:nvSpPr>
        <p:spPr>
          <a:xfrm>
            <a:off x="6553200" y="6400800"/>
            <a:ext cx="2133600" cy="320675"/>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spcAft>
                <a:spcPts val="0"/>
              </a:spcAft>
              <a:buNone/>
              <a:defRPr sz="1400">
                <a:solidFill>
                  <a:schemeClr val="dk1"/>
                </a:solidFill>
                <a:latin typeface="Arial"/>
                <a:ea typeface="Arial"/>
                <a:cs typeface="Arial"/>
                <a:sym typeface="Arial"/>
              </a:defRPr>
            </a:lvl1pPr>
            <a:lvl2pPr marL="0" marR="0" lvl="1" indent="0" algn="r" rtl="0">
              <a:spcBef>
                <a:spcPts val="0"/>
              </a:spcBef>
              <a:spcAft>
                <a:spcPts val="0"/>
              </a:spcAft>
              <a:buNone/>
              <a:defRPr sz="1400">
                <a:solidFill>
                  <a:schemeClr val="dk1"/>
                </a:solidFill>
                <a:latin typeface="Arial"/>
                <a:ea typeface="Arial"/>
                <a:cs typeface="Arial"/>
                <a:sym typeface="Arial"/>
              </a:defRPr>
            </a:lvl2pPr>
            <a:lvl3pPr marL="0" marR="0" lvl="2" indent="0" algn="r" rtl="0">
              <a:spcBef>
                <a:spcPts val="0"/>
              </a:spcBef>
              <a:spcAft>
                <a:spcPts val="0"/>
              </a:spcAft>
              <a:buNone/>
              <a:defRPr sz="1400">
                <a:solidFill>
                  <a:schemeClr val="dk1"/>
                </a:solidFill>
                <a:latin typeface="Arial"/>
                <a:ea typeface="Arial"/>
                <a:cs typeface="Arial"/>
                <a:sym typeface="Arial"/>
              </a:defRPr>
            </a:lvl3pPr>
            <a:lvl4pPr marL="0" marR="0" lvl="3" indent="0" algn="r" rtl="0">
              <a:spcBef>
                <a:spcPts val="0"/>
              </a:spcBef>
              <a:spcAft>
                <a:spcPts val="0"/>
              </a:spcAft>
              <a:buNone/>
              <a:defRPr sz="1400">
                <a:solidFill>
                  <a:schemeClr val="dk1"/>
                </a:solidFill>
                <a:latin typeface="Arial"/>
                <a:ea typeface="Arial"/>
                <a:cs typeface="Arial"/>
                <a:sym typeface="Arial"/>
              </a:defRPr>
            </a:lvl4pPr>
            <a:lvl5pPr marL="0" marR="0" lvl="4" indent="0" algn="r" rtl="0">
              <a:spcBef>
                <a:spcPts val="0"/>
              </a:spcBef>
              <a:spcAft>
                <a:spcPts val="0"/>
              </a:spcAft>
              <a:buNone/>
              <a:defRPr sz="1400">
                <a:solidFill>
                  <a:schemeClr val="dk1"/>
                </a:solidFill>
                <a:latin typeface="Arial"/>
                <a:ea typeface="Arial"/>
                <a:cs typeface="Arial"/>
                <a:sym typeface="Arial"/>
              </a:defRPr>
            </a:lvl5pPr>
            <a:lvl6pPr marL="0" marR="0" lvl="5" indent="0" algn="r" rtl="0">
              <a:spcBef>
                <a:spcPts val="0"/>
              </a:spcBef>
              <a:spcAft>
                <a:spcPts val="0"/>
              </a:spcAft>
              <a:buNone/>
              <a:defRPr sz="1400">
                <a:solidFill>
                  <a:schemeClr val="dk1"/>
                </a:solidFill>
                <a:latin typeface="Arial"/>
                <a:ea typeface="Arial"/>
                <a:cs typeface="Arial"/>
                <a:sym typeface="Arial"/>
              </a:defRPr>
            </a:lvl6pPr>
            <a:lvl7pPr marL="0" marR="0" lvl="6" indent="0" algn="r" rtl="0">
              <a:spcBef>
                <a:spcPts val="0"/>
              </a:spcBef>
              <a:spcAft>
                <a:spcPts val="0"/>
              </a:spcAft>
              <a:buNone/>
              <a:defRPr sz="1400">
                <a:solidFill>
                  <a:schemeClr val="dk1"/>
                </a:solidFill>
                <a:latin typeface="Arial"/>
                <a:ea typeface="Arial"/>
                <a:cs typeface="Arial"/>
                <a:sym typeface="Arial"/>
              </a:defRPr>
            </a:lvl7pPr>
            <a:lvl8pPr marL="0" marR="0" lvl="7" indent="0" algn="r" rtl="0">
              <a:spcBef>
                <a:spcPts val="0"/>
              </a:spcBef>
              <a:spcAft>
                <a:spcPts val="0"/>
              </a:spcAft>
              <a:buNone/>
              <a:defRPr sz="1400">
                <a:solidFill>
                  <a:schemeClr val="dk1"/>
                </a:solidFill>
                <a:latin typeface="Arial"/>
                <a:ea typeface="Arial"/>
                <a:cs typeface="Arial"/>
                <a:sym typeface="Arial"/>
              </a:defRPr>
            </a:lvl8pPr>
            <a:lvl9pPr marL="0" marR="0" lvl="8" indent="0" algn="r" rtl="0">
              <a:spcBef>
                <a:spcPts val="0"/>
              </a:spcBef>
              <a:spcAft>
                <a:spcPts val="0"/>
              </a:spcAft>
              <a:buNone/>
              <a:defRPr sz="1400">
                <a:solidFill>
                  <a:schemeClr val="dk1"/>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Karşılaştırma" type="twoTxTwoObj">
  <p:cSld name="TWO_OBJECTS_WITH_TEXT">
    <p:spTree>
      <p:nvGrpSpPr>
        <p:cNvPr id="1" name="Shape 44"/>
        <p:cNvGrpSpPr/>
        <p:nvPr/>
      </p:nvGrpSpPr>
      <p:grpSpPr>
        <a:xfrm>
          <a:off x="0" y="0"/>
          <a:ext cx="0" cy="0"/>
          <a:chOff x="0" y="0"/>
          <a:chExt cx="0" cy="0"/>
        </a:xfrm>
      </p:grpSpPr>
      <p:sp>
        <p:nvSpPr>
          <p:cNvPr id="45" name="Google Shape;45;p7"/>
          <p:cNvSpPr txBox="1">
            <a:spLocks noGrp="1"/>
          </p:cNvSpPr>
          <p:nvPr>
            <p:ph type="title"/>
          </p:nvPr>
        </p:nvSpPr>
        <p:spPr>
          <a:xfrm>
            <a:off x="457200" y="274638"/>
            <a:ext cx="8229600" cy="1143000"/>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3200" b="1" i="0" u="none" strike="noStrike" cap="none">
                <a:solidFill>
                  <a:srgbClr val="FF0000"/>
                </a:solidFill>
                <a:latin typeface="Arial"/>
                <a:ea typeface="Arial"/>
                <a:cs typeface="Arial"/>
                <a:sym typeface="Arial"/>
              </a:defRPr>
            </a:lvl1pPr>
            <a:lvl2pPr marR="0" lvl="1" algn="l" rtl="0">
              <a:spcBef>
                <a:spcPts val="0"/>
              </a:spcBef>
              <a:spcAft>
                <a:spcPts val="0"/>
              </a:spcAft>
              <a:buSzPts val="1400"/>
              <a:buNone/>
              <a:defRPr sz="3200" b="1" i="0" u="none" strike="noStrike" cap="none">
                <a:solidFill>
                  <a:srgbClr val="FF0000"/>
                </a:solidFill>
                <a:latin typeface="Arial"/>
                <a:ea typeface="Arial"/>
                <a:cs typeface="Arial"/>
                <a:sym typeface="Arial"/>
              </a:defRPr>
            </a:lvl2pPr>
            <a:lvl3pPr marR="0" lvl="2" algn="l" rtl="0">
              <a:spcBef>
                <a:spcPts val="0"/>
              </a:spcBef>
              <a:spcAft>
                <a:spcPts val="0"/>
              </a:spcAft>
              <a:buSzPts val="1400"/>
              <a:buNone/>
              <a:defRPr sz="3200" b="1" i="0" u="none" strike="noStrike" cap="none">
                <a:solidFill>
                  <a:srgbClr val="FF0000"/>
                </a:solidFill>
                <a:latin typeface="Arial"/>
                <a:ea typeface="Arial"/>
                <a:cs typeface="Arial"/>
                <a:sym typeface="Arial"/>
              </a:defRPr>
            </a:lvl3pPr>
            <a:lvl4pPr marR="0" lvl="3" algn="l" rtl="0">
              <a:spcBef>
                <a:spcPts val="0"/>
              </a:spcBef>
              <a:spcAft>
                <a:spcPts val="0"/>
              </a:spcAft>
              <a:buSzPts val="1400"/>
              <a:buNone/>
              <a:defRPr sz="3200" b="1" i="0" u="none" strike="noStrike" cap="none">
                <a:solidFill>
                  <a:srgbClr val="FF0000"/>
                </a:solidFill>
                <a:latin typeface="Arial"/>
                <a:ea typeface="Arial"/>
                <a:cs typeface="Arial"/>
                <a:sym typeface="Arial"/>
              </a:defRPr>
            </a:lvl4pPr>
            <a:lvl5pPr marR="0" lvl="4" algn="l" rtl="0">
              <a:spcBef>
                <a:spcPts val="0"/>
              </a:spcBef>
              <a:spcAft>
                <a:spcPts val="0"/>
              </a:spcAft>
              <a:buSzPts val="1400"/>
              <a:buNone/>
              <a:defRPr sz="3200" b="1" i="0" u="none" strike="noStrike" cap="none">
                <a:solidFill>
                  <a:srgbClr val="FF0000"/>
                </a:solidFill>
                <a:latin typeface="Arial"/>
                <a:ea typeface="Arial"/>
                <a:cs typeface="Arial"/>
                <a:sym typeface="Arial"/>
              </a:defRPr>
            </a:lvl5pPr>
            <a:lvl6pPr marR="0" lvl="5" algn="l" rtl="0">
              <a:spcBef>
                <a:spcPts val="0"/>
              </a:spcBef>
              <a:spcAft>
                <a:spcPts val="0"/>
              </a:spcAft>
              <a:buSzPts val="1400"/>
              <a:buNone/>
              <a:defRPr sz="3200" b="1" i="0" u="none" strike="noStrike" cap="none">
                <a:solidFill>
                  <a:srgbClr val="FF0000"/>
                </a:solidFill>
                <a:latin typeface="Arial"/>
                <a:ea typeface="Arial"/>
                <a:cs typeface="Arial"/>
                <a:sym typeface="Arial"/>
              </a:defRPr>
            </a:lvl6pPr>
            <a:lvl7pPr marR="0" lvl="6" algn="l" rtl="0">
              <a:spcBef>
                <a:spcPts val="0"/>
              </a:spcBef>
              <a:spcAft>
                <a:spcPts val="0"/>
              </a:spcAft>
              <a:buSzPts val="1400"/>
              <a:buNone/>
              <a:defRPr sz="3200" b="1" i="0" u="none" strike="noStrike" cap="none">
                <a:solidFill>
                  <a:srgbClr val="FF0000"/>
                </a:solidFill>
                <a:latin typeface="Arial"/>
                <a:ea typeface="Arial"/>
                <a:cs typeface="Arial"/>
                <a:sym typeface="Arial"/>
              </a:defRPr>
            </a:lvl7pPr>
            <a:lvl8pPr marR="0" lvl="7" algn="l" rtl="0">
              <a:spcBef>
                <a:spcPts val="0"/>
              </a:spcBef>
              <a:spcAft>
                <a:spcPts val="0"/>
              </a:spcAft>
              <a:buSzPts val="1400"/>
              <a:buNone/>
              <a:defRPr sz="3200" b="1" i="0" u="none" strike="noStrike" cap="none">
                <a:solidFill>
                  <a:srgbClr val="FF0000"/>
                </a:solidFill>
                <a:latin typeface="Arial"/>
                <a:ea typeface="Arial"/>
                <a:cs typeface="Arial"/>
                <a:sym typeface="Arial"/>
              </a:defRPr>
            </a:lvl8pPr>
            <a:lvl9pPr marR="0" lvl="8" algn="l" rtl="0">
              <a:spcBef>
                <a:spcPts val="0"/>
              </a:spcBef>
              <a:spcAft>
                <a:spcPts val="0"/>
              </a:spcAft>
              <a:buSzPts val="1400"/>
              <a:buNone/>
              <a:defRPr sz="3200" b="1" i="0" u="none" strike="noStrike" cap="none">
                <a:solidFill>
                  <a:srgbClr val="FF0000"/>
                </a:solidFill>
                <a:latin typeface="Arial"/>
                <a:ea typeface="Arial"/>
                <a:cs typeface="Arial"/>
                <a:sym typeface="Arial"/>
              </a:defRPr>
            </a:lvl9pPr>
          </a:lstStyle>
          <a:p>
            <a:endParaRPr/>
          </a:p>
        </p:txBody>
      </p:sp>
      <p:sp>
        <p:nvSpPr>
          <p:cNvPr id="46" name="Google Shape;46;p7"/>
          <p:cNvSpPr txBox="1">
            <a:spLocks noGrp="1"/>
          </p:cNvSpPr>
          <p:nvPr>
            <p:ph type="body" idx="1"/>
          </p:nvPr>
        </p:nvSpPr>
        <p:spPr>
          <a:xfrm>
            <a:off x="457200" y="1535113"/>
            <a:ext cx="4040188" cy="639762"/>
          </a:xfrm>
          <a:prstGeom prst="rect">
            <a:avLst/>
          </a:prstGeom>
          <a:noFill/>
          <a:ln>
            <a:noFill/>
          </a:ln>
        </p:spPr>
        <p:txBody>
          <a:bodyPr spcFirstLastPara="1" wrap="square" lIns="91425" tIns="91425" rIns="91425" bIns="91425" anchor="b" anchorCtr="0"/>
          <a:lstStyle>
            <a:lvl1pPr marL="457200" marR="0" lvl="0" indent="-228600" algn="l" rtl="0">
              <a:spcBef>
                <a:spcPts val="480"/>
              </a:spcBef>
              <a:spcAft>
                <a:spcPts val="0"/>
              </a:spcAft>
              <a:buClr>
                <a:srgbClr val="FF0000"/>
              </a:buClr>
              <a:buSzPts val="2400"/>
              <a:buFont typeface="Arial"/>
              <a:buNone/>
              <a:defRPr sz="2400" b="1" i="0" u="none" strike="noStrike" cap="none">
                <a:solidFill>
                  <a:schemeClr val="dk1"/>
                </a:solidFill>
                <a:latin typeface="Arial"/>
                <a:ea typeface="Arial"/>
                <a:cs typeface="Arial"/>
                <a:sym typeface="Arial"/>
              </a:defRPr>
            </a:lvl1pPr>
            <a:lvl2pPr marL="914400" marR="0" lvl="1" indent="-228600" algn="l" rtl="0">
              <a:spcBef>
                <a:spcPts val="480"/>
              </a:spcBef>
              <a:spcAft>
                <a:spcPts val="0"/>
              </a:spcAft>
              <a:buClr>
                <a:srgbClr val="FF0000"/>
              </a:buClr>
              <a:buSzPts val="2000"/>
              <a:buFont typeface="Noto Sans Symbols"/>
              <a:buNone/>
              <a:defRPr sz="2000" b="1" i="0" u="none" strike="noStrike" cap="none">
                <a:solidFill>
                  <a:schemeClr val="dk1"/>
                </a:solidFill>
                <a:latin typeface="Arial"/>
                <a:ea typeface="Arial"/>
                <a:cs typeface="Arial"/>
                <a:sym typeface="Arial"/>
              </a:defRPr>
            </a:lvl2pPr>
            <a:lvl3pPr marL="1371600" marR="0" lvl="2" indent="-228600" algn="l" rtl="0">
              <a:spcBef>
                <a:spcPts val="400"/>
              </a:spcBef>
              <a:spcAft>
                <a:spcPts val="0"/>
              </a:spcAft>
              <a:buClr>
                <a:schemeClr val="dk1"/>
              </a:buClr>
              <a:buSzPts val="1800"/>
              <a:buFont typeface="Times New Roman"/>
              <a:buNone/>
              <a:defRPr sz="1800" b="1" i="0" u="none" strike="noStrike" cap="none">
                <a:solidFill>
                  <a:schemeClr val="dk1"/>
                </a:solidFill>
                <a:latin typeface="Times New Roman"/>
                <a:ea typeface="Times New Roman"/>
                <a:cs typeface="Times New Roman"/>
                <a:sym typeface="Times New Roman"/>
              </a:defRPr>
            </a:lvl3pPr>
            <a:lvl4pPr marL="1828800" marR="0" lvl="3" indent="-228600" algn="l" rtl="0">
              <a:spcBef>
                <a:spcPts val="360"/>
              </a:spcBef>
              <a:spcAft>
                <a:spcPts val="0"/>
              </a:spcAft>
              <a:buClr>
                <a:schemeClr val="dk1"/>
              </a:buClr>
              <a:buSzPts val="1600"/>
              <a:buFont typeface="Times New Roman"/>
              <a:buNone/>
              <a:defRPr sz="1600" b="1" i="0" u="none" strike="noStrike" cap="none">
                <a:solidFill>
                  <a:schemeClr val="dk1"/>
                </a:solidFill>
                <a:latin typeface="Times New Roman"/>
                <a:ea typeface="Times New Roman"/>
                <a:cs typeface="Times New Roman"/>
                <a:sym typeface="Times New Roman"/>
              </a:defRPr>
            </a:lvl4pPr>
            <a:lvl5pPr marL="2286000" marR="0" lvl="4" indent="-228600" algn="l" rtl="0">
              <a:spcBef>
                <a:spcPts val="320"/>
              </a:spcBef>
              <a:spcAft>
                <a:spcPts val="0"/>
              </a:spcAft>
              <a:buClr>
                <a:schemeClr val="dk1"/>
              </a:buClr>
              <a:buSzPts val="1600"/>
              <a:buFont typeface="Times New Roman"/>
              <a:buNone/>
              <a:defRPr sz="1600" b="1" i="0" u="none" strike="noStrike" cap="none">
                <a:solidFill>
                  <a:schemeClr val="dk1"/>
                </a:solidFill>
                <a:latin typeface="Times New Roman"/>
                <a:ea typeface="Times New Roman"/>
                <a:cs typeface="Times New Roman"/>
                <a:sym typeface="Times New Roman"/>
              </a:defRPr>
            </a:lvl5pPr>
            <a:lvl6pPr marL="2743200" marR="0" lvl="5" indent="-228600" algn="l" rtl="0">
              <a:spcBef>
                <a:spcPts val="320"/>
              </a:spcBef>
              <a:spcAft>
                <a:spcPts val="0"/>
              </a:spcAft>
              <a:buClr>
                <a:schemeClr val="dk1"/>
              </a:buClr>
              <a:buSzPts val="1600"/>
              <a:buFont typeface="Times New Roman"/>
              <a:buNone/>
              <a:defRPr sz="1600" b="1" i="0" u="none" strike="noStrike" cap="none">
                <a:solidFill>
                  <a:schemeClr val="dk1"/>
                </a:solidFill>
                <a:latin typeface="Times New Roman"/>
                <a:ea typeface="Times New Roman"/>
                <a:cs typeface="Times New Roman"/>
                <a:sym typeface="Times New Roman"/>
              </a:defRPr>
            </a:lvl6pPr>
            <a:lvl7pPr marL="3200400" marR="0" lvl="6" indent="-228600" algn="l" rtl="0">
              <a:spcBef>
                <a:spcPts val="320"/>
              </a:spcBef>
              <a:spcAft>
                <a:spcPts val="0"/>
              </a:spcAft>
              <a:buClr>
                <a:schemeClr val="dk1"/>
              </a:buClr>
              <a:buSzPts val="1600"/>
              <a:buFont typeface="Times New Roman"/>
              <a:buNone/>
              <a:defRPr sz="1600" b="1" i="0" u="none" strike="noStrike" cap="none">
                <a:solidFill>
                  <a:schemeClr val="dk1"/>
                </a:solidFill>
                <a:latin typeface="Times New Roman"/>
                <a:ea typeface="Times New Roman"/>
                <a:cs typeface="Times New Roman"/>
                <a:sym typeface="Times New Roman"/>
              </a:defRPr>
            </a:lvl7pPr>
            <a:lvl8pPr marL="3657600" marR="0" lvl="7" indent="-228600" algn="l" rtl="0">
              <a:spcBef>
                <a:spcPts val="320"/>
              </a:spcBef>
              <a:spcAft>
                <a:spcPts val="0"/>
              </a:spcAft>
              <a:buClr>
                <a:schemeClr val="dk1"/>
              </a:buClr>
              <a:buSzPts val="1600"/>
              <a:buFont typeface="Times New Roman"/>
              <a:buNone/>
              <a:defRPr sz="1600" b="1" i="0" u="none" strike="noStrike" cap="none">
                <a:solidFill>
                  <a:schemeClr val="dk1"/>
                </a:solidFill>
                <a:latin typeface="Times New Roman"/>
                <a:ea typeface="Times New Roman"/>
                <a:cs typeface="Times New Roman"/>
                <a:sym typeface="Times New Roman"/>
              </a:defRPr>
            </a:lvl8pPr>
            <a:lvl9pPr marL="4114800" marR="0" lvl="8" indent="-228600" algn="l" rtl="0">
              <a:spcBef>
                <a:spcPts val="320"/>
              </a:spcBef>
              <a:spcAft>
                <a:spcPts val="320"/>
              </a:spcAft>
              <a:buClr>
                <a:schemeClr val="dk1"/>
              </a:buClr>
              <a:buSzPts val="1600"/>
              <a:buFont typeface="Times New Roman"/>
              <a:buNone/>
              <a:defRPr sz="1600" b="1" i="0" u="none" strike="noStrike" cap="none">
                <a:solidFill>
                  <a:schemeClr val="dk1"/>
                </a:solidFill>
                <a:latin typeface="Times New Roman"/>
                <a:ea typeface="Times New Roman"/>
                <a:cs typeface="Times New Roman"/>
                <a:sym typeface="Times New Roman"/>
              </a:defRPr>
            </a:lvl9pPr>
          </a:lstStyle>
          <a:p>
            <a:endParaRPr/>
          </a:p>
        </p:txBody>
      </p:sp>
      <p:sp>
        <p:nvSpPr>
          <p:cNvPr id="47" name="Google Shape;47;p7"/>
          <p:cNvSpPr txBox="1">
            <a:spLocks noGrp="1"/>
          </p:cNvSpPr>
          <p:nvPr>
            <p:ph type="body" idx="2"/>
          </p:nvPr>
        </p:nvSpPr>
        <p:spPr>
          <a:xfrm>
            <a:off x="457200" y="2174875"/>
            <a:ext cx="4040188" cy="3951288"/>
          </a:xfrm>
          <a:prstGeom prst="rect">
            <a:avLst/>
          </a:prstGeom>
          <a:noFill/>
          <a:ln>
            <a:noFill/>
          </a:ln>
        </p:spPr>
        <p:txBody>
          <a:bodyPr spcFirstLastPara="1" wrap="square" lIns="91425" tIns="91425" rIns="91425" bIns="91425" anchor="t" anchorCtr="0"/>
          <a:lstStyle>
            <a:lvl1pPr marL="457200" marR="0" lvl="0" indent="-381000" algn="l" rtl="0">
              <a:spcBef>
                <a:spcPts val="480"/>
              </a:spcBef>
              <a:spcAft>
                <a:spcPts val="0"/>
              </a:spcAft>
              <a:buClr>
                <a:srgbClr val="FF0000"/>
              </a:buClr>
              <a:buSzPts val="2400"/>
              <a:buFont typeface="Arial"/>
              <a:buChar char="•"/>
              <a:defRPr sz="2400" b="0" i="0" u="none" strike="noStrike" cap="none">
                <a:solidFill>
                  <a:schemeClr val="dk1"/>
                </a:solidFill>
                <a:latin typeface="Arial"/>
                <a:ea typeface="Arial"/>
                <a:cs typeface="Arial"/>
                <a:sym typeface="Arial"/>
              </a:defRPr>
            </a:lvl1pPr>
            <a:lvl2pPr marL="914400" marR="0" lvl="1" indent="-355600" algn="l" rtl="0">
              <a:spcBef>
                <a:spcPts val="480"/>
              </a:spcBef>
              <a:spcAft>
                <a:spcPts val="0"/>
              </a:spcAft>
              <a:buClr>
                <a:srgbClr val="FF0000"/>
              </a:buClr>
              <a:buSzPts val="2000"/>
              <a:buFont typeface="Noto Sans Symbols"/>
              <a:buChar char="✓"/>
              <a:defRPr sz="2000" b="0" i="0" u="none" strike="noStrike" cap="none">
                <a:solidFill>
                  <a:schemeClr val="dk1"/>
                </a:solidFill>
                <a:latin typeface="Arial"/>
                <a:ea typeface="Arial"/>
                <a:cs typeface="Arial"/>
                <a:sym typeface="Arial"/>
              </a:defRPr>
            </a:lvl2pPr>
            <a:lvl3pPr marL="1371600" marR="0" lvl="2" indent="-342900" algn="l" rtl="0">
              <a:spcBef>
                <a:spcPts val="400"/>
              </a:spcBef>
              <a:spcAft>
                <a:spcPts val="0"/>
              </a:spcAft>
              <a:buClr>
                <a:schemeClr val="dk1"/>
              </a:buClr>
              <a:buSzPts val="1800"/>
              <a:buFont typeface="Times New Roman"/>
              <a:buChar char="•"/>
              <a:defRPr sz="1800" b="0" i="0" u="none" strike="noStrike" cap="none">
                <a:solidFill>
                  <a:schemeClr val="dk1"/>
                </a:solidFill>
                <a:latin typeface="Times New Roman"/>
                <a:ea typeface="Times New Roman"/>
                <a:cs typeface="Times New Roman"/>
                <a:sym typeface="Times New Roman"/>
              </a:defRPr>
            </a:lvl3pPr>
            <a:lvl4pPr marL="1828800" marR="0" lvl="3" indent="-330200" algn="l" rtl="0">
              <a:spcBef>
                <a:spcPts val="360"/>
              </a:spcBef>
              <a:spcAft>
                <a:spcPts val="0"/>
              </a:spcAft>
              <a:buClr>
                <a:schemeClr val="dk1"/>
              </a:buClr>
              <a:buSzPts val="1600"/>
              <a:buFont typeface="Times New Roman"/>
              <a:buChar char="–"/>
              <a:defRPr sz="1600" b="0" i="0" u="none" strike="noStrike" cap="none">
                <a:solidFill>
                  <a:schemeClr val="dk1"/>
                </a:solidFill>
                <a:latin typeface="Times New Roman"/>
                <a:ea typeface="Times New Roman"/>
                <a:cs typeface="Times New Roman"/>
                <a:sym typeface="Times New Roman"/>
              </a:defRPr>
            </a:lvl4pPr>
            <a:lvl5pPr marL="2286000" marR="0" lvl="4" indent="-330200" algn="l" rtl="0">
              <a:spcBef>
                <a:spcPts val="320"/>
              </a:spcBef>
              <a:spcAft>
                <a:spcPts val="0"/>
              </a:spcAft>
              <a:buClr>
                <a:schemeClr val="dk1"/>
              </a:buClr>
              <a:buSzPts val="1600"/>
              <a:buFont typeface="Times New Roman"/>
              <a:buChar char="»"/>
              <a:defRPr sz="1600" b="0" i="0" u="none" strike="noStrike" cap="none">
                <a:solidFill>
                  <a:schemeClr val="dk1"/>
                </a:solidFill>
                <a:latin typeface="Times New Roman"/>
                <a:ea typeface="Times New Roman"/>
                <a:cs typeface="Times New Roman"/>
                <a:sym typeface="Times New Roman"/>
              </a:defRPr>
            </a:lvl5pPr>
            <a:lvl6pPr marL="2743200" marR="0" lvl="5" indent="-330200" algn="l" rtl="0">
              <a:spcBef>
                <a:spcPts val="320"/>
              </a:spcBef>
              <a:spcAft>
                <a:spcPts val="0"/>
              </a:spcAft>
              <a:buClr>
                <a:schemeClr val="dk1"/>
              </a:buClr>
              <a:buSzPts val="1600"/>
              <a:buFont typeface="Times New Roman"/>
              <a:buChar char="»"/>
              <a:defRPr sz="1600" b="0" i="0" u="none" strike="noStrike" cap="none">
                <a:solidFill>
                  <a:schemeClr val="dk1"/>
                </a:solidFill>
                <a:latin typeface="Times New Roman"/>
                <a:ea typeface="Times New Roman"/>
                <a:cs typeface="Times New Roman"/>
                <a:sym typeface="Times New Roman"/>
              </a:defRPr>
            </a:lvl6pPr>
            <a:lvl7pPr marL="3200400" marR="0" lvl="6" indent="-330200" algn="l" rtl="0">
              <a:spcBef>
                <a:spcPts val="320"/>
              </a:spcBef>
              <a:spcAft>
                <a:spcPts val="0"/>
              </a:spcAft>
              <a:buClr>
                <a:schemeClr val="dk1"/>
              </a:buClr>
              <a:buSzPts val="1600"/>
              <a:buFont typeface="Times New Roman"/>
              <a:buChar char="»"/>
              <a:defRPr sz="1600" b="0" i="0" u="none" strike="noStrike" cap="none">
                <a:solidFill>
                  <a:schemeClr val="dk1"/>
                </a:solidFill>
                <a:latin typeface="Times New Roman"/>
                <a:ea typeface="Times New Roman"/>
                <a:cs typeface="Times New Roman"/>
                <a:sym typeface="Times New Roman"/>
              </a:defRPr>
            </a:lvl7pPr>
            <a:lvl8pPr marL="3657600" marR="0" lvl="7" indent="-330200" algn="l" rtl="0">
              <a:spcBef>
                <a:spcPts val="320"/>
              </a:spcBef>
              <a:spcAft>
                <a:spcPts val="0"/>
              </a:spcAft>
              <a:buClr>
                <a:schemeClr val="dk1"/>
              </a:buClr>
              <a:buSzPts val="1600"/>
              <a:buFont typeface="Times New Roman"/>
              <a:buChar char="»"/>
              <a:defRPr sz="1600" b="0" i="0" u="none" strike="noStrike" cap="none">
                <a:solidFill>
                  <a:schemeClr val="dk1"/>
                </a:solidFill>
                <a:latin typeface="Times New Roman"/>
                <a:ea typeface="Times New Roman"/>
                <a:cs typeface="Times New Roman"/>
                <a:sym typeface="Times New Roman"/>
              </a:defRPr>
            </a:lvl8pPr>
            <a:lvl9pPr marL="4114800" marR="0" lvl="8" indent="-330200" algn="l" rtl="0">
              <a:spcBef>
                <a:spcPts val="320"/>
              </a:spcBef>
              <a:spcAft>
                <a:spcPts val="320"/>
              </a:spcAft>
              <a:buClr>
                <a:schemeClr val="dk1"/>
              </a:buClr>
              <a:buSzPts val="1600"/>
              <a:buFont typeface="Times New Roman"/>
              <a:buChar char="»"/>
              <a:defRPr sz="1600" b="0" i="0" u="none" strike="noStrike" cap="none">
                <a:solidFill>
                  <a:schemeClr val="dk1"/>
                </a:solidFill>
                <a:latin typeface="Times New Roman"/>
                <a:ea typeface="Times New Roman"/>
                <a:cs typeface="Times New Roman"/>
                <a:sym typeface="Times New Roman"/>
              </a:defRPr>
            </a:lvl9pPr>
          </a:lstStyle>
          <a:p>
            <a:endParaRPr/>
          </a:p>
        </p:txBody>
      </p:sp>
      <p:sp>
        <p:nvSpPr>
          <p:cNvPr id="48" name="Google Shape;48;p7"/>
          <p:cNvSpPr txBox="1">
            <a:spLocks noGrp="1"/>
          </p:cNvSpPr>
          <p:nvPr>
            <p:ph type="body" idx="3"/>
          </p:nvPr>
        </p:nvSpPr>
        <p:spPr>
          <a:xfrm>
            <a:off x="4645025" y="1535113"/>
            <a:ext cx="4041775" cy="639762"/>
          </a:xfrm>
          <a:prstGeom prst="rect">
            <a:avLst/>
          </a:prstGeom>
          <a:noFill/>
          <a:ln>
            <a:noFill/>
          </a:ln>
        </p:spPr>
        <p:txBody>
          <a:bodyPr spcFirstLastPara="1" wrap="square" lIns="91425" tIns="91425" rIns="91425" bIns="91425" anchor="b" anchorCtr="0"/>
          <a:lstStyle>
            <a:lvl1pPr marL="457200" marR="0" lvl="0" indent="-228600" algn="l" rtl="0">
              <a:spcBef>
                <a:spcPts val="480"/>
              </a:spcBef>
              <a:spcAft>
                <a:spcPts val="0"/>
              </a:spcAft>
              <a:buClr>
                <a:srgbClr val="FF0000"/>
              </a:buClr>
              <a:buSzPts val="2400"/>
              <a:buFont typeface="Arial"/>
              <a:buNone/>
              <a:defRPr sz="2400" b="1" i="0" u="none" strike="noStrike" cap="none">
                <a:solidFill>
                  <a:schemeClr val="dk1"/>
                </a:solidFill>
                <a:latin typeface="Arial"/>
                <a:ea typeface="Arial"/>
                <a:cs typeface="Arial"/>
                <a:sym typeface="Arial"/>
              </a:defRPr>
            </a:lvl1pPr>
            <a:lvl2pPr marL="914400" marR="0" lvl="1" indent="-228600" algn="l" rtl="0">
              <a:spcBef>
                <a:spcPts val="480"/>
              </a:spcBef>
              <a:spcAft>
                <a:spcPts val="0"/>
              </a:spcAft>
              <a:buClr>
                <a:srgbClr val="FF0000"/>
              </a:buClr>
              <a:buSzPts val="2000"/>
              <a:buFont typeface="Noto Sans Symbols"/>
              <a:buNone/>
              <a:defRPr sz="2000" b="1" i="0" u="none" strike="noStrike" cap="none">
                <a:solidFill>
                  <a:schemeClr val="dk1"/>
                </a:solidFill>
                <a:latin typeface="Arial"/>
                <a:ea typeface="Arial"/>
                <a:cs typeface="Arial"/>
                <a:sym typeface="Arial"/>
              </a:defRPr>
            </a:lvl2pPr>
            <a:lvl3pPr marL="1371600" marR="0" lvl="2" indent="-228600" algn="l" rtl="0">
              <a:spcBef>
                <a:spcPts val="400"/>
              </a:spcBef>
              <a:spcAft>
                <a:spcPts val="0"/>
              </a:spcAft>
              <a:buClr>
                <a:schemeClr val="dk1"/>
              </a:buClr>
              <a:buSzPts val="1800"/>
              <a:buFont typeface="Times New Roman"/>
              <a:buNone/>
              <a:defRPr sz="1800" b="1" i="0" u="none" strike="noStrike" cap="none">
                <a:solidFill>
                  <a:schemeClr val="dk1"/>
                </a:solidFill>
                <a:latin typeface="Times New Roman"/>
                <a:ea typeface="Times New Roman"/>
                <a:cs typeface="Times New Roman"/>
                <a:sym typeface="Times New Roman"/>
              </a:defRPr>
            </a:lvl3pPr>
            <a:lvl4pPr marL="1828800" marR="0" lvl="3" indent="-228600" algn="l" rtl="0">
              <a:spcBef>
                <a:spcPts val="360"/>
              </a:spcBef>
              <a:spcAft>
                <a:spcPts val="0"/>
              </a:spcAft>
              <a:buClr>
                <a:schemeClr val="dk1"/>
              </a:buClr>
              <a:buSzPts val="1600"/>
              <a:buFont typeface="Times New Roman"/>
              <a:buNone/>
              <a:defRPr sz="1600" b="1" i="0" u="none" strike="noStrike" cap="none">
                <a:solidFill>
                  <a:schemeClr val="dk1"/>
                </a:solidFill>
                <a:latin typeface="Times New Roman"/>
                <a:ea typeface="Times New Roman"/>
                <a:cs typeface="Times New Roman"/>
                <a:sym typeface="Times New Roman"/>
              </a:defRPr>
            </a:lvl4pPr>
            <a:lvl5pPr marL="2286000" marR="0" lvl="4" indent="-228600" algn="l" rtl="0">
              <a:spcBef>
                <a:spcPts val="320"/>
              </a:spcBef>
              <a:spcAft>
                <a:spcPts val="0"/>
              </a:spcAft>
              <a:buClr>
                <a:schemeClr val="dk1"/>
              </a:buClr>
              <a:buSzPts val="1600"/>
              <a:buFont typeface="Times New Roman"/>
              <a:buNone/>
              <a:defRPr sz="1600" b="1" i="0" u="none" strike="noStrike" cap="none">
                <a:solidFill>
                  <a:schemeClr val="dk1"/>
                </a:solidFill>
                <a:latin typeface="Times New Roman"/>
                <a:ea typeface="Times New Roman"/>
                <a:cs typeface="Times New Roman"/>
                <a:sym typeface="Times New Roman"/>
              </a:defRPr>
            </a:lvl5pPr>
            <a:lvl6pPr marL="2743200" marR="0" lvl="5" indent="-228600" algn="l" rtl="0">
              <a:spcBef>
                <a:spcPts val="320"/>
              </a:spcBef>
              <a:spcAft>
                <a:spcPts val="0"/>
              </a:spcAft>
              <a:buClr>
                <a:schemeClr val="dk1"/>
              </a:buClr>
              <a:buSzPts val="1600"/>
              <a:buFont typeface="Times New Roman"/>
              <a:buNone/>
              <a:defRPr sz="1600" b="1" i="0" u="none" strike="noStrike" cap="none">
                <a:solidFill>
                  <a:schemeClr val="dk1"/>
                </a:solidFill>
                <a:latin typeface="Times New Roman"/>
                <a:ea typeface="Times New Roman"/>
                <a:cs typeface="Times New Roman"/>
                <a:sym typeface="Times New Roman"/>
              </a:defRPr>
            </a:lvl6pPr>
            <a:lvl7pPr marL="3200400" marR="0" lvl="6" indent="-228600" algn="l" rtl="0">
              <a:spcBef>
                <a:spcPts val="320"/>
              </a:spcBef>
              <a:spcAft>
                <a:spcPts val="0"/>
              </a:spcAft>
              <a:buClr>
                <a:schemeClr val="dk1"/>
              </a:buClr>
              <a:buSzPts val="1600"/>
              <a:buFont typeface="Times New Roman"/>
              <a:buNone/>
              <a:defRPr sz="1600" b="1" i="0" u="none" strike="noStrike" cap="none">
                <a:solidFill>
                  <a:schemeClr val="dk1"/>
                </a:solidFill>
                <a:latin typeface="Times New Roman"/>
                <a:ea typeface="Times New Roman"/>
                <a:cs typeface="Times New Roman"/>
                <a:sym typeface="Times New Roman"/>
              </a:defRPr>
            </a:lvl7pPr>
            <a:lvl8pPr marL="3657600" marR="0" lvl="7" indent="-228600" algn="l" rtl="0">
              <a:spcBef>
                <a:spcPts val="320"/>
              </a:spcBef>
              <a:spcAft>
                <a:spcPts val="0"/>
              </a:spcAft>
              <a:buClr>
                <a:schemeClr val="dk1"/>
              </a:buClr>
              <a:buSzPts val="1600"/>
              <a:buFont typeface="Times New Roman"/>
              <a:buNone/>
              <a:defRPr sz="1600" b="1" i="0" u="none" strike="noStrike" cap="none">
                <a:solidFill>
                  <a:schemeClr val="dk1"/>
                </a:solidFill>
                <a:latin typeface="Times New Roman"/>
                <a:ea typeface="Times New Roman"/>
                <a:cs typeface="Times New Roman"/>
                <a:sym typeface="Times New Roman"/>
              </a:defRPr>
            </a:lvl8pPr>
            <a:lvl9pPr marL="4114800" marR="0" lvl="8" indent="-228600" algn="l" rtl="0">
              <a:spcBef>
                <a:spcPts val="320"/>
              </a:spcBef>
              <a:spcAft>
                <a:spcPts val="320"/>
              </a:spcAft>
              <a:buClr>
                <a:schemeClr val="dk1"/>
              </a:buClr>
              <a:buSzPts val="1600"/>
              <a:buFont typeface="Times New Roman"/>
              <a:buNone/>
              <a:defRPr sz="1600" b="1" i="0" u="none" strike="noStrike" cap="none">
                <a:solidFill>
                  <a:schemeClr val="dk1"/>
                </a:solidFill>
                <a:latin typeface="Times New Roman"/>
                <a:ea typeface="Times New Roman"/>
                <a:cs typeface="Times New Roman"/>
                <a:sym typeface="Times New Roman"/>
              </a:defRPr>
            </a:lvl9pPr>
          </a:lstStyle>
          <a:p>
            <a:endParaRPr/>
          </a:p>
        </p:txBody>
      </p:sp>
      <p:sp>
        <p:nvSpPr>
          <p:cNvPr id="49" name="Google Shape;49;p7"/>
          <p:cNvSpPr txBox="1">
            <a:spLocks noGrp="1"/>
          </p:cNvSpPr>
          <p:nvPr>
            <p:ph type="body" idx="4"/>
          </p:nvPr>
        </p:nvSpPr>
        <p:spPr>
          <a:xfrm>
            <a:off x="4645025" y="2174875"/>
            <a:ext cx="4041775" cy="3951288"/>
          </a:xfrm>
          <a:prstGeom prst="rect">
            <a:avLst/>
          </a:prstGeom>
          <a:noFill/>
          <a:ln>
            <a:noFill/>
          </a:ln>
        </p:spPr>
        <p:txBody>
          <a:bodyPr spcFirstLastPara="1" wrap="square" lIns="91425" tIns="91425" rIns="91425" bIns="91425" anchor="t" anchorCtr="0"/>
          <a:lstStyle>
            <a:lvl1pPr marL="457200" marR="0" lvl="0" indent="-381000" algn="l" rtl="0">
              <a:spcBef>
                <a:spcPts val="480"/>
              </a:spcBef>
              <a:spcAft>
                <a:spcPts val="0"/>
              </a:spcAft>
              <a:buClr>
                <a:srgbClr val="FF0000"/>
              </a:buClr>
              <a:buSzPts val="2400"/>
              <a:buFont typeface="Arial"/>
              <a:buChar char="•"/>
              <a:defRPr sz="2400" b="0" i="0" u="none" strike="noStrike" cap="none">
                <a:solidFill>
                  <a:schemeClr val="dk1"/>
                </a:solidFill>
                <a:latin typeface="Arial"/>
                <a:ea typeface="Arial"/>
                <a:cs typeface="Arial"/>
                <a:sym typeface="Arial"/>
              </a:defRPr>
            </a:lvl1pPr>
            <a:lvl2pPr marL="914400" marR="0" lvl="1" indent="-355600" algn="l" rtl="0">
              <a:spcBef>
                <a:spcPts val="480"/>
              </a:spcBef>
              <a:spcAft>
                <a:spcPts val="0"/>
              </a:spcAft>
              <a:buClr>
                <a:srgbClr val="FF0000"/>
              </a:buClr>
              <a:buSzPts val="2000"/>
              <a:buFont typeface="Noto Sans Symbols"/>
              <a:buChar char="✓"/>
              <a:defRPr sz="2000" b="0" i="0" u="none" strike="noStrike" cap="none">
                <a:solidFill>
                  <a:schemeClr val="dk1"/>
                </a:solidFill>
                <a:latin typeface="Arial"/>
                <a:ea typeface="Arial"/>
                <a:cs typeface="Arial"/>
                <a:sym typeface="Arial"/>
              </a:defRPr>
            </a:lvl2pPr>
            <a:lvl3pPr marL="1371600" marR="0" lvl="2" indent="-342900" algn="l" rtl="0">
              <a:spcBef>
                <a:spcPts val="400"/>
              </a:spcBef>
              <a:spcAft>
                <a:spcPts val="0"/>
              </a:spcAft>
              <a:buClr>
                <a:schemeClr val="dk1"/>
              </a:buClr>
              <a:buSzPts val="1800"/>
              <a:buFont typeface="Times New Roman"/>
              <a:buChar char="•"/>
              <a:defRPr sz="1800" b="0" i="0" u="none" strike="noStrike" cap="none">
                <a:solidFill>
                  <a:schemeClr val="dk1"/>
                </a:solidFill>
                <a:latin typeface="Times New Roman"/>
                <a:ea typeface="Times New Roman"/>
                <a:cs typeface="Times New Roman"/>
                <a:sym typeface="Times New Roman"/>
              </a:defRPr>
            </a:lvl3pPr>
            <a:lvl4pPr marL="1828800" marR="0" lvl="3" indent="-330200" algn="l" rtl="0">
              <a:spcBef>
                <a:spcPts val="360"/>
              </a:spcBef>
              <a:spcAft>
                <a:spcPts val="0"/>
              </a:spcAft>
              <a:buClr>
                <a:schemeClr val="dk1"/>
              </a:buClr>
              <a:buSzPts val="1600"/>
              <a:buFont typeface="Times New Roman"/>
              <a:buChar char="–"/>
              <a:defRPr sz="1600" b="0" i="0" u="none" strike="noStrike" cap="none">
                <a:solidFill>
                  <a:schemeClr val="dk1"/>
                </a:solidFill>
                <a:latin typeface="Times New Roman"/>
                <a:ea typeface="Times New Roman"/>
                <a:cs typeface="Times New Roman"/>
                <a:sym typeface="Times New Roman"/>
              </a:defRPr>
            </a:lvl4pPr>
            <a:lvl5pPr marL="2286000" marR="0" lvl="4" indent="-330200" algn="l" rtl="0">
              <a:spcBef>
                <a:spcPts val="320"/>
              </a:spcBef>
              <a:spcAft>
                <a:spcPts val="0"/>
              </a:spcAft>
              <a:buClr>
                <a:schemeClr val="dk1"/>
              </a:buClr>
              <a:buSzPts val="1600"/>
              <a:buFont typeface="Times New Roman"/>
              <a:buChar char="»"/>
              <a:defRPr sz="1600" b="0" i="0" u="none" strike="noStrike" cap="none">
                <a:solidFill>
                  <a:schemeClr val="dk1"/>
                </a:solidFill>
                <a:latin typeface="Times New Roman"/>
                <a:ea typeface="Times New Roman"/>
                <a:cs typeface="Times New Roman"/>
                <a:sym typeface="Times New Roman"/>
              </a:defRPr>
            </a:lvl5pPr>
            <a:lvl6pPr marL="2743200" marR="0" lvl="5" indent="-330200" algn="l" rtl="0">
              <a:spcBef>
                <a:spcPts val="320"/>
              </a:spcBef>
              <a:spcAft>
                <a:spcPts val="0"/>
              </a:spcAft>
              <a:buClr>
                <a:schemeClr val="dk1"/>
              </a:buClr>
              <a:buSzPts val="1600"/>
              <a:buFont typeface="Times New Roman"/>
              <a:buChar char="»"/>
              <a:defRPr sz="1600" b="0" i="0" u="none" strike="noStrike" cap="none">
                <a:solidFill>
                  <a:schemeClr val="dk1"/>
                </a:solidFill>
                <a:latin typeface="Times New Roman"/>
                <a:ea typeface="Times New Roman"/>
                <a:cs typeface="Times New Roman"/>
                <a:sym typeface="Times New Roman"/>
              </a:defRPr>
            </a:lvl6pPr>
            <a:lvl7pPr marL="3200400" marR="0" lvl="6" indent="-330200" algn="l" rtl="0">
              <a:spcBef>
                <a:spcPts val="320"/>
              </a:spcBef>
              <a:spcAft>
                <a:spcPts val="0"/>
              </a:spcAft>
              <a:buClr>
                <a:schemeClr val="dk1"/>
              </a:buClr>
              <a:buSzPts val="1600"/>
              <a:buFont typeface="Times New Roman"/>
              <a:buChar char="»"/>
              <a:defRPr sz="1600" b="0" i="0" u="none" strike="noStrike" cap="none">
                <a:solidFill>
                  <a:schemeClr val="dk1"/>
                </a:solidFill>
                <a:latin typeface="Times New Roman"/>
                <a:ea typeface="Times New Roman"/>
                <a:cs typeface="Times New Roman"/>
                <a:sym typeface="Times New Roman"/>
              </a:defRPr>
            </a:lvl7pPr>
            <a:lvl8pPr marL="3657600" marR="0" lvl="7" indent="-330200" algn="l" rtl="0">
              <a:spcBef>
                <a:spcPts val="320"/>
              </a:spcBef>
              <a:spcAft>
                <a:spcPts val="0"/>
              </a:spcAft>
              <a:buClr>
                <a:schemeClr val="dk1"/>
              </a:buClr>
              <a:buSzPts val="1600"/>
              <a:buFont typeface="Times New Roman"/>
              <a:buChar char="»"/>
              <a:defRPr sz="1600" b="0" i="0" u="none" strike="noStrike" cap="none">
                <a:solidFill>
                  <a:schemeClr val="dk1"/>
                </a:solidFill>
                <a:latin typeface="Times New Roman"/>
                <a:ea typeface="Times New Roman"/>
                <a:cs typeface="Times New Roman"/>
                <a:sym typeface="Times New Roman"/>
              </a:defRPr>
            </a:lvl8pPr>
            <a:lvl9pPr marL="4114800" marR="0" lvl="8" indent="-330200" algn="l" rtl="0">
              <a:spcBef>
                <a:spcPts val="320"/>
              </a:spcBef>
              <a:spcAft>
                <a:spcPts val="320"/>
              </a:spcAft>
              <a:buClr>
                <a:schemeClr val="dk1"/>
              </a:buClr>
              <a:buSzPts val="1600"/>
              <a:buFont typeface="Times New Roman"/>
              <a:buChar char="»"/>
              <a:defRPr sz="1600" b="0" i="0" u="none" strike="noStrike" cap="none">
                <a:solidFill>
                  <a:schemeClr val="dk1"/>
                </a:solidFill>
                <a:latin typeface="Times New Roman"/>
                <a:ea typeface="Times New Roman"/>
                <a:cs typeface="Times New Roman"/>
                <a:sym typeface="Times New Roman"/>
              </a:defRPr>
            </a:lvl9pPr>
          </a:lstStyle>
          <a:p>
            <a:endParaRPr/>
          </a:p>
        </p:txBody>
      </p:sp>
      <p:sp>
        <p:nvSpPr>
          <p:cNvPr id="50" name="Google Shape;50;p7"/>
          <p:cNvSpPr txBox="1">
            <a:spLocks noGrp="1"/>
          </p:cNvSpPr>
          <p:nvPr>
            <p:ph type="dt" idx="10"/>
          </p:nvPr>
        </p:nvSpPr>
        <p:spPr>
          <a:xfrm>
            <a:off x="457200" y="6245225"/>
            <a:ext cx="2133600" cy="476250"/>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14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1" name="Google Shape;51;p7"/>
          <p:cNvSpPr txBox="1">
            <a:spLocks noGrp="1"/>
          </p:cNvSpPr>
          <p:nvPr>
            <p:ph type="ftr" idx="11"/>
          </p:nvPr>
        </p:nvSpPr>
        <p:spPr>
          <a:xfrm>
            <a:off x="3124200" y="6245225"/>
            <a:ext cx="2895600" cy="476250"/>
          </a:xfrm>
          <a:prstGeom prst="rect">
            <a:avLst/>
          </a:prstGeom>
          <a:noFill/>
          <a:ln>
            <a:noFill/>
          </a:ln>
        </p:spPr>
        <p:txBody>
          <a:bodyPr spcFirstLastPara="1" wrap="square" lIns="91425" tIns="91425" rIns="91425" bIns="91425" anchor="t" anchorCtr="0"/>
          <a:lstStyle>
            <a:lvl1pPr marR="0" lvl="0" algn="ctr" rtl="0">
              <a:spcBef>
                <a:spcPts val="0"/>
              </a:spcBef>
              <a:spcAft>
                <a:spcPts val="0"/>
              </a:spcAft>
              <a:buSzPts val="1400"/>
              <a:buNone/>
              <a:defRPr sz="14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2" name="Google Shape;52;p7"/>
          <p:cNvSpPr txBox="1">
            <a:spLocks noGrp="1"/>
          </p:cNvSpPr>
          <p:nvPr>
            <p:ph type="sldNum" idx="12"/>
          </p:nvPr>
        </p:nvSpPr>
        <p:spPr>
          <a:xfrm>
            <a:off x="6553200" y="6400800"/>
            <a:ext cx="2133600" cy="320675"/>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spcAft>
                <a:spcPts val="0"/>
              </a:spcAft>
              <a:buNone/>
              <a:defRPr sz="1400">
                <a:solidFill>
                  <a:schemeClr val="dk1"/>
                </a:solidFill>
                <a:latin typeface="Arial"/>
                <a:ea typeface="Arial"/>
                <a:cs typeface="Arial"/>
                <a:sym typeface="Arial"/>
              </a:defRPr>
            </a:lvl1pPr>
            <a:lvl2pPr marL="0" marR="0" lvl="1" indent="0" algn="r" rtl="0">
              <a:spcBef>
                <a:spcPts val="0"/>
              </a:spcBef>
              <a:spcAft>
                <a:spcPts val="0"/>
              </a:spcAft>
              <a:buNone/>
              <a:defRPr sz="1400">
                <a:solidFill>
                  <a:schemeClr val="dk1"/>
                </a:solidFill>
                <a:latin typeface="Arial"/>
                <a:ea typeface="Arial"/>
                <a:cs typeface="Arial"/>
                <a:sym typeface="Arial"/>
              </a:defRPr>
            </a:lvl2pPr>
            <a:lvl3pPr marL="0" marR="0" lvl="2" indent="0" algn="r" rtl="0">
              <a:spcBef>
                <a:spcPts val="0"/>
              </a:spcBef>
              <a:spcAft>
                <a:spcPts val="0"/>
              </a:spcAft>
              <a:buNone/>
              <a:defRPr sz="1400">
                <a:solidFill>
                  <a:schemeClr val="dk1"/>
                </a:solidFill>
                <a:latin typeface="Arial"/>
                <a:ea typeface="Arial"/>
                <a:cs typeface="Arial"/>
                <a:sym typeface="Arial"/>
              </a:defRPr>
            </a:lvl3pPr>
            <a:lvl4pPr marL="0" marR="0" lvl="3" indent="0" algn="r" rtl="0">
              <a:spcBef>
                <a:spcPts val="0"/>
              </a:spcBef>
              <a:spcAft>
                <a:spcPts val="0"/>
              </a:spcAft>
              <a:buNone/>
              <a:defRPr sz="1400">
                <a:solidFill>
                  <a:schemeClr val="dk1"/>
                </a:solidFill>
                <a:latin typeface="Arial"/>
                <a:ea typeface="Arial"/>
                <a:cs typeface="Arial"/>
                <a:sym typeface="Arial"/>
              </a:defRPr>
            </a:lvl4pPr>
            <a:lvl5pPr marL="0" marR="0" lvl="4" indent="0" algn="r" rtl="0">
              <a:spcBef>
                <a:spcPts val="0"/>
              </a:spcBef>
              <a:spcAft>
                <a:spcPts val="0"/>
              </a:spcAft>
              <a:buNone/>
              <a:defRPr sz="1400">
                <a:solidFill>
                  <a:schemeClr val="dk1"/>
                </a:solidFill>
                <a:latin typeface="Arial"/>
                <a:ea typeface="Arial"/>
                <a:cs typeface="Arial"/>
                <a:sym typeface="Arial"/>
              </a:defRPr>
            </a:lvl5pPr>
            <a:lvl6pPr marL="0" marR="0" lvl="5" indent="0" algn="r" rtl="0">
              <a:spcBef>
                <a:spcPts val="0"/>
              </a:spcBef>
              <a:spcAft>
                <a:spcPts val="0"/>
              </a:spcAft>
              <a:buNone/>
              <a:defRPr sz="1400">
                <a:solidFill>
                  <a:schemeClr val="dk1"/>
                </a:solidFill>
                <a:latin typeface="Arial"/>
                <a:ea typeface="Arial"/>
                <a:cs typeface="Arial"/>
                <a:sym typeface="Arial"/>
              </a:defRPr>
            </a:lvl6pPr>
            <a:lvl7pPr marL="0" marR="0" lvl="6" indent="0" algn="r" rtl="0">
              <a:spcBef>
                <a:spcPts val="0"/>
              </a:spcBef>
              <a:spcAft>
                <a:spcPts val="0"/>
              </a:spcAft>
              <a:buNone/>
              <a:defRPr sz="1400">
                <a:solidFill>
                  <a:schemeClr val="dk1"/>
                </a:solidFill>
                <a:latin typeface="Arial"/>
                <a:ea typeface="Arial"/>
                <a:cs typeface="Arial"/>
                <a:sym typeface="Arial"/>
              </a:defRPr>
            </a:lvl7pPr>
            <a:lvl8pPr marL="0" marR="0" lvl="7" indent="0" algn="r" rtl="0">
              <a:spcBef>
                <a:spcPts val="0"/>
              </a:spcBef>
              <a:spcAft>
                <a:spcPts val="0"/>
              </a:spcAft>
              <a:buNone/>
              <a:defRPr sz="1400">
                <a:solidFill>
                  <a:schemeClr val="dk1"/>
                </a:solidFill>
                <a:latin typeface="Arial"/>
                <a:ea typeface="Arial"/>
                <a:cs typeface="Arial"/>
                <a:sym typeface="Arial"/>
              </a:defRPr>
            </a:lvl8pPr>
            <a:lvl9pPr marL="0" marR="0" lvl="8" indent="0" algn="r" rtl="0">
              <a:spcBef>
                <a:spcPts val="0"/>
              </a:spcBef>
              <a:spcAft>
                <a:spcPts val="0"/>
              </a:spcAft>
              <a:buNone/>
              <a:defRPr sz="1400">
                <a:solidFill>
                  <a:schemeClr val="dk1"/>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Yalnızca Başlık" type="titleOnly">
  <p:cSld name="TITLE_ONLY">
    <p:spTree>
      <p:nvGrpSpPr>
        <p:cNvPr id="1" name="Shape 53"/>
        <p:cNvGrpSpPr/>
        <p:nvPr/>
      </p:nvGrpSpPr>
      <p:grpSpPr>
        <a:xfrm>
          <a:off x="0" y="0"/>
          <a:ext cx="0" cy="0"/>
          <a:chOff x="0" y="0"/>
          <a:chExt cx="0" cy="0"/>
        </a:xfrm>
      </p:grpSpPr>
      <p:sp>
        <p:nvSpPr>
          <p:cNvPr id="54" name="Google Shape;54;p8"/>
          <p:cNvSpPr txBox="1">
            <a:spLocks noGrp="1"/>
          </p:cNvSpPr>
          <p:nvPr>
            <p:ph type="title"/>
          </p:nvPr>
        </p:nvSpPr>
        <p:spPr>
          <a:xfrm>
            <a:off x="457200" y="274638"/>
            <a:ext cx="8229600" cy="639762"/>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3200" b="1" i="0" u="none" strike="noStrike" cap="none">
                <a:solidFill>
                  <a:srgbClr val="FF0000"/>
                </a:solidFill>
                <a:latin typeface="Arial"/>
                <a:ea typeface="Arial"/>
                <a:cs typeface="Arial"/>
                <a:sym typeface="Arial"/>
              </a:defRPr>
            </a:lvl1pPr>
            <a:lvl2pPr marR="0" lvl="1" algn="l" rtl="0">
              <a:spcBef>
                <a:spcPts val="0"/>
              </a:spcBef>
              <a:spcAft>
                <a:spcPts val="0"/>
              </a:spcAft>
              <a:buSzPts val="1400"/>
              <a:buNone/>
              <a:defRPr sz="3200" b="1" i="0" u="none" strike="noStrike" cap="none">
                <a:solidFill>
                  <a:srgbClr val="FF0000"/>
                </a:solidFill>
                <a:latin typeface="Arial"/>
                <a:ea typeface="Arial"/>
                <a:cs typeface="Arial"/>
                <a:sym typeface="Arial"/>
              </a:defRPr>
            </a:lvl2pPr>
            <a:lvl3pPr marR="0" lvl="2" algn="l" rtl="0">
              <a:spcBef>
                <a:spcPts val="0"/>
              </a:spcBef>
              <a:spcAft>
                <a:spcPts val="0"/>
              </a:spcAft>
              <a:buSzPts val="1400"/>
              <a:buNone/>
              <a:defRPr sz="3200" b="1" i="0" u="none" strike="noStrike" cap="none">
                <a:solidFill>
                  <a:srgbClr val="FF0000"/>
                </a:solidFill>
                <a:latin typeface="Arial"/>
                <a:ea typeface="Arial"/>
                <a:cs typeface="Arial"/>
                <a:sym typeface="Arial"/>
              </a:defRPr>
            </a:lvl3pPr>
            <a:lvl4pPr marR="0" lvl="3" algn="l" rtl="0">
              <a:spcBef>
                <a:spcPts val="0"/>
              </a:spcBef>
              <a:spcAft>
                <a:spcPts val="0"/>
              </a:spcAft>
              <a:buSzPts val="1400"/>
              <a:buNone/>
              <a:defRPr sz="3200" b="1" i="0" u="none" strike="noStrike" cap="none">
                <a:solidFill>
                  <a:srgbClr val="FF0000"/>
                </a:solidFill>
                <a:latin typeface="Arial"/>
                <a:ea typeface="Arial"/>
                <a:cs typeface="Arial"/>
                <a:sym typeface="Arial"/>
              </a:defRPr>
            </a:lvl4pPr>
            <a:lvl5pPr marR="0" lvl="4" algn="l" rtl="0">
              <a:spcBef>
                <a:spcPts val="0"/>
              </a:spcBef>
              <a:spcAft>
                <a:spcPts val="0"/>
              </a:spcAft>
              <a:buSzPts val="1400"/>
              <a:buNone/>
              <a:defRPr sz="3200" b="1" i="0" u="none" strike="noStrike" cap="none">
                <a:solidFill>
                  <a:srgbClr val="FF0000"/>
                </a:solidFill>
                <a:latin typeface="Arial"/>
                <a:ea typeface="Arial"/>
                <a:cs typeface="Arial"/>
                <a:sym typeface="Arial"/>
              </a:defRPr>
            </a:lvl5pPr>
            <a:lvl6pPr marR="0" lvl="5" algn="l" rtl="0">
              <a:spcBef>
                <a:spcPts val="0"/>
              </a:spcBef>
              <a:spcAft>
                <a:spcPts val="0"/>
              </a:spcAft>
              <a:buSzPts val="1400"/>
              <a:buNone/>
              <a:defRPr sz="3200" b="1" i="0" u="none" strike="noStrike" cap="none">
                <a:solidFill>
                  <a:srgbClr val="FF0000"/>
                </a:solidFill>
                <a:latin typeface="Arial"/>
                <a:ea typeface="Arial"/>
                <a:cs typeface="Arial"/>
                <a:sym typeface="Arial"/>
              </a:defRPr>
            </a:lvl6pPr>
            <a:lvl7pPr marR="0" lvl="6" algn="l" rtl="0">
              <a:spcBef>
                <a:spcPts val="0"/>
              </a:spcBef>
              <a:spcAft>
                <a:spcPts val="0"/>
              </a:spcAft>
              <a:buSzPts val="1400"/>
              <a:buNone/>
              <a:defRPr sz="3200" b="1" i="0" u="none" strike="noStrike" cap="none">
                <a:solidFill>
                  <a:srgbClr val="FF0000"/>
                </a:solidFill>
                <a:latin typeface="Arial"/>
                <a:ea typeface="Arial"/>
                <a:cs typeface="Arial"/>
                <a:sym typeface="Arial"/>
              </a:defRPr>
            </a:lvl7pPr>
            <a:lvl8pPr marR="0" lvl="7" algn="l" rtl="0">
              <a:spcBef>
                <a:spcPts val="0"/>
              </a:spcBef>
              <a:spcAft>
                <a:spcPts val="0"/>
              </a:spcAft>
              <a:buSzPts val="1400"/>
              <a:buNone/>
              <a:defRPr sz="3200" b="1" i="0" u="none" strike="noStrike" cap="none">
                <a:solidFill>
                  <a:srgbClr val="FF0000"/>
                </a:solidFill>
                <a:latin typeface="Arial"/>
                <a:ea typeface="Arial"/>
                <a:cs typeface="Arial"/>
                <a:sym typeface="Arial"/>
              </a:defRPr>
            </a:lvl8pPr>
            <a:lvl9pPr marR="0" lvl="8" algn="l" rtl="0">
              <a:spcBef>
                <a:spcPts val="0"/>
              </a:spcBef>
              <a:spcAft>
                <a:spcPts val="0"/>
              </a:spcAft>
              <a:buSzPts val="1400"/>
              <a:buNone/>
              <a:defRPr sz="3200" b="1" i="0" u="none" strike="noStrike" cap="none">
                <a:solidFill>
                  <a:srgbClr val="FF0000"/>
                </a:solidFill>
                <a:latin typeface="Arial"/>
                <a:ea typeface="Arial"/>
                <a:cs typeface="Arial"/>
                <a:sym typeface="Arial"/>
              </a:defRPr>
            </a:lvl9pPr>
          </a:lstStyle>
          <a:p>
            <a:endParaRPr/>
          </a:p>
        </p:txBody>
      </p:sp>
      <p:sp>
        <p:nvSpPr>
          <p:cNvPr id="55" name="Google Shape;55;p8"/>
          <p:cNvSpPr txBox="1">
            <a:spLocks noGrp="1"/>
          </p:cNvSpPr>
          <p:nvPr>
            <p:ph type="dt" idx="10"/>
          </p:nvPr>
        </p:nvSpPr>
        <p:spPr>
          <a:xfrm>
            <a:off x="457200" y="6245225"/>
            <a:ext cx="2133600" cy="476250"/>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14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6" name="Google Shape;56;p8"/>
          <p:cNvSpPr txBox="1">
            <a:spLocks noGrp="1"/>
          </p:cNvSpPr>
          <p:nvPr>
            <p:ph type="ftr" idx="11"/>
          </p:nvPr>
        </p:nvSpPr>
        <p:spPr>
          <a:xfrm>
            <a:off x="3124200" y="6245225"/>
            <a:ext cx="2895600" cy="476250"/>
          </a:xfrm>
          <a:prstGeom prst="rect">
            <a:avLst/>
          </a:prstGeom>
          <a:noFill/>
          <a:ln>
            <a:noFill/>
          </a:ln>
        </p:spPr>
        <p:txBody>
          <a:bodyPr spcFirstLastPara="1" wrap="square" lIns="91425" tIns="91425" rIns="91425" bIns="91425" anchor="t" anchorCtr="0"/>
          <a:lstStyle>
            <a:lvl1pPr marR="0" lvl="0" algn="ctr" rtl="0">
              <a:spcBef>
                <a:spcPts val="0"/>
              </a:spcBef>
              <a:spcAft>
                <a:spcPts val="0"/>
              </a:spcAft>
              <a:buSzPts val="1400"/>
              <a:buNone/>
              <a:defRPr sz="14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57" name="Google Shape;57;p8"/>
          <p:cNvSpPr txBox="1">
            <a:spLocks noGrp="1"/>
          </p:cNvSpPr>
          <p:nvPr>
            <p:ph type="sldNum" idx="12"/>
          </p:nvPr>
        </p:nvSpPr>
        <p:spPr>
          <a:xfrm>
            <a:off x="6553200" y="6400800"/>
            <a:ext cx="2133600" cy="320675"/>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spcAft>
                <a:spcPts val="0"/>
              </a:spcAft>
              <a:buNone/>
              <a:defRPr sz="1400">
                <a:solidFill>
                  <a:schemeClr val="dk1"/>
                </a:solidFill>
                <a:latin typeface="Arial"/>
                <a:ea typeface="Arial"/>
                <a:cs typeface="Arial"/>
                <a:sym typeface="Arial"/>
              </a:defRPr>
            </a:lvl1pPr>
            <a:lvl2pPr marL="0" marR="0" lvl="1" indent="0" algn="r" rtl="0">
              <a:spcBef>
                <a:spcPts val="0"/>
              </a:spcBef>
              <a:spcAft>
                <a:spcPts val="0"/>
              </a:spcAft>
              <a:buNone/>
              <a:defRPr sz="1400">
                <a:solidFill>
                  <a:schemeClr val="dk1"/>
                </a:solidFill>
                <a:latin typeface="Arial"/>
                <a:ea typeface="Arial"/>
                <a:cs typeface="Arial"/>
                <a:sym typeface="Arial"/>
              </a:defRPr>
            </a:lvl2pPr>
            <a:lvl3pPr marL="0" marR="0" lvl="2" indent="0" algn="r" rtl="0">
              <a:spcBef>
                <a:spcPts val="0"/>
              </a:spcBef>
              <a:spcAft>
                <a:spcPts val="0"/>
              </a:spcAft>
              <a:buNone/>
              <a:defRPr sz="1400">
                <a:solidFill>
                  <a:schemeClr val="dk1"/>
                </a:solidFill>
                <a:latin typeface="Arial"/>
                <a:ea typeface="Arial"/>
                <a:cs typeface="Arial"/>
                <a:sym typeface="Arial"/>
              </a:defRPr>
            </a:lvl3pPr>
            <a:lvl4pPr marL="0" marR="0" lvl="3" indent="0" algn="r" rtl="0">
              <a:spcBef>
                <a:spcPts val="0"/>
              </a:spcBef>
              <a:spcAft>
                <a:spcPts val="0"/>
              </a:spcAft>
              <a:buNone/>
              <a:defRPr sz="1400">
                <a:solidFill>
                  <a:schemeClr val="dk1"/>
                </a:solidFill>
                <a:latin typeface="Arial"/>
                <a:ea typeface="Arial"/>
                <a:cs typeface="Arial"/>
                <a:sym typeface="Arial"/>
              </a:defRPr>
            </a:lvl4pPr>
            <a:lvl5pPr marL="0" marR="0" lvl="4" indent="0" algn="r" rtl="0">
              <a:spcBef>
                <a:spcPts val="0"/>
              </a:spcBef>
              <a:spcAft>
                <a:spcPts val="0"/>
              </a:spcAft>
              <a:buNone/>
              <a:defRPr sz="1400">
                <a:solidFill>
                  <a:schemeClr val="dk1"/>
                </a:solidFill>
                <a:latin typeface="Arial"/>
                <a:ea typeface="Arial"/>
                <a:cs typeface="Arial"/>
                <a:sym typeface="Arial"/>
              </a:defRPr>
            </a:lvl5pPr>
            <a:lvl6pPr marL="0" marR="0" lvl="5" indent="0" algn="r" rtl="0">
              <a:spcBef>
                <a:spcPts val="0"/>
              </a:spcBef>
              <a:spcAft>
                <a:spcPts val="0"/>
              </a:spcAft>
              <a:buNone/>
              <a:defRPr sz="1400">
                <a:solidFill>
                  <a:schemeClr val="dk1"/>
                </a:solidFill>
                <a:latin typeface="Arial"/>
                <a:ea typeface="Arial"/>
                <a:cs typeface="Arial"/>
                <a:sym typeface="Arial"/>
              </a:defRPr>
            </a:lvl6pPr>
            <a:lvl7pPr marL="0" marR="0" lvl="6" indent="0" algn="r" rtl="0">
              <a:spcBef>
                <a:spcPts val="0"/>
              </a:spcBef>
              <a:spcAft>
                <a:spcPts val="0"/>
              </a:spcAft>
              <a:buNone/>
              <a:defRPr sz="1400">
                <a:solidFill>
                  <a:schemeClr val="dk1"/>
                </a:solidFill>
                <a:latin typeface="Arial"/>
                <a:ea typeface="Arial"/>
                <a:cs typeface="Arial"/>
                <a:sym typeface="Arial"/>
              </a:defRPr>
            </a:lvl7pPr>
            <a:lvl8pPr marL="0" marR="0" lvl="7" indent="0" algn="r" rtl="0">
              <a:spcBef>
                <a:spcPts val="0"/>
              </a:spcBef>
              <a:spcAft>
                <a:spcPts val="0"/>
              </a:spcAft>
              <a:buNone/>
              <a:defRPr sz="1400">
                <a:solidFill>
                  <a:schemeClr val="dk1"/>
                </a:solidFill>
                <a:latin typeface="Arial"/>
                <a:ea typeface="Arial"/>
                <a:cs typeface="Arial"/>
                <a:sym typeface="Arial"/>
              </a:defRPr>
            </a:lvl8pPr>
            <a:lvl9pPr marL="0" marR="0" lvl="8" indent="0" algn="r" rtl="0">
              <a:spcBef>
                <a:spcPts val="0"/>
              </a:spcBef>
              <a:spcAft>
                <a:spcPts val="0"/>
              </a:spcAft>
              <a:buNone/>
              <a:defRPr sz="1400">
                <a:solidFill>
                  <a:schemeClr val="dk1"/>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şlıklı İçerik" type="objTx">
  <p:cSld name="OBJECT_WITH_CAPTION_TEXT">
    <p:spTree>
      <p:nvGrpSpPr>
        <p:cNvPr id="1" name="Shape 58"/>
        <p:cNvGrpSpPr/>
        <p:nvPr/>
      </p:nvGrpSpPr>
      <p:grpSpPr>
        <a:xfrm>
          <a:off x="0" y="0"/>
          <a:ext cx="0" cy="0"/>
          <a:chOff x="0" y="0"/>
          <a:chExt cx="0" cy="0"/>
        </a:xfrm>
      </p:grpSpPr>
      <p:sp>
        <p:nvSpPr>
          <p:cNvPr id="59" name="Google Shape;59;p9"/>
          <p:cNvSpPr txBox="1">
            <a:spLocks noGrp="1"/>
          </p:cNvSpPr>
          <p:nvPr>
            <p:ph type="title"/>
          </p:nvPr>
        </p:nvSpPr>
        <p:spPr>
          <a:xfrm>
            <a:off x="457200" y="273050"/>
            <a:ext cx="3008313" cy="1162050"/>
          </a:xfrm>
          <a:prstGeom prst="rect">
            <a:avLst/>
          </a:prstGeom>
          <a:noFill/>
          <a:ln>
            <a:noFill/>
          </a:ln>
        </p:spPr>
        <p:txBody>
          <a:bodyPr spcFirstLastPara="1" wrap="square" lIns="91425" tIns="91425" rIns="91425" bIns="91425" anchor="b" anchorCtr="0"/>
          <a:lstStyle>
            <a:lvl1pPr marR="0" lvl="0" algn="l" rtl="0">
              <a:spcBef>
                <a:spcPts val="0"/>
              </a:spcBef>
              <a:spcAft>
                <a:spcPts val="0"/>
              </a:spcAft>
              <a:buSzPts val="1400"/>
              <a:buNone/>
              <a:defRPr sz="2000" b="1" i="0" u="none" strike="noStrike" cap="none">
                <a:solidFill>
                  <a:srgbClr val="FF0000"/>
                </a:solidFill>
                <a:latin typeface="Arial"/>
                <a:ea typeface="Arial"/>
                <a:cs typeface="Arial"/>
                <a:sym typeface="Arial"/>
              </a:defRPr>
            </a:lvl1pPr>
            <a:lvl2pPr marR="0" lvl="1" algn="l" rtl="0">
              <a:spcBef>
                <a:spcPts val="0"/>
              </a:spcBef>
              <a:spcAft>
                <a:spcPts val="0"/>
              </a:spcAft>
              <a:buSzPts val="1400"/>
              <a:buNone/>
              <a:defRPr sz="3200" b="1" i="0" u="none" strike="noStrike" cap="none">
                <a:solidFill>
                  <a:srgbClr val="FF0000"/>
                </a:solidFill>
                <a:latin typeface="Arial"/>
                <a:ea typeface="Arial"/>
                <a:cs typeface="Arial"/>
                <a:sym typeface="Arial"/>
              </a:defRPr>
            </a:lvl2pPr>
            <a:lvl3pPr marR="0" lvl="2" algn="l" rtl="0">
              <a:spcBef>
                <a:spcPts val="0"/>
              </a:spcBef>
              <a:spcAft>
                <a:spcPts val="0"/>
              </a:spcAft>
              <a:buSzPts val="1400"/>
              <a:buNone/>
              <a:defRPr sz="3200" b="1" i="0" u="none" strike="noStrike" cap="none">
                <a:solidFill>
                  <a:srgbClr val="FF0000"/>
                </a:solidFill>
                <a:latin typeface="Arial"/>
                <a:ea typeface="Arial"/>
                <a:cs typeface="Arial"/>
                <a:sym typeface="Arial"/>
              </a:defRPr>
            </a:lvl3pPr>
            <a:lvl4pPr marR="0" lvl="3" algn="l" rtl="0">
              <a:spcBef>
                <a:spcPts val="0"/>
              </a:spcBef>
              <a:spcAft>
                <a:spcPts val="0"/>
              </a:spcAft>
              <a:buSzPts val="1400"/>
              <a:buNone/>
              <a:defRPr sz="3200" b="1" i="0" u="none" strike="noStrike" cap="none">
                <a:solidFill>
                  <a:srgbClr val="FF0000"/>
                </a:solidFill>
                <a:latin typeface="Arial"/>
                <a:ea typeface="Arial"/>
                <a:cs typeface="Arial"/>
                <a:sym typeface="Arial"/>
              </a:defRPr>
            </a:lvl4pPr>
            <a:lvl5pPr marR="0" lvl="4" algn="l" rtl="0">
              <a:spcBef>
                <a:spcPts val="0"/>
              </a:spcBef>
              <a:spcAft>
                <a:spcPts val="0"/>
              </a:spcAft>
              <a:buSzPts val="1400"/>
              <a:buNone/>
              <a:defRPr sz="3200" b="1" i="0" u="none" strike="noStrike" cap="none">
                <a:solidFill>
                  <a:srgbClr val="FF0000"/>
                </a:solidFill>
                <a:latin typeface="Arial"/>
                <a:ea typeface="Arial"/>
                <a:cs typeface="Arial"/>
                <a:sym typeface="Arial"/>
              </a:defRPr>
            </a:lvl5pPr>
            <a:lvl6pPr marR="0" lvl="5" algn="l" rtl="0">
              <a:spcBef>
                <a:spcPts val="0"/>
              </a:spcBef>
              <a:spcAft>
                <a:spcPts val="0"/>
              </a:spcAft>
              <a:buSzPts val="1400"/>
              <a:buNone/>
              <a:defRPr sz="3200" b="1" i="0" u="none" strike="noStrike" cap="none">
                <a:solidFill>
                  <a:srgbClr val="FF0000"/>
                </a:solidFill>
                <a:latin typeface="Arial"/>
                <a:ea typeface="Arial"/>
                <a:cs typeface="Arial"/>
                <a:sym typeface="Arial"/>
              </a:defRPr>
            </a:lvl6pPr>
            <a:lvl7pPr marR="0" lvl="6" algn="l" rtl="0">
              <a:spcBef>
                <a:spcPts val="0"/>
              </a:spcBef>
              <a:spcAft>
                <a:spcPts val="0"/>
              </a:spcAft>
              <a:buSzPts val="1400"/>
              <a:buNone/>
              <a:defRPr sz="3200" b="1" i="0" u="none" strike="noStrike" cap="none">
                <a:solidFill>
                  <a:srgbClr val="FF0000"/>
                </a:solidFill>
                <a:latin typeface="Arial"/>
                <a:ea typeface="Arial"/>
                <a:cs typeface="Arial"/>
                <a:sym typeface="Arial"/>
              </a:defRPr>
            </a:lvl7pPr>
            <a:lvl8pPr marR="0" lvl="7" algn="l" rtl="0">
              <a:spcBef>
                <a:spcPts val="0"/>
              </a:spcBef>
              <a:spcAft>
                <a:spcPts val="0"/>
              </a:spcAft>
              <a:buSzPts val="1400"/>
              <a:buNone/>
              <a:defRPr sz="3200" b="1" i="0" u="none" strike="noStrike" cap="none">
                <a:solidFill>
                  <a:srgbClr val="FF0000"/>
                </a:solidFill>
                <a:latin typeface="Arial"/>
                <a:ea typeface="Arial"/>
                <a:cs typeface="Arial"/>
                <a:sym typeface="Arial"/>
              </a:defRPr>
            </a:lvl8pPr>
            <a:lvl9pPr marR="0" lvl="8" algn="l" rtl="0">
              <a:spcBef>
                <a:spcPts val="0"/>
              </a:spcBef>
              <a:spcAft>
                <a:spcPts val="0"/>
              </a:spcAft>
              <a:buSzPts val="1400"/>
              <a:buNone/>
              <a:defRPr sz="3200" b="1" i="0" u="none" strike="noStrike" cap="none">
                <a:solidFill>
                  <a:srgbClr val="FF0000"/>
                </a:solidFill>
                <a:latin typeface="Arial"/>
                <a:ea typeface="Arial"/>
                <a:cs typeface="Arial"/>
                <a:sym typeface="Arial"/>
              </a:defRPr>
            </a:lvl9pPr>
          </a:lstStyle>
          <a:p>
            <a:endParaRPr/>
          </a:p>
        </p:txBody>
      </p:sp>
      <p:sp>
        <p:nvSpPr>
          <p:cNvPr id="60" name="Google Shape;60;p9"/>
          <p:cNvSpPr txBox="1">
            <a:spLocks noGrp="1"/>
          </p:cNvSpPr>
          <p:nvPr>
            <p:ph type="body" idx="1"/>
          </p:nvPr>
        </p:nvSpPr>
        <p:spPr>
          <a:xfrm>
            <a:off x="3575050" y="273050"/>
            <a:ext cx="5111750" cy="5853113"/>
          </a:xfrm>
          <a:prstGeom prst="rect">
            <a:avLst/>
          </a:prstGeom>
          <a:noFill/>
          <a:ln>
            <a:noFill/>
          </a:ln>
        </p:spPr>
        <p:txBody>
          <a:bodyPr spcFirstLastPara="1" wrap="square" lIns="91425" tIns="91425" rIns="91425" bIns="91425" anchor="t" anchorCtr="0"/>
          <a:lstStyle>
            <a:lvl1pPr marL="457200" marR="0" lvl="0" indent="-431800" algn="l" rtl="0">
              <a:spcBef>
                <a:spcPts val="640"/>
              </a:spcBef>
              <a:spcAft>
                <a:spcPts val="0"/>
              </a:spcAft>
              <a:buClr>
                <a:srgbClr val="FF0000"/>
              </a:buClr>
              <a:buSzPts val="3200"/>
              <a:buFont typeface="Arial"/>
              <a:buChar char="•"/>
              <a:defRPr sz="3200" b="0" i="0" u="none" strike="noStrike" cap="none">
                <a:solidFill>
                  <a:schemeClr val="dk1"/>
                </a:solidFill>
                <a:latin typeface="Arial"/>
                <a:ea typeface="Arial"/>
                <a:cs typeface="Arial"/>
                <a:sym typeface="Arial"/>
              </a:defRPr>
            </a:lvl1pPr>
            <a:lvl2pPr marL="914400" marR="0" lvl="1" indent="-406400" algn="l" rtl="0">
              <a:spcBef>
                <a:spcPts val="640"/>
              </a:spcBef>
              <a:spcAft>
                <a:spcPts val="0"/>
              </a:spcAft>
              <a:buClr>
                <a:srgbClr val="FF0000"/>
              </a:buClr>
              <a:buSzPts val="2800"/>
              <a:buFont typeface="Noto Sans Symbols"/>
              <a:buChar char="✓"/>
              <a:defRPr sz="2800" b="0" i="0" u="none" strike="noStrike" cap="none">
                <a:solidFill>
                  <a:schemeClr val="dk1"/>
                </a:solidFill>
                <a:latin typeface="Arial"/>
                <a:ea typeface="Arial"/>
                <a:cs typeface="Arial"/>
                <a:sym typeface="Arial"/>
              </a:defRPr>
            </a:lvl2pPr>
            <a:lvl3pPr marL="1371600" marR="0" lvl="2" indent="-381000" algn="l" rtl="0">
              <a:spcBef>
                <a:spcPts val="560"/>
              </a:spcBef>
              <a:spcAft>
                <a:spcPts val="0"/>
              </a:spcAft>
              <a:buClr>
                <a:schemeClr val="dk1"/>
              </a:buClr>
              <a:buSzPts val="2400"/>
              <a:buFont typeface="Times New Roman"/>
              <a:buChar char="•"/>
              <a:defRPr sz="2400" b="0" i="0" u="none" strike="noStrike" cap="none">
                <a:solidFill>
                  <a:schemeClr val="dk1"/>
                </a:solidFill>
                <a:latin typeface="Times New Roman"/>
                <a:ea typeface="Times New Roman"/>
                <a:cs typeface="Times New Roman"/>
                <a:sym typeface="Times New Roman"/>
              </a:defRPr>
            </a:lvl3pPr>
            <a:lvl4pPr marL="1828800" marR="0" lvl="3" indent="-355600" algn="l" rtl="0">
              <a:spcBef>
                <a:spcPts val="48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4pPr>
            <a:lvl5pPr marL="2286000" marR="0" lvl="4"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5pPr>
            <a:lvl6pPr marL="2743200" marR="0" lvl="5"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6pPr>
            <a:lvl7pPr marL="3200400" marR="0" lvl="6"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7pPr>
            <a:lvl8pPr marL="3657600" marR="0" lvl="7"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8pPr>
            <a:lvl9pPr marL="4114800" marR="0" lvl="8" indent="-355600" algn="l" rtl="0">
              <a:spcBef>
                <a:spcPts val="400"/>
              </a:spcBef>
              <a:spcAft>
                <a:spcPts val="40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61" name="Google Shape;61;p9"/>
          <p:cNvSpPr txBox="1">
            <a:spLocks noGrp="1"/>
          </p:cNvSpPr>
          <p:nvPr>
            <p:ph type="body" idx="2"/>
          </p:nvPr>
        </p:nvSpPr>
        <p:spPr>
          <a:xfrm>
            <a:off x="457200" y="1435100"/>
            <a:ext cx="3008313" cy="4691063"/>
          </a:xfrm>
          <a:prstGeom prst="rect">
            <a:avLst/>
          </a:prstGeom>
          <a:noFill/>
          <a:ln>
            <a:noFill/>
          </a:ln>
        </p:spPr>
        <p:txBody>
          <a:bodyPr spcFirstLastPara="1" wrap="square" lIns="91425" tIns="91425" rIns="91425" bIns="91425" anchor="t" anchorCtr="0"/>
          <a:lstStyle>
            <a:lvl1pPr marL="457200" marR="0" lvl="0" indent="-228600" algn="l" rtl="0">
              <a:spcBef>
                <a:spcPts val="280"/>
              </a:spcBef>
              <a:spcAft>
                <a:spcPts val="0"/>
              </a:spcAft>
              <a:buClr>
                <a:srgbClr val="FF0000"/>
              </a:buClr>
              <a:buSzPts val="1400"/>
              <a:buFont typeface="Arial"/>
              <a:buNone/>
              <a:defRPr sz="1400" b="0" i="0" u="none" strike="noStrike" cap="none">
                <a:solidFill>
                  <a:schemeClr val="dk1"/>
                </a:solidFill>
                <a:latin typeface="Arial"/>
                <a:ea typeface="Arial"/>
                <a:cs typeface="Arial"/>
                <a:sym typeface="Arial"/>
              </a:defRPr>
            </a:lvl1pPr>
            <a:lvl2pPr marL="914400" marR="0" lvl="1" indent="-228600" algn="l" rtl="0">
              <a:spcBef>
                <a:spcPts val="280"/>
              </a:spcBef>
              <a:spcAft>
                <a:spcPts val="0"/>
              </a:spcAft>
              <a:buClr>
                <a:srgbClr val="FF0000"/>
              </a:buClr>
              <a:buSzPts val="1200"/>
              <a:buFont typeface="Noto Sans Symbols"/>
              <a:buNone/>
              <a:defRPr sz="1200" b="0" i="0" u="none" strike="noStrike" cap="none">
                <a:solidFill>
                  <a:schemeClr val="dk1"/>
                </a:solidFill>
                <a:latin typeface="Arial"/>
                <a:ea typeface="Arial"/>
                <a:cs typeface="Arial"/>
                <a:sym typeface="Arial"/>
              </a:defRPr>
            </a:lvl2pPr>
            <a:lvl3pPr marL="1371600" marR="0" lvl="2" indent="-228600" algn="l" rtl="0">
              <a:spcBef>
                <a:spcPts val="240"/>
              </a:spcBef>
              <a:spcAft>
                <a:spcPts val="0"/>
              </a:spcAft>
              <a:buClr>
                <a:schemeClr val="dk1"/>
              </a:buClr>
              <a:buSzPts val="1000"/>
              <a:buFont typeface="Times New Roman"/>
              <a:buNone/>
              <a:defRPr sz="1000" b="0" i="0" u="none" strike="noStrike" cap="none">
                <a:solidFill>
                  <a:schemeClr val="dk1"/>
                </a:solidFill>
                <a:latin typeface="Times New Roman"/>
                <a:ea typeface="Times New Roman"/>
                <a:cs typeface="Times New Roman"/>
                <a:sym typeface="Times New Roman"/>
              </a:defRPr>
            </a:lvl3pPr>
            <a:lvl4pPr marL="1828800" marR="0" lvl="3" indent="-228600" algn="l" rtl="0">
              <a:spcBef>
                <a:spcPts val="200"/>
              </a:spcBef>
              <a:spcAft>
                <a:spcPts val="0"/>
              </a:spcAft>
              <a:buClr>
                <a:schemeClr val="dk1"/>
              </a:buClr>
              <a:buSzPts val="900"/>
              <a:buFont typeface="Times New Roman"/>
              <a:buNone/>
              <a:defRPr sz="900" b="0" i="0" u="none" strike="noStrike" cap="none">
                <a:solidFill>
                  <a:schemeClr val="dk1"/>
                </a:solidFill>
                <a:latin typeface="Times New Roman"/>
                <a:ea typeface="Times New Roman"/>
                <a:cs typeface="Times New Roman"/>
                <a:sym typeface="Times New Roman"/>
              </a:defRPr>
            </a:lvl4pPr>
            <a:lvl5pPr marL="2286000" marR="0" lvl="4" indent="-228600" algn="l" rtl="0">
              <a:spcBef>
                <a:spcPts val="180"/>
              </a:spcBef>
              <a:spcAft>
                <a:spcPts val="0"/>
              </a:spcAft>
              <a:buClr>
                <a:schemeClr val="dk1"/>
              </a:buClr>
              <a:buSzPts val="900"/>
              <a:buFont typeface="Times New Roman"/>
              <a:buNone/>
              <a:defRPr sz="900" b="0" i="0" u="none" strike="noStrike" cap="none">
                <a:solidFill>
                  <a:schemeClr val="dk1"/>
                </a:solidFill>
                <a:latin typeface="Times New Roman"/>
                <a:ea typeface="Times New Roman"/>
                <a:cs typeface="Times New Roman"/>
                <a:sym typeface="Times New Roman"/>
              </a:defRPr>
            </a:lvl5pPr>
            <a:lvl6pPr marL="2743200" marR="0" lvl="5" indent="-228600" algn="l" rtl="0">
              <a:spcBef>
                <a:spcPts val="180"/>
              </a:spcBef>
              <a:spcAft>
                <a:spcPts val="0"/>
              </a:spcAft>
              <a:buClr>
                <a:schemeClr val="dk1"/>
              </a:buClr>
              <a:buSzPts val="900"/>
              <a:buFont typeface="Times New Roman"/>
              <a:buNone/>
              <a:defRPr sz="900" b="0" i="0" u="none" strike="noStrike" cap="none">
                <a:solidFill>
                  <a:schemeClr val="dk1"/>
                </a:solidFill>
                <a:latin typeface="Times New Roman"/>
                <a:ea typeface="Times New Roman"/>
                <a:cs typeface="Times New Roman"/>
                <a:sym typeface="Times New Roman"/>
              </a:defRPr>
            </a:lvl6pPr>
            <a:lvl7pPr marL="3200400" marR="0" lvl="6" indent="-228600" algn="l" rtl="0">
              <a:spcBef>
                <a:spcPts val="180"/>
              </a:spcBef>
              <a:spcAft>
                <a:spcPts val="0"/>
              </a:spcAft>
              <a:buClr>
                <a:schemeClr val="dk1"/>
              </a:buClr>
              <a:buSzPts val="900"/>
              <a:buFont typeface="Times New Roman"/>
              <a:buNone/>
              <a:defRPr sz="900" b="0" i="0" u="none" strike="noStrike" cap="none">
                <a:solidFill>
                  <a:schemeClr val="dk1"/>
                </a:solidFill>
                <a:latin typeface="Times New Roman"/>
                <a:ea typeface="Times New Roman"/>
                <a:cs typeface="Times New Roman"/>
                <a:sym typeface="Times New Roman"/>
              </a:defRPr>
            </a:lvl7pPr>
            <a:lvl8pPr marL="3657600" marR="0" lvl="7" indent="-228600" algn="l" rtl="0">
              <a:spcBef>
                <a:spcPts val="180"/>
              </a:spcBef>
              <a:spcAft>
                <a:spcPts val="0"/>
              </a:spcAft>
              <a:buClr>
                <a:schemeClr val="dk1"/>
              </a:buClr>
              <a:buSzPts val="900"/>
              <a:buFont typeface="Times New Roman"/>
              <a:buNone/>
              <a:defRPr sz="900" b="0" i="0" u="none" strike="noStrike" cap="none">
                <a:solidFill>
                  <a:schemeClr val="dk1"/>
                </a:solidFill>
                <a:latin typeface="Times New Roman"/>
                <a:ea typeface="Times New Roman"/>
                <a:cs typeface="Times New Roman"/>
                <a:sym typeface="Times New Roman"/>
              </a:defRPr>
            </a:lvl8pPr>
            <a:lvl9pPr marL="4114800" marR="0" lvl="8" indent="-228600" algn="l" rtl="0">
              <a:spcBef>
                <a:spcPts val="180"/>
              </a:spcBef>
              <a:spcAft>
                <a:spcPts val="180"/>
              </a:spcAft>
              <a:buClr>
                <a:schemeClr val="dk1"/>
              </a:buClr>
              <a:buSzPts val="900"/>
              <a:buFont typeface="Times New Roman"/>
              <a:buNone/>
              <a:defRPr sz="900" b="0" i="0" u="none" strike="noStrike" cap="none">
                <a:solidFill>
                  <a:schemeClr val="dk1"/>
                </a:solidFill>
                <a:latin typeface="Times New Roman"/>
                <a:ea typeface="Times New Roman"/>
                <a:cs typeface="Times New Roman"/>
                <a:sym typeface="Times New Roman"/>
              </a:defRPr>
            </a:lvl9pPr>
          </a:lstStyle>
          <a:p>
            <a:endParaRPr/>
          </a:p>
        </p:txBody>
      </p:sp>
      <p:sp>
        <p:nvSpPr>
          <p:cNvPr id="62" name="Google Shape;62;p9"/>
          <p:cNvSpPr txBox="1">
            <a:spLocks noGrp="1"/>
          </p:cNvSpPr>
          <p:nvPr>
            <p:ph type="dt" idx="10"/>
          </p:nvPr>
        </p:nvSpPr>
        <p:spPr>
          <a:xfrm>
            <a:off x="457200" y="6245225"/>
            <a:ext cx="2133600" cy="476250"/>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14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63" name="Google Shape;63;p9"/>
          <p:cNvSpPr txBox="1">
            <a:spLocks noGrp="1"/>
          </p:cNvSpPr>
          <p:nvPr>
            <p:ph type="ftr" idx="11"/>
          </p:nvPr>
        </p:nvSpPr>
        <p:spPr>
          <a:xfrm>
            <a:off x="3124200" y="6245225"/>
            <a:ext cx="2895600" cy="476250"/>
          </a:xfrm>
          <a:prstGeom prst="rect">
            <a:avLst/>
          </a:prstGeom>
          <a:noFill/>
          <a:ln>
            <a:noFill/>
          </a:ln>
        </p:spPr>
        <p:txBody>
          <a:bodyPr spcFirstLastPara="1" wrap="square" lIns="91425" tIns="91425" rIns="91425" bIns="91425" anchor="t" anchorCtr="0"/>
          <a:lstStyle>
            <a:lvl1pPr marR="0" lvl="0" algn="ctr" rtl="0">
              <a:spcBef>
                <a:spcPts val="0"/>
              </a:spcBef>
              <a:spcAft>
                <a:spcPts val="0"/>
              </a:spcAft>
              <a:buSzPts val="1400"/>
              <a:buNone/>
              <a:defRPr sz="14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64" name="Google Shape;64;p9"/>
          <p:cNvSpPr txBox="1">
            <a:spLocks noGrp="1"/>
          </p:cNvSpPr>
          <p:nvPr>
            <p:ph type="sldNum" idx="12"/>
          </p:nvPr>
        </p:nvSpPr>
        <p:spPr>
          <a:xfrm>
            <a:off x="6553200" y="6400800"/>
            <a:ext cx="2133600" cy="320675"/>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spcAft>
                <a:spcPts val="0"/>
              </a:spcAft>
              <a:buNone/>
              <a:defRPr sz="1400">
                <a:solidFill>
                  <a:schemeClr val="dk1"/>
                </a:solidFill>
                <a:latin typeface="Arial"/>
                <a:ea typeface="Arial"/>
                <a:cs typeface="Arial"/>
                <a:sym typeface="Arial"/>
              </a:defRPr>
            </a:lvl1pPr>
            <a:lvl2pPr marL="0" marR="0" lvl="1" indent="0" algn="r" rtl="0">
              <a:spcBef>
                <a:spcPts val="0"/>
              </a:spcBef>
              <a:spcAft>
                <a:spcPts val="0"/>
              </a:spcAft>
              <a:buNone/>
              <a:defRPr sz="1400">
                <a:solidFill>
                  <a:schemeClr val="dk1"/>
                </a:solidFill>
                <a:latin typeface="Arial"/>
                <a:ea typeface="Arial"/>
                <a:cs typeface="Arial"/>
                <a:sym typeface="Arial"/>
              </a:defRPr>
            </a:lvl2pPr>
            <a:lvl3pPr marL="0" marR="0" lvl="2" indent="0" algn="r" rtl="0">
              <a:spcBef>
                <a:spcPts val="0"/>
              </a:spcBef>
              <a:spcAft>
                <a:spcPts val="0"/>
              </a:spcAft>
              <a:buNone/>
              <a:defRPr sz="1400">
                <a:solidFill>
                  <a:schemeClr val="dk1"/>
                </a:solidFill>
                <a:latin typeface="Arial"/>
                <a:ea typeface="Arial"/>
                <a:cs typeface="Arial"/>
                <a:sym typeface="Arial"/>
              </a:defRPr>
            </a:lvl3pPr>
            <a:lvl4pPr marL="0" marR="0" lvl="3" indent="0" algn="r" rtl="0">
              <a:spcBef>
                <a:spcPts val="0"/>
              </a:spcBef>
              <a:spcAft>
                <a:spcPts val="0"/>
              </a:spcAft>
              <a:buNone/>
              <a:defRPr sz="1400">
                <a:solidFill>
                  <a:schemeClr val="dk1"/>
                </a:solidFill>
                <a:latin typeface="Arial"/>
                <a:ea typeface="Arial"/>
                <a:cs typeface="Arial"/>
                <a:sym typeface="Arial"/>
              </a:defRPr>
            </a:lvl4pPr>
            <a:lvl5pPr marL="0" marR="0" lvl="4" indent="0" algn="r" rtl="0">
              <a:spcBef>
                <a:spcPts val="0"/>
              </a:spcBef>
              <a:spcAft>
                <a:spcPts val="0"/>
              </a:spcAft>
              <a:buNone/>
              <a:defRPr sz="1400">
                <a:solidFill>
                  <a:schemeClr val="dk1"/>
                </a:solidFill>
                <a:latin typeface="Arial"/>
                <a:ea typeface="Arial"/>
                <a:cs typeface="Arial"/>
                <a:sym typeface="Arial"/>
              </a:defRPr>
            </a:lvl5pPr>
            <a:lvl6pPr marL="0" marR="0" lvl="5" indent="0" algn="r" rtl="0">
              <a:spcBef>
                <a:spcPts val="0"/>
              </a:spcBef>
              <a:spcAft>
                <a:spcPts val="0"/>
              </a:spcAft>
              <a:buNone/>
              <a:defRPr sz="1400">
                <a:solidFill>
                  <a:schemeClr val="dk1"/>
                </a:solidFill>
                <a:latin typeface="Arial"/>
                <a:ea typeface="Arial"/>
                <a:cs typeface="Arial"/>
                <a:sym typeface="Arial"/>
              </a:defRPr>
            </a:lvl6pPr>
            <a:lvl7pPr marL="0" marR="0" lvl="6" indent="0" algn="r" rtl="0">
              <a:spcBef>
                <a:spcPts val="0"/>
              </a:spcBef>
              <a:spcAft>
                <a:spcPts val="0"/>
              </a:spcAft>
              <a:buNone/>
              <a:defRPr sz="1400">
                <a:solidFill>
                  <a:schemeClr val="dk1"/>
                </a:solidFill>
                <a:latin typeface="Arial"/>
                <a:ea typeface="Arial"/>
                <a:cs typeface="Arial"/>
                <a:sym typeface="Arial"/>
              </a:defRPr>
            </a:lvl7pPr>
            <a:lvl8pPr marL="0" marR="0" lvl="7" indent="0" algn="r" rtl="0">
              <a:spcBef>
                <a:spcPts val="0"/>
              </a:spcBef>
              <a:spcAft>
                <a:spcPts val="0"/>
              </a:spcAft>
              <a:buNone/>
              <a:defRPr sz="1400">
                <a:solidFill>
                  <a:schemeClr val="dk1"/>
                </a:solidFill>
                <a:latin typeface="Arial"/>
                <a:ea typeface="Arial"/>
                <a:cs typeface="Arial"/>
                <a:sym typeface="Arial"/>
              </a:defRPr>
            </a:lvl8pPr>
            <a:lvl9pPr marL="0" marR="0" lvl="8" indent="0" algn="r" rtl="0">
              <a:spcBef>
                <a:spcPts val="0"/>
              </a:spcBef>
              <a:spcAft>
                <a:spcPts val="0"/>
              </a:spcAft>
              <a:buNone/>
              <a:defRPr sz="1400">
                <a:solidFill>
                  <a:schemeClr val="dk1"/>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şlıklı Resim" type="picTx">
  <p:cSld name="PICTURE_WITH_CAPTION_TEXT">
    <p:spTree>
      <p:nvGrpSpPr>
        <p:cNvPr id="1" name="Shape 65"/>
        <p:cNvGrpSpPr/>
        <p:nvPr/>
      </p:nvGrpSpPr>
      <p:grpSpPr>
        <a:xfrm>
          <a:off x="0" y="0"/>
          <a:ext cx="0" cy="0"/>
          <a:chOff x="0" y="0"/>
          <a:chExt cx="0" cy="0"/>
        </a:xfrm>
      </p:grpSpPr>
      <p:sp>
        <p:nvSpPr>
          <p:cNvPr id="66" name="Google Shape;66;p10"/>
          <p:cNvSpPr txBox="1">
            <a:spLocks noGrp="1"/>
          </p:cNvSpPr>
          <p:nvPr>
            <p:ph type="title"/>
          </p:nvPr>
        </p:nvSpPr>
        <p:spPr>
          <a:xfrm>
            <a:off x="1792288" y="4800600"/>
            <a:ext cx="5486400" cy="566738"/>
          </a:xfrm>
          <a:prstGeom prst="rect">
            <a:avLst/>
          </a:prstGeom>
          <a:noFill/>
          <a:ln>
            <a:noFill/>
          </a:ln>
        </p:spPr>
        <p:txBody>
          <a:bodyPr spcFirstLastPara="1" wrap="square" lIns="91425" tIns="91425" rIns="91425" bIns="91425" anchor="b" anchorCtr="0"/>
          <a:lstStyle>
            <a:lvl1pPr marR="0" lvl="0" algn="l" rtl="0">
              <a:spcBef>
                <a:spcPts val="0"/>
              </a:spcBef>
              <a:spcAft>
                <a:spcPts val="0"/>
              </a:spcAft>
              <a:buSzPts val="1400"/>
              <a:buNone/>
              <a:defRPr sz="2000" b="1" i="0" u="none" strike="noStrike" cap="none">
                <a:solidFill>
                  <a:srgbClr val="FF0000"/>
                </a:solidFill>
                <a:latin typeface="Arial"/>
                <a:ea typeface="Arial"/>
                <a:cs typeface="Arial"/>
                <a:sym typeface="Arial"/>
              </a:defRPr>
            </a:lvl1pPr>
            <a:lvl2pPr marR="0" lvl="1" algn="l" rtl="0">
              <a:spcBef>
                <a:spcPts val="0"/>
              </a:spcBef>
              <a:spcAft>
                <a:spcPts val="0"/>
              </a:spcAft>
              <a:buSzPts val="1400"/>
              <a:buNone/>
              <a:defRPr sz="3200" b="1" i="0" u="none" strike="noStrike" cap="none">
                <a:solidFill>
                  <a:srgbClr val="FF0000"/>
                </a:solidFill>
                <a:latin typeface="Arial"/>
                <a:ea typeface="Arial"/>
                <a:cs typeface="Arial"/>
                <a:sym typeface="Arial"/>
              </a:defRPr>
            </a:lvl2pPr>
            <a:lvl3pPr marR="0" lvl="2" algn="l" rtl="0">
              <a:spcBef>
                <a:spcPts val="0"/>
              </a:spcBef>
              <a:spcAft>
                <a:spcPts val="0"/>
              </a:spcAft>
              <a:buSzPts val="1400"/>
              <a:buNone/>
              <a:defRPr sz="3200" b="1" i="0" u="none" strike="noStrike" cap="none">
                <a:solidFill>
                  <a:srgbClr val="FF0000"/>
                </a:solidFill>
                <a:latin typeface="Arial"/>
                <a:ea typeface="Arial"/>
                <a:cs typeface="Arial"/>
                <a:sym typeface="Arial"/>
              </a:defRPr>
            </a:lvl3pPr>
            <a:lvl4pPr marR="0" lvl="3" algn="l" rtl="0">
              <a:spcBef>
                <a:spcPts val="0"/>
              </a:spcBef>
              <a:spcAft>
                <a:spcPts val="0"/>
              </a:spcAft>
              <a:buSzPts val="1400"/>
              <a:buNone/>
              <a:defRPr sz="3200" b="1" i="0" u="none" strike="noStrike" cap="none">
                <a:solidFill>
                  <a:srgbClr val="FF0000"/>
                </a:solidFill>
                <a:latin typeface="Arial"/>
                <a:ea typeface="Arial"/>
                <a:cs typeface="Arial"/>
                <a:sym typeface="Arial"/>
              </a:defRPr>
            </a:lvl4pPr>
            <a:lvl5pPr marR="0" lvl="4" algn="l" rtl="0">
              <a:spcBef>
                <a:spcPts val="0"/>
              </a:spcBef>
              <a:spcAft>
                <a:spcPts val="0"/>
              </a:spcAft>
              <a:buSzPts val="1400"/>
              <a:buNone/>
              <a:defRPr sz="3200" b="1" i="0" u="none" strike="noStrike" cap="none">
                <a:solidFill>
                  <a:srgbClr val="FF0000"/>
                </a:solidFill>
                <a:latin typeface="Arial"/>
                <a:ea typeface="Arial"/>
                <a:cs typeface="Arial"/>
                <a:sym typeface="Arial"/>
              </a:defRPr>
            </a:lvl5pPr>
            <a:lvl6pPr marR="0" lvl="5" algn="l" rtl="0">
              <a:spcBef>
                <a:spcPts val="0"/>
              </a:spcBef>
              <a:spcAft>
                <a:spcPts val="0"/>
              </a:spcAft>
              <a:buSzPts val="1400"/>
              <a:buNone/>
              <a:defRPr sz="3200" b="1" i="0" u="none" strike="noStrike" cap="none">
                <a:solidFill>
                  <a:srgbClr val="FF0000"/>
                </a:solidFill>
                <a:latin typeface="Arial"/>
                <a:ea typeface="Arial"/>
                <a:cs typeface="Arial"/>
                <a:sym typeface="Arial"/>
              </a:defRPr>
            </a:lvl6pPr>
            <a:lvl7pPr marR="0" lvl="6" algn="l" rtl="0">
              <a:spcBef>
                <a:spcPts val="0"/>
              </a:spcBef>
              <a:spcAft>
                <a:spcPts val="0"/>
              </a:spcAft>
              <a:buSzPts val="1400"/>
              <a:buNone/>
              <a:defRPr sz="3200" b="1" i="0" u="none" strike="noStrike" cap="none">
                <a:solidFill>
                  <a:srgbClr val="FF0000"/>
                </a:solidFill>
                <a:latin typeface="Arial"/>
                <a:ea typeface="Arial"/>
                <a:cs typeface="Arial"/>
                <a:sym typeface="Arial"/>
              </a:defRPr>
            </a:lvl7pPr>
            <a:lvl8pPr marR="0" lvl="7" algn="l" rtl="0">
              <a:spcBef>
                <a:spcPts val="0"/>
              </a:spcBef>
              <a:spcAft>
                <a:spcPts val="0"/>
              </a:spcAft>
              <a:buSzPts val="1400"/>
              <a:buNone/>
              <a:defRPr sz="3200" b="1" i="0" u="none" strike="noStrike" cap="none">
                <a:solidFill>
                  <a:srgbClr val="FF0000"/>
                </a:solidFill>
                <a:latin typeface="Arial"/>
                <a:ea typeface="Arial"/>
                <a:cs typeface="Arial"/>
                <a:sym typeface="Arial"/>
              </a:defRPr>
            </a:lvl8pPr>
            <a:lvl9pPr marR="0" lvl="8" algn="l" rtl="0">
              <a:spcBef>
                <a:spcPts val="0"/>
              </a:spcBef>
              <a:spcAft>
                <a:spcPts val="0"/>
              </a:spcAft>
              <a:buSzPts val="1400"/>
              <a:buNone/>
              <a:defRPr sz="3200" b="1" i="0" u="none" strike="noStrike" cap="none">
                <a:solidFill>
                  <a:srgbClr val="FF0000"/>
                </a:solidFill>
                <a:latin typeface="Arial"/>
                <a:ea typeface="Arial"/>
                <a:cs typeface="Arial"/>
                <a:sym typeface="Arial"/>
              </a:defRPr>
            </a:lvl9pPr>
          </a:lstStyle>
          <a:p>
            <a:endParaRPr/>
          </a:p>
        </p:txBody>
      </p:sp>
      <p:sp>
        <p:nvSpPr>
          <p:cNvPr id="67" name="Google Shape;67;p10"/>
          <p:cNvSpPr>
            <a:spLocks noGrp="1"/>
          </p:cNvSpPr>
          <p:nvPr>
            <p:ph type="pic" idx="2"/>
          </p:nvPr>
        </p:nvSpPr>
        <p:spPr>
          <a:xfrm>
            <a:off x="1792288" y="612775"/>
            <a:ext cx="5486400" cy="4114800"/>
          </a:xfrm>
          <a:prstGeom prst="rect">
            <a:avLst/>
          </a:prstGeom>
          <a:noFill/>
          <a:ln>
            <a:noFill/>
          </a:ln>
        </p:spPr>
        <p:txBody>
          <a:bodyPr spcFirstLastPara="1" wrap="square" lIns="91425" tIns="91425" rIns="91425" bIns="91425" anchor="t" anchorCtr="0"/>
          <a:lstStyle>
            <a:lvl1pPr marR="0" lvl="0" algn="l" rtl="0">
              <a:spcBef>
                <a:spcPts val="640"/>
              </a:spcBef>
              <a:spcAft>
                <a:spcPts val="0"/>
              </a:spcAft>
              <a:buClr>
                <a:srgbClr val="FF0000"/>
              </a:buClr>
              <a:buSzPts val="3200"/>
              <a:buFont typeface="Arial"/>
              <a:buNone/>
              <a:defRPr sz="3200" b="0" i="0" u="none" strike="noStrike" cap="none">
                <a:solidFill>
                  <a:schemeClr val="dk1"/>
                </a:solidFill>
                <a:latin typeface="Arial"/>
                <a:ea typeface="Arial"/>
                <a:cs typeface="Arial"/>
                <a:sym typeface="Arial"/>
              </a:defRPr>
            </a:lvl1pPr>
            <a:lvl2pPr marR="0" lvl="1" algn="l" rtl="0">
              <a:spcBef>
                <a:spcPts val="640"/>
              </a:spcBef>
              <a:spcAft>
                <a:spcPts val="0"/>
              </a:spcAft>
              <a:buClr>
                <a:srgbClr val="FF0000"/>
              </a:buClr>
              <a:buSzPts val="2800"/>
              <a:buFont typeface="Noto Sans Symbols"/>
              <a:buNone/>
              <a:defRPr sz="2800" b="0" i="0" u="none" strike="noStrike" cap="none">
                <a:solidFill>
                  <a:schemeClr val="dk1"/>
                </a:solidFill>
                <a:latin typeface="Arial"/>
                <a:ea typeface="Arial"/>
                <a:cs typeface="Arial"/>
                <a:sym typeface="Arial"/>
              </a:defRPr>
            </a:lvl2pPr>
            <a:lvl3pPr marR="0" lvl="2" algn="l" rtl="0">
              <a:spcBef>
                <a:spcPts val="560"/>
              </a:spcBef>
              <a:spcAft>
                <a:spcPts val="0"/>
              </a:spcAft>
              <a:buClr>
                <a:schemeClr val="dk1"/>
              </a:buClr>
              <a:buSzPts val="2400"/>
              <a:buFont typeface="Times New Roman"/>
              <a:buNone/>
              <a:defRPr sz="2400" b="0" i="0" u="none" strike="noStrike" cap="none">
                <a:solidFill>
                  <a:schemeClr val="dk1"/>
                </a:solidFill>
                <a:latin typeface="Times New Roman"/>
                <a:ea typeface="Times New Roman"/>
                <a:cs typeface="Times New Roman"/>
                <a:sym typeface="Times New Roman"/>
              </a:defRPr>
            </a:lvl3pPr>
            <a:lvl4pPr marR="0" lvl="3" algn="l" rtl="0">
              <a:spcBef>
                <a:spcPts val="480"/>
              </a:spcBef>
              <a:spcAft>
                <a:spcPts val="0"/>
              </a:spcAft>
              <a:buClr>
                <a:schemeClr val="dk1"/>
              </a:buClr>
              <a:buSzPts val="2000"/>
              <a:buFont typeface="Times New Roman"/>
              <a:buNone/>
              <a:defRPr sz="2000" b="0" i="0" u="none" strike="noStrike" cap="none">
                <a:solidFill>
                  <a:schemeClr val="dk1"/>
                </a:solidFill>
                <a:latin typeface="Times New Roman"/>
                <a:ea typeface="Times New Roman"/>
                <a:cs typeface="Times New Roman"/>
                <a:sym typeface="Times New Roman"/>
              </a:defRPr>
            </a:lvl4pPr>
            <a:lvl5pPr marR="0" lvl="4" algn="l" rtl="0">
              <a:spcBef>
                <a:spcPts val="400"/>
              </a:spcBef>
              <a:spcAft>
                <a:spcPts val="0"/>
              </a:spcAft>
              <a:buClr>
                <a:schemeClr val="dk1"/>
              </a:buClr>
              <a:buSzPts val="2000"/>
              <a:buFont typeface="Times New Roman"/>
              <a:buNone/>
              <a:defRPr sz="2000" b="0" i="0" u="none" strike="noStrike" cap="none">
                <a:solidFill>
                  <a:schemeClr val="dk1"/>
                </a:solidFill>
                <a:latin typeface="Times New Roman"/>
                <a:ea typeface="Times New Roman"/>
                <a:cs typeface="Times New Roman"/>
                <a:sym typeface="Times New Roman"/>
              </a:defRPr>
            </a:lvl5pPr>
            <a:lvl6pPr marR="0" lvl="5" algn="l" rtl="0">
              <a:spcBef>
                <a:spcPts val="400"/>
              </a:spcBef>
              <a:spcAft>
                <a:spcPts val="0"/>
              </a:spcAft>
              <a:buClr>
                <a:schemeClr val="dk1"/>
              </a:buClr>
              <a:buSzPts val="2000"/>
              <a:buFont typeface="Times New Roman"/>
              <a:buNone/>
              <a:defRPr sz="2000" b="0" i="0" u="none" strike="noStrike" cap="none">
                <a:solidFill>
                  <a:schemeClr val="dk1"/>
                </a:solidFill>
                <a:latin typeface="Times New Roman"/>
                <a:ea typeface="Times New Roman"/>
                <a:cs typeface="Times New Roman"/>
                <a:sym typeface="Times New Roman"/>
              </a:defRPr>
            </a:lvl6pPr>
            <a:lvl7pPr marR="0" lvl="6" algn="l" rtl="0">
              <a:spcBef>
                <a:spcPts val="400"/>
              </a:spcBef>
              <a:spcAft>
                <a:spcPts val="0"/>
              </a:spcAft>
              <a:buClr>
                <a:schemeClr val="dk1"/>
              </a:buClr>
              <a:buSzPts val="2000"/>
              <a:buFont typeface="Times New Roman"/>
              <a:buNone/>
              <a:defRPr sz="2000" b="0" i="0" u="none" strike="noStrike" cap="none">
                <a:solidFill>
                  <a:schemeClr val="dk1"/>
                </a:solidFill>
                <a:latin typeface="Times New Roman"/>
                <a:ea typeface="Times New Roman"/>
                <a:cs typeface="Times New Roman"/>
                <a:sym typeface="Times New Roman"/>
              </a:defRPr>
            </a:lvl7pPr>
            <a:lvl8pPr marR="0" lvl="7" algn="l" rtl="0">
              <a:spcBef>
                <a:spcPts val="400"/>
              </a:spcBef>
              <a:spcAft>
                <a:spcPts val="0"/>
              </a:spcAft>
              <a:buClr>
                <a:schemeClr val="dk1"/>
              </a:buClr>
              <a:buSzPts val="2000"/>
              <a:buFont typeface="Times New Roman"/>
              <a:buNone/>
              <a:defRPr sz="2000" b="0" i="0" u="none" strike="noStrike" cap="none">
                <a:solidFill>
                  <a:schemeClr val="dk1"/>
                </a:solidFill>
                <a:latin typeface="Times New Roman"/>
                <a:ea typeface="Times New Roman"/>
                <a:cs typeface="Times New Roman"/>
                <a:sym typeface="Times New Roman"/>
              </a:defRPr>
            </a:lvl8pPr>
            <a:lvl9pPr marR="0" lvl="8" algn="l" rtl="0">
              <a:spcBef>
                <a:spcPts val="400"/>
              </a:spcBef>
              <a:spcAft>
                <a:spcPts val="400"/>
              </a:spcAft>
              <a:buClr>
                <a:schemeClr val="dk1"/>
              </a:buClr>
              <a:buSzPts val="2000"/>
              <a:buFont typeface="Times New Roman"/>
              <a:buNone/>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68" name="Google Shape;68;p10"/>
          <p:cNvSpPr txBox="1">
            <a:spLocks noGrp="1"/>
          </p:cNvSpPr>
          <p:nvPr>
            <p:ph type="body" idx="1"/>
          </p:nvPr>
        </p:nvSpPr>
        <p:spPr>
          <a:xfrm>
            <a:off x="1792288" y="5367338"/>
            <a:ext cx="5486400" cy="804862"/>
          </a:xfrm>
          <a:prstGeom prst="rect">
            <a:avLst/>
          </a:prstGeom>
          <a:noFill/>
          <a:ln>
            <a:noFill/>
          </a:ln>
        </p:spPr>
        <p:txBody>
          <a:bodyPr spcFirstLastPara="1" wrap="square" lIns="91425" tIns="91425" rIns="91425" bIns="91425" anchor="t" anchorCtr="0"/>
          <a:lstStyle>
            <a:lvl1pPr marL="457200" marR="0" lvl="0" indent="-228600" algn="l" rtl="0">
              <a:spcBef>
                <a:spcPts val="280"/>
              </a:spcBef>
              <a:spcAft>
                <a:spcPts val="0"/>
              </a:spcAft>
              <a:buClr>
                <a:srgbClr val="FF0000"/>
              </a:buClr>
              <a:buSzPts val="1400"/>
              <a:buFont typeface="Arial"/>
              <a:buNone/>
              <a:defRPr sz="1400" b="0" i="0" u="none" strike="noStrike" cap="none">
                <a:solidFill>
                  <a:schemeClr val="dk1"/>
                </a:solidFill>
                <a:latin typeface="Arial"/>
                <a:ea typeface="Arial"/>
                <a:cs typeface="Arial"/>
                <a:sym typeface="Arial"/>
              </a:defRPr>
            </a:lvl1pPr>
            <a:lvl2pPr marL="914400" marR="0" lvl="1" indent="-228600" algn="l" rtl="0">
              <a:spcBef>
                <a:spcPts val="280"/>
              </a:spcBef>
              <a:spcAft>
                <a:spcPts val="0"/>
              </a:spcAft>
              <a:buClr>
                <a:srgbClr val="FF0000"/>
              </a:buClr>
              <a:buSzPts val="1200"/>
              <a:buFont typeface="Noto Sans Symbols"/>
              <a:buNone/>
              <a:defRPr sz="1200" b="0" i="0" u="none" strike="noStrike" cap="none">
                <a:solidFill>
                  <a:schemeClr val="dk1"/>
                </a:solidFill>
                <a:latin typeface="Arial"/>
                <a:ea typeface="Arial"/>
                <a:cs typeface="Arial"/>
                <a:sym typeface="Arial"/>
              </a:defRPr>
            </a:lvl2pPr>
            <a:lvl3pPr marL="1371600" marR="0" lvl="2" indent="-228600" algn="l" rtl="0">
              <a:spcBef>
                <a:spcPts val="240"/>
              </a:spcBef>
              <a:spcAft>
                <a:spcPts val="0"/>
              </a:spcAft>
              <a:buClr>
                <a:schemeClr val="dk1"/>
              </a:buClr>
              <a:buSzPts val="1000"/>
              <a:buFont typeface="Times New Roman"/>
              <a:buNone/>
              <a:defRPr sz="1000" b="0" i="0" u="none" strike="noStrike" cap="none">
                <a:solidFill>
                  <a:schemeClr val="dk1"/>
                </a:solidFill>
                <a:latin typeface="Times New Roman"/>
                <a:ea typeface="Times New Roman"/>
                <a:cs typeface="Times New Roman"/>
                <a:sym typeface="Times New Roman"/>
              </a:defRPr>
            </a:lvl3pPr>
            <a:lvl4pPr marL="1828800" marR="0" lvl="3" indent="-228600" algn="l" rtl="0">
              <a:spcBef>
                <a:spcPts val="200"/>
              </a:spcBef>
              <a:spcAft>
                <a:spcPts val="0"/>
              </a:spcAft>
              <a:buClr>
                <a:schemeClr val="dk1"/>
              </a:buClr>
              <a:buSzPts val="900"/>
              <a:buFont typeface="Times New Roman"/>
              <a:buNone/>
              <a:defRPr sz="900" b="0" i="0" u="none" strike="noStrike" cap="none">
                <a:solidFill>
                  <a:schemeClr val="dk1"/>
                </a:solidFill>
                <a:latin typeface="Times New Roman"/>
                <a:ea typeface="Times New Roman"/>
                <a:cs typeface="Times New Roman"/>
                <a:sym typeface="Times New Roman"/>
              </a:defRPr>
            </a:lvl4pPr>
            <a:lvl5pPr marL="2286000" marR="0" lvl="4" indent="-228600" algn="l" rtl="0">
              <a:spcBef>
                <a:spcPts val="180"/>
              </a:spcBef>
              <a:spcAft>
                <a:spcPts val="0"/>
              </a:spcAft>
              <a:buClr>
                <a:schemeClr val="dk1"/>
              </a:buClr>
              <a:buSzPts val="900"/>
              <a:buFont typeface="Times New Roman"/>
              <a:buNone/>
              <a:defRPr sz="900" b="0" i="0" u="none" strike="noStrike" cap="none">
                <a:solidFill>
                  <a:schemeClr val="dk1"/>
                </a:solidFill>
                <a:latin typeface="Times New Roman"/>
                <a:ea typeface="Times New Roman"/>
                <a:cs typeface="Times New Roman"/>
                <a:sym typeface="Times New Roman"/>
              </a:defRPr>
            </a:lvl5pPr>
            <a:lvl6pPr marL="2743200" marR="0" lvl="5" indent="-228600" algn="l" rtl="0">
              <a:spcBef>
                <a:spcPts val="180"/>
              </a:spcBef>
              <a:spcAft>
                <a:spcPts val="0"/>
              </a:spcAft>
              <a:buClr>
                <a:schemeClr val="dk1"/>
              </a:buClr>
              <a:buSzPts val="900"/>
              <a:buFont typeface="Times New Roman"/>
              <a:buNone/>
              <a:defRPr sz="900" b="0" i="0" u="none" strike="noStrike" cap="none">
                <a:solidFill>
                  <a:schemeClr val="dk1"/>
                </a:solidFill>
                <a:latin typeface="Times New Roman"/>
                <a:ea typeface="Times New Roman"/>
                <a:cs typeface="Times New Roman"/>
                <a:sym typeface="Times New Roman"/>
              </a:defRPr>
            </a:lvl6pPr>
            <a:lvl7pPr marL="3200400" marR="0" lvl="6" indent="-228600" algn="l" rtl="0">
              <a:spcBef>
                <a:spcPts val="180"/>
              </a:spcBef>
              <a:spcAft>
                <a:spcPts val="0"/>
              </a:spcAft>
              <a:buClr>
                <a:schemeClr val="dk1"/>
              </a:buClr>
              <a:buSzPts val="900"/>
              <a:buFont typeface="Times New Roman"/>
              <a:buNone/>
              <a:defRPr sz="900" b="0" i="0" u="none" strike="noStrike" cap="none">
                <a:solidFill>
                  <a:schemeClr val="dk1"/>
                </a:solidFill>
                <a:latin typeface="Times New Roman"/>
                <a:ea typeface="Times New Roman"/>
                <a:cs typeface="Times New Roman"/>
                <a:sym typeface="Times New Roman"/>
              </a:defRPr>
            </a:lvl7pPr>
            <a:lvl8pPr marL="3657600" marR="0" lvl="7" indent="-228600" algn="l" rtl="0">
              <a:spcBef>
                <a:spcPts val="180"/>
              </a:spcBef>
              <a:spcAft>
                <a:spcPts val="0"/>
              </a:spcAft>
              <a:buClr>
                <a:schemeClr val="dk1"/>
              </a:buClr>
              <a:buSzPts val="900"/>
              <a:buFont typeface="Times New Roman"/>
              <a:buNone/>
              <a:defRPr sz="900" b="0" i="0" u="none" strike="noStrike" cap="none">
                <a:solidFill>
                  <a:schemeClr val="dk1"/>
                </a:solidFill>
                <a:latin typeface="Times New Roman"/>
                <a:ea typeface="Times New Roman"/>
                <a:cs typeface="Times New Roman"/>
                <a:sym typeface="Times New Roman"/>
              </a:defRPr>
            </a:lvl8pPr>
            <a:lvl9pPr marL="4114800" marR="0" lvl="8" indent="-228600" algn="l" rtl="0">
              <a:spcBef>
                <a:spcPts val="180"/>
              </a:spcBef>
              <a:spcAft>
                <a:spcPts val="180"/>
              </a:spcAft>
              <a:buClr>
                <a:schemeClr val="dk1"/>
              </a:buClr>
              <a:buSzPts val="900"/>
              <a:buFont typeface="Times New Roman"/>
              <a:buNone/>
              <a:defRPr sz="900" b="0" i="0" u="none" strike="noStrike" cap="none">
                <a:solidFill>
                  <a:schemeClr val="dk1"/>
                </a:solidFill>
                <a:latin typeface="Times New Roman"/>
                <a:ea typeface="Times New Roman"/>
                <a:cs typeface="Times New Roman"/>
                <a:sym typeface="Times New Roman"/>
              </a:defRPr>
            </a:lvl9pPr>
          </a:lstStyle>
          <a:p>
            <a:endParaRPr/>
          </a:p>
        </p:txBody>
      </p:sp>
      <p:sp>
        <p:nvSpPr>
          <p:cNvPr id="69" name="Google Shape;69;p10"/>
          <p:cNvSpPr txBox="1">
            <a:spLocks noGrp="1"/>
          </p:cNvSpPr>
          <p:nvPr>
            <p:ph type="dt" idx="10"/>
          </p:nvPr>
        </p:nvSpPr>
        <p:spPr>
          <a:xfrm>
            <a:off x="457200" y="6245225"/>
            <a:ext cx="2133600" cy="476250"/>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14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70" name="Google Shape;70;p10"/>
          <p:cNvSpPr txBox="1">
            <a:spLocks noGrp="1"/>
          </p:cNvSpPr>
          <p:nvPr>
            <p:ph type="ftr" idx="11"/>
          </p:nvPr>
        </p:nvSpPr>
        <p:spPr>
          <a:xfrm>
            <a:off x="3124200" y="6245225"/>
            <a:ext cx="2895600" cy="476250"/>
          </a:xfrm>
          <a:prstGeom prst="rect">
            <a:avLst/>
          </a:prstGeom>
          <a:noFill/>
          <a:ln>
            <a:noFill/>
          </a:ln>
        </p:spPr>
        <p:txBody>
          <a:bodyPr spcFirstLastPara="1" wrap="square" lIns="91425" tIns="91425" rIns="91425" bIns="91425" anchor="t" anchorCtr="0"/>
          <a:lstStyle>
            <a:lvl1pPr marR="0" lvl="0" algn="ctr" rtl="0">
              <a:spcBef>
                <a:spcPts val="0"/>
              </a:spcBef>
              <a:spcAft>
                <a:spcPts val="0"/>
              </a:spcAft>
              <a:buSzPts val="1400"/>
              <a:buNone/>
              <a:defRPr sz="1400">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71" name="Google Shape;71;p10"/>
          <p:cNvSpPr txBox="1">
            <a:spLocks noGrp="1"/>
          </p:cNvSpPr>
          <p:nvPr>
            <p:ph type="sldNum" idx="12"/>
          </p:nvPr>
        </p:nvSpPr>
        <p:spPr>
          <a:xfrm>
            <a:off x="6553200" y="6400800"/>
            <a:ext cx="2133600" cy="320675"/>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spcAft>
                <a:spcPts val="0"/>
              </a:spcAft>
              <a:buNone/>
              <a:defRPr sz="1400">
                <a:solidFill>
                  <a:schemeClr val="dk1"/>
                </a:solidFill>
                <a:latin typeface="Arial"/>
                <a:ea typeface="Arial"/>
                <a:cs typeface="Arial"/>
                <a:sym typeface="Arial"/>
              </a:defRPr>
            </a:lvl1pPr>
            <a:lvl2pPr marL="0" marR="0" lvl="1" indent="0" algn="r" rtl="0">
              <a:spcBef>
                <a:spcPts val="0"/>
              </a:spcBef>
              <a:spcAft>
                <a:spcPts val="0"/>
              </a:spcAft>
              <a:buNone/>
              <a:defRPr sz="1400">
                <a:solidFill>
                  <a:schemeClr val="dk1"/>
                </a:solidFill>
                <a:latin typeface="Arial"/>
                <a:ea typeface="Arial"/>
                <a:cs typeface="Arial"/>
                <a:sym typeface="Arial"/>
              </a:defRPr>
            </a:lvl2pPr>
            <a:lvl3pPr marL="0" marR="0" lvl="2" indent="0" algn="r" rtl="0">
              <a:spcBef>
                <a:spcPts val="0"/>
              </a:spcBef>
              <a:spcAft>
                <a:spcPts val="0"/>
              </a:spcAft>
              <a:buNone/>
              <a:defRPr sz="1400">
                <a:solidFill>
                  <a:schemeClr val="dk1"/>
                </a:solidFill>
                <a:latin typeface="Arial"/>
                <a:ea typeface="Arial"/>
                <a:cs typeface="Arial"/>
                <a:sym typeface="Arial"/>
              </a:defRPr>
            </a:lvl3pPr>
            <a:lvl4pPr marL="0" marR="0" lvl="3" indent="0" algn="r" rtl="0">
              <a:spcBef>
                <a:spcPts val="0"/>
              </a:spcBef>
              <a:spcAft>
                <a:spcPts val="0"/>
              </a:spcAft>
              <a:buNone/>
              <a:defRPr sz="1400">
                <a:solidFill>
                  <a:schemeClr val="dk1"/>
                </a:solidFill>
                <a:latin typeface="Arial"/>
                <a:ea typeface="Arial"/>
                <a:cs typeface="Arial"/>
                <a:sym typeface="Arial"/>
              </a:defRPr>
            </a:lvl4pPr>
            <a:lvl5pPr marL="0" marR="0" lvl="4" indent="0" algn="r" rtl="0">
              <a:spcBef>
                <a:spcPts val="0"/>
              </a:spcBef>
              <a:spcAft>
                <a:spcPts val="0"/>
              </a:spcAft>
              <a:buNone/>
              <a:defRPr sz="1400">
                <a:solidFill>
                  <a:schemeClr val="dk1"/>
                </a:solidFill>
                <a:latin typeface="Arial"/>
                <a:ea typeface="Arial"/>
                <a:cs typeface="Arial"/>
                <a:sym typeface="Arial"/>
              </a:defRPr>
            </a:lvl5pPr>
            <a:lvl6pPr marL="0" marR="0" lvl="5" indent="0" algn="r" rtl="0">
              <a:spcBef>
                <a:spcPts val="0"/>
              </a:spcBef>
              <a:spcAft>
                <a:spcPts val="0"/>
              </a:spcAft>
              <a:buNone/>
              <a:defRPr sz="1400">
                <a:solidFill>
                  <a:schemeClr val="dk1"/>
                </a:solidFill>
                <a:latin typeface="Arial"/>
                <a:ea typeface="Arial"/>
                <a:cs typeface="Arial"/>
                <a:sym typeface="Arial"/>
              </a:defRPr>
            </a:lvl6pPr>
            <a:lvl7pPr marL="0" marR="0" lvl="6" indent="0" algn="r" rtl="0">
              <a:spcBef>
                <a:spcPts val="0"/>
              </a:spcBef>
              <a:spcAft>
                <a:spcPts val="0"/>
              </a:spcAft>
              <a:buNone/>
              <a:defRPr sz="1400">
                <a:solidFill>
                  <a:schemeClr val="dk1"/>
                </a:solidFill>
                <a:latin typeface="Arial"/>
                <a:ea typeface="Arial"/>
                <a:cs typeface="Arial"/>
                <a:sym typeface="Arial"/>
              </a:defRPr>
            </a:lvl7pPr>
            <a:lvl8pPr marL="0" marR="0" lvl="7" indent="0" algn="r" rtl="0">
              <a:spcBef>
                <a:spcPts val="0"/>
              </a:spcBef>
              <a:spcAft>
                <a:spcPts val="0"/>
              </a:spcAft>
              <a:buNone/>
              <a:defRPr sz="1400">
                <a:solidFill>
                  <a:schemeClr val="dk1"/>
                </a:solidFill>
                <a:latin typeface="Arial"/>
                <a:ea typeface="Arial"/>
                <a:cs typeface="Arial"/>
                <a:sym typeface="Arial"/>
              </a:defRPr>
            </a:lvl8pPr>
            <a:lvl9pPr marL="0" marR="0" lvl="8" indent="0" algn="r" rtl="0">
              <a:spcBef>
                <a:spcPts val="0"/>
              </a:spcBef>
              <a:spcAft>
                <a:spcPts val="0"/>
              </a:spcAft>
              <a:buNone/>
              <a:defRPr sz="1400">
                <a:solidFill>
                  <a:schemeClr val="dk1"/>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457200" y="274638"/>
            <a:ext cx="8229600" cy="639762"/>
          </a:xfrm>
          <a:prstGeom prst="rect">
            <a:avLst/>
          </a:prstGeom>
          <a:noFill/>
          <a:ln>
            <a:noFill/>
          </a:ln>
        </p:spPr>
        <p:txBody>
          <a:bodyPr spcFirstLastPara="1" wrap="square" lIns="91425" tIns="91425" rIns="91425" bIns="91425" anchor="ctr" anchorCtr="0"/>
          <a:lstStyle>
            <a:lvl1pPr marR="0" lvl="0" algn="l" rtl="0">
              <a:spcBef>
                <a:spcPts val="0"/>
              </a:spcBef>
              <a:spcAft>
                <a:spcPts val="0"/>
              </a:spcAft>
              <a:buSzPts val="1400"/>
              <a:buNone/>
              <a:defRPr sz="3200" b="1" i="0" u="none" strike="noStrike" cap="none">
                <a:solidFill>
                  <a:srgbClr val="FF0000"/>
                </a:solidFill>
                <a:latin typeface="Arial"/>
                <a:ea typeface="Arial"/>
                <a:cs typeface="Arial"/>
                <a:sym typeface="Arial"/>
              </a:defRPr>
            </a:lvl1pPr>
            <a:lvl2pPr marR="0" lvl="1" algn="l" rtl="0">
              <a:spcBef>
                <a:spcPts val="0"/>
              </a:spcBef>
              <a:spcAft>
                <a:spcPts val="0"/>
              </a:spcAft>
              <a:buSzPts val="1400"/>
              <a:buNone/>
              <a:defRPr sz="3200" b="1" i="0" u="none" strike="noStrike" cap="none">
                <a:solidFill>
                  <a:srgbClr val="FF0000"/>
                </a:solidFill>
                <a:latin typeface="Arial"/>
                <a:ea typeface="Arial"/>
                <a:cs typeface="Arial"/>
                <a:sym typeface="Arial"/>
              </a:defRPr>
            </a:lvl2pPr>
            <a:lvl3pPr marR="0" lvl="2" algn="l" rtl="0">
              <a:spcBef>
                <a:spcPts val="0"/>
              </a:spcBef>
              <a:spcAft>
                <a:spcPts val="0"/>
              </a:spcAft>
              <a:buSzPts val="1400"/>
              <a:buNone/>
              <a:defRPr sz="3200" b="1" i="0" u="none" strike="noStrike" cap="none">
                <a:solidFill>
                  <a:srgbClr val="FF0000"/>
                </a:solidFill>
                <a:latin typeface="Arial"/>
                <a:ea typeface="Arial"/>
                <a:cs typeface="Arial"/>
                <a:sym typeface="Arial"/>
              </a:defRPr>
            </a:lvl3pPr>
            <a:lvl4pPr marR="0" lvl="3" algn="l" rtl="0">
              <a:spcBef>
                <a:spcPts val="0"/>
              </a:spcBef>
              <a:spcAft>
                <a:spcPts val="0"/>
              </a:spcAft>
              <a:buSzPts val="1400"/>
              <a:buNone/>
              <a:defRPr sz="3200" b="1" i="0" u="none" strike="noStrike" cap="none">
                <a:solidFill>
                  <a:srgbClr val="FF0000"/>
                </a:solidFill>
                <a:latin typeface="Arial"/>
                <a:ea typeface="Arial"/>
                <a:cs typeface="Arial"/>
                <a:sym typeface="Arial"/>
              </a:defRPr>
            </a:lvl4pPr>
            <a:lvl5pPr marR="0" lvl="4" algn="l" rtl="0">
              <a:spcBef>
                <a:spcPts val="0"/>
              </a:spcBef>
              <a:spcAft>
                <a:spcPts val="0"/>
              </a:spcAft>
              <a:buSzPts val="1400"/>
              <a:buNone/>
              <a:defRPr sz="3200" b="1" i="0" u="none" strike="noStrike" cap="none">
                <a:solidFill>
                  <a:srgbClr val="FF0000"/>
                </a:solidFill>
                <a:latin typeface="Arial"/>
                <a:ea typeface="Arial"/>
                <a:cs typeface="Arial"/>
                <a:sym typeface="Arial"/>
              </a:defRPr>
            </a:lvl5pPr>
            <a:lvl6pPr marR="0" lvl="5" algn="l" rtl="0">
              <a:spcBef>
                <a:spcPts val="0"/>
              </a:spcBef>
              <a:spcAft>
                <a:spcPts val="0"/>
              </a:spcAft>
              <a:buSzPts val="1400"/>
              <a:buNone/>
              <a:defRPr sz="3200" b="1" i="0" u="none" strike="noStrike" cap="none">
                <a:solidFill>
                  <a:srgbClr val="FF0000"/>
                </a:solidFill>
                <a:latin typeface="Arial"/>
                <a:ea typeface="Arial"/>
                <a:cs typeface="Arial"/>
                <a:sym typeface="Arial"/>
              </a:defRPr>
            </a:lvl6pPr>
            <a:lvl7pPr marR="0" lvl="6" algn="l" rtl="0">
              <a:spcBef>
                <a:spcPts val="0"/>
              </a:spcBef>
              <a:spcAft>
                <a:spcPts val="0"/>
              </a:spcAft>
              <a:buSzPts val="1400"/>
              <a:buNone/>
              <a:defRPr sz="3200" b="1" i="0" u="none" strike="noStrike" cap="none">
                <a:solidFill>
                  <a:srgbClr val="FF0000"/>
                </a:solidFill>
                <a:latin typeface="Arial"/>
                <a:ea typeface="Arial"/>
                <a:cs typeface="Arial"/>
                <a:sym typeface="Arial"/>
              </a:defRPr>
            </a:lvl7pPr>
            <a:lvl8pPr marR="0" lvl="7" algn="l" rtl="0">
              <a:spcBef>
                <a:spcPts val="0"/>
              </a:spcBef>
              <a:spcAft>
                <a:spcPts val="0"/>
              </a:spcAft>
              <a:buSzPts val="1400"/>
              <a:buNone/>
              <a:defRPr sz="3200" b="1" i="0" u="none" strike="noStrike" cap="none">
                <a:solidFill>
                  <a:srgbClr val="FF0000"/>
                </a:solidFill>
                <a:latin typeface="Arial"/>
                <a:ea typeface="Arial"/>
                <a:cs typeface="Arial"/>
                <a:sym typeface="Arial"/>
              </a:defRPr>
            </a:lvl8pPr>
            <a:lvl9pPr marR="0" lvl="8" algn="l" rtl="0">
              <a:spcBef>
                <a:spcPts val="0"/>
              </a:spcBef>
              <a:spcAft>
                <a:spcPts val="0"/>
              </a:spcAft>
              <a:buSzPts val="1400"/>
              <a:buNone/>
              <a:defRPr sz="3200" b="1" i="0" u="none" strike="noStrike" cap="none">
                <a:solidFill>
                  <a:srgbClr val="FF0000"/>
                </a:solidFill>
                <a:latin typeface="Arial"/>
                <a:ea typeface="Arial"/>
                <a:cs typeface="Arial"/>
                <a:sym typeface="Arial"/>
              </a:defRPr>
            </a:lvl9pPr>
          </a:lstStyle>
          <a:p>
            <a:endParaRPr/>
          </a:p>
        </p:txBody>
      </p:sp>
      <p:sp>
        <p:nvSpPr>
          <p:cNvPr id="11" name="Google Shape;11;p1"/>
          <p:cNvSpPr txBox="1">
            <a:spLocks noGrp="1"/>
          </p:cNvSpPr>
          <p:nvPr>
            <p:ph type="body" idx="1"/>
          </p:nvPr>
        </p:nvSpPr>
        <p:spPr>
          <a:xfrm>
            <a:off x="457200" y="1143000"/>
            <a:ext cx="8229600" cy="4983163"/>
          </a:xfrm>
          <a:prstGeom prst="rect">
            <a:avLst/>
          </a:prstGeom>
          <a:noFill/>
          <a:ln>
            <a:noFill/>
          </a:ln>
        </p:spPr>
        <p:txBody>
          <a:bodyPr spcFirstLastPara="1" wrap="square" lIns="91425" tIns="91425" rIns="91425" bIns="91425" anchor="t" anchorCtr="0"/>
          <a:lstStyle>
            <a:lvl1pPr marL="457200" marR="0" lvl="0" indent="-355600" algn="l" rtl="0">
              <a:spcBef>
                <a:spcPts val="400"/>
              </a:spcBef>
              <a:spcAft>
                <a:spcPts val="0"/>
              </a:spcAft>
              <a:buClr>
                <a:srgbClr val="FF0000"/>
              </a:buClr>
              <a:buSzPts val="2000"/>
              <a:buFont typeface="Arial"/>
              <a:buChar char="•"/>
              <a:defRPr sz="2000" b="0" i="0" u="none" strike="noStrike" cap="none">
                <a:solidFill>
                  <a:schemeClr val="dk1"/>
                </a:solidFill>
                <a:latin typeface="Arial"/>
                <a:ea typeface="Arial"/>
                <a:cs typeface="Arial"/>
                <a:sym typeface="Arial"/>
              </a:defRPr>
            </a:lvl1pPr>
            <a:lvl2pPr marL="914400" marR="0" lvl="1" indent="-406400" algn="l" rtl="0">
              <a:spcBef>
                <a:spcPts val="560"/>
              </a:spcBef>
              <a:spcAft>
                <a:spcPts val="0"/>
              </a:spcAft>
              <a:buClr>
                <a:srgbClr val="FF0000"/>
              </a:buClr>
              <a:buSzPts val="2800"/>
              <a:buFont typeface="Noto Sans Symbols"/>
              <a:buChar char="✓"/>
              <a:defRPr sz="2800" b="0" i="0" u="none" strike="noStrike" cap="none">
                <a:solidFill>
                  <a:schemeClr val="dk1"/>
                </a:solidFill>
                <a:latin typeface="Arial"/>
                <a:ea typeface="Arial"/>
                <a:cs typeface="Arial"/>
                <a:sym typeface="Arial"/>
              </a:defRPr>
            </a:lvl2pPr>
            <a:lvl3pPr marL="1371600" marR="0" lvl="2" indent="-381000" algn="l" rtl="0">
              <a:spcBef>
                <a:spcPts val="560"/>
              </a:spcBef>
              <a:spcAft>
                <a:spcPts val="0"/>
              </a:spcAft>
              <a:buClr>
                <a:schemeClr val="dk1"/>
              </a:buClr>
              <a:buSzPts val="2400"/>
              <a:buFont typeface="Times New Roman"/>
              <a:buChar char="•"/>
              <a:defRPr sz="2400" b="0" i="0" u="none" strike="noStrike" cap="none">
                <a:solidFill>
                  <a:schemeClr val="dk1"/>
                </a:solidFill>
                <a:latin typeface="Times New Roman"/>
                <a:ea typeface="Times New Roman"/>
                <a:cs typeface="Times New Roman"/>
                <a:sym typeface="Times New Roman"/>
              </a:defRPr>
            </a:lvl3pPr>
            <a:lvl4pPr marL="1828800" marR="0" lvl="3" indent="-355600" algn="l" rtl="0">
              <a:spcBef>
                <a:spcPts val="48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4pPr>
            <a:lvl5pPr marL="2286000" marR="0" lvl="4"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5pPr>
            <a:lvl6pPr marL="2743200" marR="0" lvl="5"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6pPr>
            <a:lvl7pPr marL="3200400" marR="0" lvl="6"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7pPr>
            <a:lvl8pPr marL="3657600" marR="0" lvl="7" indent="-355600" algn="l" rtl="0">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8pPr>
            <a:lvl9pPr marL="4114800" marR="0" lvl="8" indent="-355600" algn="l" rtl="0">
              <a:spcBef>
                <a:spcPts val="400"/>
              </a:spcBef>
              <a:spcAft>
                <a:spcPts val="40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12" name="Google Shape;12;p1"/>
          <p:cNvSpPr txBox="1">
            <a:spLocks noGrp="1"/>
          </p:cNvSpPr>
          <p:nvPr>
            <p:ph type="dt" idx="10"/>
          </p:nvPr>
        </p:nvSpPr>
        <p:spPr>
          <a:xfrm>
            <a:off x="457200" y="6245225"/>
            <a:ext cx="2133600" cy="476250"/>
          </a:xfrm>
          <a:prstGeom prst="rect">
            <a:avLst/>
          </a:prstGeom>
          <a:noFill/>
          <a:ln>
            <a:noFill/>
          </a:ln>
        </p:spPr>
        <p:txBody>
          <a:bodyPr spcFirstLastPara="1" wrap="square" lIns="91425" tIns="91425" rIns="91425" bIns="91425" anchor="t" anchorCtr="0"/>
          <a:lstStyle>
            <a:lvl1pPr marR="0" lvl="0" algn="l" rtl="0">
              <a:spcBef>
                <a:spcPts val="0"/>
              </a:spcBef>
              <a:spcAft>
                <a:spcPts val="0"/>
              </a:spcAft>
              <a:buSzPts val="1400"/>
              <a:buNone/>
              <a:defRPr sz="14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3" name="Google Shape;13;p1"/>
          <p:cNvSpPr txBox="1">
            <a:spLocks noGrp="1"/>
          </p:cNvSpPr>
          <p:nvPr>
            <p:ph type="ftr" idx="11"/>
          </p:nvPr>
        </p:nvSpPr>
        <p:spPr>
          <a:xfrm>
            <a:off x="3124200" y="6245225"/>
            <a:ext cx="2895600" cy="476250"/>
          </a:xfrm>
          <a:prstGeom prst="rect">
            <a:avLst/>
          </a:prstGeom>
          <a:noFill/>
          <a:ln>
            <a:noFill/>
          </a:ln>
        </p:spPr>
        <p:txBody>
          <a:bodyPr spcFirstLastPara="1" wrap="square" lIns="91425" tIns="91425" rIns="91425" bIns="91425" anchor="t" anchorCtr="0"/>
          <a:lstStyle>
            <a:lvl1pPr marR="0" lvl="0" algn="ctr" rtl="0">
              <a:spcBef>
                <a:spcPts val="0"/>
              </a:spcBef>
              <a:spcAft>
                <a:spcPts val="0"/>
              </a:spcAft>
              <a:buSzPts val="1400"/>
              <a:buNone/>
              <a:defRPr sz="1400" b="0" i="0" u="none" strike="noStrike" cap="none">
                <a:solidFill>
                  <a:schemeClr val="dk1"/>
                </a:solidFill>
                <a:latin typeface="Arial"/>
                <a:ea typeface="Arial"/>
                <a:cs typeface="Arial"/>
                <a:sym typeface="Arial"/>
              </a:defRPr>
            </a:lvl1pPr>
            <a:lvl2pPr marR="0" lvl="1" algn="l" rtl="0">
              <a:spcBef>
                <a:spcPts val="0"/>
              </a:spcBef>
              <a:spcAft>
                <a:spcPts val="0"/>
              </a:spcAft>
              <a:buSzPts val="1400"/>
              <a:buNone/>
              <a:defRPr sz="1800" b="0" i="0" u="none" strike="noStrike" cap="none">
                <a:solidFill>
                  <a:schemeClr val="dk1"/>
                </a:solidFill>
                <a:latin typeface="Arial"/>
                <a:ea typeface="Arial"/>
                <a:cs typeface="Arial"/>
                <a:sym typeface="Arial"/>
              </a:defRPr>
            </a:lvl2pPr>
            <a:lvl3pPr marR="0" lvl="2" algn="l" rtl="0">
              <a:spcBef>
                <a:spcPts val="0"/>
              </a:spcBef>
              <a:spcAft>
                <a:spcPts val="0"/>
              </a:spcAft>
              <a:buSzPts val="1400"/>
              <a:buNone/>
              <a:defRPr sz="1800" b="0" i="0" u="none" strike="noStrike" cap="none">
                <a:solidFill>
                  <a:schemeClr val="dk1"/>
                </a:solidFill>
                <a:latin typeface="Arial"/>
                <a:ea typeface="Arial"/>
                <a:cs typeface="Arial"/>
                <a:sym typeface="Arial"/>
              </a:defRPr>
            </a:lvl3pPr>
            <a:lvl4pPr marR="0" lvl="3" algn="l" rtl="0">
              <a:spcBef>
                <a:spcPts val="0"/>
              </a:spcBef>
              <a:spcAft>
                <a:spcPts val="0"/>
              </a:spcAft>
              <a:buSzPts val="1400"/>
              <a:buNone/>
              <a:defRPr sz="1800" b="0" i="0" u="none" strike="noStrike" cap="none">
                <a:solidFill>
                  <a:schemeClr val="dk1"/>
                </a:solidFill>
                <a:latin typeface="Arial"/>
                <a:ea typeface="Arial"/>
                <a:cs typeface="Arial"/>
                <a:sym typeface="Arial"/>
              </a:defRPr>
            </a:lvl4pPr>
            <a:lvl5pPr marR="0" lvl="4" algn="l" rtl="0">
              <a:spcBef>
                <a:spcPts val="0"/>
              </a:spcBef>
              <a:spcAft>
                <a:spcPts val="0"/>
              </a:spcAft>
              <a:buSzPts val="1400"/>
              <a:buNone/>
              <a:defRPr sz="1800" b="0" i="0" u="none" strike="noStrike" cap="none">
                <a:solidFill>
                  <a:schemeClr val="dk1"/>
                </a:solidFill>
                <a:latin typeface="Arial"/>
                <a:ea typeface="Arial"/>
                <a:cs typeface="Arial"/>
                <a:sym typeface="Arial"/>
              </a:defRPr>
            </a:lvl5pPr>
            <a:lvl6pPr marR="0" lvl="5" algn="l" rtl="0">
              <a:spcBef>
                <a:spcPts val="0"/>
              </a:spcBef>
              <a:spcAft>
                <a:spcPts val="0"/>
              </a:spcAft>
              <a:buSzPts val="1400"/>
              <a:buNone/>
              <a:defRPr sz="1800" b="0" i="0" u="none" strike="noStrike" cap="none">
                <a:solidFill>
                  <a:schemeClr val="dk1"/>
                </a:solidFill>
                <a:latin typeface="Arial"/>
                <a:ea typeface="Arial"/>
                <a:cs typeface="Arial"/>
                <a:sym typeface="Arial"/>
              </a:defRPr>
            </a:lvl6pPr>
            <a:lvl7pPr marR="0" lvl="6" algn="l" rtl="0">
              <a:spcBef>
                <a:spcPts val="0"/>
              </a:spcBef>
              <a:spcAft>
                <a:spcPts val="0"/>
              </a:spcAft>
              <a:buSzPts val="1400"/>
              <a:buNone/>
              <a:defRPr sz="1800" b="0" i="0" u="none" strike="noStrike" cap="none">
                <a:solidFill>
                  <a:schemeClr val="dk1"/>
                </a:solidFill>
                <a:latin typeface="Arial"/>
                <a:ea typeface="Arial"/>
                <a:cs typeface="Arial"/>
                <a:sym typeface="Arial"/>
              </a:defRPr>
            </a:lvl7pPr>
            <a:lvl8pPr marR="0" lvl="7" algn="l" rtl="0">
              <a:spcBef>
                <a:spcPts val="0"/>
              </a:spcBef>
              <a:spcAft>
                <a:spcPts val="0"/>
              </a:spcAft>
              <a:buSzPts val="1400"/>
              <a:buNone/>
              <a:defRPr sz="1800" b="0" i="0" u="none" strike="noStrike" cap="none">
                <a:solidFill>
                  <a:schemeClr val="dk1"/>
                </a:solidFill>
                <a:latin typeface="Arial"/>
                <a:ea typeface="Arial"/>
                <a:cs typeface="Arial"/>
                <a:sym typeface="Arial"/>
              </a:defRPr>
            </a:lvl8pPr>
            <a:lvl9pPr marR="0" lvl="8" algn="l" rtl="0">
              <a:spcBef>
                <a:spcPts val="0"/>
              </a:spcBef>
              <a:spcAft>
                <a:spcPts val="0"/>
              </a:spcAft>
              <a:buSzPts val="1400"/>
              <a:buNone/>
              <a:defRPr sz="1800" b="0" i="0" u="none" strike="noStrike" cap="none">
                <a:solidFill>
                  <a:schemeClr val="dk1"/>
                </a:solidFill>
                <a:latin typeface="Arial"/>
                <a:ea typeface="Arial"/>
                <a:cs typeface="Arial"/>
                <a:sym typeface="Arial"/>
              </a:defRPr>
            </a:lvl9pPr>
          </a:lstStyle>
          <a:p>
            <a:endParaRPr/>
          </a:p>
        </p:txBody>
      </p:sp>
      <p:sp>
        <p:nvSpPr>
          <p:cNvPr id="14" name="Google Shape;14;p1"/>
          <p:cNvSpPr txBox="1">
            <a:spLocks noGrp="1"/>
          </p:cNvSpPr>
          <p:nvPr>
            <p:ph type="sldNum" idx="12"/>
          </p:nvPr>
        </p:nvSpPr>
        <p:spPr>
          <a:xfrm>
            <a:off x="6553200" y="6400800"/>
            <a:ext cx="2133600" cy="320675"/>
          </a:xfrm>
          <a:prstGeom prst="rect">
            <a:avLst/>
          </a:prstGeom>
          <a:noFill/>
          <a:ln>
            <a:noFill/>
          </a:ln>
        </p:spPr>
        <p:txBody>
          <a:bodyPr spcFirstLastPara="1" wrap="square" lIns="91425" tIns="45700" rIns="91425" bIns="45700" anchor="t" anchorCtr="0">
            <a:noAutofit/>
          </a:bodyPr>
          <a:lstStyle>
            <a:lvl1pPr marL="0" marR="0" lvl="0" indent="0" algn="r" rtl="0">
              <a:spcBef>
                <a:spcPts val="0"/>
              </a:spcBef>
              <a:spcAft>
                <a:spcPts val="0"/>
              </a:spcAft>
              <a:buNone/>
              <a:defRPr sz="1400" b="0" i="0" u="none" strike="noStrike" cap="none">
                <a:solidFill>
                  <a:schemeClr val="dk1"/>
                </a:solidFill>
                <a:latin typeface="Arial"/>
                <a:ea typeface="Arial"/>
                <a:cs typeface="Arial"/>
                <a:sym typeface="Arial"/>
              </a:defRPr>
            </a:lvl1pPr>
            <a:lvl2pPr marL="0" marR="0" lvl="1" indent="0" algn="r" rtl="0">
              <a:spcBef>
                <a:spcPts val="0"/>
              </a:spcBef>
              <a:spcAft>
                <a:spcPts val="0"/>
              </a:spcAft>
              <a:buNone/>
              <a:defRPr sz="1400" b="0" i="0" u="none" strike="noStrike" cap="none">
                <a:solidFill>
                  <a:schemeClr val="dk1"/>
                </a:solidFill>
                <a:latin typeface="Arial"/>
                <a:ea typeface="Arial"/>
                <a:cs typeface="Arial"/>
                <a:sym typeface="Arial"/>
              </a:defRPr>
            </a:lvl2pPr>
            <a:lvl3pPr marL="0" marR="0" lvl="2" indent="0" algn="r" rtl="0">
              <a:spcBef>
                <a:spcPts val="0"/>
              </a:spcBef>
              <a:spcAft>
                <a:spcPts val="0"/>
              </a:spcAft>
              <a:buNone/>
              <a:defRPr sz="1400" b="0" i="0" u="none" strike="noStrike" cap="none">
                <a:solidFill>
                  <a:schemeClr val="dk1"/>
                </a:solidFill>
                <a:latin typeface="Arial"/>
                <a:ea typeface="Arial"/>
                <a:cs typeface="Arial"/>
                <a:sym typeface="Arial"/>
              </a:defRPr>
            </a:lvl3pPr>
            <a:lvl4pPr marL="0" marR="0" lvl="3" indent="0" algn="r" rtl="0">
              <a:spcBef>
                <a:spcPts val="0"/>
              </a:spcBef>
              <a:spcAft>
                <a:spcPts val="0"/>
              </a:spcAft>
              <a:buNone/>
              <a:defRPr sz="1400" b="0" i="0" u="none" strike="noStrike" cap="none">
                <a:solidFill>
                  <a:schemeClr val="dk1"/>
                </a:solidFill>
                <a:latin typeface="Arial"/>
                <a:ea typeface="Arial"/>
                <a:cs typeface="Arial"/>
                <a:sym typeface="Arial"/>
              </a:defRPr>
            </a:lvl4pPr>
            <a:lvl5pPr marL="0" marR="0" lvl="4" indent="0" algn="r" rtl="0">
              <a:spcBef>
                <a:spcPts val="0"/>
              </a:spcBef>
              <a:spcAft>
                <a:spcPts val="0"/>
              </a:spcAft>
              <a:buNone/>
              <a:defRPr sz="1400" b="0" i="0" u="none" strike="noStrike" cap="none">
                <a:solidFill>
                  <a:schemeClr val="dk1"/>
                </a:solidFill>
                <a:latin typeface="Arial"/>
                <a:ea typeface="Arial"/>
                <a:cs typeface="Arial"/>
                <a:sym typeface="Arial"/>
              </a:defRPr>
            </a:lvl5pPr>
            <a:lvl6pPr marL="0" marR="0" lvl="5" indent="0" algn="r" rtl="0">
              <a:spcBef>
                <a:spcPts val="0"/>
              </a:spcBef>
              <a:spcAft>
                <a:spcPts val="0"/>
              </a:spcAft>
              <a:buNone/>
              <a:defRPr sz="1400" b="0" i="0" u="none" strike="noStrike" cap="none">
                <a:solidFill>
                  <a:schemeClr val="dk1"/>
                </a:solidFill>
                <a:latin typeface="Arial"/>
                <a:ea typeface="Arial"/>
                <a:cs typeface="Arial"/>
                <a:sym typeface="Arial"/>
              </a:defRPr>
            </a:lvl6pPr>
            <a:lvl7pPr marL="0" marR="0" lvl="6" indent="0" algn="r" rtl="0">
              <a:spcBef>
                <a:spcPts val="0"/>
              </a:spcBef>
              <a:spcAft>
                <a:spcPts val="0"/>
              </a:spcAft>
              <a:buNone/>
              <a:defRPr sz="1400" b="0" i="0" u="none" strike="noStrike" cap="none">
                <a:solidFill>
                  <a:schemeClr val="dk1"/>
                </a:solidFill>
                <a:latin typeface="Arial"/>
                <a:ea typeface="Arial"/>
                <a:cs typeface="Arial"/>
                <a:sym typeface="Arial"/>
              </a:defRPr>
            </a:lvl7pPr>
            <a:lvl8pPr marL="0" marR="0" lvl="7" indent="0" algn="r" rtl="0">
              <a:spcBef>
                <a:spcPts val="0"/>
              </a:spcBef>
              <a:spcAft>
                <a:spcPts val="0"/>
              </a:spcAft>
              <a:buNone/>
              <a:defRPr sz="1400" b="0" i="0" u="none" strike="noStrike" cap="none">
                <a:solidFill>
                  <a:schemeClr val="dk1"/>
                </a:solidFill>
                <a:latin typeface="Arial"/>
                <a:ea typeface="Arial"/>
                <a:cs typeface="Arial"/>
                <a:sym typeface="Arial"/>
              </a:defRPr>
            </a:lvl8pPr>
            <a:lvl9pPr marL="0" marR="0" lvl="8" indent="0" algn="r" rtl="0">
              <a:spcBef>
                <a:spcPts val="0"/>
              </a:spcBef>
              <a:spcAft>
                <a:spcPts val="0"/>
              </a:spcAft>
              <a:buNone/>
              <a:defRPr sz="1400" b="0" i="0" u="none" strike="noStrike" cap="none">
                <a:solidFill>
                  <a:schemeClr val="dk1"/>
                </a:solidFill>
                <a:latin typeface="Arial"/>
                <a:ea typeface="Arial"/>
                <a:cs typeface="Arial"/>
                <a:sym typeface="Arial"/>
              </a:defRPr>
            </a:lvl9pPr>
          </a:lstStyle>
          <a:p>
            <a:pPr marL="0" lvl="0" indent="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3.png"/></Relationships>
</file>

<file path=ppt/slides/_rels/slide12.xml.rels><?xml version="1.0" encoding="UTF-8" standalone="yes"?>
<Relationships xmlns="http://schemas.openxmlformats.org/package/2006/relationships"><Relationship Id="rId8" Type="http://schemas.openxmlformats.org/officeDocument/2006/relationships/image" Target="../media/image28.gif"/><Relationship Id="rId3" Type="http://schemas.openxmlformats.org/officeDocument/2006/relationships/image" Target="../media/image23.png"/><Relationship Id="rId7" Type="http://schemas.openxmlformats.org/officeDocument/2006/relationships/image" Target="../media/image27.gif"/><Relationship Id="rId2" Type="http://schemas.openxmlformats.org/officeDocument/2006/relationships/notesSlide" Target="../notesSlides/notesSlide12.xml"/><Relationship Id="rId1" Type="http://schemas.openxmlformats.org/officeDocument/2006/relationships/slideLayout" Target="../slideLayouts/slideLayout3.xml"/><Relationship Id="rId6" Type="http://schemas.openxmlformats.org/officeDocument/2006/relationships/image" Target="../media/image26.gif"/><Relationship Id="rId5" Type="http://schemas.openxmlformats.org/officeDocument/2006/relationships/image" Target="../media/image25.gif"/><Relationship Id="rId4" Type="http://schemas.openxmlformats.org/officeDocument/2006/relationships/image" Target="../media/image24.gif"/></Relationships>
</file>

<file path=ppt/slides/_rels/slide13.xml.rels><?xml version="1.0" encoding="UTF-8" standalone="yes"?>
<Relationships xmlns="http://schemas.openxmlformats.org/package/2006/relationships"><Relationship Id="rId8" Type="http://schemas.openxmlformats.org/officeDocument/2006/relationships/image" Target="../media/image32.gif"/><Relationship Id="rId3" Type="http://schemas.openxmlformats.org/officeDocument/2006/relationships/image" Target="../media/image23.png"/><Relationship Id="rId7" Type="http://schemas.openxmlformats.org/officeDocument/2006/relationships/image" Target="../media/image31.gif"/><Relationship Id="rId2" Type="http://schemas.openxmlformats.org/officeDocument/2006/relationships/notesSlide" Target="../notesSlides/notesSlide13.xml"/><Relationship Id="rId1" Type="http://schemas.openxmlformats.org/officeDocument/2006/relationships/slideLayout" Target="../slideLayouts/slideLayout3.xml"/><Relationship Id="rId6" Type="http://schemas.openxmlformats.org/officeDocument/2006/relationships/image" Target="../media/image30.gif"/><Relationship Id="rId11" Type="http://schemas.openxmlformats.org/officeDocument/2006/relationships/image" Target="../media/image35.gif"/><Relationship Id="rId5" Type="http://schemas.openxmlformats.org/officeDocument/2006/relationships/image" Target="../media/image29.gif"/><Relationship Id="rId10" Type="http://schemas.openxmlformats.org/officeDocument/2006/relationships/image" Target="../media/image34.gif"/><Relationship Id="rId4" Type="http://schemas.openxmlformats.org/officeDocument/2006/relationships/image" Target="../media/image28.gif"/><Relationship Id="rId9" Type="http://schemas.openxmlformats.org/officeDocument/2006/relationships/image" Target="../media/image33.gif"/></Relationships>
</file>

<file path=ppt/slides/_rels/slide14.xml.rels><?xml version="1.0" encoding="UTF-8" standalone="yes"?>
<Relationships xmlns="http://schemas.openxmlformats.org/package/2006/relationships"><Relationship Id="rId3" Type="http://schemas.openxmlformats.org/officeDocument/2006/relationships/image" Target="../media/image29.gif"/><Relationship Id="rId7" Type="http://schemas.openxmlformats.org/officeDocument/2006/relationships/image" Target="../media/image38.gif"/><Relationship Id="rId2" Type="http://schemas.openxmlformats.org/officeDocument/2006/relationships/notesSlide" Target="../notesSlides/notesSlide14.xml"/><Relationship Id="rId1" Type="http://schemas.openxmlformats.org/officeDocument/2006/relationships/slideLayout" Target="../slideLayouts/slideLayout3.xml"/><Relationship Id="rId6" Type="http://schemas.openxmlformats.org/officeDocument/2006/relationships/image" Target="../media/image37.gif"/><Relationship Id="rId5" Type="http://schemas.openxmlformats.org/officeDocument/2006/relationships/image" Target="../media/image36.gif"/><Relationship Id="rId4" Type="http://schemas.openxmlformats.org/officeDocument/2006/relationships/image" Target="../media/image35.gif"/></Relationships>
</file>

<file path=ppt/slides/_rels/slide15.xml.rels><?xml version="1.0" encoding="UTF-8" standalone="yes"?>
<Relationships xmlns="http://schemas.openxmlformats.org/package/2006/relationships"><Relationship Id="rId8" Type="http://schemas.openxmlformats.org/officeDocument/2006/relationships/image" Target="../media/image44.png"/><Relationship Id="rId3" Type="http://schemas.openxmlformats.org/officeDocument/2006/relationships/image" Target="../media/image39.png"/><Relationship Id="rId7" Type="http://schemas.openxmlformats.org/officeDocument/2006/relationships/image" Target="../media/image43.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42.png"/><Relationship Id="rId11" Type="http://schemas.openxmlformats.org/officeDocument/2006/relationships/image" Target="../media/image47.png"/><Relationship Id="rId5" Type="http://schemas.openxmlformats.org/officeDocument/2006/relationships/image" Target="../media/image41.png"/><Relationship Id="rId10" Type="http://schemas.openxmlformats.org/officeDocument/2006/relationships/image" Target="../media/image46.png"/><Relationship Id="rId4" Type="http://schemas.openxmlformats.org/officeDocument/2006/relationships/image" Target="../media/image40.png"/><Relationship Id="rId9" Type="http://schemas.openxmlformats.org/officeDocument/2006/relationships/image" Target="../media/image45.png"/></Relationships>
</file>

<file path=ppt/slides/_rels/slide16.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49.png"/></Relationships>
</file>

<file path=ppt/slides/_rels/slide17.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52.png"/><Relationship Id="rId4" Type="http://schemas.openxmlformats.org/officeDocument/2006/relationships/image" Target="../media/image51.png"/></Relationships>
</file>

<file path=ppt/slides/_rels/slide18.xml.rels><?xml version="1.0" encoding="UTF-8" standalone="yes"?>
<Relationships xmlns="http://schemas.openxmlformats.org/package/2006/relationships"><Relationship Id="rId3" Type="http://schemas.openxmlformats.org/officeDocument/2006/relationships/image" Target="../media/image53.jpg"/><Relationship Id="rId2" Type="http://schemas.openxmlformats.org/officeDocument/2006/relationships/notesSlide" Target="../notesSlides/notesSlide18.xml"/><Relationship Id="rId1" Type="http://schemas.openxmlformats.org/officeDocument/2006/relationships/slideLayout" Target="../slideLayouts/slideLayout3.xml"/><Relationship Id="rId4" Type="http://schemas.openxmlformats.org/officeDocument/2006/relationships/hyperlink" Target="https://longapalooza.github.io/ENGR222/17.Example%201.pdf" TargetMode="External"/></Relationships>
</file>

<file path=ppt/slides/_rels/slide19.xml.rels><?xml version="1.0" encoding="UTF-8" standalone="yes"?>
<Relationships xmlns="http://schemas.openxmlformats.org/package/2006/relationships"><Relationship Id="rId3" Type="http://schemas.openxmlformats.org/officeDocument/2006/relationships/hyperlink" Target="https://longapalooza.github.io/ENGR222/17.Example%202.pdf" TargetMode="External"/><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1.gif"/><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image" Target="../media/image13.gif"/><Relationship Id="rId4" Type="http://schemas.openxmlformats.org/officeDocument/2006/relationships/image" Target="../media/image12.gif"/></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3.xml"/><Relationship Id="rId6" Type="http://schemas.openxmlformats.org/officeDocument/2006/relationships/image" Target="../media/image17.gif"/><Relationship Id="rId5" Type="http://schemas.openxmlformats.org/officeDocument/2006/relationships/image" Target="../media/image16.gif"/><Relationship Id="rId4" Type="http://schemas.openxmlformats.org/officeDocument/2006/relationships/image" Target="../media/image15.gif"/></Relationships>
</file>

<file path=ppt/slides/_rels/slide9.xml.rels><?xml version="1.0" encoding="UTF-8" standalone="yes"?>
<Relationships xmlns="http://schemas.openxmlformats.org/package/2006/relationships"><Relationship Id="rId3" Type="http://schemas.openxmlformats.org/officeDocument/2006/relationships/image" Target="../media/image18.gif"/><Relationship Id="rId2" Type="http://schemas.openxmlformats.org/officeDocument/2006/relationships/notesSlide" Target="../notesSlides/notesSlide9.xml"/><Relationship Id="rId1" Type="http://schemas.openxmlformats.org/officeDocument/2006/relationships/slideLayout" Target="../slideLayouts/slideLayout3.xml"/><Relationship Id="rId5" Type="http://schemas.openxmlformats.org/officeDocument/2006/relationships/image" Target="../media/image20.gif"/><Relationship Id="rId4" Type="http://schemas.openxmlformats.org/officeDocument/2006/relationships/image" Target="../media/image19.gi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3"/>
          <p:cNvSpPr txBox="1">
            <a:spLocks noGrp="1"/>
          </p:cNvSpPr>
          <p:nvPr>
            <p:ph type="ctrTitle"/>
          </p:nvPr>
        </p:nvSpPr>
        <p:spPr>
          <a:xfrm>
            <a:off x="1600200" y="2438400"/>
            <a:ext cx="5943600" cy="2057400"/>
          </a:xfrm>
          <a:prstGeom prst="rect">
            <a:avLst/>
          </a:prstGeom>
          <a:no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sz="2800" b="1" i="0" u="none" strike="noStrike" cap="none" dirty="0">
                <a:solidFill>
                  <a:srgbClr val="C00000"/>
                </a:solidFill>
                <a:latin typeface="Arial"/>
                <a:ea typeface="Arial"/>
                <a:cs typeface="Arial"/>
                <a:sym typeface="Arial"/>
              </a:rPr>
              <a:t>Topic 17</a:t>
            </a:r>
            <a:br>
              <a:rPr lang="en-US" sz="3200" b="0" i="0" u="none" strike="noStrike" cap="none" dirty="0">
                <a:solidFill>
                  <a:srgbClr val="FF0000"/>
                </a:solidFill>
                <a:latin typeface="Arial"/>
                <a:ea typeface="Arial"/>
                <a:cs typeface="Arial"/>
                <a:sym typeface="Arial"/>
              </a:rPr>
            </a:br>
            <a:r>
              <a:rPr lang="en-US" sz="3200" b="1" i="0" u="none" strike="noStrike" cap="none" dirty="0">
                <a:solidFill>
                  <a:srgbClr val="3333FF"/>
                </a:solidFill>
                <a:latin typeface="Arial"/>
                <a:ea typeface="Arial"/>
                <a:cs typeface="Arial"/>
                <a:sym typeface="Arial"/>
              </a:rPr>
              <a:t>The Brayton Cycle</a:t>
            </a:r>
            <a:endParaRPr dirty="0"/>
          </a:p>
        </p:txBody>
      </p:sp>
      <p:sp>
        <p:nvSpPr>
          <p:cNvPr id="89" name="Google Shape;89;p13"/>
          <p:cNvSpPr txBox="1">
            <a:spLocks noGrp="1"/>
          </p:cNvSpPr>
          <p:nvPr>
            <p:ph type="subTitle" idx="1"/>
          </p:nvPr>
        </p:nvSpPr>
        <p:spPr>
          <a:xfrm>
            <a:off x="0" y="5257800"/>
            <a:ext cx="9144000" cy="762000"/>
          </a:xfrm>
          <a:prstGeom prst="rect">
            <a:avLst/>
          </a:prstGeom>
          <a:solidFill>
            <a:srgbClr val="8AC6CC"/>
          </a:solidFill>
          <a:ln>
            <a:noFill/>
          </a:ln>
        </p:spPr>
        <p:txBody>
          <a:bodyPr spcFirstLastPara="1" wrap="square" lIns="91425" tIns="45700" rIns="91425" bIns="45700" anchor="t" anchorCtr="0">
            <a:noAutofit/>
          </a:bodyPr>
          <a:lstStyle/>
          <a:p>
            <a:pPr marL="0" marR="0" lvl="0" indent="0" algn="ctr" rtl="0">
              <a:spcBef>
                <a:spcPts val="0"/>
              </a:spcBef>
              <a:spcAft>
                <a:spcPts val="0"/>
              </a:spcAft>
              <a:buClr>
                <a:srgbClr val="FF0000"/>
              </a:buClr>
              <a:buSzPts val="1800"/>
              <a:buFont typeface="Arial"/>
              <a:buNone/>
            </a:pPr>
            <a:r>
              <a:rPr lang="en-US" sz="1800" b="0" i="0" u="none" strike="noStrike" cap="none" dirty="0">
                <a:solidFill>
                  <a:srgbClr val="996633"/>
                </a:solidFill>
                <a:latin typeface="Arial"/>
                <a:ea typeface="Arial"/>
                <a:cs typeface="Arial"/>
                <a:sym typeface="Arial"/>
              </a:rPr>
              <a:t> </a:t>
            </a:r>
            <a:endParaRPr sz="1800" b="1" i="0" u="none" strike="noStrike" cap="none" dirty="0">
              <a:solidFill>
                <a:srgbClr val="996633"/>
              </a:solidFill>
              <a:latin typeface="Arial"/>
              <a:ea typeface="Arial"/>
              <a:cs typeface="Arial"/>
              <a:sym typeface="Arial"/>
            </a:endParaRPr>
          </a:p>
        </p:txBody>
      </p:sp>
      <p:sp>
        <p:nvSpPr>
          <p:cNvPr id="91" name="Google Shape;91;p13"/>
          <p:cNvSpPr/>
          <p:nvPr/>
        </p:nvSpPr>
        <p:spPr>
          <a:xfrm>
            <a:off x="0" y="304800"/>
            <a:ext cx="9144000" cy="1403350"/>
          </a:xfrm>
          <a:prstGeom prst="rect">
            <a:avLst/>
          </a:prstGeom>
          <a:solidFill>
            <a:srgbClr val="92D050"/>
          </a:solidFill>
          <a:ln>
            <a:noFill/>
          </a:ln>
        </p:spPr>
        <p:txBody>
          <a:bodyPr spcFirstLastPara="1" wrap="square" lIns="91425" tIns="45700" rIns="91425" bIns="45700" anchor="t" anchorCtr="0">
            <a:noAutofit/>
          </a:bodyPr>
          <a:lstStyle/>
          <a:p>
            <a:pPr marL="0" marR="0" lvl="0" indent="0" algn="ctr" rtl="0">
              <a:spcBef>
                <a:spcPts val="0"/>
              </a:spcBef>
              <a:spcAft>
                <a:spcPts val="0"/>
              </a:spcAft>
              <a:buNone/>
            </a:pPr>
            <a:endParaRPr sz="800" b="1" i="0" u="none" strike="noStrike" cap="none">
              <a:solidFill>
                <a:schemeClr val="lt2"/>
              </a:solidFill>
              <a:latin typeface="Arial"/>
              <a:ea typeface="Arial"/>
              <a:cs typeface="Arial"/>
              <a:sym typeface="Arial"/>
            </a:endParaRPr>
          </a:p>
          <a:p>
            <a:pPr marL="0" marR="0" lvl="0" indent="0" algn="ctr" rtl="0">
              <a:spcBef>
                <a:spcPts val="0"/>
              </a:spcBef>
              <a:spcAft>
                <a:spcPts val="0"/>
              </a:spcAft>
              <a:buNone/>
            </a:pPr>
            <a:r>
              <a:rPr lang="en-US" sz="2200" b="1" i="0" u="none" strike="noStrike" cap="none">
                <a:solidFill>
                  <a:schemeClr val="lt2"/>
                </a:solidFill>
                <a:latin typeface="Arial"/>
                <a:ea typeface="Arial"/>
                <a:cs typeface="Arial"/>
                <a:sym typeface="Arial"/>
              </a:rPr>
              <a:t>Thermodynamics: An Engineering Approach </a:t>
            </a:r>
            <a:endParaRPr sz="2200" b="1" i="0" u="none" strike="noStrike" cap="none">
              <a:solidFill>
                <a:schemeClr val="lt2"/>
              </a:solidFill>
              <a:latin typeface="Arial"/>
              <a:ea typeface="Arial"/>
              <a:cs typeface="Arial"/>
              <a:sym typeface="Arial"/>
            </a:endParaRPr>
          </a:p>
          <a:p>
            <a:pPr marL="0" marR="0" lvl="0" indent="0" algn="ctr" rtl="0">
              <a:spcBef>
                <a:spcPts val="0"/>
              </a:spcBef>
              <a:spcAft>
                <a:spcPts val="0"/>
              </a:spcAft>
              <a:buNone/>
            </a:pPr>
            <a:r>
              <a:rPr lang="en-US" sz="2000" b="1" i="0" u="none" strike="noStrike" cap="none">
                <a:solidFill>
                  <a:schemeClr val="lt2"/>
                </a:solidFill>
                <a:latin typeface="Arial"/>
                <a:ea typeface="Arial"/>
                <a:cs typeface="Arial"/>
                <a:sym typeface="Arial"/>
              </a:rPr>
              <a:t>8th Edition</a:t>
            </a:r>
            <a:br>
              <a:rPr lang="en-US" sz="2400" b="1" i="0" u="none" strike="noStrike" cap="none">
                <a:solidFill>
                  <a:schemeClr val="lt2"/>
                </a:solidFill>
                <a:latin typeface="Arial"/>
                <a:ea typeface="Arial"/>
                <a:cs typeface="Arial"/>
                <a:sym typeface="Arial"/>
              </a:rPr>
            </a:br>
            <a:r>
              <a:rPr lang="en-US" sz="1800" b="1" i="0" u="none" strike="noStrike" cap="none">
                <a:solidFill>
                  <a:schemeClr val="lt2"/>
                </a:solidFill>
                <a:latin typeface="Arial"/>
                <a:ea typeface="Arial"/>
                <a:cs typeface="Arial"/>
                <a:sym typeface="Arial"/>
              </a:rPr>
              <a:t>Yunus A. Çengel, Michael A. Boles</a:t>
            </a:r>
            <a:endParaRPr/>
          </a:p>
          <a:p>
            <a:pPr marL="0" marR="0" lvl="0" indent="0" algn="ctr" rtl="0">
              <a:spcBef>
                <a:spcPts val="0"/>
              </a:spcBef>
              <a:spcAft>
                <a:spcPts val="0"/>
              </a:spcAft>
              <a:buNone/>
            </a:pPr>
            <a:r>
              <a:rPr lang="en-US" sz="1800" b="1" i="0" u="none" strike="noStrike" cap="none">
                <a:solidFill>
                  <a:schemeClr val="lt2"/>
                </a:solidFill>
                <a:latin typeface="Arial"/>
                <a:ea typeface="Arial"/>
                <a:cs typeface="Arial"/>
                <a:sym typeface="Arial"/>
              </a:rPr>
              <a:t>McGraw-Hill, 2015</a:t>
            </a:r>
            <a:endParaRPr sz="1800" b="1" i="0" u="none" strike="noStrike" cap="none">
              <a:solidFill>
                <a:schemeClr val="lt2"/>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22"/>
          <p:cNvSpPr txBox="1">
            <a:spLocks noGrp="1"/>
          </p:cNvSpPr>
          <p:nvPr>
            <p:ph type="sldNum" idx="12"/>
          </p:nvPr>
        </p:nvSpPr>
        <p:spPr>
          <a:xfrm>
            <a:off x="6553200" y="6400800"/>
            <a:ext cx="2133600" cy="320675"/>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fld id="{00000000-1234-1234-1234-123412341234}" type="slidenum">
              <a:rPr lang="en-US" sz="1400">
                <a:solidFill>
                  <a:schemeClr val="dk1"/>
                </a:solidFill>
                <a:latin typeface="Arial"/>
                <a:ea typeface="Arial"/>
                <a:cs typeface="Arial"/>
                <a:sym typeface="Arial"/>
              </a:rPr>
              <a:t>10</a:t>
            </a:fld>
            <a:endParaRPr sz="1400">
              <a:solidFill>
                <a:schemeClr val="dk1"/>
              </a:solidFill>
              <a:latin typeface="Arial"/>
              <a:ea typeface="Arial"/>
              <a:cs typeface="Arial"/>
              <a:sym typeface="Arial"/>
            </a:endParaRPr>
          </a:p>
        </p:txBody>
      </p:sp>
      <p:sp>
        <p:nvSpPr>
          <p:cNvPr id="176" name="Google Shape;176;p22"/>
          <p:cNvSpPr/>
          <p:nvPr/>
        </p:nvSpPr>
        <p:spPr>
          <a:xfrm>
            <a:off x="381000" y="228600"/>
            <a:ext cx="5770563" cy="523875"/>
          </a:xfrm>
          <a:prstGeom prst="rect">
            <a:avLst/>
          </a:prstGeom>
          <a:solidFill>
            <a:srgbClr val="92D05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800" b="1">
                <a:solidFill>
                  <a:srgbClr val="C00000"/>
                </a:solidFill>
                <a:latin typeface="Arial"/>
                <a:ea typeface="Arial"/>
                <a:cs typeface="Arial"/>
                <a:sym typeface="Arial"/>
              </a:rPr>
              <a:t>AIR-STANDARD ASSUMPTIONS</a:t>
            </a:r>
            <a:endParaRPr/>
          </a:p>
        </p:txBody>
      </p:sp>
      <p:sp>
        <p:nvSpPr>
          <p:cNvPr id="177" name="Google Shape;177;p22"/>
          <p:cNvSpPr/>
          <p:nvPr/>
        </p:nvSpPr>
        <p:spPr>
          <a:xfrm>
            <a:off x="4343400" y="1044575"/>
            <a:ext cx="4495800" cy="3603625"/>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None/>
            </a:pPr>
            <a:r>
              <a:rPr lang="en-US" sz="1800" b="1" u="sng">
                <a:solidFill>
                  <a:srgbClr val="CC00CC"/>
                </a:solidFill>
                <a:latin typeface="Arial"/>
                <a:ea typeface="Arial"/>
                <a:cs typeface="Arial"/>
                <a:sym typeface="Arial"/>
              </a:rPr>
              <a:t>Air-standard</a:t>
            </a:r>
            <a:r>
              <a:rPr lang="en-US" sz="1800" b="1">
                <a:solidFill>
                  <a:srgbClr val="CC00CC"/>
                </a:solidFill>
                <a:latin typeface="Arial"/>
                <a:ea typeface="Arial"/>
                <a:cs typeface="Arial"/>
                <a:sym typeface="Arial"/>
              </a:rPr>
              <a:t> assumptions</a:t>
            </a:r>
            <a:r>
              <a:rPr lang="en-US" sz="1800">
                <a:solidFill>
                  <a:srgbClr val="CC00CC"/>
                </a:solidFill>
                <a:latin typeface="Arial"/>
                <a:ea typeface="Arial"/>
                <a:cs typeface="Arial"/>
                <a:sym typeface="Arial"/>
              </a:rPr>
              <a:t>:</a:t>
            </a:r>
            <a:endParaRPr/>
          </a:p>
          <a:p>
            <a:pPr marL="342900" marR="0" lvl="0" indent="-342900" algn="l" rtl="0">
              <a:spcBef>
                <a:spcPts val="360"/>
              </a:spcBef>
              <a:spcAft>
                <a:spcPts val="0"/>
              </a:spcAft>
              <a:buClr>
                <a:srgbClr val="FF3300"/>
              </a:buClr>
              <a:buSzPts val="1800"/>
              <a:buFont typeface="Arial"/>
              <a:buAutoNum type="arabicPeriod"/>
            </a:pPr>
            <a:r>
              <a:rPr lang="en-US" sz="1800">
                <a:solidFill>
                  <a:schemeClr val="dk1"/>
                </a:solidFill>
                <a:latin typeface="Arial"/>
                <a:ea typeface="Arial"/>
                <a:cs typeface="Arial"/>
                <a:sym typeface="Arial"/>
              </a:rPr>
              <a:t>The working fluid is air, which continuously circulates in a closed loop and always behaves as an </a:t>
            </a:r>
            <a:r>
              <a:rPr lang="en-US" sz="1800" u="sng">
                <a:solidFill>
                  <a:schemeClr val="dk1"/>
                </a:solidFill>
                <a:latin typeface="Arial"/>
                <a:ea typeface="Arial"/>
                <a:cs typeface="Arial"/>
                <a:sym typeface="Arial"/>
              </a:rPr>
              <a:t>ideal gas</a:t>
            </a:r>
            <a:r>
              <a:rPr lang="en-US" sz="1800">
                <a:solidFill>
                  <a:schemeClr val="dk1"/>
                </a:solidFill>
                <a:latin typeface="Arial"/>
                <a:ea typeface="Arial"/>
                <a:cs typeface="Arial"/>
                <a:sym typeface="Arial"/>
              </a:rPr>
              <a:t>.</a:t>
            </a:r>
            <a:endParaRPr/>
          </a:p>
          <a:p>
            <a:pPr marL="342900" marR="0" lvl="0" indent="-342900" algn="l" rtl="0">
              <a:spcBef>
                <a:spcPts val="360"/>
              </a:spcBef>
              <a:spcAft>
                <a:spcPts val="0"/>
              </a:spcAft>
              <a:buClr>
                <a:srgbClr val="FF3300"/>
              </a:buClr>
              <a:buSzPts val="1800"/>
              <a:buFont typeface="Arial"/>
              <a:buAutoNum type="arabicPeriod"/>
            </a:pPr>
            <a:r>
              <a:rPr lang="en-US" sz="1800">
                <a:solidFill>
                  <a:schemeClr val="dk1"/>
                </a:solidFill>
                <a:latin typeface="Arial"/>
                <a:ea typeface="Arial"/>
                <a:cs typeface="Arial"/>
                <a:sym typeface="Arial"/>
              </a:rPr>
              <a:t>All the processes that make up the cycle are </a:t>
            </a:r>
            <a:r>
              <a:rPr lang="en-US" sz="1800" u="sng">
                <a:solidFill>
                  <a:schemeClr val="dk1"/>
                </a:solidFill>
                <a:latin typeface="Arial"/>
                <a:ea typeface="Arial"/>
                <a:cs typeface="Arial"/>
                <a:sym typeface="Arial"/>
              </a:rPr>
              <a:t>internally reversible</a:t>
            </a:r>
            <a:r>
              <a:rPr lang="en-US" sz="1800">
                <a:solidFill>
                  <a:schemeClr val="dk1"/>
                </a:solidFill>
                <a:latin typeface="Arial"/>
                <a:ea typeface="Arial"/>
                <a:cs typeface="Arial"/>
                <a:sym typeface="Arial"/>
              </a:rPr>
              <a:t>.</a:t>
            </a:r>
            <a:endParaRPr/>
          </a:p>
          <a:p>
            <a:pPr marL="342900" marR="0" lvl="0" indent="-342900" algn="l" rtl="0">
              <a:spcBef>
                <a:spcPts val="360"/>
              </a:spcBef>
              <a:spcAft>
                <a:spcPts val="0"/>
              </a:spcAft>
              <a:buClr>
                <a:srgbClr val="FF3300"/>
              </a:buClr>
              <a:buSzPts val="1800"/>
              <a:buFont typeface="Arial"/>
              <a:buAutoNum type="arabicPeriod"/>
            </a:pPr>
            <a:r>
              <a:rPr lang="en-US" sz="1800">
                <a:solidFill>
                  <a:schemeClr val="dk1"/>
                </a:solidFill>
                <a:latin typeface="Arial"/>
                <a:ea typeface="Arial"/>
                <a:cs typeface="Arial"/>
                <a:sym typeface="Arial"/>
              </a:rPr>
              <a:t>The combustion process is replaced by a heat-addition process from an external source.</a:t>
            </a:r>
            <a:endParaRPr/>
          </a:p>
          <a:p>
            <a:pPr marL="342900" marR="0" lvl="0" indent="-342900" algn="l" rtl="0">
              <a:spcBef>
                <a:spcPts val="360"/>
              </a:spcBef>
              <a:spcAft>
                <a:spcPts val="0"/>
              </a:spcAft>
              <a:buClr>
                <a:srgbClr val="FF3300"/>
              </a:buClr>
              <a:buSzPts val="1800"/>
              <a:buFont typeface="Arial"/>
              <a:buAutoNum type="arabicPeriod"/>
            </a:pPr>
            <a:r>
              <a:rPr lang="en-US" sz="1800">
                <a:solidFill>
                  <a:schemeClr val="dk1"/>
                </a:solidFill>
                <a:latin typeface="Arial"/>
                <a:ea typeface="Arial"/>
                <a:cs typeface="Arial"/>
                <a:sym typeface="Arial"/>
              </a:rPr>
              <a:t>The exhaust process is replaced by a heat-rejection process that restores the working fluid to its initial state.</a:t>
            </a:r>
            <a:endParaRPr/>
          </a:p>
        </p:txBody>
      </p:sp>
      <p:sp>
        <p:nvSpPr>
          <p:cNvPr id="178" name="Google Shape;178;p22"/>
          <p:cNvSpPr/>
          <p:nvPr/>
        </p:nvSpPr>
        <p:spPr>
          <a:xfrm>
            <a:off x="304800" y="5410200"/>
            <a:ext cx="7467600" cy="127317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b="1">
                <a:solidFill>
                  <a:srgbClr val="CC00CC"/>
                </a:solidFill>
                <a:latin typeface="Arial"/>
                <a:ea typeface="Arial"/>
                <a:cs typeface="Arial"/>
                <a:sym typeface="Arial"/>
              </a:rPr>
              <a:t>Cold-air-standard assumptions</a:t>
            </a:r>
            <a:r>
              <a:rPr lang="en-US" sz="1800">
                <a:solidFill>
                  <a:srgbClr val="CC00CC"/>
                </a:solidFill>
                <a:latin typeface="Arial"/>
                <a:ea typeface="Arial"/>
                <a:cs typeface="Arial"/>
                <a:sym typeface="Arial"/>
              </a:rPr>
              <a:t>:</a:t>
            </a:r>
            <a:r>
              <a:rPr lang="en-US" sz="1800">
                <a:solidFill>
                  <a:schemeClr val="dk1"/>
                </a:solidFill>
                <a:latin typeface="Arial"/>
                <a:ea typeface="Arial"/>
                <a:cs typeface="Arial"/>
                <a:sym typeface="Arial"/>
              </a:rPr>
              <a:t> When the working fluid is considered to be air with constant specific heats at room temperature</a:t>
            </a:r>
            <a:r>
              <a:rPr lang="en-US" sz="1800" i="1">
                <a:solidFill>
                  <a:schemeClr val="dk1"/>
                </a:solidFill>
                <a:latin typeface="Arial"/>
                <a:ea typeface="Arial"/>
                <a:cs typeface="Arial"/>
                <a:sym typeface="Arial"/>
              </a:rPr>
              <a:t> </a:t>
            </a:r>
            <a:r>
              <a:rPr lang="en-US" sz="1800">
                <a:solidFill>
                  <a:schemeClr val="dk1"/>
                </a:solidFill>
                <a:latin typeface="Arial"/>
                <a:ea typeface="Arial"/>
                <a:cs typeface="Arial"/>
                <a:sym typeface="Arial"/>
              </a:rPr>
              <a:t>(25°C).</a:t>
            </a:r>
            <a:endParaRPr/>
          </a:p>
          <a:p>
            <a:pPr marL="0" marR="0" lvl="0" indent="0" algn="l" rtl="0">
              <a:spcBef>
                <a:spcPts val="540"/>
              </a:spcBef>
              <a:spcAft>
                <a:spcPts val="0"/>
              </a:spcAft>
              <a:buNone/>
            </a:pPr>
            <a:r>
              <a:rPr lang="en-US" sz="1800" b="1">
                <a:solidFill>
                  <a:srgbClr val="CC00CC"/>
                </a:solidFill>
                <a:latin typeface="Arial"/>
                <a:ea typeface="Arial"/>
                <a:cs typeface="Arial"/>
                <a:sym typeface="Arial"/>
              </a:rPr>
              <a:t>Air-standard cycle:</a:t>
            </a:r>
            <a:r>
              <a:rPr lang="en-US" sz="1800">
                <a:solidFill>
                  <a:schemeClr val="dk1"/>
                </a:solidFill>
                <a:latin typeface="Arial"/>
                <a:ea typeface="Arial"/>
                <a:cs typeface="Arial"/>
                <a:sym typeface="Arial"/>
              </a:rPr>
              <a:t> A cycle for which the air-standard assumptions are applicable. </a:t>
            </a:r>
            <a:endParaRPr/>
          </a:p>
        </p:txBody>
      </p:sp>
      <p:pic>
        <p:nvPicPr>
          <p:cNvPr id="179" name="Google Shape;179;p22"/>
          <p:cNvPicPr preferRelativeResize="0"/>
          <p:nvPr/>
        </p:nvPicPr>
        <p:blipFill rotWithShape="1">
          <a:blip r:embed="rId3">
            <a:alphaModFix/>
          </a:blip>
          <a:srcRect/>
          <a:stretch/>
        </p:blipFill>
        <p:spPr>
          <a:xfrm>
            <a:off x="352425" y="914400"/>
            <a:ext cx="3533775" cy="44386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83"/>
        <p:cNvGrpSpPr/>
        <p:nvPr/>
      </p:nvGrpSpPr>
      <p:grpSpPr>
        <a:xfrm>
          <a:off x="0" y="0"/>
          <a:ext cx="0" cy="0"/>
          <a:chOff x="0" y="0"/>
          <a:chExt cx="0" cy="0"/>
        </a:xfrm>
      </p:grpSpPr>
      <p:sp>
        <p:nvSpPr>
          <p:cNvPr id="184" name="Google Shape;184;p23"/>
          <p:cNvSpPr txBox="1">
            <a:spLocks noGrp="1"/>
          </p:cNvSpPr>
          <p:nvPr>
            <p:ph type="sldNum" idx="12"/>
          </p:nvPr>
        </p:nvSpPr>
        <p:spPr>
          <a:xfrm>
            <a:off x="6553200" y="6400800"/>
            <a:ext cx="2133600" cy="320675"/>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fld id="{00000000-1234-1234-1234-123412341234}" type="slidenum">
              <a:rPr lang="en-US" sz="1400">
                <a:solidFill>
                  <a:schemeClr val="dk1"/>
                </a:solidFill>
                <a:latin typeface="Arial"/>
                <a:ea typeface="Arial"/>
                <a:cs typeface="Arial"/>
                <a:sym typeface="Arial"/>
              </a:rPr>
              <a:t>11</a:t>
            </a:fld>
            <a:endParaRPr sz="1400">
              <a:solidFill>
                <a:schemeClr val="dk1"/>
              </a:solidFill>
              <a:latin typeface="Arial"/>
              <a:ea typeface="Arial"/>
              <a:cs typeface="Arial"/>
              <a:sym typeface="Arial"/>
            </a:endParaRPr>
          </a:p>
        </p:txBody>
      </p:sp>
      <p:sp>
        <p:nvSpPr>
          <p:cNvPr id="185" name="Google Shape;185;p23"/>
          <p:cNvSpPr/>
          <p:nvPr/>
        </p:nvSpPr>
        <p:spPr>
          <a:xfrm>
            <a:off x="381000" y="112713"/>
            <a:ext cx="7543800" cy="954087"/>
          </a:xfrm>
          <a:prstGeom prst="rect">
            <a:avLst/>
          </a:prstGeom>
          <a:solidFill>
            <a:srgbClr val="92D05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800" b="1">
                <a:solidFill>
                  <a:srgbClr val="C00000"/>
                </a:solidFill>
                <a:latin typeface="Arial"/>
                <a:ea typeface="Arial"/>
                <a:cs typeface="Arial"/>
                <a:sym typeface="Arial"/>
              </a:rPr>
              <a:t>BRAYTON CYCLE: THE IDEAL CYCLE FOR GAS-TURBINE ENGINES</a:t>
            </a:r>
            <a:endParaRPr/>
          </a:p>
        </p:txBody>
      </p:sp>
      <p:sp>
        <p:nvSpPr>
          <p:cNvPr id="186" name="Google Shape;186;p23"/>
          <p:cNvSpPr/>
          <p:nvPr/>
        </p:nvSpPr>
        <p:spPr>
          <a:xfrm>
            <a:off x="304800" y="1109663"/>
            <a:ext cx="8077200" cy="20145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Arial"/>
                <a:ea typeface="Arial"/>
                <a:cs typeface="Arial"/>
                <a:sym typeface="Arial"/>
              </a:rPr>
              <a:t>The combustion process is replaced by a constant-pressure heat-addition process from an external source, and the exhaust process is replaced by a constant-pressure heat-rejection process to the ambient air. </a:t>
            </a:r>
            <a:endParaRPr/>
          </a:p>
          <a:p>
            <a:pPr marL="0" marR="0" lvl="0" indent="0" algn="l" rtl="0">
              <a:spcBef>
                <a:spcPts val="0"/>
              </a:spcBef>
              <a:spcAft>
                <a:spcPts val="0"/>
              </a:spcAft>
              <a:buNone/>
            </a:pPr>
            <a:r>
              <a:rPr lang="en-US" sz="1800">
                <a:solidFill>
                  <a:srgbClr val="3333FF"/>
                </a:solidFill>
                <a:latin typeface="Arial"/>
                <a:ea typeface="Arial"/>
                <a:cs typeface="Arial"/>
                <a:sym typeface="Arial"/>
              </a:rPr>
              <a:t>1-2 Isentropic compression (in a compressor)</a:t>
            </a:r>
            <a:endParaRPr/>
          </a:p>
          <a:p>
            <a:pPr marL="0" marR="0" lvl="0" indent="0" algn="l" rtl="0">
              <a:spcBef>
                <a:spcPts val="0"/>
              </a:spcBef>
              <a:spcAft>
                <a:spcPts val="0"/>
              </a:spcAft>
              <a:buNone/>
            </a:pPr>
            <a:r>
              <a:rPr lang="en-US" sz="1800">
                <a:solidFill>
                  <a:srgbClr val="3333FF"/>
                </a:solidFill>
                <a:latin typeface="Arial"/>
                <a:ea typeface="Arial"/>
                <a:cs typeface="Arial"/>
                <a:sym typeface="Arial"/>
              </a:rPr>
              <a:t>2-3 Constant-pressure heat addition</a:t>
            </a:r>
            <a:endParaRPr/>
          </a:p>
          <a:p>
            <a:pPr marL="0" marR="0" lvl="0" indent="0" algn="l" rtl="0">
              <a:spcBef>
                <a:spcPts val="0"/>
              </a:spcBef>
              <a:spcAft>
                <a:spcPts val="0"/>
              </a:spcAft>
              <a:buNone/>
            </a:pPr>
            <a:r>
              <a:rPr lang="en-US" sz="1800">
                <a:solidFill>
                  <a:srgbClr val="3333FF"/>
                </a:solidFill>
                <a:latin typeface="Arial"/>
                <a:ea typeface="Arial"/>
                <a:cs typeface="Arial"/>
                <a:sym typeface="Arial"/>
              </a:rPr>
              <a:t>3-4 Isentropic expansion (in a turbine)</a:t>
            </a:r>
            <a:endParaRPr/>
          </a:p>
          <a:p>
            <a:pPr marL="0" marR="0" lvl="0" indent="0" algn="l" rtl="0">
              <a:spcBef>
                <a:spcPts val="0"/>
              </a:spcBef>
              <a:spcAft>
                <a:spcPts val="0"/>
              </a:spcAft>
              <a:buNone/>
            </a:pPr>
            <a:r>
              <a:rPr lang="en-US" sz="1800">
                <a:solidFill>
                  <a:srgbClr val="3333FF"/>
                </a:solidFill>
                <a:latin typeface="Arial"/>
                <a:ea typeface="Arial"/>
                <a:cs typeface="Arial"/>
                <a:sym typeface="Arial"/>
              </a:rPr>
              <a:t>4-1 Constant-pressure heat rejection</a:t>
            </a:r>
            <a:endParaRPr/>
          </a:p>
        </p:txBody>
      </p:sp>
      <p:pic>
        <p:nvPicPr>
          <p:cNvPr id="187" name="Google Shape;187;p23"/>
          <p:cNvPicPr preferRelativeResize="0"/>
          <p:nvPr/>
        </p:nvPicPr>
        <p:blipFill rotWithShape="1">
          <a:blip r:embed="rId3">
            <a:alphaModFix/>
          </a:blip>
          <a:srcRect/>
          <a:stretch/>
        </p:blipFill>
        <p:spPr>
          <a:xfrm>
            <a:off x="381000" y="3181350"/>
            <a:ext cx="3495675" cy="3524250"/>
          </a:xfrm>
          <a:prstGeom prst="rect">
            <a:avLst/>
          </a:prstGeom>
          <a:noFill/>
          <a:ln>
            <a:noFill/>
          </a:ln>
        </p:spPr>
      </p:pic>
      <p:pic>
        <p:nvPicPr>
          <p:cNvPr id="188" name="Google Shape;188;p23"/>
          <p:cNvPicPr preferRelativeResize="0"/>
          <p:nvPr/>
        </p:nvPicPr>
        <p:blipFill rotWithShape="1">
          <a:blip r:embed="rId4">
            <a:alphaModFix/>
          </a:blip>
          <a:srcRect/>
          <a:stretch/>
        </p:blipFill>
        <p:spPr>
          <a:xfrm>
            <a:off x="5105400" y="2647950"/>
            <a:ext cx="3543300" cy="40576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24"/>
          <p:cNvSpPr txBox="1">
            <a:spLocks noGrp="1"/>
          </p:cNvSpPr>
          <p:nvPr>
            <p:ph type="title"/>
          </p:nvPr>
        </p:nvSpPr>
        <p:spPr>
          <a:xfrm>
            <a:off x="457200" y="274638"/>
            <a:ext cx="8229600" cy="639762"/>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3200" b="1" i="0" u="none" strike="noStrike" cap="none">
                <a:solidFill>
                  <a:srgbClr val="FF0000"/>
                </a:solidFill>
                <a:latin typeface="Arial"/>
                <a:ea typeface="Arial"/>
                <a:cs typeface="Arial"/>
                <a:sym typeface="Arial"/>
              </a:rPr>
              <a:t>Efficiency of a Brayton Cycle</a:t>
            </a:r>
            <a:endParaRPr sz="3200" b="1" i="0" u="none" strike="noStrike" cap="none">
              <a:solidFill>
                <a:srgbClr val="FF0000"/>
              </a:solidFill>
              <a:latin typeface="Arial"/>
              <a:ea typeface="Arial"/>
              <a:cs typeface="Arial"/>
              <a:sym typeface="Arial"/>
            </a:endParaRPr>
          </a:p>
        </p:txBody>
      </p:sp>
      <p:sp>
        <p:nvSpPr>
          <p:cNvPr id="194" name="Google Shape;194;p24"/>
          <p:cNvSpPr txBox="1">
            <a:spLocks noGrp="1"/>
          </p:cNvSpPr>
          <p:nvPr>
            <p:ph type="sldNum" idx="12"/>
          </p:nvPr>
        </p:nvSpPr>
        <p:spPr>
          <a:xfrm>
            <a:off x="6553200" y="6400800"/>
            <a:ext cx="2133600" cy="320675"/>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fld id="{00000000-1234-1234-1234-123412341234}" type="slidenum">
              <a:rPr lang="en-US" sz="1400">
                <a:solidFill>
                  <a:schemeClr val="dk1"/>
                </a:solidFill>
                <a:latin typeface="Arial"/>
                <a:ea typeface="Arial"/>
                <a:cs typeface="Arial"/>
                <a:sym typeface="Arial"/>
              </a:rPr>
              <a:t>12</a:t>
            </a:fld>
            <a:endParaRPr sz="1400">
              <a:solidFill>
                <a:schemeClr val="dk1"/>
              </a:solidFill>
              <a:latin typeface="Arial"/>
              <a:ea typeface="Arial"/>
              <a:cs typeface="Arial"/>
              <a:sym typeface="Arial"/>
            </a:endParaRPr>
          </a:p>
        </p:txBody>
      </p:sp>
      <p:pic>
        <p:nvPicPr>
          <p:cNvPr id="195" name="Google Shape;195;p24"/>
          <p:cNvPicPr preferRelativeResize="0"/>
          <p:nvPr/>
        </p:nvPicPr>
        <p:blipFill rotWithShape="1">
          <a:blip r:embed="rId3">
            <a:alphaModFix/>
          </a:blip>
          <a:srcRect/>
          <a:stretch/>
        </p:blipFill>
        <p:spPr>
          <a:xfrm>
            <a:off x="5562600" y="1371600"/>
            <a:ext cx="3543300" cy="4057650"/>
          </a:xfrm>
          <a:prstGeom prst="rect">
            <a:avLst/>
          </a:prstGeom>
          <a:noFill/>
          <a:ln>
            <a:noFill/>
          </a:ln>
        </p:spPr>
      </p:pic>
      <p:sp>
        <p:nvSpPr>
          <p:cNvPr id="196" name="Google Shape;196;p24"/>
          <p:cNvSpPr txBox="1"/>
          <p:nvPr/>
        </p:nvSpPr>
        <p:spPr>
          <a:xfrm>
            <a:off x="462585" y="1100900"/>
            <a:ext cx="5170500" cy="603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US" sz="2000"/>
              <a:t>Recall the efficiency of a heat engine:</a:t>
            </a:r>
            <a:endParaRPr sz="2000"/>
          </a:p>
        </p:txBody>
      </p:sp>
      <p:pic>
        <p:nvPicPr>
          <p:cNvPr id="197" name="Google Shape;197;p24"/>
          <p:cNvPicPr preferRelativeResize="0"/>
          <p:nvPr/>
        </p:nvPicPr>
        <p:blipFill>
          <a:blip r:embed="rId4">
            <a:alphaModFix/>
          </a:blip>
          <a:stretch>
            <a:fillRect/>
          </a:stretch>
        </p:blipFill>
        <p:spPr>
          <a:xfrm>
            <a:off x="1150825" y="1704205"/>
            <a:ext cx="4175347" cy="603300"/>
          </a:xfrm>
          <a:prstGeom prst="rect">
            <a:avLst/>
          </a:prstGeom>
          <a:noFill/>
          <a:ln>
            <a:noFill/>
          </a:ln>
        </p:spPr>
      </p:pic>
      <p:pic>
        <p:nvPicPr>
          <p:cNvPr id="198" name="Google Shape;198;p24"/>
          <p:cNvPicPr preferRelativeResize="0"/>
          <p:nvPr/>
        </p:nvPicPr>
        <p:blipFill>
          <a:blip r:embed="rId5">
            <a:alphaModFix/>
          </a:blip>
          <a:stretch>
            <a:fillRect/>
          </a:stretch>
        </p:blipFill>
        <p:spPr>
          <a:xfrm>
            <a:off x="1476375" y="2687988"/>
            <a:ext cx="3524250" cy="314325"/>
          </a:xfrm>
          <a:prstGeom prst="rect">
            <a:avLst/>
          </a:prstGeom>
          <a:noFill/>
          <a:ln>
            <a:noFill/>
          </a:ln>
        </p:spPr>
      </p:pic>
      <p:pic>
        <p:nvPicPr>
          <p:cNvPr id="199" name="Google Shape;199;p24"/>
          <p:cNvPicPr preferRelativeResize="0"/>
          <p:nvPr/>
        </p:nvPicPr>
        <p:blipFill>
          <a:blip r:embed="rId6">
            <a:alphaModFix/>
          </a:blip>
          <a:stretch>
            <a:fillRect/>
          </a:stretch>
        </p:blipFill>
        <p:spPr>
          <a:xfrm>
            <a:off x="1524000" y="3114663"/>
            <a:ext cx="3429000" cy="314325"/>
          </a:xfrm>
          <a:prstGeom prst="rect">
            <a:avLst/>
          </a:prstGeom>
          <a:noFill/>
          <a:ln>
            <a:noFill/>
          </a:ln>
        </p:spPr>
      </p:pic>
      <p:pic>
        <p:nvPicPr>
          <p:cNvPr id="200" name="Google Shape;200;p24"/>
          <p:cNvPicPr preferRelativeResize="0"/>
          <p:nvPr/>
        </p:nvPicPr>
        <p:blipFill>
          <a:blip r:embed="rId7">
            <a:alphaModFix/>
          </a:blip>
          <a:stretch>
            <a:fillRect/>
          </a:stretch>
        </p:blipFill>
        <p:spPr>
          <a:xfrm>
            <a:off x="1555563" y="3986125"/>
            <a:ext cx="3365885" cy="603300"/>
          </a:xfrm>
          <a:prstGeom prst="rect">
            <a:avLst/>
          </a:prstGeom>
          <a:noFill/>
          <a:ln>
            <a:noFill/>
          </a:ln>
        </p:spPr>
      </p:pic>
      <p:pic>
        <p:nvPicPr>
          <p:cNvPr id="201" name="Google Shape;201;p24"/>
          <p:cNvPicPr preferRelativeResize="0"/>
          <p:nvPr/>
        </p:nvPicPr>
        <p:blipFill>
          <a:blip r:embed="rId8">
            <a:alphaModFix/>
          </a:blip>
          <a:stretch>
            <a:fillRect/>
          </a:stretch>
        </p:blipFill>
        <p:spPr>
          <a:xfrm>
            <a:off x="2192050" y="5146550"/>
            <a:ext cx="2092950" cy="63975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98"/>
                                        </p:tgtEl>
                                        <p:attrNameLst>
                                          <p:attrName>style.visibility</p:attrName>
                                        </p:attrNameLst>
                                      </p:cBhvr>
                                      <p:to>
                                        <p:strVal val="visible"/>
                                      </p:to>
                                    </p:set>
                                    <p:animEffect transition="in" filter="fade">
                                      <p:cBhvr>
                                        <p:cTn id="7" dur="1000"/>
                                        <p:tgtEl>
                                          <p:spTgt spid="198"/>
                                        </p:tgtEl>
                                      </p:cBhvr>
                                    </p:animEffect>
                                  </p:childTnLst>
                                </p:cTn>
                              </p:par>
                              <p:par>
                                <p:cTn id="8" presetID="10" presetClass="entr" presetSubtype="0" fill="hold" nodeType="withEffect">
                                  <p:stCondLst>
                                    <p:cond delay="0"/>
                                  </p:stCondLst>
                                  <p:childTnLst>
                                    <p:set>
                                      <p:cBhvr>
                                        <p:cTn id="9" dur="1" fill="hold">
                                          <p:stCondLst>
                                            <p:cond delay="0"/>
                                          </p:stCondLst>
                                        </p:cTn>
                                        <p:tgtEl>
                                          <p:spTgt spid="199"/>
                                        </p:tgtEl>
                                        <p:attrNameLst>
                                          <p:attrName>style.visibility</p:attrName>
                                        </p:attrNameLst>
                                      </p:cBhvr>
                                      <p:to>
                                        <p:strVal val="visible"/>
                                      </p:to>
                                    </p:set>
                                    <p:animEffect transition="in" filter="fade">
                                      <p:cBhvr>
                                        <p:cTn id="10" dur="1000"/>
                                        <p:tgtEl>
                                          <p:spTgt spid="19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00"/>
                                        </p:tgtEl>
                                        <p:attrNameLst>
                                          <p:attrName>style.visibility</p:attrName>
                                        </p:attrNameLst>
                                      </p:cBhvr>
                                      <p:to>
                                        <p:strVal val="visible"/>
                                      </p:to>
                                    </p:set>
                                    <p:animEffect transition="in" filter="fade">
                                      <p:cBhvr>
                                        <p:cTn id="15" dur="1000"/>
                                        <p:tgtEl>
                                          <p:spTgt spid="200"/>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01"/>
                                        </p:tgtEl>
                                        <p:attrNameLst>
                                          <p:attrName>style.visibility</p:attrName>
                                        </p:attrNameLst>
                                      </p:cBhvr>
                                      <p:to>
                                        <p:strVal val="visible"/>
                                      </p:to>
                                    </p:set>
                                    <p:animEffect transition="in" filter="fade">
                                      <p:cBhvr>
                                        <p:cTn id="20" dur="1000"/>
                                        <p:tgtEl>
                                          <p:spTgt spid="2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25"/>
          <p:cNvSpPr txBox="1">
            <a:spLocks noGrp="1"/>
          </p:cNvSpPr>
          <p:nvPr>
            <p:ph type="title"/>
          </p:nvPr>
        </p:nvSpPr>
        <p:spPr>
          <a:xfrm>
            <a:off x="457200" y="274638"/>
            <a:ext cx="8229600" cy="639762"/>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3200" b="1" i="0" u="none" strike="noStrike" cap="none">
                <a:solidFill>
                  <a:srgbClr val="FF0000"/>
                </a:solidFill>
                <a:latin typeface="Arial"/>
                <a:ea typeface="Arial"/>
                <a:cs typeface="Arial"/>
                <a:sym typeface="Arial"/>
              </a:rPr>
              <a:t>Efficiency of a Brayton Cycle</a:t>
            </a:r>
            <a:endParaRPr sz="3200" b="1" i="0" u="none" strike="noStrike" cap="none">
              <a:solidFill>
                <a:srgbClr val="FF0000"/>
              </a:solidFill>
              <a:latin typeface="Arial"/>
              <a:ea typeface="Arial"/>
              <a:cs typeface="Arial"/>
              <a:sym typeface="Arial"/>
            </a:endParaRPr>
          </a:p>
        </p:txBody>
      </p:sp>
      <p:sp>
        <p:nvSpPr>
          <p:cNvPr id="207" name="Google Shape;207;p25"/>
          <p:cNvSpPr txBox="1">
            <a:spLocks noGrp="1"/>
          </p:cNvSpPr>
          <p:nvPr>
            <p:ph type="sldNum" idx="12"/>
          </p:nvPr>
        </p:nvSpPr>
        <p:spPr>
          <a:xfrm>
            <a:off x="6553200" y="6400800"/>
            <a:ext cx="2133600" cy="320675"/>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fld id="{00000000-1234-1234-1234-123412341234}" type="slidenum">
              <a:rPr lang="en-US" sz="1400">
                <a:solidFill>
                  <a:schemeClr val="dk1"/>
                </a:solidFill>
                <a:latin typeface="Arial"/>
                <a:ea typeface="Arial"/>
                <a:cs typeface="Arial"/>
                <a:sym typeface="Arial"/>
              </a:rPr>
              <a:t>13</a:t>
            </a:fld>
            <a:endParaRPr sz="1400">
              <a:solidFill>
                <a:schemeClr val="dk1"/>
              </a:solidFill>
              <a:latin typeface="Arial"/>
              <a:ea typeface="Arial"/>
              <a:cs typeface="Arial"/>
              <a:sym typeface="Arial"/>
            </a:endParaRPr>
          </a:p>
        </p:txBody>
      </p:sp>
      <p:pic>
        <p:nvPicPr>
          <p:cNvPr id="208" name="Google Shape;208;p25"/>
          <p:cNvPicPr preferRelativeResize="0"/>
          <p:nvPr/>
        </p:nvPicPr>
        <p:blipFill rotWithShape="1">
          <a:blip r:embed="rId3">
            <a:alphaModFix/>
          </a:blip>
          <a:srcRect/>
          <a:stretch/>
        </p:blipFill>
        <p:spPr>
          <a:xfrm>
            <a:off x="5562600" y="1371600"/>
            <a:ext cx="3543300" cy="4057650"/>
          </a:xfrm>
          <a:prstGeom prst="rect">
            <a:avLst/>
          </a:prstGeom>
          <a:noFill/>
          <a:ln>
            <a:noFill/>
          </a:ln>
        </p:spPr>
      </p:pic>
      <p:pic>
        <p:nvPicPr>
          <p:cNvPr id="209" name="Google Shape;209;p25"/>
          <p:cNvPicPr preferRelativeResize="0"/>
          <p:nvPr/>
        </p:nvPicPr>
        <p:blipFill>
          <a:blip r:embed="rId4">
            <a:alphaModFix/>
          </a:blip>
          <a:stretch>
            <a:fillRect/>
          </a:stretch>
        </p:blipFill>
        <p:spPr>
          <a:xfrm>
            <a:off x="1734825" y="986275"/>
            <a:ext cx="2092950" cy="639750"/>
          </a:xfrm>
          <a:prstGeom prst="rect">
            <a:avLst/>
          </a:prstGeom>
          <a:noFill/>
          <a:ln>
            <a:noFill/>
          </a:ln>
        </p:spPr>
      </p:pic>
      <p:pic>
        <p:nvPicPr>
          <p:cNvPr id="210" name="Google Shape;210;p25"/>
          <p:cNvPicPr preferRelativeResize="0"/>
          <p:nvPr/>
        </p:nvPicPr>
        <p:blipFill>
          <a:blip r:embed="rId5">
            <a:alphaModFix/>
          </a:blip>
          <a:stretch>
            <a:fillRect/>
          </a:stretch>
        </p:blipFill>
        <p:spPr>
          <a:xfrm>
            <a:off x="1433513" y="1742725"/>
            <a:ext cx="2695575" cy="1181100"/>
          </a:xfrm>
          <a:prstGeom prst="rect">
            <a:avLst/>
          </a:prstGeom>
          <a:noFill/>
          <a:ln>
            <a:noFill/>
          </a:ln>
        </p:spPr>
      </p:pic>
      <p:sp>
        <p:nvSpPr>
          <p:cNvPr id="211" name="Google Shape;211;p25"/>
          <p:cNvSpPr txBox="1"/>
          <p:nvPr/>
        </p:nvSpPr>
        <p:spPr>
          <a:xfrm>
            <a:off x="196060" y="2863375"/>
            <a:ext cx="5170500" cy="603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US" sz="2000"/>
              <a:t>Recall for Brayton cycle:</a:t>
            </a:r>
            <a:endParaRPr sz="2000"/>
          </a:p>
        </p:txBody>
      </p:sp>
      <p:pic>
        <p:nvPicPr>
          <p:cNvPr id="212" name="Google Shape;212;p25"/>
          <p:cNvPicPr preferRelativeResize="0"/>
          <p:nvPr/>
        </p:nvPicPr>
        <p:blipFill>
          <a:blip r:embed="rId6">
            <a:alphaModFix/>
          </a:blip>
          <a:stretch>
            <a:fillRect/>
          </a:stretch>
        </p:blipFill>
        <p:spPr>
          <a:xfrm>
            <a:off x="1433525" y="3442413"/>
            <a:ext cx="971550" cy="266700"/>
          </a:xfrm>
          <a:prstGeom prst="rect">
            <a:avLst/>
          </a:prstGeom>
          <a:noFill/>
          <a:ln>
            <a:noFill/>
          </a:ln>
        </p:spPr>
      </p:pic>
      <p:pic>
        <p:nvPicPr>
          <p:cNvPr id="213" name="Google Shape;213;p25"/>
          <p:cNvPicPr preferRelativeResize="0"/>
          <p:nvPr/>
        </p:nvPicPr>
        <p:blipFill>
          <a:blip r:embed="rId7">
            <a:alphaModFix/>
          </a:blip>
          <a:stretch>
            <a:fillRect/>
          </a:stretch>
        </p:blipFill>
        <p:spPr>
          <a:xfrm>
            <a:off x="3167075" y="3447188"/>
            <a:ext cx="962025" cy="257175"/>
          </a:xfrm>
          <a:prstGeom prst="rect">
            <a:avLst/>
          </a:prstGeom>
          <a:noFill/>
          <a:ln>
            <a:noFill/>
          </a:ln>
        </p:spPr>
      </p:pic>
      <p:sp>
        <p:nvSpPr>
          <p:cNvPr id="214" name="Google Shape;214;p25"/>
          <p:cNvSpPr txBox="1"/>
          <p:nvPr/>
        </p:nvSpPr>
        <p:spPr>
          <a:xfrm>
            <a:off x="196048" y="3717800"/>
            <a:ext cx="5170500" cy="603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US" sz="2000"/>
              <a:t>For an isentropic, ideal gas with constant c</a:t>
            </a:r>
            <a:r>
              <a:rPr lang="en-US" sz="2000" baseline="-25000"/>
              <a:t>p</a:t>
            </a:r>
            <a:r>
              <a:rPr lang="en-US" sz="2000"/>
              <a:t>:</a:t>
            </a:r>
            <a:endParaRPr sz="2000"/>
          </a:p>
        </p:txBody>
      </p:sp>
      <p:pic>
        <p:nvPicPr>
          <p:cNvPr id="215" name="Google Shape;215;p25"/>
          <p:cNvPicPr preferRelativeResize="0"/>
          <p:nvPr/>
        </p:nvPicPr>
        <p:blipFill>
          <a:blip r:embed="rId8">
            <a:alphaModFix/>
          </a:blip>
          <a:stretch>
            <a:fillRect/>
          </a:stretch>
        </p:blipFill>
        <p:spPr>
          <a:xfrm>
            <a:off x="3223161" y="4227750"/>
            <a:ext cx="1720590" cy="810225"/>
          </a:xfrm>
          <a:prstGeom prst="rect">
            <a:avLst/>
          </a:prstGeom>
          <a:noFill/>
          <a:ln>
            <a:noFill/>
          </a:ln>
        </p:spPr>
      </p:pic>
      <p:pic>
        <p:nvPicPr>
          <p:cNvPr id="216" name="Google Shape;216;p25"/>
          <p:cNvPicPr preferRelativeResize="0"/>
          <p:nvPr/>
        </p:nvPicPr>
        <p:blipFill>
          <a:blip r:embed="rId9">
            <a:alphaModFix/>
          </a:blip>
          <a:stretch>
            <a:fillRect/>
          </a:stretch>
        </p:blipFill>
        <p:spPr>
          <a:xfrm>
            <a:off x="2238974" y="5201799"/>
            <a:ext cx="984175" cy="671894"/>
          </a:xfrm>
          <a:prstGeom prst="rect">
            <a:avLst/>
          </a:prstGeom>
          <a:noFill/>
          <a:ln>
            <a:noFill/>
          </a:ln>
        </p:spPr>
      </p:pic>
      <p:pic>
        <p:nvPicPr>
          <p:cNvPr id="217" name="Google Shape;217;p25"/>
          <p:cNvPicPr preferRelativeResize="0"/>
          <p:nvPr/>
        </p:nvPicPr>
        <p:blipFill>
          <a:blip r:embed="rId10">
            <a:alphaModFix/>
          </a:blip>
          <a:stretch>
            <a:fillRect/>
          </a:stretch>
        </p:blipFill>
        <p:spPr>
          <a:xfrm>
            <a:off x="2238975" y="6027655"/>
            <a:ext cx="984185" cy="671895"/>
          </a:xfrm>
          <a:prstGeom prst="rect">
            <a:avLst/>
          </a:prstGeom>
          <a:noFill/>
          <a:ln>
            <a:noFill/>
          </a:ln>
        </p:spPr>
      </p:pic>
      <p:pic>
        <p:nvPicPr>
          <p:cNvPr id="218" name="Google Shape;218;p25"/>
          <p:cNvPicPr preferRelativeResize="0"/>
          <p:nvPr/>
        </p:nvPicPr>
        <p:blipFill>
          <a:blip r:embed="rId11">
            <a:alphaModFix/>
          </a:blip>
          <a:stretch>
            <a:fillRect/>
          </a:stretch>
        </p:blipFill>
        <p:spPr>
          <a:xfrm>
            <a:off x="518375" y="4249350"/>
            <a:ext cx="1720600" cy="81022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10"/>
                                        </p:tgtEl>
                                        <p:attrNameLst>
                                          <p:attrName>style.visibility</p:attrName>
                                        </p:attrNameLst>
                                      </p:cBhvr>
                                      <p:to>
                                        <p:strVal val="visible"/>
                                      </p:to>
                                    </p:set>
                                    <p:animEffect transition="in" filter="fade">
                                      <p:cBhvr>
                                        <p:cTn id="7" dur="1000"/>
                                        <p:tgtEl>
                                          <p:spTgt spid="2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11"/>
                                        </p:tgtEl>
                                        <p:attrNameLst>
                                          <p:attrName>style.visibility</p:attrName>
                                        </p:attrNameLst>
                                      </p:cBhvr>
                                      <p:to>
                                        <p:strVal val="visible"/>
                                      </p:to>
                                    </p:set>
                                    <p:animEffect transition="in" filter="fade">
                                      <p:cBhvr>
                                        <p:cTn id="12" dur="1000"/>
                                        <p:tgtEl>
                                          <p:spTgt spid="211"/>
                                        </p:tgtEl>
                                      </p:cBhvr>
                                    </p:animEffect>
                                  </p:childTnLst>
                                </p:cTn>
                              </p:par>
                              <p:par>
                                <p:cTn id="13" presetID="10" presetClass="entr" presetSubtype="0" fill="hold" nodeType="withEffect">
                                  <p:stCondLst>
                                    <p:cond delay="0"/>
                                  </p:stCondLst>
                                  <p:childTnLst>
                                    <p:set>
                                      <p:cBhvr>
                                        <p:cTn id="14" dur="1" fill="hold">
                                          <p:stCondLst>
                                            <p:cond delay="0"/>
                                          </p:stCondLst>
                                        </p:cTn>
                                        <p:tgtEl>
                                          <p:spTgt spid="212"/>
                                        </p:tgtEl>
                                        <p:attrNameLst>
                                          <p:attrName>style.visibility</p:attrName>
                                        </p:attrNameLst>
                                      </p:cBhvr>
                                      <p:to>
                                        <p:strVal val="visible"/>
                                      </p:to>
                                    </p:set>
                                    <p:animEffect transition="in" filter="fade">
                                      <p:cBhvr>
                                        <p:cTn id="15" dur="1000"/>
                                        <p:tgtEl>
                                          <p:spTgt spid="212"/>
                                        </p:tgtEl>
                                      </p:cBhvr>
                                    </p:animEffect>
                                  </p:childTnLst>
                                </p:cTn>
                              </p:par>
                              <p:par>
                                <p:cTn id="16" presetID="10" presetClass="entr" presetSubtype="0" fill="hold" nodeType="withEffect">
                                  <p:stCondLst>
                                    <p:cond delay="0"/>
                                  </p:stCondLst>
                                  <p:childTnLst>
                                    <p:set>
                                      <p:cBhvr>
                                        <p:cTn id="17" dur="1" fill="hold">
                                          <p:stCondLst>
                                            <p:cond delay="0"/>
                                          </p:stCondLst>
                                        </p:cTn>
                                        <p:tgtEl>
                                          <p:spTgt spid="213"/>
                                        </p:tgtEl>
                                        <p:attrNameLst>
                                          <p:attrName>style.visibility</p:attrName>
                                        </p:attrNameLst>
                                      </p:cBhvr>
                                      <p:to>
                                        <p:strVal val="visible"/>
                                      </p:to>
                                    </p:set>
                                    <p:animEffect transition="in" filter="fade">
                                      <p:cBhvr>
                                        <p:cTn id="18" dur="1000"/>
                                        <p:tgtEl>
                                          <p:spTgt spid="213"/>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214"/>
                                        </p:tgtEl>
                                        <p:attrNameLst>
                                          <p:attrName>style.visibility</p:attrName>
                                        </p:attrNameLst>
                                      </p:cBhvr>
                                      <p:to>
                                        <p:strVal val="visible"/>
                                      </p:to>
                                    </p:set>
                                    <p:animEffect transition="in" filter="fade">
                                      <p:cBhvr>
                                        <p:cTn id="23" dur="1000"/>
                                        <p:tgtEl>
                                          <p:spTgt spid="214"/>
                                        </p:tgtEl>
                                      </p:cBhvr>
                                    </p:animEffect>
                                  </p:childTnLst>
                                </p:cTn>
                              </p:par>
                              <p:par>
                                <p:cTn id="24" presetID="10" presetClass="entr" presetSubtype="0" fill="hold" nodeType="withEffect">
                                  <p:stCondLst>
                                    <p:cond delay="0"/>
                                  </p:stCondLst>
                                  <p:childTnLst>
                                    <p:set>
                                      <p:cBhvr>
                                        <p:cTn id="25" dur="1" fill="hold">
                                          <p:stCondLst>
                                            <p:cond delay="0"/>
                                          </p:stCondLst>
                                        </p:cTn>
                                        <p:tgtEl>
                                          <p:spTgt spid="218"/>
                                        </p:tgtEl>
                                        <p:attrNameLst>
                                          <p:attrName>style.visibility</p:attrName>
                                        </p:attrNameLst>
                                      </p:cBhvr>
                                      <p:to>
                                        <p:strVal val="visible"/>
                                      </p:to>
                                    </p:set>
                                    <p:animEffect transition="in" filter="fade">
                                      <p:cBhvr>
                                        <p:cTn id="26" dur="1000"/>
                                        <p:tgtEl>
                                          <p:spTgt spid="218"/>
                                        </p:tgtEl>
                                      </p:cBhvr>
                                    </p:animEffect>
                                  </p:childTnLst>
                                </p:cTn>
                              </p:par>
                              <p:par>
                                <p:cTn id="27" presetID="10" presetClass="entr" presetSubtype="0" fill="hold" nodeType="withEffect">
                                  <p:stCondLst>
                                    <p:cond delay="0"/>
                                  </p:stCondLst>
                                  <p:childTnLst>
                                    <p:set>
                                      <p:cBhvr>
                                        <p:cTn id="28" dur="1" fill="hold">
                                          <p:stCondLst>
                                            <p:cond delay="0"/>
                                          </p:stCondLst>
                                        </p:cTn>
                                        <p:tgtEl>
                                          <p:spTgt spid="215"/>
                                        </p:tgtEl>
                                        <p:attrNameLst>
                                          <p:attrName>style.visibility</p:attrName>
                                        </p:attrNameLst>
                                      </p:cBhvr>
                                      <p:to>
                                        <p:strVal val="visible"/>
                                      </p:to>
                                    </p:set>
                                    <p:animEffect transition="in" filter="fade">
                                      <p:cBhvr>
                                        <p:cTn id="29" dur="1000"/>
                                        <p:tgtEl>
                                          <p:spTgt spid="215"/>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216"/>
                                        </p:tgtEl>
                                        <p:attrNameLst>
                                          <p:attrName>style.visibility</p:attrName>
                                        </p:attrNameLst>
                                      </p:cBhvr>
                                      <p:to>
                                        <p:strVal val="visible"/>
                                      </p:to>
                                    </p:set>
                                    <p:animEffect transition="in" filter="fade">
                                      <p:cBhvr>
                                        <p:cTn id="34" dur="1000"/>
                                        <p:tgtEl>
                                          <p:spTgt spid="216"/>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nodeType="clickEffect">
                                  <p:stCondLst>
                                    <p:cond delay="0"/>
                                  </p:stCondLst>
                                  <p:childTnLst>
                                    <p:set>
                                      <p:cBhvr>
                                        <p:cTn id="38" dur="1" fill="hold">
                                          <p:stCondLst>
                                            <p:cond delay="0"/>
                                          </p:stCondLst>
                                        </p:cTn>
                                        <p:tgtEl>
                                          <p:spTgt spid="217"/>
                                        </p:tgtEl>
                                        <p:attrNameLst>
                                          <p:attrName>style.visibility</p:attrName>
                                        </p:attrNameLst>
                                      </p:cBhvr>
                                      <p:to>
                                        <p:strVal val="visible"/>
                                      </p:to>
                                    </p:set>
                                    <p:animEffect transition="in" filter="fade">
                                      <p:cBhvr>
                                        <p:cTn id="39" dur="1000"/>
                                        <p:tgtEl>
                                          <p:spTgt spid="2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26"/>
          <p:cNvSpPr txBox="1">
            <a:spLocks noGrp="1"/>
          </p:cNvSpPr>
          <p:nvPr>
            <p:ph type="title"/>
          </p:nvPr>
        </p:nvSpPr>
        <p:spPr>
          <a:xfrm>
            <a:off x="457200" y="274638"/>
            <a:ext cx="8229600" cy="639762"/>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3200" b="1" i="0" u="none" strike="noStrike" cap="none">
                <a:solidFill>
                  <a:srgbClr val="FF0000"/>
                </a:solidFill>
                <a:latin typeface="Arial"/>
                <a:ea typeface="Arial"/>
                <a:cs typeface="Arial"/>
                <a:sym typeface="Arial"/>
              </a:rPr>
              <a:t>Efficiency of a Brayton Cycle</a:t>
            </a:r>
            <a:endParaRPr sz="3200" b="1" i="0" u="none" strike="noStrike" cap="none">
              <a:solidFill>
                <a:srgbClr val="FF0000"/>
              </a:solidFill>
              <a:latin typeface="Arial"/>
              <a:ea typeface="Arial"/>
              <a:cs typeface="Arial"/>
              <a:sym typeface="Arial"/>
            </a:endParaRPr>
          </a:p>
        </p:txBody>
      </p:sp>
      <p:sp>
        <p:nvSpPr>
          <p:cNvPr id="224" name="Google Shape;224;p26"/>
          <p:cNvSpPr txBox="1">
            <a:spLocks noGrp="1"/>
          </p:cNvSpPr>
          <p:nvPr>
            <p:ph type="sldNum" idx="12"/>
          </p:nvPr>
        </p:nvSpPr>
        <p:spPr>
          <a:xfrm>
            <a:off x="6553200" y="6400800"/>
            <a:ext cx="2133600" cy="320675"/>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fld id="{00000000-1234-1234-1234-123412341234}" type="slidenum">
              <a:rPr lang="en-US" sz="1400">
                <a:solidFill>
                  <a:schemeClr val="dk1"/>
                </a:solidFill>
                <a:latin typeface="Arial"/>
                <a:ea typeface="Arial"/>
                <a:cs typeface="Arial"/>
                <a:sym typeface="Arial"/>
              </a:rPr>
              <a:t>14</a:t>
            </a:fld>
            <a:endParaRPr sz="1400">
              <a:solidFill>
                <a:schemeClr val="dk1"/>
              </a:solidFill>
              <a:latin typeface="Arial"/>
              <a:ea typeface="Arial"/>
              <a:cs typeface="Arial"/>
              <a:sym typeface="Arial"/>
            </a:endParaRPr>
          </a:p>
        </p:txBody>
      </p:sp>
      <p:pic>
        <p:nvPicPr>
          <p:cNvPr id="225" name="Google Shape;225;p26"/>
          <p:cNvPicPr preferRelativeResize="0"/>
          <p:nvPr/>
        </p:nvPicPr>
        <p:blipFill>
          <a:blip r:embed="rId3">
            <a:alphaModFix/>
          </a:blip>
          <a:stretch>
            <a:fillRect/>
          </a:stretch>
        </p:blipFill>
        <p:spPr>
          <a:xfrm>
            <a:off x="1945163" y="1143000"/>
            <a:ext cx="2695575" cy="1181100"/>
          </a:xfrm>
          <a:prstGeom prst="rect">
            <a:avLst/>
          </a:prstGeom>
          <a:noFill/>
          <a:ln>
            <a:noFill/>
          </a:ln>
        </p:spPr>
      </p:pic>
      <p:pic>
        <p:nvPicPr>
          <p:cNvPr id="226" name="Google Shape;226;p26"/>
          <p:cNvPicPr preferRelativeResize="0"/>
          <p:nvPr/>
        </p:nvPicPr>
        <p:blipFill>
          <a:blip r:embed="rId4">
            <a:alphaModFix/>
          </a:blip>
          <a:stretch>
            <a:fillRect/>
          </a:stretch>
        </p:blipFill>
        <p:spPr>
          <a:xfrm>
            <a:off x="5463850" y="1328438"/>
            <a:ext cx="1720600" cy="810225"/>
          </a:xfrm>
          <a:prstGeom prst="rect">
            <a:avLst/>
          </a:prstGeom>
          <a:noFill/>
          <a:ln>
            <a:noFill/>
          </a:ln>
        </p:spPr>
      </p:pic>
      <p:pic>
        <p:nvPicPr>
          <p:cNvPr id="227" name="Google Shape;227;p26"/>
          <p:cNvPicPr preferRelativeResize="0"/>
          <p:nvPr/>
        </p:nvPicPr>
        <p:blipFill>
          <a:blip r:embed="rId5">
            <a:alphaModFix/>
          </a:blip>
          <a:stretch>
            <a:fillRect/>
          </a:stretch>
        </p:blipFill>
        <p:spPr>
          <a:xfrm>
            <a:off x="3168450" y="2974750"/>
            <a:ext cx="901054" cy="639750"/>
          </a:xfrm>
          <a:prstGeom prst="rect">
            <a:avLst/>
          </a:prstGeom>
          <a:noFill/>
          <a:ln>
            <a:noFill/>
          </a:ln>
        </p:spPr>
      </p:pic>
      <p:sp>
        <p:nvSpPr>
          <p:cNvPr id="228" name="Google Shape;228;p26"/>
          <p:cNvSpPr txBox="1"/>
          <p:nvPr/>
        </p:nvSpPr>
        <p:spPr>
          <a:xfrm>
            <a:off x="4203346" y="3033725"/>
            <a:ext cx="2574000" cy="603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US" sz="2000"/>
              <a:t>(pressure ratio)</a:t>
            </a:r>
            <a:endParaRPr sz="2000"/>
          </a:p>
        </p:txBody>
      </p:sp>
      <p:pic>
        <p:nvPicPr>
          <p:cNvPr id="229" name="Google Shape;229;p26"/>
          <p:cNvPicPr preferRelativeResize="0"/>
          <p:nvPr/>
        </p:nvPicPr>
        <p:blipFill>
          <a:blip r:embed="rId6">
            <a:alphaModFix/>
          </a:blip>
          <a:stretch>
            <a:fillRect/>
          </a:stretch>
        </p:blipFill>
        <p:spPr>
          <a:xfrm>
            <a:off x="3824275" y="3720125"/>
            <a:ext cx="1495425" cy="800100"/>
          </a:xfrm>
          <a:prstGeom prst="rect">
            <a:avLst/>
          </a:prstGeom>
          <a:noFill/>
          <a:ln>
            <a:noFill/>
          </a:ln>
        </p:spPr>
      </p:pic>
      <p:pic>
        <p:nvPicPr>
          <p:cNvPr id="230" name="Google Shape;230;p26"/>
          <p:cNvPicPr preferRelativeResize="0"/>
          <p:nvPr/>
        </p:nvPicPr>
        <p:blipFill>
          <a:blip r:embed="rId7">
            <a:alphaModFix/>
          </a:blip>
          <a:stretch>
            <a:fillRect/>
          </a:stretch>
        </p:blipFill>
        <p:spPr>
          <a:xfrm>
            <a:off x="3281350" y="4675313"/>
            <a:ext cx="2581275" cy="828675"/>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27"/>
                                        </p:tgtEl>
                                        <p:attrNameLst>
                                          <p:attrName>style.visibility</p:attrName>
                                        </p:attrNameLst>
                                      </p:cBhvr>
                                      <p:to>
                                        <p:strVal val="visible"/>
                                      </p:to>
                                    </p:set>
                                    <p:animEffect transition="in" filter="fade">
                                      <p:cBhvr>
                                        <p:cTn id="7" dur="1000"/>
                                        <p:tgtEl>
                                          <p:spTgt spid="227"/>
                                        </p:tgtEl>
                                      </p:cBhvr>
                                    </p:animEffect>
                                  </p:childTnLst>
                                </p:cTn>
                              </p:par>
                              <p:par>
                                <p:cTn id="8" presetID="10" presetClass="entr" presetSubtype="0" fill="hold" nodeType="withEffect">
                                  <p:stCondLst>
                                    <p:cond delay="0"/>
                                  </p:stCondLst>
                                  <p:childTnLst>
                                    <p:set>
                                      <p:cBhvr>
                                        <p:cTn id="9" dur="1" fill="hold">
                                          <p:stCondLst>
                                            <p:cond delay="0"/>
                                          </p:stCondLst>
                                        </p:cTn>
                                        <p:tgtEl>
                                          <p:spTgt spid="228"/>
                                        </p:tgtEl>
                                        <p:attrNameLst>
                                          <p:attrName>style.visibility</p:attrName>
                                        </p:attrNameLst>
                                      </p:cBhvr>
                                      <p:to>
                                        <p:strVal val="visible"/>
                                      </p:to>
                                    </p:set>
                                    <p:animEffect transition="in" filter="fade">
                                      <p:cBhvr>
                                        <p:cTn id="10" dur="1000"/>
                                        <p:tgtEl>
                                          <p:spTgt spid="22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229"/>
                                        </p:tgtEl>
                                        <p:attrNameLst>
                                          <p:attrName>style.visibility</p:attrName>
                                        </p:attrNameLst>
                                      </p:cBhvr>
                                      <p:to>
                                        <p:strVal val="visible"/>
                                      </p:to>
                                    </p:set>
                                    <p:animEffect transition="in" filter="fade">
                                      <p:cBhvr>
                                        <p:cTn id="15" dur="1000"/>
                                        <p:tgtEl>
                                          <p:spTgt spid="229"/>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230"/>
                                        </p:tgtEl>
                                        <p:attrNameLst>
                                          <p:attrName>style.visibility</p:attrName>
                                        </p:attrNameLst>
                                      </p:cBhvr>
                                      <p:to>
                                        <p:strVal val="visible"/>
                                      </p:to>
                                    </p:set>
                                    <p:animEffect transition="in" filter="fade">
                                      <p:cBhvr>
                                        <p:cTn id="20" dur="1000"/>
                                        <p:tgtEl>
                                          <p:spTgt spid="2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27"/>
          <p:cNvSpPr txBox="1">
            <a:spLocks noGrp="1"/>
          </p:cNvSpPr>
          <p:nvPr>
            <p:ph type="sldNum" idx="12"/>
          </p:nvPr>
        </p:nvSpPr>
        <p:spPr>
          <a:xfrm>
            <a:off x="6553200" y="6400800"/>
            <a:ext cx="2133600" cy="320675"/>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fld id="{00000000-1234-1234-1234-123412341234}" type="slidenum">
              <a:rPr lang="en-US" sz="1400">
                <a:solidFill>
                  <a:schemeClr val="dk1"/>
                </a:solidFill>
                <a:latin typeface="Arial"/>
                <a:ea typeface="Arial"/>
                <a:cs typeface="Arial"/>
                <a:sym typeface="Arial"/>
              </a:rPr>
              <a:t>15</a:t>
            </a:fld>
            <a:endParaRPr sz="1400">
              <a:solidFill>
                <a:schemeClr val="dk1"/>
              </a:solidFill>
              <a:latin typeface="Arial"/>
              <a:ea typeface="Arial"/>
              <a:cs typeface="Arial"/>
              <a:sym typeface="Arial"/>
            </a:endParaRPr>
          </a:p>
        </p:txBody>
      </p:sp>
      <p:pic>
        <p:nvPicPr>
          <p:cNvPr id="236" name="Google Shape;236;p27"/>
          <p:cNvPicPr preferRelativeResize="0"/>
          <p:nvPr/>
        </p:nvPicPr>
        <p:blipFill rotWithShape="1">
          <a:blip r:embed="rId3">
            <a:alphaModFix/>
          </a:blip>
          <a:srcRect/>
          <a:stretch/>
        </p:blipFill>
        <p:spPr>
          <a:xfrm>
            <a:off x="3124200" y="152400"/>
            <a:ext cx="3425825" cy="320675"/>
          </a:xfrm>
          <a:prstGeom prst="rect">
            <a:avLst/>
          </a:prstGeom>
          <a:noFill/>
          <a:ln>
            <a:noFill/>
          </a:ln>
        </p:spPr>
      </p:pic>
      <p:pic>
        <p:nvPicPr>
          <p:cNvPr id="237" name="Google Shape;237;p27"/>
          <p:cNvPicPr preferRelativeResize="0"/>
          <p:nvPr/>
        </p:nvPicPr>
        <p:blipFill rotWithShape="1">
          <a:blip r:embed="rId4">
            <a:alphaModFix/>
          </a:blip>
          <a:srcRect/>
          <a:stretch/>
        </p:blipFill>
        <p:spPr>
          <a:xfrm>
            <a:off x="3124200" y="533400"/>
            <a:ext cx="2338388" cy="252413"/>
          </a:xfrm>
          <a:prstGeom prst="rect">
            <a:avLst/>
          </a:prstGeom>
          <a:noFill/>
          <a:ln>
            <a:noFill/>
          </a:ln>
        </p:spPr>
      </p:pic>
      <p:pic>
        <p:nvPicPr>
          <p:cNvPr id="238" name="Google Shape;238;p27"/>
          <p:cNvPicPr preferRelativeResize="0"/>
          <p:nvPr/>
        </p:nvPicPr>
        <p:blipFill rotWithShape="1">
          <a:blip r:embed="rId5">
            <a:alphaModFix/>
          </a:blip>
          <a:srcRect/>
          <a:stretch/>
        </p:blipFill>
        <p:spPr>
          <a:xfrm>
            <a:off x="3124200" y="838200"/>
            <a:ext cx="2413000" cy="284163"/>
          </a:xfrm>
          <a:prstGeom prst="rect">
            <a:avLst/>
          </a:prstGeom>
          <a:noFill/>
          <a:ln>
            <a:noFill/>
          </a:ln>
        </p:spPr>
      </p:pic>
      <p:pic>
        <p:nvPicPr>
          <p:cNvPr id="239" name="Google Shape;239;p27"/>
          <p:cNvPicPr preferRelativeResize="0"/>
          <p:nvPr/>
        </p:nvPicPr>
        <p:blipFill rotWithShape="1">
          <a:blip r:embed="rId6">
            <a:alphaModFix/>
          </a:blip>
          <a:srcRect/>
          <a:stretch/>
        </p:blipFill>
        <p:spPr>
          <a:xfrm>
            <a:off x="3124200" y="1160463"/>
            <a:ext cx="5621338" cy="592137"/>
          </a:xfrm>
          <a:prstGeom prst="rect">
            <a:avLst/>
          </a:prstGeom>
          <a:noFill/>
          <a:ln>
            <a:noFill/>
          </a:ln>
        </p:spPr>
      </p:pic>
      <p:pic>
        <p:nvPicPr>
          <p:cNvPr id="240" name="Google Shape;240;p27"/>
          <p:cNvPicPr preferRelativeResize="0"/>
          <p:nvPr/>
        </p:nvPicPr>
        <p:blipFill rotWithShape="1">
          <a:blip r:embed="rId7">
            <a:alphaModFix/>
          </a:blip>
          <a:srcRect/>
          <a:stretch/>
        </p:blipFill>
        <p:spPr>
          <a:xfrm>
            <a:off x="3124200" y="1828800"/>
            <a:ext cx="3079750" cy="530225"/>
          </a:xfrm>
          <a:prstGeom prst="rect">
            <a:avLst/>
          </a:prstGeom>
          <a:noFill/>
          <a:ln>
            <a:noFill/>
          </a:ln>
        </p:spPr>
      </p:pic>
      <p:sp>
        <p:nvSpPr>
          <p:cNvPr id="241" name="Google Shape;241;p27"/>
          <p:cNvSpPr txBox="1"/>
          <p:nvPr/>
        </p:nvSpPr>
        <p:spPr>
          <a:xfrm>
            <a:off x="4010913" y="2646231"/>
            <a:ext cx="1652400" cy="4626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rgbClr val="FF3300"/>
                </a:solidFill>
                <a:latin typeface="Arial"/>
                <a:ea typeface="Arial"/>
                <a:cs typeface="Arial"/>
                <a:sym typeface="Arial"/>
              </a:rPr>
              <a:t>Pressure ratio</a:t>
            </a:r>
            <a:endParaRPr/>
          </a:p>
        </p:txBody>
      </p:sp>
      <p:pic>
        <p:nvPicPr>
          <p:cNvPr id="242" name="Google Shape;242;p27"/>
          <p:cNvPicPr preferRelativeResize="0"/>
          <p:nvPr/>
        </p:nvPicPr>
        <p:blipFill rotWithShape="1">
          <a:blip r:embed="rId8">
            <a:alphaModFix/>
          </a:blip>
          <a:srcRect/>
          <a:stretch/>
        </p:blipFill>
        <p:spPr>
          <a:xfrm>
            <a:off x="133350" y="200025"/>
            <a:ext cx="2838450" cy="6457950"/>
          </a:xfrm>
          <a:prstGeom prst="rect">
            <a:avLst/>
          </a:prstGeom>
          <a:noFill/>
          <a:ln>
            <a:noFill/>
          </a:ln>
        </p:spPr>
      </p:pic>
      <p:pic>
        <p:nvPicPr>
          <p:cNvPr id="243" name="Google Shape;243;p27"/>
          <p:cNvPicPr preferRelativeResize="0"/>
          <p:nvPr/>
        </p:nvPicPr>
        <p:blipFill rotWithShape="1">
          <a:blip r:embed="rId9">
            <a:alphaModFix/>
          </a:blip>
          <a:srcRect/>
          <a:stretch/>
        </p:blipFill>
        <p:spPr>
          <a:xfrm>
            <a:off x="5638800" y="2479675"/>
            <a:ext cx="3390900" cy="4292600"/>
          </a:xfrm>
          <a:prstGeom prst="rect">
            <a:avLst/>
          </a:prstGeom>
          <a:noFill/>
          <a:ln>
            <a:noFill/>
          </a:ln>
        </p:spPr>
      </p:pic>
      <p:pic>
        <p:nvPicPr>
          <p:cNvPr id="244" name="Google Shape;244;p27"/>
          <p:cNvPicPr preferRelativeResize="0"/>
          <p:nvPr/>
        </p:nvPicPr>
        <p:blipFill rotWithShape="1">
          <a:blip r:embed="rId10">
            <a:alphaModFix/>
          </a:blip>
          <a:srcRect/>
          <a:stretch/>
        </p:blipFill>
        <p:spPr>
          <a:xfrm>
            <a:off x="3124200" y="2495550"/>
            <a:ext cx="923925" cy="704850"/>
          </a:xfrm>
          <a:prstGeom prst="rect">
            <a:avLst/>
          </a:prstGeom>
          <a:noFill/>
          <a:ln>
            <a:noFill/>
          </a:ln>
        </p:spPr>
      </p:pic>
      <p:pic>
        <p:nvPicPr>
          <p:cNvPr id="245" name="Google Shape;245;p27"/>
          <p:cNvPicPr preferRelativeResize="0"/>
          <p:nvPr/>
        </p:nvPicPr>
        <p:blipFill rotWithShape="1">
          <a:blip r:embed="rId11">
            <a:alphaModFix/>
          </a:blip>
          <a:srcRect/>
          <a:stretch/>
        </p:blipFill>
        <p:spPr>
          <a:xfrm>
            <a:off x="3095625" y="3324225"/>
            <a:ext cx="2390775" cy="7143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28"/>
          <p:cNvSpPr txBox="1">
            <a:spLocks noGrp="1"/>
          </p:cNvSpPr>
          <p:nvPr>
            <p:ph type="sldNum" idx="12"/>
          </p:nvPr>
        </p:nvSpPr>
        <p:spPr>
          <a:xfrm>
            <a:off x="6553200" y="6400800"/>
            <a:ext cx="2133600" cy="320675"/>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fld id="{00000000-1234-1234-1234-123412341234}" type="slidenum">
              <a:rPr lang="en-US" sz="1400">
                <a:solidFill>
                  <a:schemeClr val="dk1"/>
                </a:solidFill>
                <a:latin typeface="Arial"/>
                <a:ea typeface="Arial"/>
                <a:cs typeface="Arial"/>
                <a:sym typeface="Arial"/>
              </a:rPr>
              <a:t>16</a:t>
            </a:fld>
            <a:endParaRPr sz="1400">
              <a:solidFill>
                <a:schemeClr val="dk1"/>
              </a:solidFill>
              <a:latin typeface="Arial"/>
              <a:ea typeface="Arial"/>
              <a:cs typeface="Arial"/>
              <a:sym typeface="Arial"/>
            </a:endParaRPr>
          </a:p>
        </p:txBody>
      </p:sp>
      <p:sp>
        <p:nvSpPr>
          <p:cNvPr id="251" name="Google Shape;251;p28"/>
          <p:cNvSpPr/>
          <p:nvPr/>
        </p:nvSpPr>
        <p:spPr>
          <a:xfrm>
            <a:off x="304800" y="303225"/>
            <a:ext cx="4419600" cy="9159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Arial"/>
                <a:ea typeface="Arial"/>
                <a:cs typeface="Arial"/>
                <a:sym typeface="Arial"/>
              </a:rPr>
              <a:t>The two major application areas of gas-turbine engines are </a:t>
            </a:r>
            <a:r>
              <a:rPr lang="en-US" sz="1800" i="1">
                <a:solidFill>
                  <a:srgbClr val="CC00CC"/>
                </a:solidFill>
                <a:latin typeface="Arial"/>
                <a:ea typeface="Arial"/>
                <a:cs typeface="Arial"/>
                <a:sym typeface="Arial"/>
              </a:rPr>
              <a:t>aircraft propulsion </a:t>
            </a:r>
            <a:r>
              <a:rPr lang="en-US" sz="1800">
                <a:solidFill>
                  <a:schemeClr val="dk1"/>
                </a:solidFill>
                <a:latin typeface="Arial"/>
                <a:ea typeface="Arial"/>
                <a:cs typeface="Arial"/>
                <a:sym typeface="Arial"/>
              </a:rPr>
              <a:t>and </a:t>
            </a:r>
            <a:r>
              <a:rPr lang="en-US" sz="1800" i="1" u="sng">
                <a:solidFill>
                  <a:srgbClr val="CC00CC"/>
                </a:solidFill>
                <a:latin typeface="Arial"/>
                <a:ea typeface="Arial"/>
                <a:cs typeface="Arial"/>
                <a:sym typeface="Arial"/>
              </a:rPr>
              <a:t>electric power generation</a:t>
            </a:r>
            <a:r>
              <a:rPr lang="en-US" sz="1800" i="1">
                <a:solidFill>
                  <a:schemeClr val="dk1"/>
                </a:solidFill>
                <a:latin typeface="Arial"/>
                <a:ea typeface="Arial"/>
                <a:cs typeface="Arial"/>
                <a:sym typeface="Arial"/>
              </a:rPr>
              <a:t>.</a:t>
            </a:r>
            <a:endParaRPr/>
          </a:p>
        </p:txBody>
      </p:sp>
      <p:sp>
        <p:nvSpPr>
          <p:cNvPr id="252" name="Google Shape;252;p28"/>
          <p:cNvSpPr/>
          <p:nvPr/>
        </p:nvSpPr>
        <p:spPr>
          <a:xfrm>
            <a:off x="4648200" y="228600"/>
            <a:ext cx="4191000" cy="301466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700">
                <a:solidFill>
                  <a:schemeClr val="dk1"/>
                </a:solidFill>
                <a:latin typeface="Arial"/>
                <a:ea typeface="Arial"/>
                <a:cs typeface="Arial"/>
                <a:sym typeface="Arial"/>
              </a:rPr>
              <a:t>The highest temperature in the cycle is limited by the maximum temperature that the turbine blades can withstand. This also limits the pressure ratios that can be used in the cycle.</a:t>
            </a:r>
            <a:endParaRPr sz="1700">
              <a:solidFill>
                <a:srgbClr val="CC00CC"/>
              </a:solidFill>
              <a:latin typeface="Arial"/>
              <a:ea typeface="Arial"/>
              <a:cs typeface="Arial"/>
              <a:sym typeface="Arial"/>
            </a:endParaRPr>
          </a:p>
          <a:p>
            <a:pPr marL="0" marR="0" lvl="0" indent="0" algn="l" rtl="0">
              <a:spcBef>
                <a:spcPts val="510"/>
              </a:spcBef>
              <a:spcAft>
                <a:spcPts val="0"/>
              </a:spcAft>
              <a:buNone/>
            </a:pPr>
            <a:r>
              <a:rPr lang="en-US" sz="1700">
                <a:solidFill>
                  <a:srgbClr val="CC00CC"/>
                </a:solidFill>
                <a:latin typeface="Arial"/>
                <a:ea typeface="Arial"/>
                <a:cs typeface="Arial"/>
                <a:sym typeface="Arial"/>
              </a:rPr>
              <a:t>The air in gas turbines supplies the necessary oxidant for the combustion of the fuel, and it serves as a coolant to keep the temperature of various components within safe limits. An air–fuel ratio of 50 or above is not uncommon.</a:t>
            </a:r>
            <a:endParaRPr/>
          </a:p>
        </p:txBody>
      </p:sp>
      <p:pic>
        <p:nvPicPr>
          <p:cNvPr id="253" name="Google Shape;253;p28"/>
          <p:cNvPicPr preferRelativeResize="0"/>
          <p:nvPr/>
        </p:nvPicPr>
        <p:blipFill rotWithShape="1">
          <a:blip r:embed="rId3">
            <a:alphaModFix/>
          </a:blip>
          <a:srcRect/>
          <a:stretch/>
        </p:blipFill>
        <p:spPr>
          <a:xfrm>
            <a:off x="381000" y="1295400"/>
            <a:ext cx="3800475" cy="5410200"/>
          </a:xfrm>
          <a:prstGeom prst="rect">
            <a:avLst/>
          </a:prstGeom>
          <a:noFill/>
          <a:ln>
            <a:noFill/>
          </a:ln>
        </p:spPr>
      </p:pic>
      <p:pic>
        <p:nvPicPr>
          <p:cNvPr id="254" name="Google Shape;254;p28"/>
          <p:cNvPicPr preferRelativeResize="0"/>
          <p:nvPr/>
        </p:nvPicPr>
        <p:blipFill rotWithShape="1">
          <a:blip r:embed="rId4">
            <a:alphaModFix/>
          </a:blip>
          <a:srcRect/>
          <a:stretch/>
        </p:blipFill>
        <p:spPr>
          <a:xfrm>
            <a:off x="4724400" y="3352800"/>
            <a:ext cx="3971925" cy="32766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29"/>
          <p:cNvSpPr txBox="1">
            <a:spLocks noGrp="1"/>
          </p:cNvSpPr>
          <p:nvPr>
            <p:ph type="sldNum" idx="12"/>
          </p:nvPr>
        </p:nvSpPr>
        <p:spPr>
          <a:xfrm>
            <a:off x="6553200" y="6400800"/>
            <a:ext cx="2133600" cy="320675"/>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fld id="{00000000-1234-1234-1234-123412341234}" type="slidenum">
              <a:rPr lang="en-US" sz="1400">
                <a:solidFill>
                  <a:schemeClr val="dk1"/>
                </a:solidFill>
                <a:latin typeface="Arial"/>
                <a:ea typeface="Arial"/>
                <a:cs typeface="Arial"/>
                <a:sym typeface="Arial"/>
              </a:rPr>
              <a:t>17</a:t>
            </a:fld>
            <a:endParaRPr sz="1400">
              <a:solidFill>
                <a:schemeClr val="dk1"/>
              </a:solidFill>
              <a:latin typeface="Arial"/>
              <a:ea typeface="Arial"/>
              <a:cs typeface="Arial"/>
              <a:sym typeface="Arial"/>
            </a:endParaRPr>
          </a:p>
        </p:txBody>
      </p:sp>
      <p:sp>
        <p:nvSpPr>
          <p:cNvPr id="260" name="Google Shape;260;p29"/>
          <p:cNvSpPr/>
          <p:nvPr/>
        </p:nvSpPr>
        <p:spPr>
          <a:xfrm>
            <a:off x="533400" y="152400"/>
            <a:ext cx="4170363" cy="43021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200" b="1">
                <a:solidFill>
                  <a:srgbClr val="FF3300"/>
                </a:solidFill>
                <a:latin typeface="Arial"/>
                <a:ea typeface="Arial"/>
                <a:cs typeface="Arial"/>
                <a:sym typeface="Arial"/>
              </a:rPr>
              <a:t>Development of Gas Turbines</a:t>
            </a:r>
            <a:endParaRPr/>
          </a:p>
        </p:txBody>
      </p:sp>
      <p:sp>
        <p:nvSpPr>
          <p:cNvPr id="261" name="Google Shape;261;p29"/>
          <p:cNvSpPr/>
          <p:nvPr/>
        </p:nvSpPr>
        <p:spPr>
          <a:xfrm>
            <a:off x="533400" y="577850"/>
            <a:ext cx="7924800" cy="1631950"/>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rgbClr val="FF3300"/>
              </a:buClr>
              <a:buSzPts val="1800"/>
              <a:buFont typeface="Arial"/>
              <a:buAutoNum type="arabicPeriod"/>
            </a:pPr>
            <a:r>
              <a:rPr lang="en-US" sz="1800">
                <a:solidFill>
                  <a:schemeClr val="dk1"/>
                </a:solidFill>
                <a:latin typeface="Arial"/>
                <a:ea typeface="Arial"/>
                <a:cs typeface="Arial"/>
                <a:sym typeface="Arial"/>
              </a:rPr>
              <a:t>Increasing the turbine inlet (or firing) temperatures</a:t>
            </a:r>
            <a:endParaRPr/>
          </a:p>
          <a:p>
            <a:pPr marL="342900" marR="0" lvl="0" indent="-342900" algn="l" rtl="0">
              <a:spcBef>
                <a:spcPts val="600"/>
              </a:spcBef>
              <a:spcAft>
                <a:spcPts val="0"/>
              </a:spcAft>
              <a:buClr>
                <a:srgbClr val="FF3300"/>
              </a:buClr>
              <a:buSzPts val="1800"/>
              <a:buFont typeface="Arial"/>
              <a:buAutoNum type="arabicPeriod"/>
            </a:pPr>
            <a:r>
              <a:rPr lang="en-US" sz="1800">
                <a:solidFill>
                  <a:schemeClr val="dk1"/>
                </a:solidFill>
                <a:latin typeface="Arial"/>
                <a:ea typeface="Arial"/>
                <a:cs typeface="Arial"/>
                <a:sym typeface="Arial"/>
              </a:rPr>
              <a:t>Increasing the efficiencies of turbomachinery components (turbines, compressors):</a:t>
            </a:r>
            <a:endParaRPr/>
          </a:p>
          <a:p>
            <a:pPr marL="342900" marR="0" lvl="0" indent="-342900" algn="l" rtl="0">
              <a:spcBef>
                <a:spcPts val="600"/>
              </a:spcBef>
              <a:spcAft>
                <a:spcPts val="0"/>
              </a:spcAft>
              <a:buClr>
                <a:srgbClr val="FF3300"/>
              </a:buClr>
              <a:buSzPts val="1800"/>
              <a:buFont typeface="Arial"/>
              <a:buAutoNum type="arabicPeriod"/>
            </a:pPr>
            <a:r>
              <a:rPr lang="en-US" sz="1800">
                <a:solidFill>
                  <a:schemeClr val="dk1"/>
                </a:solidFill>
                <a:latin typeface="Arial"/>
                <a:ea typeface="Arial"/>
                <a:cs typeface="Arial"/>
                <a:sym typeface="Arial"/>
              </a:rPr>
              <a:t>Adding modifications to the basic cycle (</a:t>
            </a:r>
            <a:r>
              <a:rPr lang="en-US" sz="1800" u="sng">
                <a:solidFill>
                  <a:schemeClr val="dk1"/>
                </a:solidFill>
                <a:latin typeface="Arial"/>
                <a:ea typeface="Arial"/>
                <a:cs typeface="Arial"/>
                <a:sym typeface="Arial"/>
              </a:rPr>
              <a:t>intercooling</a:t>
            </a:r>
            <a:r>
              <a:rPr lang="en-US" sz="1800">
                <a:solidFill>
                  <a:schemeClr val="dk1"/>
                </a:solidFill>
                <a:latin typeface="Arial"/>
                <a:ea typeface="Arial"/>
                <a:cs typeface="Arial"/>
                <a:sym typeface="Arial"/>
              </a:rPr>
              <a:t>, regeneration or recuperation, and reheating).</a:t>
            </a:r>
            <a:endParaRPr/>
          </a:p>
        </p:txBody>
      </p:sp>
      <p:sp>
        <p:nvSpPr>
          <p:cNvPr id="262" name="Google Shape;262;p29"/>
          <p:cNvSpPr/>
          <p:nvPr/>
        </p:nvSpPr>
        <p:spPr>
          <a:xfrm>
            <a:off x="533400" y="2659063"/>
            <a:ext cx="4495800" cy="769937"/>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200" b="1">
                <a:solidFill>
                  <a:srgbClr val="FF3300"/>
                </a:solidFill>
                <a:latin typeface="Arial"/>
                <a:ea typeface="Arial"/>
                <a:cs typeface="Arial"/>
                <a:sym typeface="Arial"/>
              </a:rPr>
              <a:t>Deviation of Actual Gas-Turbine Cycles from Idealized Ones</a:t>
            </a:r>
            <a:endParaRPr/>
          </a:p>
        </p:txBody>
      </p:sp>
      <p:pic>
        <p:nvPicPr>
          <p:cNvPr id="263" name="Google Shape;263;p29"/>
          <p:cNvPicPr preferRelativeResize="0"/>
          <p:nvPr/>
        </p:nvPicPr>
        <p:blipFill rotWithShape="1">
          <a:blip r:embed="rId3">
            <a:alphaModFix/>
          </a:blip>
          <a:srcRect/>
          <a:stretch/>
        </p:blipFill>
        <p:spPr>
          <a:xfrm>
            <a:off x="627063" y="5029200"/>
            <a:ext cx="2116137" cy="617538"/>
          </a:xfrm>
          <a:prstGeom prst="rect">
            <a:avLst/>
          </a:prstGeom>
          <a:noFill/>
          <a:ln>
            <a:noFill/>
          </a:ln>
        </p:spPr>
      </p:pic>
      <p:pic>
        <p:nvPicPr>
          <p:cNvPr id="264" name="Google Shape;264;p29"/>
          <p:cNvPicPr preferRelativeResize="0"/>
          <p:nvPr/>
        </p:nvPicPr>
        <p:blipFill rotWithShape="1">
          <a:blip r:embed="rId4">
            <a:alphaModFix/>
          </a:blip>
          <a:srcRect/>
          <a:stretch/>
        </p:blipFill>
        <p:spPr>
          <a:xfrm>
            <a:off x="2860675" y="5029200"/>
            <a:ext cx="2092325" cy="654050"/>
          </a:xfrm>
          <a:prstGeom prst="rect">
            <a:avLst/>
          </a:prstGeom>
          <a:noFill/>
          <a:ln>
            <a:noFill/>
          </a:ln>
        </p:spPr>
      </p:pic>
      <p:sp>
        <p:nvSpPr>
          <p:cNvPr id="265" name="Google Shape;265;p29"/>
          <p:cNvSpPr txBox="1"/>
          <p:nvPr/>
        </p:nvSpPr>
        <p:spPr>
          <a:xfrm>
            <a:off x="533400" y="3505200"/>
            <a:ext cx="4572000" cy="6413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b="1">
                <a:solidFill>
                  <a:srgbClr val="CC00CC"/>
                </a:solidFill>
                <a:latin typeface="Arial"/>
                <a:ea typeface="Arial"/>
                <a:cs typeface="Arial"/>
                <a:sym typeface="Arial"/>
              </a:rPr>
              <a:t>Reasons:</a:t>
            </a:r>
            <a:r>
              <a:rPr lang="en-US" sz="1800">
                <a:solidFill>
                  <a:srgbClr val="CC00CC"/>
                </a:solidFill>
                <a:latin typeface="Arial"/>
                <a:ea typeface="Arial"/>
                <a:cs typeface="Arial"/>
                <a:sym typeface="Arial"/>
              </a:rPr>
              <a:t> </a:t>
            </a:r>
            <a:r>
              <a:rPr lang="en-US" sz="1800">
                <a:solidFill>
                  <a:schemeClr val="dk1"/>
                </a:solidFill>
                <a:latin typeface="Arial"/>
                <a:ea typeface="Arial"/>
                <a:cs typeface="Arial"/>
                <a:sym typeface="Arial"/>
              </a:rPr>
              <a:t>Irreversibilities in turbine and compressors, </a:t>
            </a:r>
            <a:r>
              <a:rPr lang="en-US" sz="1800" u="sng">
                <a:solidFill>
                  <a:schemeClr val="dk1"/>
                </a:solidFill>
                <a:latin typeface="Arial"/>
                <a:ea typeface="Arial"/>
                <a:cs typeface="Arial"/>
                <a:sym typeface="Arial"/>
              </a:rPr>
              <a:t>pressure drops</a:t>
            </a:r>
            <a:r>
              <a:rPr lang="en-US" sz="1800">
                <a:solidFill>
                  <a:schemeClr val="dk1"/>
                </a:solidFill>
                <a:latin typeface="Arial"/>
                <a:ea typeface="Arial"/>
                <a:cs typeface="Arial"/>
                <a:sym typeface="Arial"/>
              </a:rPr>
              <a:t>, heat losses</a:t>
            </a:r>
            <a:endParaRPr/>
          </a:p>
        </p:txBody>
      </p:sp>
      <p:sp>
        <p:nvSpPr>
          <p:cNvPr id="266" name="Google Shape;266;p29"/>
          <p:cNvSpPr txBox="1"/>
          <p:nvPr/>
        </p:nvSpPr>
        <p:spPr>
          <a:xfrm>
            <a:off x="533400" y="4387850"/>
            <a:ext cx="4267200" cy="6413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rgbClr val="3333FF"/>
                </a:solidFill>
                <a:latin typeface="Arial"/>
                <a:ea typeface="Arial"/>
                <a:cs typeface="Arial"/>
                <a:sym typeface="Arial"/>
              </a:rPr>
              <a:t>Isentropic efficiencies of the compressor and turbine</a:t>
            </a:r>
            <a:endParaRPr/>
          </a:p>
        </p:txBody>
      </p:sp>
      <p:pic>
        <p:nvPicPr>
          <p:cNvPr id="267" name="Google Shape;267;p29"/>
          <p:cNvPicPr preferRelativeResize="0"/>
          <p:nvPr/>
        </p:nvPicPr>
        <p:blipFill rotWithShape="1">
          <a:blip r:embed="rId5">
            <a:alphaModFix/>
          </a:blip>
          <a:srcRect/>
          <a:stretch/>
        </p:blipFill>
        <p:spPr>
          <a:xfrm>
            <a:off x="5238750" y="2019300"/>
            <a:ext cx="3524250" cy="46863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71"/>
        <p:cNvGrpSpPr/>
        <p:nvPr/>
      </p:nvGrpSpPr>
      <p:grpSpPr>
        <a:xfrm>
          <a:off x="0" y="0"/>
          <a:ext cx="0" cy="0"/>
          <a:chOff x="0" y="0"/>
          <a:chExt cx="0" cy="0"/>
        </a:xfrm>
      </p:grpSpPr>
      <p:sp>
        <p:nvSpPr>
          <p:cNvPr id="272" name="Google Shape;272;p30"/>
          <p:cNvSpPr txBox="1">
            <a:spLocks noGrp="1"/>
          </p:cNvSpPr>
          <p:nvPr>
            <p:ph type="title"/>
          </p:nvPr>
        </p:nvSpPr>
        <p:spPr>
          <a:xfrm>
            <a:off x="457200" y="274638"/>
            <a:ext cx="8229600" cy="639762"/>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3200" b="1" i="0" u="none" strike="noStrike" cap="none">
                <a:solidFill>
                  <a:srgbClr val="FF0000"/>
                </a:solidFill>
                <a:latin typeface="Arial"/>
                <a:ea typeface="Arial"/>
                <a:cs typeface="Arial"/>
                <a:sym typeface="Arial"/>
              </a:rPr>
              <a:t>The Simple Ideal Brayton Cycle </a:t>
            </a:r>
            <a:endParaRPr sz="3200" b="1" i="0" u="none" strike="noStrike" cap="none">
              <a:solidFill>
                <a:srgbClr val="FF0000"/>
              </a:solidFill>
              <a:latin typeface="Arial"/>
              <a:ea typeface="Arial"/>
              <a:cs typeface="Arial"/>
              <a:sym typeface="Arial"/>
            </a:endParaRPr>
          </a:p>
        </p:txBody>
      </p:sp>
      <p:sp>
        <p:nvSpPr>
          <p:cNvPr id="273" name="Google Shape;273;p30"/>
          <p:cNvSpPr txBox="1">
            <a:spLocks noGrp="1"/>
          </p:cNvSpPr>
          <p:nvPr>
            <p:ph type="body" idx="1"/>
          </p:nvPr>
        </p:nvSpPr>
        <p:spPr>
          <a:xfrm>
            <a:off x="457200" y="937421"/>
            <a:ext cx="8229600" cy="21954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FF0000"/>
              </a:buClr>
              <a:buSzPts val="2000"/>
              <a:buFont typeface="Arial"/>
              <a:buNone/>
            </a:pPr>
            <a:r>
              <a:rPr lang="en-US" sz="2000" b="0" i="0" u="none" strike="noStrike" cap="none">
                <a:solidFill>
                  <a:schemeClr val="dk1"/>
                </a:solidFill>
                <a:latin typeface="Arial"/>
                <a:ea typeface="Arial"/>
                <a:cs typeface="Arial"/>
                <a:sym typeface="Arial"/>
              </a:rPr>
              <a:t>A gas turbine power plant operating on an ideal Brayton cycle has a pressure ratio of 8. The gas temperature </a:t>
            </a:r>
            <a:r>
              <a:rPr lang="en-US"/>
              <a:t>is</a:t>
            </a:r>
            <a:r>
              <a:rPr lang="en-US" sz="2000" b="0" i="0" u="none" strike="noStrike" cap="none">
                <a:solidFill>
                  <a:schemeClr val="dk1"/>
                </a:solidFill>
                <a:latin typeface="Arial"/>
                <a:ea typeface="Arial"/>
                <a:cs typeface="Arial"/>
                <a:sym typeface="Arial"/>
              </a:rPr>
              <a:t> 300 K at the compressor inlet and 1300 K at the turbine inlet. Utilizing the air</a:t>
            </a:r>
            <a:r>
              <a:rPr lang="en-US"/>
              <a:t>-</a:t>
            </a:r>
            <a:r>
              <a:rPr lang="en-US" sz="2000" b="0" i="0" u="none" strike="noStrike" cap="none">
                <a:solidFill>
                  <a:schemeClr val="dk1"/>
                </a:solidFill>
                <a:latin typeface="Arial"/>
                <a:ea typeface="Arial"/>
                <a:cs typeface="Arial"/>
                <a:sym typeface="Arial"/>
              </a:rPr>
              <a:t>standard assumptions, determine (a) the gas temperature at the exits of the compressor and the turbine, (b) the back work ratio, and (c) the thermal efficiency.</a:t>
            </a:r>
            <a:endParaRPr/>
          </a:p>
          <a:p>
            <a:pPr marL="0" marR="0" lvl="0" indent="0" algn="l" rtl="0">
              <a:spcBef>
                <a:spcPts val="800"/>
              </a:spcBef>
              <a:spcAft>
                <a:spcPts val="0"/>
              </a:spcAft>
              <a:buClr>
                <a:srgbClr val="FF0000"/>
              </a:buClr>
              <a:buSzPts val="2000"/>
              <a:buFont typeface="Arial"/>
              <a:buNone/>
            </a:pPr>
            <a:r>
              <a:rPr lang="en-US" sz="2000" b="0" i="0" u="none" strike="noStrike" cap="none">
                <a:solidFill>
                  <a:schemeClr val="dk1"/>
                </a:solidFill>
                <a:latin typeface="Arial"/>
                <a:ea typeface="Arial"/>
                <a:cs typeface="Arial"/>
                <a:sym typeface="Arial"/>
              </a:rPr>
              <a:t> </a:t>
            </a:r>
            <a:endParaRPr sz="2000" b="0" i="0" u="none" strike="noStrike" cap="none">
              <a:solidFill>
                <a:schemeClr val="dk1"/>
              </a:solidFill>
              <a:latin typeface="Arial"/>
              <a:ea typeface="Arial"/>
              <a:cs typeface="Arial"/>
              <a:sym typeface="Arial"/>
            </a:endParaRPr>
          </a:p>
        </p:txBody>
      </p:sp>
      <p:sp>
        <p:nvSpPr>
          <p:cNvPr id="274" name="Google Shape;274;p30"/>
          <p:cNvSpPr txBox="1">
            <a:spLocks noGrp="1"/>
          </p:cNvSpPr>
          <p:nvPr>
            <p:ph type="sldNum" idx="12"/>
          </p:nvPr>
        </p:nvSpPr>
        <p:spPr>
          <a:xfrm>
            <a:off x="6553200" y="6400800"/>
            <a:ext cx="2133600" cy="320675"/>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fld id="{00000000-1234-1234-1234-123412341234}" type="slidenum">
              <a:rPr lang="en-US" sz="1400">
                <a:solidFill>
                  <a:schemeClr val="dk1"/>
                </a:solidFill>
                <a:latin typeface="Arial"/>
                <a:ea typeface="Arial"/>
                <a:cs typeface="Arial"/>
                <a:sym typeface="Arial"/>
              </a:rPr>
              <a:t>18</a:t>
            </a:fld>
            <a:endParaRPr sz="1400">
              <a:solidFill>
                <a:schemeClr val="dk1"/>
              </a:solidFill>
              <a:latin typeface="Arial"/>
              <a:ea typeface="Arial"/>
              <a:cs typeface="Arial"/>
              <a:sym typeface="Arial"/>
            </a:endParaRPr>
          </a:p>
        </p:txBody>
      </p:sp>
      <p:pic>
        <p:nvPicPr>
          <p:cNvPr id="275" name="Google Shape;275;p30"/>
          <p:cNvPicPr preferRelativeResize="0"/>
          <p:nvPr/>
        </p:nvPicPr>
        <p:blipFill rotWithShape="1">
          <a:blip r:embed="rId3">
            <a:alphaModFix/>
          </a:blip>
          <a:srcRect t="9002"/>
          <a:stretch/>
        </p:blipFill>
        <p:spPr>
          <a:xfrm>
            <a:off x="1832600" y="2588380"/>
            <a:ext cx="4419600" cy="4133095"/>
          </a:xfrm>
          <a:prstGeom prst="rect">
            <a:avLst/>
          </a:prstGeom>
          <a:noFill/>
          <a:ln>
            <a:noFill/>
          </a:ln>
        </p:spPr>
      </p:pic>
      <p:sp>
        <p:nvSpPr>
          <p:cNvPr id="276" name="Google Shape;276;p30"/>
          <p:cNvSpPr txBox="1">
            <a:spLocks noGrp="1"/>
          </p:cNvSpPr>
          <p:nvPr>
            <p:ph type="title"/>
          </p:nvPr>
        </p:nvSpPr>
        <p:spPr>
          <a:xfrm>
            <a:off x="6504000" y="3748325"/>
            <a:ext cx="2232000" cy="639900"/>
          </a:xfrm>
          <a:prstGeom prst="rect">
            <a:avLst/>
          </a:prstGeom>
          <a:noFill/>
          <a:ln w="28575"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dirty="0">
                <a:hlinkClick r:id="rId4"/>
              </a:rPr>
              <a:t>Solution</a:t>
            </a:r>
            <a:endParaRPr sz="3200" b="1" i="0" u="none" strike="noStrike" cap="none" dirty="0">
              <a:solidFill>
                <a:srgbClr val="FF0000"/>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31"/>
          <p:cNvSpPr txBox="1">
            <a:spLocks noGrp="1"/>
          </p:cNvSpPr>
          <p:nvPr>
            <p:ph type="title"/>
          </p:nvPr>
        </p:nvSpPr>
        <p:spPr>
          <a:xfrm>
            <a:off x="457200" y="274638"/>
            <a:ext cx="8229600" cy="639762"/>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3200" b="1" i="0" u="none" strike="noStrike" cap="none">
                <a:solidFill>
                  <a:srgbClr val="FF0000"/>
                </a:solidFill>
                <a:latin typeface="Arial"/>
                <a:ea typeface="Arial"/>
                <a:cs typeface="Arial"/>
                <a:sym typeface="Arial"/>
              </a:rPr>
              <a:t>An Actual Gas-Turbine Cycle</a:t>
            </a:r>
            <a:endParaRPr sz="3200" b="1" i="0" u="none" strike="noStrike" cap="none">
              <a:solidFill>
                <a:srgbClr val="FF0000"/>
              </a:solidFill>
              <a:latin typeface="Arial"/>
              <a:ea typeface="Arial"/>
              <a:cs typeface="Arial"/>
              <a:sym typeface="Arial"/>
            </a:endParaRPr>
          </a:p>
        </p:txBody>
      </p:sp>
      <p:sp>
        <p:nvSpPr>
          <p:cNvPr id="282" name="Google Shape;282;p31"/>
          <p:cNvSpPr txBox="1">
            <a:spLocks noGrp="1"/>
          </p:cNvSpPr>
          <p:nvPr>
            <p:ph type="sldNum" idx="12"/>
          </p:nvPr>
        </p:nvSpPr>
        <p:spPr>
          <a:xfrm>
            <a:off x="6553200" y="6400800"/>
            <a:ext cx="2133600" cy="320675"/>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fld id="{00000000-1234-1234-1234-123412341234}" type="slidenum">
              <a:rPr lang="en-US" sz="1400">
                <a:solidFill>
                  <a:schemeClr val="dk1"/>
                </a:solidFill>
                <a:latin typeface="Arial"/>
                <a:ea typeface="Arial"/>
                <a:cs typeface="Arial"/>
                <a:sym typeface="Arial"/>
              </a:rPr>
              <a:t>19</a:t>
            </a:fld>
            <a:endParaRPr sz="1400">
              <a:solidFill>
                <a:schemeClr val="dk1"/>
              </a:solidFill>
              <a:latin typeface="Arial"/>
              <a:ea typeface="Arial"/>
              <a:cs typeface="Arial"/>
              <a:sym typeface="Arial"/>
            </a:endParaRPr>
          </a:p>
        </p:txBody>
      </p:sp>
      <p:sp>
        <p:nvSpPr>
          <p:cNvPr id="283" name="Google Shape;283;p31"/>
          <p:cNvSpPr txBox="1">
            <a:spLocks noGrp="1"/>
          </p:cNvSpPr>
          <p:nvPr>
            <p:ph type="body" idx="1"/>
          </p:nvPr>
        </p:nvSpPr>
        <p:spPr>
          <a:xfrm>
            <a:off x="457200" y="1125922"/>
            <a:ext cx="8229600" cy="14502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FF0000"/>
              </a:buClr>
              <a:buSzPts val="2000"/>
              <a:buFont typeface="Arial"/>
              <a:buNone/>
            </a:pPr>
            <a:r>
              <a:rPr lang="en-US"/>
              <a:t>Assuming a compressor efficiency of 80% and a turbine efficiency of 85%, determine the back work ratio, the thermal efficiency, and the exit temperature of the Brayton gas-turbine cycle used in the previous problem.</a:t>
            </a:r>
            <a:endParaRPr/>
          </a:p>
          <a:p>
            <a:pPr marL="0" marR="0" lvl="0" indent="0" algn="l" rtl="0">
              <a:spcBef>
                <a:spcPts val="800"/>
              </a:spcBef>
              <a:spcAft>
                <a:spcPts val="0"/>
              </a:spcAft>
              <a:buClr>
                <a:srgbClr val="FF0000"/>
              </a:buClr>
              <a:buSzPts val="2000"/>
              <a:buFont typeface="Arial"/>
              <a:buNone/>
            </a:pPr>
            <a:r>
              <a:rPr lang="en-US" sz="2000" b="0" i="0" u="none" strike="noStrike" cap="none">
                <a:solidFill>
                  <a:schemeClr val="dk1"/>
                </a:solidFill>
                <a:latin typeface="Arial"/>
                <a:ea typeface="Arial"/>
                <a:cs typeface="Arial"/>
                <a:sym typeface="Arial"/>
              </a:rPr>
              <a:t> </a:t>
            </a:r>
            <a:endParaRPr sz="2000" b="0" i="0" u="none" strike="noStrike" cap="none">
              <a:solidFill>
                <a:schemeClr val="dk1"/>
              </a:solidFill>
              <a:latin typeface="Arial"/>
              <a:ea typeface="Arial"/>
              <a:cs typeface="Arial"/>
              <a:sym typeface="Arial"/>
            </a:endParaRPr>
          </a:p>
        </p:txBody>
      </p:sp>
      <p:sp>
        <p:nvSpPr>
          <p:cNvPr id="284" name="Google Shape;284;p31"/>
          <p:cNvSpPr txBox="1">
            <a:spLocks noGrp="1"/>
          </p:cNvSpPr>
          <p:nvPr>
            <p:ph type="title"/>
          </p:nvPr>
        </p:nvSpPr>
        <p:spPr>
          <a:xfrm>
            <a:off x="3456000" y="3218725"/>
            <a:ext cx="2232000" cy="639900"/>
          </a:xfrm>
          <a:prstGeom prst="rect">
            <a:avLst/>
          </a:prstGeom>
          <a:noFill/>
          <a:ln w="28575" cap="flat" cmpd="sng">
            <a:solidFill>
              <a:srgbClr val="FF000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r>
              <a:rPr lang="en-US" dirty="0">
                <a:hlinkClick r:id="rId3"/>
              </a:rPr>
              <a:t>Solution</a:t>
            </a:r>
            <a:endParaRPr sz="3200" b="1" i="0" u="none" strike="noStrike" cap="none" dirty="0">
              <a:solidFill>
                <a:srgbClr val="FF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sldNum" idx="12"/>
          </p:nvPr>
        </p:nvSpPr>
        <p:spPr>
          <a:xfrm>
            <a:off x="6553200" y="6400800"/>
            <a:ext cx="2133600" cy="320675"/>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fld id="{00000000-1234-1234-1234-123412341234}" type="slidenum">
              <a:rPr lang="en-US" sz="1400" b="0" i="0" u="none" strike="noStrike" cap="none">
                <a:solidFill>
                  <a:schemeClr val="dk1"/>
                </a:solidFill>
                <a:latin typeface="Arial"/>
                <a:ea typeface="Arial"/>
                <a:cs typeface="Arial"/>
                <a:sym typeface="Arial"/>
              </a:rPr>
              <a:t>2</a:t>
            </a:fld>
            <a:endParaRPr sz="1400" b="0" i="0" u="none" strike="noStrike" cap="none">
              <a:solidFill>
                <a:schemeClr val="dk1"/>
              </a:solidFill>
              <a:latin typeface="Arial"/>
              <a:ea typeface="Arial"/>
              <a:cs typeface="Arial"/>
              <a:sym typeface="Arial"/>
            </a:endParaRPr>
          </a:p>
        </p:txBody>
      </p:sp>
      <p:sp>
        <p:nvSpPr>
          <p:cNvPr id="97" name="Google Shape;97;p14"/>
          <p:cNvSpPr/>
          <p:nvPr/>
        </p:nvSpPr>
        <p:spPr>
          <a:xfrm>
            <a:off x="889000" y="228600"/>
            <a:ext cx="2342400" cy="5793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3200" b="1" i="0" u="none" strike="noStrike" cap="none">
                <a:solidFill>
                  <a:srgbClr val="C00000"/>
                </a:solidFill>
                <a:latin typeface="Arial"/>
                <a:ea typeface="Arial"/>
                <a:cs typeface="Arial"/>
                <a:sym typeface="Arial"/>
              </a:rPr>
              <a:t>Objectives</a:t>
            </a:r>
            <a:endParaRPr/>
          </a:p>
        </p:txBody>
      </p:sp>
      <p:sp>
        <p:nvSpPr>
          <p:cNvPr id="98" name="Google Shape;98;p14"/>
          <p:cNvSpPr/>
          <p:nvPr/>
        </p:nvSpPr>
        <p:spPr>
          <a:xfrm>
            <a:off x="609600" y="838200"/>
            <a:ext cx="7543800" cy="1877437"/>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rgbClr val="FF0000"/>
              </a:buClr>
              <a:buSzPts val="2000"/>
              <a:buFont typeface="Arial"/>
              <a:buChar char="•"/>
            </a:pPr>
            <a:r>
              <a:rPr lang="en-US" sz="2000" dirty="0">
                <a:solidFill>
                  <a:schemeClr val="tx1"/>
                </a:solidFill>
                <a:latin typeface="Arial"/>
                <a:ea typeface="Arial"/>
                <a:cs typeface="Arial"/>
                <a:sym typeface="Arial"/>
              </a:rPr>
              <a:t>Evaluate the performance of gas power cycles for which the working fluid remains a gas throughout the entire cycle.</a:t>
            </a:r>
            <a:endParaRPr dirty="0">
              <a:solidFill>
                <a:schemeClr val="tx1"/>
              </a:solidFill>
            </a:endParaRPr>
          </a:p>
          <a:p>
            <a:pPr marL="342900" marR="0" lvl="0" indent="-342900" algn="l" rtl="0">
              <a:spcBef>
                <a:spcPts val="800"/>
              </a:spcBef>
              <a:spcAft>
                <a:spcPts val="0"/>
              </a:spcAft>
              <a:buClr>
                <a:srgbClr val="FF0000"/>
              </a:buClr>
              <a:buSzPts val="2000"/>
              <a:buFont typeface="Arial"/>
              <a:buChar char="•"/>
            </a:pPr>
            <a:r>
              <a:rPr lang="en-US" sz="2000" dirty="0">
                <a:solidFill>
                  <a:schemeClr val="tx1"/>
                </a:solidFill>
                <a:latin typeface="Arial"/>
                <a:ea typeface="Arial"/>
                <a:cs typeface="Arial"/>
                <a:sym typeface="Arial"/>
              </a:rPr>
              <a:t>Develop simplifying assumptions applicable to gas power cycles.</a:t>
            </a:r>
            <a:endParaRPr dirty="0">
              <a:solidFill>
                <a:schemeClr val="tx1"/>
              </a:solidFill>
            </a:endParaRPr>
          </a:p>
          <a:p>
            <a:pPr marL="342900" marR="0" lvl="0" indent="-342900" algn="l" rtl="0">
              <a:spcBef>
                <a:spcPts val="800"/>
              </a:spcBef>
              <a:spcAft>
                <a:spcPts val="0"/>
              </a:spcAft>
              <a:buClr>
                <a:srgbClr val="FF0000"/>
              </a:buClr>
              <a:buSzPts val="2000"/>
              <a:buFont typeface="Arial"/>
              <a:buChar char="•"/>
            </a:pPr>
            <a:r>
              <a:rPr lang="en-US" sz="2000" dirty="0">
                <a:solidFill>
                  <a:schemeClr val="tx1"/>
                </a:solidFill>
                <a:latin typeface="Arial"/>
                <a:ea typeface="Arial"/>
                <a:cs typeface="Arial"/>
                <a:sym typeface="Arial"/>
              </a:rPr>
              <a:t>Solve problems based on the Brayton cycle.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88"/>
        <p:cNvGrpSpPr/>
        <p:nvPr/>
      </p:nvGrpSpPr>
      <p:grpSpPr>
        <a:xfrm>
          <a:off x="0" y="0"/>
          <a:ext cx="0" cy="0"/>
          <a:chOff x="0" y="0"/>
          <a:chExt cx="0" cy="0"/>
        </a:xfrm>
      </p:grpSpPr>
      <p:sp>
        <p:nvSpPr>
          <p:cNvPr id="289" name="Google Shape;289;p32"/>
          <p:cNvSpPr txBox="1">
            <a:spLocks noGrp="1"/>
          </p:cNvSpPr>
          <p:nvPr>
            <p:ph type="sldNum" idx="12"/>
          </p:nvPr>
        </p:nvSpPr>
        <p:spPr>
          <a:xfrm>
            <a:off x="6553200" y="6400800"/>
            <a:ext cx="2133600" cy="320675"/>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fld id="{00000000-1234-1234-1234-123412341234}" type="slidenum">
              <a:rPr lang="en-US" sz="1400">
                <a:solidFill>
                  <a:schemeClr val="dk1"/>
                </a:solidFill>
                <a:latin typeface="Arial"/>
                <a:ea typeface="Arial"/>
                <a:cs typeface="Arial"/>
                <a:sym typeface="Arial"/>
              </a:rPr>
              <a:t>20</a:t>
            </a:fld>
            <a:endParaRPr sz="1400">
              <a:solidFill>
                <a:schemeClr val="dk1"/>
              </a:solidFill>
              <a:latin typeface="Arial"/>
              <a:ea typeface="Arial"/>
              <a:cs typeface="Arial"/>
              <a:sym typeface="Arial"/>
            </a:endParaRPr>
          </a:p>
        </p:txBody>
      </p:sp>
      <p:sp>
        <p:nvSpPr>
          <p:cNvPr id="290" name="Google Shape;290;p32"/>
          <p:cNvSpPr txBox="1">
            <a:spLocks noGrp="1"/>
          </p:cNvSpPr>
          <p:nvPr>
            <p:ph type="title"/>
          </p:nvPr>
        </p:nvSpPr>
        <p:spPr>
          <a:xfrm>
            <a:off x="914400" y="152400"/>
            <a:ext cx="7315200" cy="639763"/>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3200" b="1" i="0" u="none" strike="noStrike" cap="none">
                <a:solidFill>
                  <a:srgbClr val="C00000"/>
                </a:solidFill>
                <a:latin typeface="Arial"/>
                <a:ea typeface="Arial"/>
                <a:cs typeface="Arial"/>
                <a:sym typeface="Arial"/>
              </a:rPr>
              <a:t>Summary</a:t>
            </a:r>
            <a:endParaRPr/>
          </a:p>
        </p:txBody>
      </p:sp>
      <p:sp>
        <p:nvSpPr>
          <p:cNvPr id="291" name="Google Shape;291;p32"/>
          <p:cNvSpPr txBox="1">
            <a:spLocks noGrp="1"/>
          </p:cNvSpPr>
          <p:nvPr>
            <p:ph type="body" idx="1"/>
          </p:nvPr>
        </p:nvSpPr>
        <p:spPr>
          <a:xfrm>
            <a:off x="609600" y="838200"/>
            <a:ext cx="7620000" cy="5486400"/>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Clr>
                <a:srgbClr val="FF0000"/>
              </a:buClr>
              <a:buSzPts val="2200"/>
              <a:buFont typeface="Arial"/>
              <a:buChar char="•"/>
            </a:pPr>
            <a:r>
              <a:rPr lang="en-US" sz="2200" b="0" i="0" u="none" strike="noStrike" cap="none" dirty="0">
                <a:solidFill>
                  <a:schemeClr val="tx1"/>
                </a:solidFill>
                <a:latin typeface="Arial"/>
                <a:ea typeface="Arial"/>
                <a:cs typeface="Arial"/>
                <a:sym typeface="Arial"/>
              </a:rPr>
              <a:t>Basic considerations in the analysis of power cycles</a:t>
            </a:r>
            <a:endParaRPr dirty="0">
              <a:solidFill>
                <a:schemeClr val="tx1"/>
              </a:solidFill>
            </a:endParaRPr>
          </a:p>
          <a:p>
            <a:pPr marL="342900" marR="0" lvl="0" indent="-342900" algn="l" rtl="0">
              <a:spcBef>
                <a:spcPts val="440"/>
              </a:spcBef>
              <a:spcAft>
                <a:spcPts val="0"/>
              </a:spcAft>
              <a:buClr>
                <a:srgbClr val="FF0000"/>
              </a:buClr>
              <a:buSzPts val="2200"/>
              <a:buFont typeface="Arial"/>
              <a:buChar char="•"/>
            </a:pPr>
            <a:r>
              <a:rPr lang="en-US" sz="2200" b="0" i="0" u="none" strike="noStrike" cap="none" dirty="0">
                <a:solidFill>
                  <a:schemeClr val="tx1"/>
                </a:solidFill>
                <a:latin typeface="Arial"/>
                <a:ea typeface="Arial"/>
                <a:cs typeface="Arial"/>
                <a:sym typeface="Arial"/>
              </a:rPr>
              <a:t>The Carnot cycle and its value in engineering</a:t>
            </a:r>
            <a:endParaRPr dirty="0">
              <a:solidFill>
                <a:schemeClr val="tx1"/>
              </a:solidFill>
            </a:endParaRPr>
          </a:p>
          <a:p>
            <a:pPr marL="342900" marR="0" lvl="0" indent="-342900" algn="l" rtl="0">
              <a:spcBef>
                <a:spcPts val="440"/>
              </a:spcBef>
              <a:spcAft>
                <a:spcPts val="0"/>
              </a:spcAft>
              <a:buClr>
                <a:srgbClr val="FF0000"/>
              </a:buClr>
              <a:buSzPts val="2200"/>
              <a:buFont typeface="Arial"/>
              <a:buChar char="•"/>
            </a:pPr>
            <a:r>
              <a:rPr lang="en-US" sz="2200" b="0" i="0" u="none" strike="noStrike" cap="none" dirty="0">
                <a:solidFill>
                  <a:schemeClr val="tx1"/>
                </a:solidFill>
                <a:latin typeface="Arial"/>
                <a:ea typeface="Arial"/>
                <a:cs typeface="Arial"/>
                <a:sym typeface="Arial"/>
              </a:rPr>
              <a:t>Air-standard assumptions</a:t>
            </a:r>
            <a:endParaRPr dirty="0">
              <a:solidFill>
                <a:schemeClr val="tx1"/>
              </a:solidFill>
            </a:endParaRPr>
          </a:p>
          <a:p>
            <a:pPr marL="342900" marR="0" lvl="0" indent="-342900" algn="l" rtl="0">
              <a:spcBef>
                <a:spcPts val="440"/>
              </a:spcBef>
              <a:spcAft>
                <a:spcPts val="0"/>
              </a:spcAft>
              <a:buClr>
                <a:srgbClr val="FF0000"/>
              </a:buClr>
              <a:buSzPts val="2200"/>
              <a:buFont typeface="Arial"/>
              <a:buChar char="•"/>
            </a:pPr>
            <a:r>
              <a:rPr lang="en-US" sz="2200" b="0" i="0" u="none" strike="noStrike" cap="none" dirty="0">
                <a:solidFill>
                  <a:schemeClr val="tx1"/>
                </a:solidFill>
                <a:latin typeface="Arial"/>
                <a:ea typeface="Arial"/>
                <a:cs typeface="Arial"/>
                <a:sym typeface="Arial"/>
              </a:rPr>
              <a:t>Brayton cycle: The ideal cycle for gas-turbine engines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15"/>
          <p:cNvSpPr txBox="1">
            <a:spLocks noGrp="1"/>
          </p:cNvSpPr>
          <p:nvPr>
            <p:ph type="sldNum" idx="12"/>
          </p:nvPr>
        </p:nvSpPr>
        <p:spPr>
          <a:xfrm>
            <a:off x="6553200" y="6400800"/>
            <a:ext cx="2133600" cy="320675"/>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fld id="{00000000-1234-1234-1234-123412341234}" type="slidenum">
              <a:rPr lang="en-US" sz="1400">
                <a:solidFill>
                  <a:schemeClr val="dk1"/>
                </a:solidFill>
                <a:latin typeface="Arial"/>
                <a:ea typeface="Arial"/>
                <a:cs typeface="Arial"/>
                <a:sym typeface="Arial"/>
              </a:rPr>
              <a:t>3</a:t>
            </a:fld>
            <a:endParaRPr sz="1400">
              <a:solidFill>
                <a:schemeClr val="dk1"/>
              </a:solidFill>
              <a:latin typeface="Arial"/>
              <a:ea typeface="Arial"/>
              <a:cs typeface="Arial"/>
              <a:sym typeface="Arial"/>
            </a:endParaRPr>
          </a:p>
        </p:txBody>
      </p:sp>
      <p:sp>
        <p:nvSpPr>
          <p:cNvPr id="104" name="Google Shape;104;p15"/>
          <p:cNvSpPr/>
          <p:nvPr/>
        </p:nvSpPr>
        <p:spPr>
          <a:xfrm>
            <a:off x="304800" y="76200"/>
            <a:ext cx="5638800" cy="892175"/>
          </a:xfrm>
          <a:prstGeom prst="rect">
            <a:avLst/>
          </a:prstGeom>
          <a:solidFill>
            <a:srgbClr val="92D05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600" b="1">
                <a:solidFill>
                  <a:srgbClr val="C00000"/>
                </a:solidFill>
                <a:latin typeface="Arial"/>
                <a:ea typeface="Arial"/>
                <a:cs typeface="Arial"/>
                <a:sym typeface="Arial"/>
              </a:rPr>
              <a:t>BASIC CONSIDERATIONS IN THE ANALYSIS OF POWER CYCLES</a:t>
            </a:r>
            <a:endParaRPr/>
          </a:p>
        </p:txBody>
      </p:sp>
      <p:sp>
        <p:nvSpPr>
          <p:cNvPr id="105" name="Google Shape;105;p15"/>
          <p:cNvSpPr/>
          <p:nvPr/>
        </p:nvSpPr>
        <p:spPr>
          <a:xfrm>
            <a:off x="228600" y="990600"/>
            <a:ext cx="5410200" cy="257810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700">
                <a:solidFill>
                  <a:schemeClr val="dk1"/>
                </a:solidFill>
                <a:latin typeface="Arial"/>
                <a:ea typeface="Arial"/>
                <a:cs typeface="Arial"/>
                <a:sym typeface="Arial"/>
              </a:rPr>
              <a:t>Most power-producing devices operate on cycles.</a:t>
            </a:r>
            <a:endParaRPr/>
          </a:p>
          <a:p>
            <a:pPr marL="0" marR="0" lvl="0" indent="0" algn="l" rtl="0">
              <a:spcBef>
                <a:spcPts val="425"/>
              </a:spcBef>
              <a:spcAft>
                <a:spcPts val="0"/>
              </a:spcAft>
              <a:buNone/>
            </a:pPr>
            <a:r>
              <a:rPr lang="en-US" sz="1700" b="1" u="sng">
                <a:solidFill>
                  <a:srgbClr val="CC00CC"/>
                </a:solidFill>
                <a:latin typeface="Arial"/>
                <a:ea typeface="Arial"/>
                <a:cs typeface="Arial"/>
                <a:sym typeface="Arial"/>
              </a:rPr>
              <a:t>Ideal</a:t>
            </a:r>
            <a:r>
              <a:rPr lang="en-US" sz="1700" b="1">
                <a:solidFill>
                  <a:srgbClr val="CC00CC"/>
                </a:solidFill>
                <a:latin typeface="Arial"/>
                <a:ea typeface="Arial"/>
                <a:cs typeface="Arial"/>
                <a:sym typeface="Arial"/>
              </a:rPr>
              <a:t> cycle:</a:t>
            </a:r>
            <a:r>
              <a:rPr lang="en-US" sz="1700">
                <a:solidFill>
                  <a:schemeClr val="dk1"/>
                </a:solidFill>
                <a:latin typeface="Arial"/>
                <a:ea typeface="Arial"/>
                <a:cs typeface="Arial"/>
                <a:sym typeface="Arial"/>
              </a:rPr>
              <a:t> A cycle that resembles the actual cycle closely but is made up totally of </a:t>
            </a:r>
            <a:r>
              <a:rPr lang="en-US" sz="1700" u="sng">
                <a:solidFill>
                  <a:schemeClr val="dk1"/>
                </a:solidFill>
                <a:latin typeface="Arial"/>
                <a:ea typeface="Arial"/>
                <a:cs typeface="Arial"/>
                <a:sym typeface="Arial"/>
              </a:rPr>
              <a:t>internally</a:t>
            </a:r>
            <a:r>
              <a:rPr lang="en-US" sz="1700">
                <a:solidFill>
                  <a:schemeClr val="dk1"/>
                </a:solidFill>
                <a:latin typeface="Arial"/>
                <a:ea typeface="Arial"/>
                <a:cs typeface="Arial"/>
                <a:sym typeface="Arial"/>
              </a:rPr>
              <a:t> reversible processes</a:t>
            </a:r>
            <a:endParaRPr sz="1700" b="1">
              <a:solidFill>
                <a:schemeClr val="dk1"/>
              </a:solidFill>
              <a:latin typeface="Arial"/>
              <a:ea typeface="Arial"/>
              <a:cs typeface="Arial"/>
              <a:sym typeface="Arial"/>
            </a:endParaRPr>
          </a:p>
          <a:p>
            <a:pPr marL="0" marR="0" lvl="0" indent="0" algn="l" rtl="0">
              <a:spcBef>
                <a:spcPts val="425"/>
              </a:spcBef>
              <a:spcAft>
                <a:spcPts val="0"/>
              </a:spcAft>
              <a:buNone/>
            </a:pPr>
            <a:r>
              <a:rPr lang="en-US" sz="1700" b="1">
                <a:solidFill>
                  <a:srgbClr val="CC00CC"/>
                </a:solidFill>
                <a:latin typeface="Arial"/>
                <a:ea typeface="Arial"/>
                <a:cs typeface="Arial"/>
                <a:sym typeface="Arial"/>
              </a:rPr>
              <a:t>Reversible cycles </a:t>
            </a:r>
            <a:r>
              <a:rPr lang="en-US" sz="1700">
                <a:solidFill>
                  <a:schemeClr val="dk1"/>
                </a:solidFill>
                <a:latin typeface="Arial"/>
                <a:ea typeface="Arial"/>
                <a:cs typeface="Arial"/>
                <a:sym typeface="Arial"/>
              </a:rPr>
              <a:t>such as</a:t>
            </a:r>
            <a:r>
              <a:rPr lang="en-US" sz="1700" b="1">
                <a:solidFill>
                  <a:srgbClr val="CC00CC"/>
                </a:solidFill>
                <a:latin typeface="Arial"/>
                <a:ea typeface="Arial"/>
                <a:cs typeface="Arial"/>
                <a:sym typeface="Arial"/>
              </a:rPr>
              <a:t> </a:t>
            </a:r>
            <a:r>
              <a:rPr lang="en-US" sz="1700" b="1" u="sng">
                <a:solidFill>
                  <a:srgbClr val="CC00CC"/>
                </a:solidFill>
                <a:latin typeface="Arial"/>
                <a:ea typeface="Arial"/>
                <a:cs typeface="Arial"/>
                <a:sym typeface="Arial"/>
              </a:rPr>
              <a:t>Carnot cycle</a:t>
            </a:r>
            <a:r>
              <a:rPr lang="en-US" sz="1700">
                <a:solidFill>
                  <a:schemeClr val="dk1"/>
                </a:solidFill>
                <a:latin typeface="Arial"/>
                <a:ea typeface="Arial"/>
                <a:cs typeface="Arial"/>
                <a:sym typeface="Arial"/>
              </a:rPr>
              <a:t> have the highest thermal efficiency of all heat engines operating between the same temperature levels. Unlike ideal cycles, they are </a:t>
            </a:r>
            <a:r>
              <a:rPr lang="en-US" sz="1700" u="sng">
                <a:solidFill>
                  <a:schemeClr val="dk1"/>
                </a:solidFill>
                <a:latin typeface="Arial"/>
                <a:ea typeface="Arial"/>
                <a:cs typeface="Arial"/>
                <a:sym typeface="Arial"/>
              </a:rPr>
              <a:t>totally</a:t>
            </a:r>
            <a:r>
              <a:rPr lang="en-US" sz="1700">
                <a:solidFill>
                  <a:schemeClr val="dk1"/>
                </a:solidFill>
                <a:latin typeface="Arial"/>
                <a:ea typeface="Arial"/>
                <a:cs typeface="Arial"/>
                <a:sym typeface="Arial"/>
              </a:rPr>
              <a:t> reversible, and unsuitable as a realistic model.</a:t>
            </a:r>
            <a:endParaRPr/>
          </a:p>
        </p:txBody>
      </p:sp>
      <p:pic>
        <p:nvPicPr>
          <p:cNvPr id="106" name="Google Shape;106;p15"/>
          <p:cNvPicPr preferRelativeResize="0"/>
          <p:nvPr/>
        </p:nvPicPr>
        <p:blipFill rotWithShape="1">
          <a:blip r:embed="rId3">
            <a:alphaModFix/>
          </a:blip>
          <a:srcRect/>
          <a:stretch/>
        </p:blipFill>
        <p:spPr>
          <a:xfrm>
            <a:off x="6003925" y="1454150"/>
            <a:ext cx="2759075" cy="679450"/>
          </a:xfrm>
          <a:prstGeom prst="rect">
            <a:avLst/>
          </a:prstGeom>
          <a:noFill/>
          <a:ln>
            <a:noFill/>
          </a:ln>
        </p:spPr>
      </p:pic>
      <p:sp>
        <p:nvSpPr>
          <p:cNvPr id="107" name="Google Shape;107;p15"/>
          <p:cNvSpPr txBox="1"/>
          <p:nvPr/>
        </p:nvSpPr>
        <p:spPr>
          <a:xfrm>
            <a:off x="6705600" y="806450"/>
            <a:ext cx="2286000" cy="641350"/>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rgbClr val="008000"/>
                </a:solidFill>
                <a:latin typeface="Arial"/>
                <a:ea typeface="Arial"/>
                <a:cs typeface="Arial"/>
                <a:sym typeface="Arial"/>
              </a:rPr>
              <a:t>Thermal efficiency of heat engines:</a:t>
            </a:r>
            <a:endParaRPr sz="1800">
              <a:solidFill>
                <a:srgbClr val="008000"/>
              </a:solidFill>
              <a:latin typeface="Arial"/>
              <a:ea typeface="Arial"/>
              <a:cs typeface="Arial"/>
              <a:sym typeface="Arial"/>
            </a:endParaRPr>
          </a:p>
        </p:txBody>
      </p:sp>
      <p:pic>
        <p:nvPicPr>
          <p:cNvPr id="108" name="Google Shape;108;p15"/>
          <p:cNvPicPr preferRelativeResize="0"/>
          <p:nvPr/>
        </p:nvPicPr>
        <p:blipFill rotWithShape="1">
          <a:blip r:embed="rId4">
            <a:alphaModFix/>
          </a:blip>
          <a:srcRect/>
          <a:stretch/>
        </p:blipFill>
        <p:spPr>
          <a:xfrm>
            <a:off x="304800" y="3581400"/>
            <a:ext cx="3505200" cy="2155825"/>
          </a:xfrm>
          <a:prstGeom prst="rect">
            <a:avLst/>
          </a:prstGeom>
          <a:noFill/>
          <a:ln>
            <a:noFill/>
          </a:ln>
        </p:spPr>
      </p:pic>
      <p:pic>
        <p:nvPicPr>
          <p:cNvPr id="109" name="Google Shape;109;p15"/>
          <p:cNvPicPr preferRelativeResize="0"/>
          <p:nvPr/>
        </p:nvPicPr>
        <p:blipFill rotWithShape="1">
          <a:blip r:embed="rId5">
            <a:alphaModFix/>
          </a:blip>
          <a:srcRect/>
          <a:stretch/>
        </p:blipFill>
        <p:spPr>
          <a:xfrm>
            <a:off x="5591175" y="2286000"/>
            <a:ext cx="3476625" cy="4419600"/>
          </a:xfrm>
          <a:prstGeom prst="rect">
            <a:avLst/>
          </a:prstGeom>
          <a:noFill/>
          <a:ln>
            <a:noFill/>
          </a:ln>
        </p:spPr>
      </p:pic>
      <p:pic>
        <p:nvPicPr>
          <p:cNvPr id="110" name="Google Shape;110;p15"/>
          <p:cNvPicPr preferRelativeResize="0"/>
          <p:nvPr/>
        </p:nvPicPr>
        <p:blipFill rotWithShape="1">
          <a:blip r:embed="rId6">
            <a:alphaModFix/>
          </a:blip>
          <a:srcRect/>
          <a:stretch/>
        </p:blipFill>
        <p:spPr>
          <a:xfrm>
            <a:off x="304800" y="5791200"/>
            <a:ext cx="3419475" cy="10001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6"/>
          <p:cNvSpPr txBox="1">
            <a:spLocks noGrp="1"/>
          </p:cNvSpPr>
          <p:nvPr>
            <p:ph type="sldNum" idx="12"/>
          </p:nvPr>
        </p:nvSpPr>
        <p:spPr>
          <a:xfrm>
            <a:off x="6553200" y="6400800"/>
            <a:ext cx="2133600" cy="320675"/>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fld id="{00000000-1234-1234-1234-123412341234}" type="slidenum">
              <a:rPr lang="en-US" sz="1400">
                <a:solidFill>
                  <a:schemeClr val="dk1"/>
                </a:solidFill>
                <a:latin typeface="Arial"/>
                <a:ea typeface="Arial"/>
                <a:cs typeface="Arial"/>
                <a:sym typeface="Arial"/>
              </a:rPr>
              <a:t>4</a:t>
            </a:fld>
            <a:endParaRPr sz="1400">
              <a:solidFill>
                <a:schemeClr val="dk1"/>
              </a:solidFill>
              <a:latin typeface="Arial"/>
              <a:ea typeface="Arial"/>
              <a:cs typeface="Arial"/>
              <a:sym typeface="Arial"/>
            </a:endParaRPr>
          </a:p>
        </p:txBody>
      </p:sp>
      <p:sp>
        <p:nvSpPr>
          <p:cNvPr id="116" name="Google Shape;116;p16"/>
          <p:cNvSpPr/>
          <p:nvPr/>
        </p:nvSpPr>
        <p:spPr>
          <a:xfrm>
            <a:off x="228600" y="223838"/>
            <a:ext cx="8534400" cy="2062162"/>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chemeClr val="dk1"/>
                </a:solidFill>
                <a:latin typeface="Arial"/>
                <a:ea typeface="Arial"/>
                <a:cs typeface="Arial"/>
                <a:sym typeface="Arial"/>
              </a:rPr>
              <a:t>The ideal cycles are </a:t>
            </a:r>
            <a:r>
              <a:rPr lang="en-US" sz="1800" i="1" u="sng">
                <a:solidFill>
                  <a:srgbClr val="CC00CC"/>
                </a:solidFill>
                <a:latin typeface="Arial"/>
                <a:ea typeface="Arial"/>
                <a:cs typeface="Arial"/>
                <a:sym typeface="Arial"/>
              </a:rPr>
              <a:t>internally reversible</a:t>
            </a:r>
            <a:r>
              <a:rPr lang="en-US" sz="1800" i="1">
                <a:solidFill>
                  <a:schemeClr val="dk1"/>
                </a:solidFill>
                <a:latin typeface="Arial"/>
                <a:ea typeface="Arial"/>
                <a:cs typeface="Arial"/>
                <a:sym typeface="Arial"/>
              </a:rPr>
              <a:t>, </a:t>
            </a:r>
            <a:r>
              <a:rPr lang="en-US" sz="1800">
                <a:solidFill>
                  <a:schemeClr val="dk1"/>
                </a:solidFill>
                <a:latin typeface="Arial"/>
                <a:ea typeface="Arial"/>
                <a:cs typeface="Arial"/>
                <a:sym typeface="Arial"/>
              </a:rPr>
              <a:t>but, unlike the Carnot cycle, they are not necessarily externally reversible. </a:t>
            </a:r>
            <a:endParaRPr sz="1800">
              <a:solidFill>
                <a:schemeClr val="dk1"/>
              </a:solidFill>
              <a:latin typeface="Arial"/>
              <a:ea typeface="Arial"/>
              <a:cs typeface="Arial"/>
              <a:sym typeface="Arial"/>
            </a:endParaRPr>
          </a:p>
          <a:p>
            <a:pPr marL="0" marR="0" lvl="0" indent="0" algn="l" rtl="0">
              <a:spcBef>
                <a:spcPts val="1200"/>
              </a:spcBef>
              <a:spcAft>
                <a:spcPts val="0"/>
              </a:spcAft>
              <a:buNone/>
            </a:pPr>
            <a:r>
              <a:rPr lang="en-US" sz="1800">
                <a:solidFill>
                  <a:schemeClr val="dk1"/>
                </a:solidFill>
                <a:latin typeface="Arial"/>
                <a:ea typeface="Arial"/>
                <a:cs typeface="Arial"/>
                <a:sym typeface="Arial"/>
              </a:rPr>
              <a:t>Therefore, the thermal efficiency of an ideal cycle, in general, is </a:t>
            </a:r>
            <a:r>
              <a:rPr lang="en-US" sz="1800" u="sng">
                <a:solidFill>
                  <a:schemeClr val="dk1"/>
                </a:solidFill>
                <a:latin typeface="Arial"/>
                <a:ea typeface="Arial"/>
                <a:cs typeface="Arial"/>
                <a:sym typeface="Arial"/>
              </a:rPr>
              <a:t>less</a:t>
            </a:r>
            <a:r>
              <a:rPr lang="en-US" sz="1800">
                <a:solidFill>
                  <a:schemeClr val="dk1"/>
                </a:solidFill>
                <a:latin typeface="Arial"/>
                <a:ea typeface="Arial"/>
                <a:cs typeface="Arial"/>
                <a:sym typeface="Arial"/>
              </a:rPr>
              <a:t> than that of a totally reversible cycle operating between the same temperature limits. </a:t>
            </a:r>
            <a:endParaRPr sz="1800">
              <a:solidFill>
                <a:schemeClr val="dk1"/>
              </a:solidFill>
              <a:latin typeface="Arial"/>
              <a:ea typeface="Arial"/>
              <a:cs typeface="Arial"/>
              <a:sym typeface="Arial"/>
            </a:endParaRPr>
          </a:p>
          <a:p>
            <a:pPr marL="0" marR="0" lvl="0" indent="0" algn="l" rtl="0">
              <a:spcBef>
                <a:spcPts val="1200"/>
              </a:spcBef>
              <a:spcAft>
                <a:spcPts val="0"/>
              </a:spcAft>
              <a:buNone/>
            </a:pPr>
            <a:r>
              <a:rPr lang="en-US" sz="1800">
                <a:solidFill>
                  <a:schemeClr val="dk1"/>
                </a:solidFill>
                <a:latin typeface="Arial"/>
                <a:ea typeface="Arial"/>
                <a:cs typeface="Arial"/>
                <a:sym typeface="Arial"/>
              </a:rPr>
              <a:t>However, it is still considerably </a:t>
            </a:r>
            <a:r>
              <a:rPr lang="en-US" sz="1800" u="sng">
                <a:solidFill>
                  <a:schemeClr val="dk1"/>
                </a:solidFill>
                <a:latin typeface="Arial"/>
                <a:ea typeface="Arial"/>
                <a:cs typeface="Arial"/>
                <a:sym typeface="Arial"/>
              </a:rPr>
              <a:t>higher</a:t>
            </a:r>
            <a:r>
              <a:rPr lang="en-US" sz="1800">
                <a:solidFill>
                  <a:schemeClr val="dk1"/>
                </a:solidFill>
                <a:latin typeface="Arial"/>
                <a:ea typeface="Arial"/>
                <a:cs typeface="Arial"/>
                <a:sym typeface="Arial"/>
              </a:rPr>
              <a:t> than the thermal efficiency of an actual cycle because of the idealizations utilized.</a:t>
            </a:r>
            <a:endParaRPr sz="1800">
              <a:solidFill>
                <a:schemeClr val="dk1"/>
              </a:solidFill>
              <a:latin typeface="Arial"/>
              <a:ea typeface="Arial"/>
              <a:cs typeface="Arial"/>
              <a:sym typeface="Arial"/>
            </a:endParaRPr>
          </a:p>
        </p:txBody>
      </p:sp>
      <p:pic>
        <p:nvPicPr>
          <p:cNvPr id="117" name="Google Shape;117;p16"/>
          <p:cNvPicPr preferRelativeResize="0"/>
          <p:nvPr/>
        </p:nvPicPr>
        <p:blipFill rotWithShape="1">
          <a:blip r:embed="rId3">
            <a:alphaModFix/>
          </a:blip>
          <a:srcRect/>
          <a:stretch/>
        </p:blipFill>
        <p:spPr>
          <a:xfrm>
            <a:off x="2895600" y="2543175"/>
            <a:ext cx="6124575" cy="4086225"/>
          </a:xfrm>
          <a:prstGeom prst="rect">
            <a:avLst/>
          </a:prstGeom>
          <a:noFill/>
          <a:ln>
            <a:noFill/>
          </a:ln>
        </p:spPr>
      </p:pic>
      <p:pic>
        <p:nvPicPr>
          <p:cNvPr id="118" name="Google Shape;118;p16"/>
          <p:cNvPicPr preferRelativeResize="0"/>
          <p:nvPr/>
        </p:nvPicPr>
        <p:blipFill rotWithShape="1">
          <a:blip r:embed="rId4">
            <a:alphaModFix/>
          </a:blip>
          <a:srcRect/>
          <a:stretch/>
        </p:blipFill>
        <p:spPr>
          <a:xfrm>
            <a:off x="76200" y="5791200"/>
            <a:ext cx="2819400" cy="827088"/>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2"/>
        <p:cNvGrpSpPr/>
        <p:nvPr/>
      </p:nvGrpSpPr>
      <p:grpSpPr>
        <a:xfrm>
          <a:off x="0" y="0"/>
          <a:ext cx="0" cy="0"/>
          <a:chOff x="0" y="0"/>
          <a:chExt cx="0" cy="0"/>
        </a:xfrm>
      </p:grpSpPr>
      <p:sp>
        <p:nvSpPr>
          <p:cNvPr id="123" name="Google Shape;123;p17"/>
          <p:cNvSpPr txBox="1">
            <a:spLocks noGrp="1"/>
          </p:cNvSpPr>
          <p:nvPr>
            <p:ph type="sldNum" idx="12"/>
          </p:nvPr>
        </p:nvSpPr>
        <p:spPr>
          <a:xfrm>
            <a:off x="6553200" y="6400800"/>
            <a:ext cx="2133600" cy="320675"/>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fld id="{00000000-1234-1234-1234-123412341234}" type="slidenum">
              <a:rPr lang="en-US" sz="1400">
                <a:solidFill>
                  <a:schemeClr val="dk1"/>
                </a:solidFill>
                <a:latin typeface="Arial"/>
                <a:ea typeface="Arial"/>
                <a:cs typeface="Arial"/>
                <a:sym typeface="Arial"/>
              </a:rPr>
              <a:t>5</a:t>
            </a:fld>
            <a:endParaRPr sz="1400">
              <a:solidFill>
                <a:schemeClr val="dk1"/>
              </a:solidFill>
              <a:latin typeface="Arial"/>
              <a:ea typeface="Arial"/>
              <a:cs typeface="Arial"/>
              <a:sym typeface="Arial"/>
            </a:endParaRPr>
          </a:p>
        </p:txBody>
      </p:sp>
      <p:sp>
        <p:nvSpPr>
          <p:cNvPr id="124" name="Google Shape;124;p17"/>
          <p:cNvSpPr/>
          <p:nvPr/>
        </p:nvSpPr>
        <p:spPr>
          <a:xfrm>
            <a:off x="4267200" y="155575"/>
            <a:ext cx="4648200" cy="3309938"/>
          </a:xfrm>
          <a:prstGeom prst="rect">
            <a:avLst/>
          </a:prstGeom>
          <a:noFill/>
          <a:ln>
            <a:noFill/>
          </a:ln>
        </p:spPr>
        <p:txBody>
          <a:bodyPr spcFirstLastPara="1" wrap="square" lIns="91425" tIns="45700" rIns="91425" bIns="45700" anchor="t" anchorCtr="0">
            <a:noAutofit/>
          </a:bodyPr>
          <a:lstStyle/>
          <a:p>
            <a:pPr marL="342900" marR="0" lvl="0" indent="-342900" algn="l" rtl="0">
              <a:spcBef>
                <a:spcPts val="0"/>
              </a:spcBef>
              <a:spcAft>
                <a:spcPts val="0"/>
              </a:spcAft>
              <a:buNone/>
            </a:pPr>
            <a:r>
              <a:rPr lang="en-US" sz="1700" b="1" dirty="0">
                <a:solidFill>
                  <a:srgbClr val="CC00CC"/>
                </a:solidFill>
                <a:latin typeface="Arial"/>
                <a:ea typeface="Arial"/>
                <a:cs typeface="Arial"/>
                <a:sym typeface="Arial"/>
              </a:rPr>
              <a:t>The idealizations and simplifications in the analysis of power cycles:</a:t>
            </a:r>
            <a:endParaRPr dirty="0"/>
          </a:p>
          <a:p>
            <a:pPr marL="342900" marR="0" lvl="0" indent="-342900" algn="l" rtl="0">
              <a:spcBef>
                <a:spcPts val="170"/>
              </a:spcBef>
              <a:spcAft>
                <a:spcPts val="0"/>
              </a:spcAft>
              <a:buClr>
                <a:srgbClr val="FF3300"/>
              </a:buClr>
              <a:buSzPts val="1700"/>
              <a:buFont typeface="Arial"/>
              <a:buAutoNum type="arabicPeriod"/>
            </a:pPr>
            <a:r>
              <a:rPr lang="en-US" sz="1700" dirty="0">
                <a:solidFill>
                  <a:schemeClr val="dk1"/>
                </a:solidFill>
                <a:latin typeface="Arial"/>
                <a:ea typeface="Arial"/>
                <a:cs typeface="Arial"/>
                <a:sym typeface="Arial"/>
              </a:rPr>
              <a:t>The cycle does not involve any </a:t>
            </a:r>
            <a:r>
              <a:rPr lang="en-US" sz="1700" i="1" u="sng" dirty="0">
                <a:solidFill>
                  <a:schemeClr val="dk1"/>
                </a:solidFill>
                <a:latin typeface="Arial"/>
                <a:ea typeface="Arial"/>
                <a:cs typeface="Arial"/>
                <a:sym typeface="Arial"/>
              </a:rPr>
              <a:t>friction</a:t>
            </a:r>
            <a:r>
              <a:rPr lang="en-US" sz="1700" i="1" dirty="0">
                <a:solidFill>
                  <a:schemeClr val="dk1"/>
                </a:solidFill>
                <a:latin typeface="Arial"/>
                <a:ea typeface="Arial"/>
                <a:cs typeface="Arial"/>
                <a:sym typeface="Arial"/>
              </a:rPr>
              <a:t>. </a:t>
            </a:r>
            <a:r>
              <a:rPr lang="en-US" sz="1700" dirty="0">
                <a:solidFill>
                  <a:schemeClr val="dk1"/>
                </a:solidFill>
                <a:latin typeface="Arial"/>
                <a:ea typeface="Arial"/>
                <a:cs typeface="Arial"/>
                <a:sym typeface="Arial"/>
              </a:rPr>
              <a:t>Therefore, the working fluid does not experience any </a:t>
            </a:r>
            <a:r>
              <a:rPr lang="en-US" sz="1700" u="sng" dirty="0">
                <a:solidFill>
                  <a:schemeClr val="dk1"/>
                </a:solidFill>
                <a:latin typeface="Arial"/>
                <a:ea typeface="Arial"/>
                <a:cs typeface="Arial"/>
                <a:sym typeface="Arial"/>
              </a:rPr>
              <a:t>pressure drop</a:t>
            </a:r>
            <a:r>
              <a:rPr lang="en-US" sz="1700" dirty="0">
                <a:solidFill>
                  <a:schemeClr val="dk1"/>
                </a:solidFill>
                <a:latin typeface="Arial"/>
                <a:ea typeface="Arial"/>
                <a:cs typeface="Arial"/>
                <a:sym typeface="Arial"/>
              </a:rPr>
              <a:t> as it flows in pipes or devices such as heat exchangers.</a:t>
            </a:r>
            <a:endParaRPr dirty="0"/>
          </a:p>
          <a:p>
            <a:pPr marL="342900" marR="0" lvl="0" indent="-342900" algn="l" rtl="0">
              <a:spcBef>
                <a:spcPts val="170"/>
              </a:spcBef>
              <a:spcAft>
                <a:spcPts val="0"/>
              </a:spcAft>
              <a:buClr>
                <a:srgbClr val="FF3300"/>
              </a:buClr>
              <a:buSzPts val="1700"/>
              <a:buFont typeface="Arial"/>
              <a:buAutoNum type="arabicPeriod"/>
            </a:pPr>
            <a:r>
              <a:rPr lang="en-US" sz="1700" dirty="0">
                <a:solidFill>
                  <a:schemeClr val="dk1"/>
                </a:solidFill>
                <a:latin typeface="Arial"/>
                <a:ea typeface="Arial"/>
                <a:cs typeface="Arial"/>
                <a:sym typeface="Arial"/>
              </a:rPr>
              <a:t>All expansion and compression processes take place in a </a:t>
            </a:r>
            <a:r>
              <a:rPr lang="en-US" sz="1700" i="1" u="sng" dirty="0">
                <a:solidFill>
                  <a:srgbClr val="3333FF"/>
                </a:solidFill>
                <a:latin typeface="Arial"/>
                <a:ea typeface="Arial"/>
                <a:cs typeface="Arial"/>
                <a:sym typeface="Arial"/>
              </a:rPr>
              <a:t>quasi-equilibrium</a:t>
            </a:r>
            <a:r>
              <a:rPr lang="en-US" sz="1700" i="1" dirty="0">
                <a:solidFill>
                  <a:schemeClr val="dk1"/>
                </a:solidFill>
                <a:latin typeface="Arial"/>
                <a:ea typeface="Arial"/>
                <a:cs typeface="Arial"/>
                <a:sym typeface="Arial"/>
              </a:rPr>
              <a:t> </a:t>
            </a:r>
            <a:r>
              <a:rPr lang="en-US" sz="1700" dirty="0">
                <a:solidFill>
                  <a:schemeClr val="dk1"/>
                </a:solidFill>
                <a:latin typeface="Arial"/>
                <a:ea typeface="Arial"/>
                <a:cs typeface="Arial"/>
                <a:sym typeface="Arial"/>
              </a:rPr>
              <a:t>manner.</a:t>
            </a:r>
            <a:endParaRPr dirty="0"/>
          </a:p>
          <a:p>
            <a:pPr marL="342900" marR="0" lvl="0" indent="-342900" algn="l" rtl="0">
              <a:spcBef>
                <a:spcPts val="170"/>
              </a:spcBef>
              <a:spcAft>
                <a:spcPts val="0"/>
              </a:spcAft>
              <a:buClr>
                <a:srgbClr val="FF3300"/>
              </a:buClr>
              <a:buSzPts val="1700"/>
              <a:buFont typeface="Arial"/>
              <a:buAutoNum type="arabicPeriod"/>
            </a:pPr>
            <a:r>
              <a:rPr lang="en-US" sz="1700" dirty="0">
                <a:solidFill>
                  <a:schemeClr val="dk1"/>
                </a:solidFill>
                <a:latin typeface="Arial"/>
                <a:ea typeface="Arial"/>
                <a:cs typeface="Arial"/>
                <a:sym typeface="Arial"/>
              </a:rPr>
              <a:t>The pipes connecting the various components of a system are well </a:t>
            </a:r>
            <a:r>
              <a:rPr lang="en-US" sz="1700" u="sng" dirty="0">
                <a:solidFill>
                  <a:schemeClr val="dk1"/>
                </a:solidFill>
                <a:latin typeface="Arial"/>
                <a:ea typeface="Arial"/>
                <a:cs typeface="Arial"/>
                <a:sym typeface="Arial"/>
              </a:rPr>
              <a:t>insulated</a:t>
            </a:r>
            <a:r>
              <a:rPr lang="en-US" sz="1700" dirty="0">
                <a:solidFill>
                  <a:schemeClr val="dk1"/>
                </a:solidFill>
                <a:latin typeface="Arial"/>
                <a:ea typeface="Arial"/>
                <a:cs typeface="Arial"/>
                <a:sym typeface="Arial"/>
              </a:rPr>
              <a:t>, and </a:t>
            </a:r>
            <a:r>
              <a:rPr lang="en-US" sz="1700" i="1" dirty="0">
                <a:solidFill>
                  <a:srgbClr val="3333FF"/>
                </a:solidFill>
                <a:latin typeface="Arial"/>
                <a:ea typeface="Arial"/>
                <a:cs typeface="Arial"/>
                <a:sym typeface="Arial"/>
              </a:rPr>
              <a:t>heat transfer</a:t>
            </a:r>
            <a:r>
              <a:rPr lang="en-US" sz="1700" i="1" dirty="0">
                <a:solidFill>
                  <a:schemeClr val="dk1"/>
                </a:solidFill>
                <a:latin typeface="Arial"/>
                <a:ea typeface="Arial"/>
                <a:cs typeface="Arial"/>
                <a:sym typeface="Arial"/>
              </a:rPr>
              <a:t> </a:t>
            </a:r>
            <a:r>
              <a:rPr lang="en-US" sz="1700" dirty="0">
                <a:solidFill>
                  <a:schemeClr val="dk1"/>
                </a:solidFill>
                <a:latin typeface="Arial"/>
                <a:ea typeface="Arial"/>
                <a:cs typeface="Arial"/>
                <a:sym typeface="Arial"/>
              </a:rPr>
              <a:t>through them is negligible.</a:t>
            </a:r>
            <a:endParaRPr dirty="0"/>
          </a:p>
        </p:txBody>
      </p:sp>
      <p:sp>
        <p:nvSpPr>
          <p:cNvPr id="125" name="Google Shape;125;p17"/>
          <p:cNvSpPr/>
          <p:nvPr/>
        </p:nvSpPr>
        <p:spPr>
          <a:xfrm>
            <a:off x="4038600" y="3657600"/>
            <a:ext cx="3810000" cy="2708275"/>
          </a:xfrm>
          <a:prstGeom prst="rect">
            <a:avLst/>
          </a:prstGeom>
          <a:solidFill>
            <a:srgbClr val="FFCC99"/>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700">
                <a:solidFill>
                  <a:schemeClr val="dk1"/>
                </a:solidFill>
                <a:latin typeface="Arial"/>
                <a:ea typeface="Arial"/>
                <a:cs typeface="Arial"/>
                <a:sym typeface="Arial"/>
              </a:rPr>
              <a:t>On a </a:t>
            </a:r>
            <a:r>
              <a:rPr lang="en-US" sz="1700" i="1">
                <a:solidFill>
                  <a:schemeClr val="dk1"/>
                </a:solidFill>
                <a:latin typeface="Arial"/>
                <a:ea typeface="Arial"/>
                <a:cs typeface="Arial"/>
                <a:sym typeface="Arial"/>
              </a:rPr>
              <a:t>T</a:t>
            </a:r>
            <a:r>
              <a:rPr lang="en-US" sz="1700">
                <a:solidFill>
                  <a:schemeClr val="dk1"/>
                </a:solidFill>
                <a:latin typeface="Arial"/>
                <a:ea typeface="Arial"/>
                <a:cs typeface="Arial"/>
                <a:sym typeface="Arial"/>
              </a:rPr>
              <a:t>-</a:t>
            </a:r>
            <a:r>
              <a:rPr lang="en-US" sz="1700" i="1">
                <a:solidFill>
                  <a:schemeClr val="dk1"/>
                </a:solidFill>
                <a:latin typeface="Arial"/>
                <a:ea typeface="Arial"/>
                <a:cs typeface="Arial"/>
                <a:sym typeface="Arial"/>
              </a:rPr>
              <a:t>s </a:t>
            </a:r>
            <a:r>
              <a:rPr lang="en-US" sz="1700">
                <a:solidFill>
                  <a:schemeClr val="dk1"/>
                </a:solidFill>
                <a:latin typeface="Arial"/>
                <a:ea typeface="Arial"/>
                <a:cs typeface="Arial"/>
                <a:sym typeface="Arial"/>
              </a:rPr>
              <a:t>diagram, the ratio of the area enclosed by the cyclic curve to the area under the heat-addition process curve represents the thermal efficiency of the cycle. </a:t>
            </a:r>
            <a:endParaRPr sz="1700">
              <a:solidFill>
                <a:schemeClr val="dk1"/>
              </a:solidFill>
              <a:latin typeface="Arial"/>
              <a:ea typeface="Arial"/>
              <a:cs typeface="Arial"/>
              <a:sym typeface="Arial"/>
            </a:endParaRPr>
          </a:p>
          <a:p>
            <a:pPr marL="0" marR="0" lvl="0" indent="0" algn="l" rtl="0">
              <a:spcBef>
                <a:spcPts val="0"/>
              </a:spcBef>
              <a:spcAft>
                <a:spcPts val="0"/>
              </a:spcAft>
              <a:buNone/>
            </a:pPr>
            <a:endParaRPr sz="1700">
              <a:solidFill>
                <a:srgbClr val="CC00CC"/>
              </a:solidFill>
              <a:latin typeface="Arial"/>
              <a:ea typeface="Arial"/>
              <a:cs typeface="Arial"/>
              <a:sym typeface="Arial"/>
            </a:endParaRPr>
          </a:p>
          <a:p>
            <a:pPr marL="0" marR="0" lvl="0" indent="0" algn="l" rtl="0">
              <a:spcBef>
                <a:spcPts val="0"/>
              </a:spcBef>
              <a:spcAft>
                <a:spcPts val="0"/>
              </a:spcAft>
              <a:buNone/>
            </a:pPr>
            <a:r>
              <a:rPr lang="en-US" sz="1700">
                <a:solidFill>
                  <a:srgbClr val="3333FF"/>
                </a:solidFill>
                <a:latin typeface="Arial"/>
                <a:ea typeface="Arial"/>
                <a:cs typeface="Arial"/>
                <a:sym typeface="Arial"/>
              </a:rPr>
              <a:t>Any modification that increases the ratio of these two areas will also increase the thermal efficiency of the cycle.</a:t>
            </a:r>
            <a:endParaRPr/>
          </a:p>
        </p:txBody>
      </p:sp>
      <p:pic>
        <p:nvPicPr>
          <p:cNvPr id="126" name="Google Shape;126;p17"/>
          <p:cNvPicPr preferRelativeResize="0"/>
          <p:nvPr/>
        </p:nvPicPr>
        <p:blipFill rotWithShape="1">
          <a:blip r:embed="rId3">
            <a:alphaModFix/>
          </a:blip>
          <a:srcRect/>
          <a:stretch/>
        </p:blipFill>
        <p:spPr>
          <a:xfrm>
            <a:off x="266700" y="114300"/>
            <a:ext cx="3314700" cy="66294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18"/>
          <p:cNvSpPr txBox="1">
            <a:spLocks noGrp="1"/>
          </p:cNvSpPr>
          <p:nvPr>
            <p:ph type="sldNum" idx="12"/>
          </p:nvPr>
        </p:nvSpPr>
        <p:spPr>
          <a:xfrm>
            <a:off x="6553200" y="6400800"/>
            <a:ext cx="2133600" cy="320675"/>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fld id="{00000000-1234-1234-1234-123412341234}" type="slidenum">
              <a:rPr lang="en-US" sz="1400">
                <a:solidFill>
                  <a:schemeClr val="dk1"/>
                </a:solidFill>
                <a:latin typeface="Arial"/>
                <a:ea typeface="Arial"/>
                <a:cs typeface="Arial"/>
                <a:sym typeface="Arial"/>
              </a:rPr>
              <a:t>6</a:t>
            </a:fld>
            <a:endParaRPr sz="1400">
              <a:solidFill>
                <a:schemeClr val="dk1"/>
              </a:solidFill>
              <a:latin typeface="Arial"/>
              <a:ea typeface="Arial"/>
              <a:cs typeface="Arial"/>
              <a:sym typeface="Arial"/>
            </a:endParaRPr>
          </a:p>
        </p:txBody>
      </p:sp>
      <p:sp>
        <p:nvSpPr>
          <p:cNvPr id="132" name="Google Shape;132;p18"/>
          <p:cNvSpPr/>
          <p:nvPr/>
        </p:nvSpPr>
        <p:spPr>
          <a:xfrm>
            <a:off x="381000" y="76200"/>
            <a:ext cx="5105400" cy="830263"/>
          </a:xfrm>
          <a:prstGeom prst="rect">
            <a:avLst/>
          </a:prstGeom>
          <a:solidFill>
            <a:srgbClr val="92D050"/>
          </a:solid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2400" b="1">
                <a:solidFill>
                  <a:srgbClr val="C00000"/>
                </a:solidFill>
                <a:latin typeface="Arial"/>
                <a:ea typeface="Arial"/>
                <a:cs typeface="Arial"/>
                <a:sym typeface="Arial"/>
              </a:rPr>
              <a:t>THE CARNOT CYCLE AND ITS VALUE IN ENGINEERING</a:t>
            </a:r>
            <a:endParaRPr/>
          </a:p>
        </p:txBody>
      </p:sp>
      <p:sp>
        <p:nvSpPr>
          <p:cNvPr id="133" name="Google Shape;133;p18"/>
          <p:cNvSpPr/>
          <p:nvPr/>
        </p:nvSpPr>
        <p:spPr>
          <a:xfrm>
            <a:off x="304800" y="914400"/>
            <a:ext cx="5562600" cy="1127125"/>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700">
                <a:solidFill>
                  <a:schemeClr val="dk1"/>
                </a:solidFill>
                <a:latin typeface="Arial"/>
                <a:ea typeface="Arial"/>
                <a:cs typeface="Arial"/>
                <a:sym typeface="Arial"/>
              </a:rPr>
              <a:t>The Carnot cycle is composed of four totally reversible processes: </a:t>
            </a:r>
            <a:r>
              <a:rPr lang="en-US" sz="1700">
                <a:solidFill>
                  <a:srgbClr val="CC00CC"/>
                </a:solidFill>
                <a:latin typeface="Arial"/>
                <a:ea typeface="Arial"/>
                <a:cs typeface="Arial"/>
                <a:sym typeface="Arial"/>
              </a:rPr>
              <a:t>isothermal heat addition, isentropic expansion, isothermal heat rejection, </a:t>
            </a:r>
            <a:r>
              <a:rPr lang="en-US" sz="1700">
                <a:solidFill>
                  <a:schemeClr val="dk1"/>
                </a:solidFill>
                <a:latin typeface="Arial"/>
                <a:ea typeface="Arial"/>
                <a:cs typeface="Arial"/>
                <a:sym typeface="Arial"/>
              </a:rPr>
              <a:t>and</a:t>
            </a:r>
            <a:r>
              <a:rPr lang="en-US" sz="1700">
                <a:solidFill>
                  <a:srgbClr val="CC00CC"/>
                </a:solidFill>
                <a:latin typeface="Arial"/>
                <a:ea typeface="Arial"/>
                <a:cs typeface="Arial"/>
                <a:sym typeface="Arial"/>
              </a:rPr>
              <a:t> isentropic compression.</a:t>
            </a:r>
            <a:endParaRPr/>
          </a:p>
        </p:txBody>
      </p:sp>
      <p:sp>
        <p:nvSpPr>
          <p:cNvPr id="134" name="Google Shape;134;p18"/>
          <p:cNvSpPr/>
          <p:nvPr/>
        </p:nvSpPr>
        <p:spPr>
          <a:xfrm>
            <a:off x="304800" y="2024063"/>
            <a:ext cx="5638800" cy="1404937"/>
          </a:xfrm>
          <a:prstGeom prst="rect">
            <a:avLst/>
          </a:prstGeom>
          <a:solidFill>
            <a:srgbClr val="FFCC99"/>
          </a:solidFill>
          <a:ln w="19050" cap="flat" cmpd="sng">
            <a:solidFill>
              <a:schemeClr val="lt2"/>
            </a:solidFill>
            <a:prstDash val="solid"/>
            <a:miter lim="800000"/>
            <a:headEnd type="none" w="sm" len="sm"/>
            <a:tailEnd type="none" w="sm" len="sm"/>
          </a:ln>
        </p:spPr>
        <p:txBody>
          <a:bodyPr spcFirstLastPara="1" wrap="square" lIns="91425" tIns="45700" rIns="91425" bIns="45700" anchor="t" anchorCtr="0">
            <a:noAutofit/>
          </a:bodyPr>
          <a:lstStyle/>
          <a:p>
            <a:pPr marL="0" marR="0" lvl="0" indent="0" algn="l" rtl="0">
              <a:spcBef>
                <a:spcPts val="0"/>
              </a:spcBef>
              <a:spcAft>
                <a:spcPts val="0"/>
              </a:spcAft>
              <a:buNone/>
            </a:pPr>
            <a:r>
              <a:rPr lang="en-US" sz="1700" b="1" i="1">
                <a:solidFill>
                  <a:schemeClr val="dk1"/>
                </a:solidFill>
                <a:latin typeface="Arial"/>
                <a:ea typeface="Arial"/>
                <a:cs typeface="Arial"/>
                <a:sym typeface="Arial"/>
              </a:rPr>
              <a:t>For both ideal and actual cycles:</a:t>
            </a:r>
            <a:r>
              <a:rPr lang="en-US" sz="1700" i="1">
                <a:solidFill>
                  <a:schemeClr val="dk1"/>
                </a:solidFill>
                <a:latin typeface="Arial"/>
                <a:ea typeface="Arial"/>
                <a:cs typeface="Arial"/>
                <a:sym typeface="Arial"/>
              </a:rPr>
              <a:t> Thermal efficiency increases with an increase in the average temperature at which heat is supplied to the system or with a decrease in the average temperature at which heat is rejected from the system.</a:t>
            </a:r>
            <a:endParaRPr/>
          </a:p>
        </p:txBody>
      </p:sp>
      <p:sp>
        <p:nvSpPr>
          <p:cNvPr id="135" name="Google Shape;135;p18"/>
          <p:cNvSpPr/>
          <p:nvPr/>
        </p:nvSpPr>
        <p:spPr>
          <a:xfrm>
            <a:off x="76200" y="3505200"/>
            <a:ext cx="3117850" cy="366713"/>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None/>
            </a:pPr>
            <a:r>
              <a:rPr lang="en-US" sz="1800">
                <a:solidFill>
                  <a:srgbClr val="3333FF"/>
                </a:solidFill>
                <a:latin typeface="Arial"/>
                <a:ea typeface="Arial"/>
                <a:cs typeface="Arial"/>
                <a:sym typeface="Arial"/>
              </a:rPr>
              <a:t>A steady-flow Carnot engine.</a:t>
            </a:r>
            <a:endParaRPr/>
          </a:p>
        </p:txBody>
      </p:sp>
      <p:pic>
        <p:nvPicPr>
          <p:cNvPr id="136" name="Google Shape;136;p18"/>
          <p:cNvPicPr preferRelativeResize="0"/>
          <p:nvPr/>
        </p:nvPicPr>
        <p:blipFill rotWithShape="1">
          <a:blip r:embed="rId3">
            <a:alphaModFix/>
          </a:blip>
          <a:srcRect/>
          <a:stretch/>
        </p:blipFill>
        <p:spPr>
          <a:xfrm>
            <a:off x="6034088" y="14288"/>
            <a:ext cx="2957512" cy="6767512"/>
          </a:xfrm>
          <a:prstGeom prst="rect">
            <a:avLst/>
          </a:prstGeom>
          <a:noFill/>
          <a:ln>
            <a:noFill/>
          </a:ln>
        </p:spPr>
      </p:pic>
      <p:pic>
        <p:nvPicPr>
          <p:cNvPr id="137" name="Google Shape;137;p18"/>
          <p:cNvPicPr preferRelativeResize="0"/>
          <p:nvPr/>
        </p:nvPicPr>
        <p:blipFill rotWithShape="1">
          <a:blip r:embed="rId4">
            <a:alphaModFix/>
          </a:blip>
          <a:srcRect/>
          <a:stretch/>
        </p:blipFill>
        <p:spPr>
          <a:xfrm>
            <a:off x="6553200" y="2819400"/>
            <a:ext cx="1752600" cy="619125"/>
          </a:xfrm>
          <a:prstGeom prst="rect">
            <a:avLst/>
          </a:prstGeom>
          <a:noFill/>
          <a:ln>
            <a:noFill/>
          </a:ln>
        </p:spPr>
      </p:pic>
      <p:pic>
        <p:nvPicPr>
          <p:cNvPr id="138" name="Google Shape;138;p18"/>
          <p:cNvPicPr preferRelativeResize="0"/>
          <p:nvPr/>
        </p:nvPicPr>
        <p:blipFill rotWithShape="1">
          <a:blip r:embed="rId5">
            <a:alphaModFix/>
          </a:blip>
          <a:srcRect/>
          <a:stretch/>
        </p:blipFill>
        <p:spPr>
          <a:xfrm>
            <a:off x="153988" y="3810000"/>
            <a:ext cx="5789612" cy="29718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19"/>
          <p:cNvSpPr txBox="1">
            <a:spLocks noGrp="1"/>
          </p:cNvSpPr>
          <p:nvPr>
            <p:ph type="title"/>
          </p:nvPr>
        </p:nvSpPr>
        <p:spPr>
          <a:xfrm>
            <a:off x="457200" y="274638"/>
            <a:ext cx="8229600" cy="639762"/>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2800" b="1" i="0" u="none" strike="noStrike" cap="none">
                <a:solidFill>
                  <a:srgbClr val="FF0000"/>
                </a:solidFill>
                <a:latin typeface="Arial"/>
                <a:ea typeface="Arial"/>
                <a:cs typeface="Arial"/>
                <a:sym typeface="Arial"/>
              </a:rPr>
              <a:t>Derivation of the Efficiency of the Carnot Cycle</a:t>
            </a:r>
            <a:endParaRPr sz="2800" b="1" i="0" u="none" strike="noStrike" cap="none">
              <a:solidFill>
                <a:srgbClr val="FF0000"/>
              </a:solidFill>
              <a:latin typeface="Arial"/>
              <a:ea typeface="Arial"/>
              <a:cs typeface="Arial"/>
              <a:sym typeface="Arial"/>
            </a:endParaRPr>
          </a:p>
        </p:txBody>
      </p:sp>
      <p:sp>
        <p:nvSpPr>
          <p:cNvPr id="144" name="Google Shape;144;p19"/>
          <p:cNvSpPr txBox="1">
            <a:spLocks noGrp="1"/>
          </p:cNvSpPr>
          <p:nvPr>
            <p:ph type="sldNum" idx="12"/>
          </p:nvPr>
        </p:nvSpPr>
        <p:spPr>
          <a:xfrm>
            <a:off x="6553200" y="6400800"/>
            <a:ext cx="2133600" cy="320675"/>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fld id="{00000000-1234-1234-1234-123412341234}" type="slidenum">
              <a:rPr lang="en-US" sz="1400">
                <a:solidFill>
                  <a:schemeClr val="dk1"/>
                </a:solidFill>
                <a:latin typeface="Arial"/>
                <a:ea typeface="Arial"/>
                <a:cs typeface="Arial"/>
                <a:sym typeface="Arial"/>
              </a:rPr>
              <a:t>7</a:t>
            </a:fld>
            <a:endParaRPr sz="1400">
              <a:solidFill>
                <a:schemeClr val="dk1"/>
              </a:solidFill>
              <a:latin typeface="Arial"/>
              <a:ea typeface="Arial"/>
              <a:cs typeface="Arial"/>
              <a:sym typeface="Arial"/>
            </a:endParaRPr>
          </a:p>
        </p:txBody>
      </p:sp>
      <p:pic>
        <p:nvPicPr>
          <p:cNvPr id="145" name="Google Shape;145;p19"/>
          <p:cNvPicPr preferRelativeResize="0"/>
          <p:nvPr/>
        </p:nvPicPr>
        <p:blipFill>
          <a:blip r:embed="rId3">
            <a:alphaModFix/>
          </a:blip>
          <a:stretch>
            <a:fillRect/>
          </a:stretch>
        </p:blipFill>
        <p:spPr>
          <a:xfrm>
            <a:off x="3505200" y="1142999"/>
            <a:ext cx="2133600" cy="718028"/>
          </a:xfrm>
          <a:prstGeom prst="rect">
            <a:avLst/>
          </a:prstGeom>
          <a:noFill/>
          <a:ln>
            <a:noFill/>
          </a:ln>
        </p:spPr>
      </p:pic>
      <p:sp>
        <p:nvSpPr>
          <p:cNvPr id="146" name="Google Shape;146;p19"/>
          <p:cNvSpPr txBox="1"/>
          <p:nvPr/>
        </p:nvSpPr>
        <p:spPr>
          <a:xfrm>
            <a:off x="457997" y="1880853"/>
            <a:ext cx="5170500" cy="603300"/>
          </a:xfrm>
          <a:prstGeom prst="rect">
            <a:avLst/>
          </a:prstGeom>
          <a:noFill/>
          <a:ln>
            <a:noFill/>
          </a:ln>
        </p:spPr>
        <p:txBody>
          <a:bodyPr spcFirstLastPara="1" wrap="square" lIns="91425" tIns="91425" rIns="91425" bIns="91425" anchor="t" anchorCtr="0">
            <a:noAutofit/>
          </a:bodyPr>
          <a:lstStyle/>
          <a:p>
            <a:pPr marL="0" lvl="0" indent="0">
              <a:spcBef>
                <a:spcPts val="0"/>
              </a:spcBef>
              <a:spcAft>
                <a:spcPts val="0"/>
              </a:spcAft>
              <a:buNone/>
            </a:pPr>
            <a:r>
              <a:rPr lang="en-US" sz="2000"/>
              <a:t>How was this equation derived?</a:t>
            </a:r>
            <a:endParaRPr sz="2000"/>
          </a:p>
        </p:txBody>
      </p:sp>
      <p:sp>
        <p:nvSpPr>
          <p:cNvPr id="147" name="Google Shape;147;p19"/>
          <p:cNvSpPr txBox="1"/>
          <p:nvPr/>
        </p:nvSpPr>
        <p:spPr>
          <a:xfrm>
            <a:off x="471362" y="2728029"/>
            <a:ext cx="5170500" cy="603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US" sz="2000"/>
              <a:t>Heat engine efficiency:</a:t>
            </a:r>
            <a:endParaRPr sz="2000"/>
          </a:p>
        </p:txBody>
      </p:sp>
      <p:sp>
        <p:nvSpPr>
          <p:cNvPr id="148" name="Google Shape;148;p19"/>
          <p:cNvSpPr txBox="1"/>
          <p:nvPr/>
        </p:nvSpPr>
        <p:spPr>
          <a:xfrm>
            <a:off x="467001" y="4280775"/>
            <a:ext cx="5574000" cy="603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US" sz="2000"/>
              <a:t>For an isothermal, reversible process, recall:</a:t>
            </a:r>
            <a:endParaRPr sz="2000"/>
          </a:p>
        </p:txBody>
      </p:sp>
      <p:pic>
        <p:nvPicPr>
          <p:cNvPr id="149" name="Google Shape;149;p19"/>
          <p:cNvPicPr preferRelativeResize="0"/>
          <p:nvPr/>
        </p:nvPicPr>
        <p:blipFill>
          <a:blip r:embed="rId4">
            <a:alphaModFix/>
          </a:blip>
          <a:stretch>
            <a:fillRect/>
          </a:stretch>
        </p:blipFill>
        <p:spPr>
          <a:xfrm>
            <a:off x="2093025" y="3325103"/>
            <a:ext cx="4957957" cy="718025"/>
          </a:xfrm>
          <a:prstGeom prst="rect">
            <a:avLst/>
          </a:prstGeom>
          <a:noFill/>
          <a:ln>
            <a:noFill/>
          </a:ln>
        </p:spPr>
      </p:pic>
      <p:pic>
        <p:nvPicPr>
          <p:cNvPr id="150" name="Google Shape;150;p19"/>
          <p:cNvPicPr preferRelativeResize="0"/>
          <p:nvPr/>
        </p:nvPicPr>
        <p:blipFill>
          <a:blip r:embed="rId5">
            <a:alphaModFix/>
          </a:blip>
          <a:stretch>
            <a:fillRect/>
          </a:stretch>
        </p:blipFill>
        <p:spPr>
          <a:xfrm>
            <a:off x="3914782" y="4913700"/>
            <a:ext cx="1314450" cy="2667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7"/>
                                        </p:tgtEl>
                                        <p:attrNameLst>
                                          <p:attrName>style.visibility</p:attrName>
                                        </p:attrNameLst>
                                      </p:cBhvr>
                                      <p:to>
                                        <p:strVal val="visible"/>
                                      </p:to>
                                    </p:set>
                                    <p:animEffect transition="in" filter="fade">
                                      <p:cBhvr>
                                        <p:cTn id="7" dur="1000"/>
                                        <p:tgtEl>
                                          <p:spTgt spid="147"/>
                                        </p:tgtEl>
                                      </p:cBhvr>
                                    </p:animEffect>
                                  </p:childTnLst>
                                </p:cTn>
                              </p:par>
                              <p:par>
                                <p:cTn id="8" presetID="10" presetClass="entr" presetSubtype="0" fill="hold" nodeType="withEffect">
                                  <p:stCondLst>
                                    <p:cond delay="0"/>
                                  </p:stCondLst>
                                  <p:childTnLst>
                                    <p:set>
                                      <p:cBhvr>
                                        <p:cTn id="9" dur="1" fill="hold">
                                          <p:stCondLst>
                                            <p:cond delay="0"/>
                                          </p:stCondLst>
                                        </p:cTn>
                                        <p:tgtEl>
                                          <p:spTgt spid="149"/>
                                        </p:tgtEl>
                                        <p:attrNameLst>
                                          <p:attrName>style.visibility</p:attrName>
                                        </p:attrNameLst>
                                      </p:cBhvr>
                                      <p:to>
                                        <p:strVal val="visible"/>
                                      </p:to>
                                    </p:set>
                                    <p:animEffect transition="in" filter="fade">
                                      <p:cBhvr>
                                        <p:cTn id="10" dur="1000"/>
                                        <p:tgtEl>
                                          <p:spTgt spid="14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48"/>
                                        </p:tgtEl>
                                        <p:attrNameLst>
                                          <p:attrName>style.visibility</p:attrName>
                                        </p:attrNameLst>
                                      </p:cBhvr>
                                      <p:to>
                                        <p:strVal val="visible"/>
                                      </p:to>
                                    </p:set>
                                    <p:animEffect transition="in" filter="fade">
                                      <p:cBhvr>
                                        <p:cTn id="15" dur="1000"/>
                                        <p:tgtEl>
                                          <p:spTgt spid="148"/>
                                        </p:tgtEl>
                                      </p:cBhvr>
                                    </p:animEffect>
                                  </p:childTnLst>
                                </p:cTn>
                              </p:par>
                              <p:par>
                                <p:cTn id="16" presetID="10" presetClass="entr" presetSubtype="0" fill="hold" nodeType="withEffect">
                                  <p:stCondLst>
                                    <p:cond delay="0"/>
                                  </p:stCondLst>
                                  <p:childTnLst>
                                    <p:set>
                                      <p:cBhvr>
                                        <p:cTn id="17" dur="1" fill="hold">
                                          <p:stCondLst>
                                            <p:cond delay="0"/>
                                          </p:stCondLst>
                                        </p:cTn>
                                        <p:tgtEl>
                                          <p:spTgt spid="150"/>
                                        </p:tgtEl>
                                        <p:attrNameLst>
                                          <p:attrName>style.visibility</p:attrName>
                                        </p:attrNameLst>
                                      </p:cBhvr>
                                      <p:to>
                                        <p:strVal val="visible"/>
                                      </p:to>
                                    </p:set>
                                    <p:animEffect transition="in" filter="fade">
                                      <p:cBhvr>
                                        <p:cTn id="18" dur="1000"/>
                                        <p:tgtEl>
                                          <p:spTgt spid="1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0"/>
          <p:cNvSpPr txBox="1">
            <a:spLocks noGrp="1"/>
          </p:cNvSpPr>
          <p:nvPr>
            <p:ph type="title"/>
          </p:nvPr>
        </p:nvSpPr>
        <p:spPr>
          <a:xfrm>
            <a:off x="457200" y="274638"/>
            <a:ext cx="8229600" cy="639762"/>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3200" b="1" i="0" u="none" strike="noStrike" cap="none">
                <a:solidFill>
                  <a:srgbClr val="FF0000"/>
                </a:solidFill>
                <a:latin typeface="Arial"/>
                <a:ea typeface="Arial"/>
                <a:cs typeface="Arial"/>
                <a:sym typeface="Arial"/>
              </a:rPr>
              <a:t>Derivation (cont.)</a:t>
            </a:r>
            <a:endParaRPr sz="3200" b="1" i="0" u="none" strike="noStrike" cap="none">
              <a:solidFill>
                <a:srgbClr val="FF0000"/>
              </a:solidFill>
              <a:latin typeface="Arial"/>
              <a:ea typeface="Arial"/>
              <a:cs typeface="Arial"/>
              <a:sym typeface="Arial"/>
            </a:endParaRPr>
          </a:p>
        </p:txBody>
      </p:sp>
      <p:sp>
        <p:nvSpPr>
          <p:cNvPr id="156" name="Google Shape;156;p20"/>
          <p:cNvSpPr txBox="1">
            <a:spLocks noGrp="1"/>
          </p:cNvSpPr>
          <p:nvPr>
            <p:ph type="sldNum" idx="12"/>
          </p:nvPr>
        </p:nvSpPr>
        <p:spPr>
          <a:xfrm>
            <a:off x="6553200" y="6400800"/>
            <a:ext cx="2133600" cy="320675"/>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fld id="{00000000-1234-1234-1234-123412341234}" type="slidenum">
              <a:rPr lang="en-US" sz="1400">
                <a:solidFill>
                  <a:schemeClr val="dk1"/>
                </a:solidFill>
                <a:latin typeface="Arial"/>
                <a:ea typeface="Arial"/>
                <a:cs typeface="Arial"/>
                <a:sym typeface="Arial"/>
              </a:rPr>
              <a:t>8</a:t>
            </a:fld>
            <a:endParaRPr sz="1400">
              <a:solidFill>
                <a:schemeClr val="dk1"/>
              </a:solidFill>
              <a:latin typeface="Arial"/>
              <a:ea typeface="Arial"/>
              <a:cs typeface="Arial"/>
              <a:sym typeface="Arial"/>
            </a:endParaRPr>
          </a:p>
        </p:txBody>
      </p:sp>
      <p:pic>
        <p:nvPicPr>
          <p:cNvPr id="157" name="Google Shape;157;p20"/>
          <p:cNvPicPr preferRelativeResize="0"/>
          <p:nvPr/>
        </p:nvPicPr>
        <p:blipFill rotWithShape="1">
          <a:blip r:embed="rId3">
            <a:alphaModFix/>
          </a:blip>
          <a:srcRect/>
          <a:stretch/>
        </p:blipFill>
        <p:spPr>
          <a:xfrm>
            <a:off x="5448300" y="1524000"/>
            <a:ext cx="3695700" cy="3638550"/>
          </a:xfrm>
          <a:prstGeom prst="rect">
            <a:avLst/>
          </a:prstGeom>
          <a:noFill/>
          <a:ln>
            <a:noFill/>
          </a:ln>
        </p:spPr>
      </p:pic>
      <p:sp>
        <p:nvSpPr>
          <p:cNvPr id="158" name="Google Shape;158;p20"/>
          <p:cNvSpPr txBox="1"/>
          <p:nvPr/>
        </p:nvSpPr>
        <p:spPr>
          <a:xfrm>
            <a:off x="452800" y="2742575"/>
            <a:ext cx="4991100" cy="15303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n-US" sz="2000"/>
              <a:t>Recall that between the boiler and condenser, there is an adiabatic compressor (pump) and adiabatic expansion (turbine). Both are isentropic</a:t>
            </a:r>
            <a:endParaRPr sz="2000"/>
          </a:p>
        </p:txBody>
      </p:sp>
      <p:pic>
        <p:nvPicPr>
          <p:cNvPr id="159" name="Google Shape;159;p20"/>
          <p:cNvPicPr preferRelativeResize="0"/>
          <p:nvPr/>
        </p:nvPicPr>
        <p:blipFill>
          <a:blip r:embed="rId4">
            <a:alphaModFix/>
          </a:blip>
          <a:stretch>
            <a:fillRect/>
          </a:stretch>
        </p:blipFill>
        <p:spPr>
          <a:xfrm>
            <a:off x="1857738" y="1219188"/>
            <a:ext cx="2181225" cy="304800"/>
          </a:xfrm>
          <a:prstGeom prst="rect">
            <a:avLst/>
          </a:prstGeom>
          <a:noFill/>
          <a:ln>
            <a:noFill/>
          </a:ln>
        </p:spPr>
      </p:pic>
      <p:pic>
        <p:nvPicPr>
          <p:cNvPr id="160" name="Google Shape;160;p20"/>
          <p:cNvPicPr preferRelativeResize="0"/>
          <p:nvPr/>
        </p:nvPicPr>
        <p:blipFill>
          <a:blip r:embed="rId5">
            <a:alphaModFix/>
          </a:blip>
          <a:stretch>
            <a:fillRect/>
          </a:stretch>
        </p:blipFill>
        <p:spPr>
          <a:xfrm>
            <a:off x="809625" y="2023738"/>
            <a:ext cx="4286250" cy="304800"/>
          </a:xfrm>
          <a:prstGeom prst="rect">
            <a:avLst/>
          </a:prstGeom>
          <a:noFill/>
          <a:ln>
            <a:noFill/>
          </a:ln>
        </p:spPr>
      </p:pic>
      <p:pic>
        <p:nvPicPr>
          <p:cNvPr id="161" name="Google Shape;161;p20"/>
          <p:cNvPicPr preferRelativeResize="0"/>
          <p:nvPr/>
        </p:nvPicPr>
        <p:blipFill>
          <a:blip r:embed="rId6">
            <a:alphaModFix/>
          </a:blip>
          <a:stretch>
            <a:fillRect/>
          </a:stretch>
        </p:blipFill>
        <p:spPr>
          <a:xfrm>
            <a:off x="1704975" y="4537138"/>
            <a:ext cx="2495550" cy="3048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0"/>
                                        </p:tgtEl>
                                        <p:attrNameLst>
                                          <p:attrName>style.visibility</p:attrName>
                                        </p:attrNameLst>
                                      </p:cBhvr>
                                      <p:to>
                                        <p:strVal val="visible"/>
                                      </p:to>
                                    </p:set>
                                    <p:animEffect transition="in" filter="fade">
                                      <p:cBhvr>
                                        <p:cTn id="7" dur="1000"/>
                                        <p:tgtEl>
                                          <p:spTgt spid="16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58"/>
                                        </p:tgtEl>
                                        <p:attrNameLst>
                                          <p:attrName>style.visibility</p:attrName>
                                        </p:attrNameLst>
                                      </p:cBhvr>
                                      <p:to>
                                        <p:strVal val="visible"/>
                                      </p:to>
                                    </p:set>
                                    <p:animEffect transition="in" filter="fade">
                                      <p:cBhvr>
                                        <p:cTn id="12" dur="1000"/>
                                        <p:tgtEl>
                                          <p:spTgt spid="158"/>
                                        </p:tgtEl>
                                      </p:cBhvr>
                                    </p:animEffect>
                                  </p:childTnLst>
                                </p:cTn>
                              </p:par>
                              <p:par>
                                <p:cTn id="13" presetID="10" presetClass="entr" presetSubtype="0" fill="hold" nodeType="withEffect">
                                  <p:stCondLst>
                                    <p:cond delay="0"/>
                                  </p:stCondLst>
                                  <p:childTnLst>
                                    <p:set>
                                      <p:cBhvr>
                                        <p:cTn id="14" dur="1" fill="hold">
                                          <p:stCondLst>
                                            <p:cond delay="0"/>
                                          </p:stCondLst>
                                        </p:cTn>
                                        <p:tgtEl>
                                          <p:spTgt spid="161"/>
                                        </p:tgtEl>
                                        <p:attrNameLst>
                                          <p:attrName>style.visibility</p:attrName>
                                        </p:attrNameLst>
                                      </p:cBhvr>
                                      <p:to>
                                        <p:strVal val="visible"/>
                                      </p:to>
                                    </p:set>
                                    <p:animEffect transition="in" filter="fade">
                                      <p:cBhvr>
                                        <p:cTn id="15" dur="1000"/>
                                        <p:tgtEl>
                                          <p:spTgt spid="1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1"/>
          <p:cNvSpPr txBox="1">
            <a:spLocks noGrp="1"/>
          </p:cNvSpPr>
          <p:nvPr>
            <p:ph type="title"/>
          </p:nvPr>
        </p:nvSpPr>
        <p:spPr>
          <a:xfrm>
            <a:off x="457200" y="274638"/>
            <a:ext cx="8229600" cy="639762"/>
          </a:xfrm>
          <a:prstGeom prst="rect">
            <a:avLst/>
          </a:prstGeom>
          <a:noFill/>
          <a:ln>
            <a:noFill/>
          </a:ln>
        </p:spPr>
        <p:txBody>
          <a:bodyPr spcFirstLastPara="1" wrap="square" lIns="91425" tIns="45700" rIns="91425" bIns="45700" anchor="ctr" anchorCtr="0">
            <a:noAutofit/>
          </a:bodyPr>
          <a:lstStyle/>
          <a:p>
            <a:pPr marL="0" marR="0" lvl="0" indent="0" algn="l" rtl="0">
              <a:spcBef>
                <a:spcPts val="0"/>
              </a:spcBef>
              <a:spcAft>
                <a:spcPts val="0"/>
              </a:spcAft>
              <a:buNone/>
            </a:pPr>
            <a:r>
              <a:rPr lang="en-US" sz="3200" b="1" i="0" u="none" strike="noStrike" cap="none">
                <a:solidFill>
                  <a:srgbClr val="FF0000"/>
                </a:solidFill>
                <a:latin typeface="Arial"/>
                <a:ea typeface="Arial"/>
                <a:cs typeface="Arial"/>
                <a:sym typeface="Arial"/>
              </a:rPr>
              <a:t>Derivation (cont.)</a:t>
            </a:r>
            <a:endParaRPr sz="3200" b="1" i="0" u="none" strike="noStrike" cap="none">
              <a:solidFill>
                <a:srgbClr val="FF0000"/>
              </a:solidFill>
              <a:latin typeface="Arial"/>
              <a:ea typeface="Arial"/>
              <a:cs typeface="Arial"/>
              <a:sym typeface="Arial"/>
            </a:endParaRPr>
          </a:p>
        </p:txBody>
      </p:sp>
      <p:sp>
        <p:nvSpPr>
          <p:cNvPr id="167" name="Google Shape;167;p21"/>
          <p:cNvSpPr txBox="1">
            <a:spLocks noGrp="1"/>
          </p:cNvSpPr>
          <p:nvPr>
            <p:ph type="sldNum" idx="12"/>
          </p:nvPr>
        </p:nvSpPr>
        <p:spPr>
          <a:xfrm>
            <a:off x="6553200" y="6400800"/>
            <a:ext cx="2133600" cy="320675"/>
          </a:xfrm>
          <a:prstGeom prst="rect">
            <a:avLst/>
          </a:prstGeom>
          <a:noFill/>
          <a:ln>
            <a:noFill/>
          </a:ln>
        </p:spPr>
        <p:txBody>
          <a:bodyPr spcFirstLastPara="1" wrap="square" lIns="91425" tIns="45700" rIns="91425" bIns="45700" anchor="t" anchorCtr="0">
            <a:noAutofit/>
          </a:bodyPr>
          <a:lstStyle/>
          <a:p>
            <a:pPr marL="0" marR="0" lvl="0" indent="0" algn="r" rtl="0">
              <a:spcBef>
                <a:spcPts val="0"/>
              </a:spcBef>
              <a:spcAft>
                <a:spcPts val="0"/>
              </a:spcAft>
              <a:buNone/>
            </a:pPr>
            <a:fld id="{00000000-1234-1234-1234-123412341234}" type="slidenum">
              <a:rPr lang="en-US" sz="1400">
                <a:solidFill>
                  <a:schemeClr val="dk1"/>
                </a:solidFill>
                <a:latin typeface="Arial"/>
                <a:ea typeface="Arial"/>
                <a:cs typeface="Arial"/>
                <a:sym typeface="Arial"/>
              </a:rPr>
              <a:t>9</a:t>
            </a:fld>
            <a:endParaRPr sz="1400">
              <a:solidFill>
                <a:schemeClr val="dk1"/>
              </a:solidFill>
              <a:latin typeface="Arial"/>
              <a:ea typeface="Arial"/>
              <a:cs typeface="Arial"/>
              <a:sym typeface="Arial"/>
            </a:endParaRPr>
          </a:p>
        </p:txBody>
      </p:sp>
      <p:pic>
        <p:nvPicPr>
          <p:cNvPr id="168" name="Google Shape;168;p21"/>
          <p:cNvPicPr preferRelativeResize="0"/>
          <p:nvPr/>
        </p:nvPicPr>
        <p:blipFill>
          <a:blip r:embed="rId3">
            <a:alphaModFix/>
          </a:blip>
          <a:stretch>
            <a:fillRect/>
          </a:stretch>
        </p:blipFill>
        <p:spPr>
          <a:xfrm>
            <a:off x="3678350" y="1143006"/>
            <a:ext cx="1787300" cy="639750"/>
          </a:xfrm>
          <a:prstGeom prst="rect">
            <a:avLst/>
          </a:prstGeom>
          <a:noFill/>
          <a:ln>
            <a:noFill/>
          </a:ln>
        </p:spPr>
      </p:pic>
      <p:pic>
        <p:nvPicPr>
          <p:cNvPr id="169" name="Google Shape;169;p21"/>
          <p:cNvPicPr preferRelativeResize="0"/>
          <p:nvPr/>
        </p:nvPicPr>
        <p:blipFill>
          <a:blip r:embed="rId4">
            <a:alphaModFix/>
          </a:blip>
          <a:stretch>
            <a:fillRect/>
          </a:stretch>
        </p:blipFill>
        <p:spPr>
          <a:xfrm>
            <a:off x="2260325" y="2327900"/>
            <a:ext cx="4623359" cy="639750"/>
          </a:xfrm>
          <a:prstGeom prst="rect">
            <a:avLst/>
          </a:prstGeom>
          <a:noFill/>
          <a:ln>
            <a:noFill/>
          </a:ln>
        </p:spPr>
      </p:pic>
      <p:pic>
        <p:nvPicPr>
          <p:cNvPr id="170" name="Google Shape;170;p21"/>
          <p:cNvPicPr preferRelativeResize="0"/>
          <p:nvPr/>
        </p:nvPicPr>
        <p:blipFill>
          <a:blip r:embed="rId5">
            <a:alphaModFix/>
          </a:blip>
          <a:stretch>
            <a:fillRect/>
          </a:stretch>
        </p:blipFill>
        <p:spPr>
          <a:xfrm>
            <a:off x="3795138" y="3512800"/>
            <a:ext cx="1553734" cy="63975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9"/>
                                        </p:tgtEl>
                                        <p:attrNameLst>
                                          <p:attrName>style.visibility</p:attrName>
                                        </p:attrNameLst>
                                      </p:cBhvr>
                                      <p:to>
                                        <p:strVal val="visible"/>
                                      </p:to>
                                    </p:set>
                                    <p:animEffect transition="in" filter="fade">
                                      <p:cBhvr>
                                        <p:cTn id="7" dur="1000"/>
                                        <p:tgtEl>
                                          <p:spTgt spid="16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70"/>
                                        </p:tgtEl>
                                        <p:attrNameLst>
                                          <p:attrName>style.visibility</p:attrName>
                                        </p:attrNameLst>
                                      </p:cBhvr>
                                      <p:to>
                                        <p:strVal val="visible"/>
                                      </p:to>
                                    </p:set>
                                    <p:animEffect transition="in" filter="fade">
                                      <p:cBhvr>
                                        <p:cTn id="12" dur="1000"/>
                                        <p:tgtEl>
                                          <p:spTgt spid="1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is Teması">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20</TotalTime>
  <Words>1034</Words>
  <Application>Microsoft Office PowerPoint</Application>
  <PresentationFormat>On-screen Show (4:3)</PresentationFormat>
  <Paragraphs>100</Paragraphs>
  <Slides>20</Slides>
  <Notes>20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20</vt:i4>
      </vt:variant>
    </vt:vector>
  </HeadingPairs>
  <TitlesOfParts>
    <vt:vector size="24" baseType="lpstr">
      <vt:lpstr>Arial</vt:lpstr>
      <vt:lpstr>Noto Sans Symbols</vt:lpstr>
      <vt:lpstr>Times New Roman</vt:lpstr>
      <vt:lpstr>Default Design</vt:lpstr>
      <vt:lpstr>Topic 17 The Brayton Cycle</vt:lpstr>
      <vt:lpstr>PowerPoint Presentation</vt:lpstr>
      <vt:lpstr>PowerPoint Presentation</vt:lpstr>
      <vt:lpstr>PowerPoint Presentation</vt:lpstr>
      <vt:lpstr>PowerPoint Presentation</vt:lpstr>
      <vt:lpstr>PowerPoint Presentation</vt:lpstr>
      <vt:lpstr>Derivation of the Efficiency of the Carnot Cycle</vt:lpstr>
      <vt:lpstr>Derivation (cont.)</vt:lpstr>
      <vt:lpstr>Derivation (cont.)</vt:lpstr>
      <vt:lpstr>PowerPoint Presentation</vt:lpstr>
      <vt:lpstr>PowerPoint Presentation</vt:lpstr>
      <vt:lpstr>Efficiency of a Brayton Cycle</vt:lpstr>
      <vt:lpstr>Efficiency of a Brayton Cycle</vt:lpstr>
      <vt:lpstr>Efficiency of a Brayton Cycle</vt:lpstr>
      <vt:lpstr>PowerPoint Presentation</vt:lpstr>
      <vt:lpstr>PowerPoint Presentation</vt:lpstr>
      <vt:lpstr>PowerPoint Presentation</vt:lpstr>
      <vt:lpstr>The Simple Ideal Brayton Cycle </vt:lpstr>
      <vt:lpstr>An Actual Gas-Turbine Cycle</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ENGR 222 - 17.The Brayton Cycle</dc:title>
  <dc:creator>wlong</dc:creator>
  <cp:lastModifiedBy>William Long</cp:lastModifiedBy>
  <cp:revision>12</cp:revision>
  <dcterms:modified xsi:type="dcterms:W3CDTF">2024-02-03T15:36:06Z</dcterms:modified>
</cp:coreProperties>
</file>