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2" r:id="rId6"/>
    <p:sldId id="27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06DCE-9B68-4ECC-8B95-6425ECE032A3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F6CA6-A49E-4218-A169-E308C37D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7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Die Cast Machines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F6CA6-A49E-4218-A169-E308C37D29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55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Die Cast Tooling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F6CA6-A49E-4218-A169-E308C37D29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55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85C2-2772-4643-943E-7D6517A63149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3F34-34E6-4F09-A2B4-79642727EB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85C2-2772-4643-943E-7D6517A63149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3F34-34E6-4F09-A2B4-79642727EB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85C2-2772-4643-943E-7D6517A63149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3F34-34E6-4F09-A2B4-79642727EB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85C2-2772-4643-943E-7D6517A63149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3F34-34E6-4F09-A2B4-79642727EB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85C2-2772-4643-943E-7D6517A63149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3F34-34E6-4F09-A2B4-79642727EB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85C2-2772-4643-943E-7D6517A63149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3F34-34E6-4F09-A2B4-79642727EB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85C2-2772-4643-943E-7D6517A63149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3F34-34E6-4F09-A2B4-79642727EB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85C2-2772-4643-943E-7D6517A63149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3F34-34E6-4F09-A2B4-79642727EB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85C2-2772-4643-943E-7D6517A63149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3F34-34E6-4F09-A2B4-79642727EB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85C2-2772-4643-943E-7D6517A63149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3F34-34E6-4F09-A2B4-79642727EB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85C2-2772-4643-943E-7D6517A63149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3F34-34E6-4F09-A2B4-79642727EB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D85C2-2772-4643-943E-7D6517A63149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3F34-34E6-4F09-A2B4-79642727EB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2.latech.edu/~long/video.php?name=05.1.Die%20Cast%20Machin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2.latech.edu/~long/video.php?name=05.2.Die%20Cast%20Tooli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Use Mold Casting Processes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Semi-centrifugal Casting</a:t>
            </a:r>
          </a:p>
        </p:txBody>
      </p:sp>
      <p:pic>
        <p:nvPicPr>
          <p:cNvPr id="4" name="Content Placeholder 3" descr="Fig. 13-11 Semi-centrifugal cast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1741" y="1417638"/>
            <a:ext cx="7620518" cy="512479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Centrifugal Casting</a:t>
            </a:r>
          </a:p>
        </p:txBody>
      </p:sp>
      <p:pic>
        <p:nvPicPr>
          <p:cNvPr id="4" name="Content Placeholder 3" descr="Fig. 13-12 Centrifugal cast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29100" y="1417638"/>
            <a:ext cx="5085800" cy="5225616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Gear produced by Continuous Casting</a:t>
            </a:r>
          </a:p>
        </p:txBody>
      </p:sp>
      <p:pic>
        <p:nvPicPr>
          <p:cNvPr id="4" name="Content Placeholder 3" descr="Fig. 13-13 Continuous cast gear blan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513" y="1431694"/>
            <a:ext cx="8836973" cy="490696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Fuel-fired Furnace</a:t>
            </a:r>
          </a:p>
        </p:txBody>
      </p:sp>
      <p:pic>
        <p:nvPicPr>
          <p:cNvPr id="4" name="Content Placeholder 3" descr="Fig. 13-14 Direct fuel fired furna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1270" y="1981200"/>
            <a:ext cx="8841459" cy="3733799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Three-phase Electric Arc Furnace diagram</a:t>
            </a:r>
          </a:p>
        </p:txBody>
      </p:sp>
      <p:pic>
        <p:nvPicPr>
          <p:cNvPr id="4" name="Content Placeholder 3" descr="Fig. 13-15 Electric arc furna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7464" y="1676400"/>
            <a:ext cx="8729072" cy="451729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Electric-arc Furnace tilted for pouring</a:t>
            </a:r>
          </a:p>
        </p:txBody>
      </p:sp>
      <p:pic>
        <p:nvPicPr>
          <p:cNvPr id="4" name="Content Placeholder 3" descr="Fig. 13-16 Electric arc furnace tilt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20246" y="1405731"/>
            <a:ext cx="6903508" cy="5177631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Coreless Induction Furnace</a:t>
            </a:r>
          </a:p>
        </p:txBody>
      </p:sp>
      <p:pic>
        <p:nvPicPr>
          <p:cNvPr id="4" name="Content Placeholder 3" descr="Fig. 13-17 Induction furnace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8462" r="3846"/>
          <a:stretch/>
        </p:blipFill>
        <p:spPr>
          <a:xfrm>
            <a:off x="2400300" y="1143000"/>
            <a:ext cx="4343400" cy="559661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Pouring</a:t>
            </a:r>
          </a:p>
        </p:txBody>
      </p:sp>
      <p:pic>
        <p:nvPicPr>
          <p:cNvPr id="4" name="Content Placeholder 3" descr="Fig. 13-19 Automatic pour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40213"/>
          <a:stretch>
            <a:fillRect/>
          </a:stretch>
        </p:blipFill>
        <p:spPr>
          <a:xfrm>
            <a:off x="150325" y="1752600"/>
            <a:ext cx="8843349" cy="3965401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Cost – Sand vs. Die</a:t>
            </a:r>
          </a:p>
        </p:txBody>
      </p:sp>
      <p:pic>
        <p:nvPicPr>
          <p:cNvPr id="4" name="Content Placeholder 3" descr="Fig. 13-20 Unit cost of casting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29746" y="1295400"/>
            <a:ext cx="7284507" cy="546338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Pistons</a:t>
            </a:r>
          </a:p>
        </p:txBody>
      </p:sp>
      <p:pic>
        <p:nvPicPr>
          <p:cNvPr id="4" name="Content Placeholder 3" descr="Fig. 13-1 Piston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9692" y="1219200"/>
            <a:ext cx="7304616" cy="547846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Low-pressure Permanent Mold Casting</a:t>
            </a:r>
          </a:p>
        </p:txBody>
      </p:sp>
      <p:pic>
        <p:nvPicPr>
          <p:cNvPr id="4" name="Content Placeholder 3" descr="Fig. 13-2 Low pressure permanent mol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1295400"/>
            <a:ext cx="5029200" cy="549724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Vacuum Permanent-mold Casting</a:t>
            </a:r>
          </a:p>
        </p:txBody>
      </p:sp>
      <p:pic>
        <p:nvPicPr>
          <p:cNvPr id="4" name="Content Placeholder 3" descr="Fig. 13-3 Vacuum permanent mold cast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385826"/>
            <a:ext cx="6553200" cy="534468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indoor, device, miller&#10;&#10;Description automatically generated">
            <a:extLst>
              <a:ext uri="{FF2B5EF4-FFF2-40B4-BE49-F238E27FC236}">
                <a16:creationId xmlns:a16="http://schemas.microsoft.com/office/drawing/2014/main" id="{D6A4A49E-5820-4FF9-BC68-BCD639E89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782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0A38CA-E961-4D87-8376-6E813BB3E2FA}"/>
              </a:ext>
            </a:extLst>
          </p:cNvPr>
          <p:cNvSpPr txBox="1"/>
          <p:nvPr/>
        </p:nvSpPr>
        <p:spPr>
          <a:xfrm>
            <a:off x="1" y="6170361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hlinkClick r:id="rId4"/>
              </a:rPr>
              <a:t>Watch Video 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739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&#10;&#10;Description automatically generated">
            <a:extLst>
              <a:ext uri="{FF2B5EF4-FFF2-40B4-BE49-F238E27FC236}">
                <a16:creationId xmlns:a16="http://schemas.microsoft.com/office/drawing/2014/main" id="{B096940D-1200-4035-AFDB-D44F8D145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07D4D5-DE6A-4AE5-94CB-7A11E20EC43C}"/>
              </a:ext>
            </a:extLst>
          </p:cNvPr>
          <p:cNvSpPr txBox="1"/>
          <p:nvPr/>
        </p:nvSpPr>
        <p:spPr>
          <a:xfrm>
            <a:off x="1" y="6170361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hlinkClick r:id="rId4"/>
              </a:rPr>
              <a:t>Watch Video 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6271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Hot-chamber Die Casting Machine</a:t>
            </a:r>
          </a:p>
        </p:txBody>
      </p:sp>
      <p:pic>
        <p:nvPicPr>
          <p:cNvPr id="4" name="Content Placeholder 3" descr="Fig. 13-5 Hot chamber die cast machin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86355" y="1219200"/>
            <a:ext cx="7371290" cy="552846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Cold-chamber Die Cast Machine</a:t>
            </a:r>
          </a:p>
        </p:txBody>
      </p:sp>
      <p:pic>
        <p:nvPicPr>
          <p:cNvPr id="4" name="Content Placeholder 3" descr="Fig. 13-6 Cold chamber die cast machin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2875" y="1828800"/>
            <a:ext cx="8858250" cy="406188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Horizontal Centrifugal Casting Machine</a:t>
            </a:r>
          </a:p>
        </p:txBody>
      </p:sp>
      <p:pic>
        <p:nvPicPr>
          <p:cNvPr id="4" name="Content Placeholder 3" descr="Fig. 13-8 Horizontal centrifugal cast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307" y="2286000"/>
            <a:ext cx="9109386" cy="312419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73</Words>
  <Application>Microsoft Office PowerPoint</Application>
  <PresentationFormat>On-screen Show (4:3)</PresentationFormat>
  <Paragraphs>22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Multiple Use Mold Casting Processes</vt:lpstr>
      <vt:lpstr>Pistons</vt:lpstr>
      <vt:lpstr>Low-pressure Permanent Mold Casting</vt:lpstr>
      <vt:lpstr>Vacuum Permanent-mold Casting</vt:lpstr>
      <vt:lpstr>PowerPoint Presentation</vt:lpstr>
      <vt:lpstr>PowerPoint Presentation</vt:lpstr>
      <vt:lpstr>Hot-chamber Die Casting Machine</vt:lpstr>
      <vt:lpstr>Cold-chamber Die Cast Machine</vt:lpstr>
      <vt:lpstr>Horizontal Centrifugal Casting Machine</vt:lpstr>
      <vt:lpstr>Semi-centrifugal Casting</vt:lpstr>
      <vt:lpstr>Centrifugal Casting</vt:lpstr>
      <vt:lpstr>Gear produced by Continuous Casting</vt:lpstr>
      <vt:lpstr>Direct Fuel-fired Furnace</vt:lpstr>
      <vt:lpstr>Three-phase Electric Arc Furnace diagram</vt:lpstr>
      <vt:lpstr>Electric-arc Furnace tilted for pouring</vt:lpstr>
      <vt:lpstr>Coreless Induction Furnace</vt:lpstr>
      <vt:lpstr>Automatic Pouring</vt:lpstr>
      <vt:lpstr>Unit Cost – Sand vs. Die</vt:lpstr>
    </vt:vector>
  </TitlesOfParts>
  <Company>La Tech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Use Mold Casting Processes</dc:title>
  <dc:creator>Ray McKinney</dc:creator>
  <cp:lastModifiedBy>William Long</cp:lastModifiedBy>
  <cp:revision>20</cp:revision>
  <dcterms:created xsi:type="dcterms:W3CDTF">2009-12-15T23:56:30Z</dcterms:created>
  <dcterms:modified xsi:type="dcterms:W3CDTF">2023-03-04T18:44:11Z</dcterms:modified>
</cp:coreProperties>
</file>