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393FF-8440-4E37-97A3-D1C2727622E8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2483-70B1-41C4-915E-50DFFF34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Cutting Tool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2483-70B1-41C4-915E-50DFFF346E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2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2514-DC18-4CCC-B219-A1C90DB72FC3}" type="datetimeFigureOut">
              <a:rPr lang="en-US" smtClean="0"/>
              <a:pPr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055C5-9DDD-499C-BB86-42486C1D0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07.1.Cutting%20Tool%20Materia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</p:spPr>
        <p:txBody>
          <a:bodyPr anchor="t"/>
          <a:lstStyle/>
          <a:p>
            <a:r>
              <a:rPr lang="en-US" dirty="0"/>
              <a:t>Cutting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Coated Carbide with Chip Groove</a:t>
            </a:r>
          </a:p>
        </p:txBody>
      </p:sp>
      <p:pic>
        <p:nvPicPr>
          <p:cNvPr id="4" name="Content Placeholder 3" descr="Fig 21-8 Coated carbide tool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cxnSp>
        <p:nvCxnSpPr>
          <p:cNvPr id="9" name="Straight Connector 8"/>
          <p:cNvCxnSpPr/>
          <p:nvPr/>
        </p:nvCxnSpPr>
        <p:spPr>
          <a:xfrm>
            <a:off x="3276600" y="2286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Cermets vs. other materials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1503FDC-1D50-46FD-BF08-DD2FA381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30" y="1311144"/>
            <a:ext cx="6785540" cy="5546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Salient Properties of Cutting Tool Materials</a:t>
            </a:r>
          </a:p>
        </p:txBody>
      </p:sp>
      <p:pic>
        <p:nvPicPr>
          <p:cNvPr id="4" name="Picture 3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0D6358F2-01C9-4D42-9C0C-520F918AD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4228"/>
            <a:ext cx="8839200" cy="4759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28A1E89-F56F-4A39-B18E-96AB340E0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7868F-A2F0-4B86-A543-D19D8B52E549}"/>
              </a:ext>
            </a:extLst>
          </p:cNvPr>
          <p:cNvSpPr txBox="1"/>
          <p:nvPr/>
        </p:nvSpPr>
        <p:spPr>
          <a:xfrm>
            <a:off x="1" y="61501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141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Desirable Tool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00200"/>
            <a:ext cx="8724900" cy="4525963"/>
          </a:xfrm>
        </p:spPr>
        <p:txBody>
          <a:bodyPr>
            <a:normAutofit fontScale="62500" lnSpcReduction="20000"/>
          </a:bodyPr>
          <a:lstStyle/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High hardness</a:t>
            </a:r>
          </a:p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High hardness temperature (hot hardness) – hardness decreases slowly with temperature</a:t>
            </a:r>
          </a:p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Resistance to abrasion and wear due to severe sliding friction</a:t>
            </a:r>
          </a:p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Resistance to chipping of the cutting edges</a:t>
            </a:r>
          </a:p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High toughness (impact strength) – for interrupted cuts</a:t>
            </a:r>
          </a:p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Strength to resist bulk deformation</a:t>
            </a:r>
          </a:p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Good chemical stability</a:t>
            </a:r>
          </a:p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Adequate thermal properties</a:t>
            </a:r>
          </a:p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High elastic modulus (stiffness)</a:t>
            </a:r>
          </a:p>
          <a:p>
            <a:pPr marL="0" lvl="0">
              <a:spcBef>
                <a:spcPts val="0"/>
              </a:spcBef>
              <a:spcAft>
                <a:spcPts val="400"/>
              </a:spcAft>
            </a:pPr>
            <a:r>
              <a:rPr lang="en-US" sz="4200" dirty="0"/>
              <a:t>Correct geometry and surface finish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Hardness and Hot Hardness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DB40B6B-3A02-4C57-A06E-F64BFA549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295400"/>
            <a:ext cx="6070600" cy="54818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Carbide Distribution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68FECA7-F404-4330-93BA-C438DA6B6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57" y="1366678"/>
            <a:ext cx="2477058" cy="263402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F622DF8-D3AC-41CD-B186-64DA85B6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56" y="4124959"/>
            <a:ext cx="1994459" cy="264773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1C7F9F9-6504-489B-9CF1-74367DD04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7797"/>
            <a:ext cx="3210507" cy="2113245"/>
          </a:xfrm>
          <a:prstGeom prst="rect">
            <a:avLst/>
          </a:prstGeom>
        </p:spPr>
      </p:pic>
      <p:pic>
        <p:nvPicPr>
          <p:cNvPr id="11" name="Picture 10" descr="A picture containing text, orange, close&#10;&#10;Description automatically generated">
            <a:extLst>
              <a:ext uri="{FF2B5EF4-FFF2-40B4-BE49-F238E27FC236}">
                <a16:creationId xmlns:a16="http://schemas.microsoft.com/office/drawing/2014/main" id="{A4E3CC3E-191C-4ED8-9ECC-8DCEA3A83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53376"/>
            <a:ext cx="3210507" cy="566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Powder Metallurgy Process</a:t>
            </a:r>
          </a:p>
        </p:txBody>
      </p:sp>
      <p:pic>
        <p:nvPicPr>
          <p:cNvPr id="4" name="Content Placeholder 3" descr="Fig 21-6 PM proce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3054" y="1524000"/>
            <a:ext cx="6837892" cy="512841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Carbide Insert Contours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7EB6727-07A7-4918-AA67-C247A5C90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2" y="1828800"/>
            <a:ext cx="8496957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Coated Carbides</a:t>
            </a:r>
          </a:p>
        </p:txBody>
      </p:sp>
      <p:pic>
        <p:nvPicPr>
          <p:cNvPr id="4" name="Content Placeholder 3" descr="Fig 21-8A Insert coating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6211" y="1414679"/>
            <a:ext cx="6891577" cy="516868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106</Words>
  <Application>Microsoft Office PowerPoint</Application>
  <PresentationFormat>On-screen Show (4:3)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Cutting Tools</vt:lpstr>
      <vt:lpstr>Salient Properties of Cutting Tool Materials</vt:lpstr>
      <vt:lpstr>PowerPoint Presentation</vt:lpstr>
      <vt:lpstr>Desirable Tool Qualities</vt:lpstr>
      <vt:lpstr>Hardness and Hot Hardness</vt:lpstr>
      <vt:lpstr>Carbide Distribution</vt:lpstr>
      <vt:lpstr>Powder Metallurgy Process</vt:lpstr>
      <vt:lpstr>Carbide Insert Contours</vt:lpstr>
      <vt:lpstr>Coated Carbides</vt:lpstr>
      <vt:lpstr>Coated Carbide with Chip Groove</vt:lpstr>
      <vt:lpstr>Cermets vs. other materials</vt:lpstr>
    </vt:vector>
  </TitlesOfParts>
  <Company>La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Ray McKinney</dc:creator>
  <cp:lastModifiedBy>William Long</cp:lastModifiedBy>
  <cp:revision>56</cp:revision>
  <dcterms:created xsi:type="dcterms:W3CDTF">2010-01-05T17:26:57Z</dcterms:created>
  <dcterms:modified xsi:type="dcterms:W3CDTF">2021-04-07T12:36:27Z</dcterms:modified>
</cp:coreProperties>
</file>