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1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6" r:id="rId11"/>
    <p:sldId id="267" r:id="rId12"/>
    <p:sldId id="264" r:id="rId13"/>
    <p:sldId id="265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E6FE4-E0E8-4194-B858-8BC23CE1490B}" type="datetimeFigureOut">
              <a:rPr lang="en-US" smtClean="0"/>
              <a:t>2023-03-04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D442E-34EB-4303-9C22-A884FA5A8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72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Gear Broaching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D442E-34EB-4303-9C22-A884FA5A86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98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CA928-2250-4CAB-899F-65A4222ACCE7}" type="datetimeFigureOut">
              <a:rPr lang="en-US" smtClean="0"/>
              <a:t>2023-03-04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205A-F870-48C3-9C06-45EFDD9BD8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CA928-2250-4CAB-899F-65A4222ACCE7}" type="datetimeFigureOut">
              <a:rPr lang="en-US" smtClean="0"/>
              <a:t>2023-03-04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205A-F870-48C3-9C06-45EFDD9BD8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CA928-2250-4CAB-899F-65A4222ACCE7}" type="datetimeFigureOut">
              <a:rPr lang="en-US" smtClean="0"/>
              <a:t>2023-03-04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205A-F870-48C3-9C06-45EFDD9BD8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CA928-2250-4CAB-899F-65A4222ACCE7}" type="datetimeFigureOut">
              <a:rPr lang="en-US" smtClean="0"/>
              <a:t>2023-03-04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205A-F870-48C3-9C06-45EFDD9BD8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CA928-2250-4CAB-899F-65A4222ACCE7}" type="datetimeFigureOut">
              <a:rPr lang="en-US" smtClean="0"/>
              <a:t>2023-03-04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205A-F870-48C3-9C06-45EFDD9BD8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CA928-2250-4CAB-899F-65A4222ACCE7}" type="datetimeFigureOut">
              <a:rPr lang="en-US" smtClean="0"/>
              <a:t>2023-03-04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205A-F870-48C3-9C06-45EFDD9BD8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CA928-2250-4CAB-899F-65A4222ACCE7}" type="datetimeFigureOut">
              <a:rPr lang="en-US" smtClean="0"/>
              <a:t>2023-03-04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205A-F870-48C3-9C06-45EFDD9BD8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CA928-2250-4CAB-899F-65A4222ACCE7}" type="datetimeFigureOut">
              <a:rPr lang="en-US" smtClean="0"/>
              <a:t>2023-03-04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205A-F870-48C3-9C06-45EFDD9BD8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CA928-2250-4CAB-899F-65A4222ACCE7}" type="datetimeFigureOut">
              <a:rPr lang="en-US" smtClean="0"/>
              <a:t>2023-03-04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205A-F870-48C3-9C06-45EFDD9BD8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CA928-2250-4CAB-899F-65A4222ACCE7}" type="datetimeFigureOut">
              <a:rPr lang="en-US" smtClean="0"/>
              <a:t>2023-03-04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205A-F870-48C3-9C06-45EFDD9BD8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CA928-2250-4CAB-899F-65A4222ACCE7}" type="datetimeFigureOut">
              <a:rPr lang="en-US" smtClean="0"/>
              <a:t>2023-03-04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205A-F870-48C3-9C06-45EFDD9BD8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CA928-2250-4CAB-899F-65A4222ACCE7}" type="datetimeFigureOut">
              <a:rPr lang="en-US" smtClean="0"/>
              <a:t>2023-03-04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4205A-F870-48C3-9C06-45EFDD9BD8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2.latech.edu/~long/video.php?name=12.1.Gear%20Broachin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828800"/>
            <a:ext cx="7772400" cy="1470025"/>
          </a:xfrm>
        </p:spPr>
        <p:txBody>
          <a:bodyPr/>
          <a:lstStyle/>
          <a:p>
            <a:r>
              <a:rPr lang="en-US" dirty="0"/>
              <a:t>Sawing and Broaching Processes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Hacksaw</a:t>
            </a:r>
          </a:p>
        </p:txBody>
      </p:sp>
      <p:pic>
        <p:nvPicPr>
          <p:cNvPr id="4" name="Content Placeholder 3" descr="Fig 27-15 Power Hacksaw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00100" y="2148681"/>
            <a:ext cx="7543800" cy="342900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Bandsaw</a:t>
            </a:r>
          </a:p>
        </p:txBody>
      </p:sp>
      <p:pic>
        <p:nvPicPr>
          <p:cNvPr id="4" name="Content Placeholder 3" descr="Fig 27-17 Bandsaw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761615" y="1600200"/>
            <a:ext cx="3620770" cy="4525963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Saw</a:t>
            </a:r>
          </a:p>
        </p:txBody>
      </p:sp>
      <p:pic>
        <p:nvPicPr>
          <p:cNvPr id="4" name="Content Placeholder 3" descr="Fig 27-14 Circular saw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6762" y="1920081"/>
            <a:ext cx="7610475" cy="388620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Blade designs and nomenclature</a:t>
            </a:r>
          </a:p>
        </p:txBody>
      </p:sp>
      <p:pic>
        <p:nvPicPr>
          <p:cNvPr id="4" name="Content Placeholder 3" descr="Fig 27-13 Saw tooth designs nomenclatur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0" y="1143000"/>
            <a:ext cx="6540262" cy="5134314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Types</a:t>
            </a:r>
          </a:p>
        </p:txBody>
      </p:sp>
      <p:pic>
        <p:nvPicPr>
          <p:cNvPr id="4" name="Content Placeholder 3" descr="Fig 27-19 File tooth type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12822" y="1600200"/>
            <a:ext cx="4518356" cy="4525963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Shaping/Planing Process</a:t>
            </a:r>
          </a:p>
        </p:txBody>
      </p:sp>
      <p:pic>
        <p:nvPicPr>
          <p:cNvPr id="4" name="Content Placeholder 3" descr="Fig 27-1 Basics of Shaping and Planing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25860" t="1684" r="1720" b="64644"/>
          <a:stretch>
            <a:fillRect/>
          </a:stretch>
        </p:blipFill>
        <p:spPr>
          <a:xfrm>
            <a:off x="1371600" y="1676400"/>
            <a:ext cx="6480810" cy="3323492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Surface types machined by shaping and planing</a:t>
            </a:r>
          </a:p>
        </p:txBody>
      </p:sp>
      <p:pic>
        <p:nvPicPr>
          <p:cNvPr id="4" name="Content Placeholder 3" descr="Fig 27-2 T-slots dovetail groove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1991519"/>
            <a:ext cx="7620000" cy="3743325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, miller&#10;&#10;Description automatically generated">
            <a:extLst>
              <a:ext uri="{FF2B5EF4-FFF2-40B4-BE49-F238E27FC236}">
                <a16:creationId xmlns:a16="http://schemas.microsoft.com/office/drawing/2014/main" id="{E9E0020E-CE3A-4827-82D1-BC4296D6E3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41BD9D-1ECB-4454-82CD-FA4B9B6A1863}"/>
              </a:ext>
            </a:extLst>
          </p:cNvPr>
          <p:cNvSpPr txBox="1"/>
          <p:nvPr/>
        </p:nvSpPr>
        <p:spPr>
          <a:xfrm>
            <a:off x="1" y="6150114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hlinkClick r:id="rId4"/>
              </a:rPr>
              <a:t>Watch Video Here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3313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Broach</a:t>
            </a:r>
          </a:p>
        </p:txBody>
      </p:sp>
      <p:pic>
        <p:nvPicPr>
          <p:cNvPr id="4" name="Content Placeholder 3" descr="Fig 27-5 Broach tool terminology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r="96" b="79176"/>
          <a:stretch>
            <a:fillRect/>
          </a:stretch>
        </p:blipFill>
        <p:spPr>
          <a:xfrm>
            <a:off x="838200" y="2286000"/>
            <a:ext cx="7612685" cy="97984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Shapes possible with Broaching</a:t>
            </a:r>
          </a:p>
        </p:txBody>
      </p:sp>
      <p:pic>
        <p:nvPicPr>
          <p:cNvPr id="4" name="Content Placeholder 3" descr="Fig 27-8 Broach type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19200" y="1371600"/>
            <a:ext cx="6745817" cy="5059363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Broach for circular hole</a:t>
            </a:r>
          </a:p>
        </p:txBody>
      </p:sp>
      <p:pic>
        <p:nvPicPr>
          <p:cNvPr id="4" name="Content Placeholder 3" descr="Fig 27-5 Broach tool terminology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20203" r="98"/>
          <a:stretch>
            <a:fillRect/>
          </a:stretch>
        </p:blipFill>
        <p:spPr>
          <a:xfrm>
            <a:off x="990600" y="1752600"/>
            <a:ext cx="7322348" cy="3611563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Cutting process with broach</a:t>
            </a:r>
          </a:p>
        </p:txBody>
      </p:sp>
      <p:pic>
        <p:nvPicPr>
          <p:cNvPr id="4" name="Content Placeholder 3" descr="Fig 27-6 Broach tool teeth terminology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2362994"/>
            <a:ext cx="7620000" cy="3000375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Chip-breaking methods</a:t>
            </a:r>
          </a:p>
        </p:txBody>
      </p:sp>
      <p:pic>
        <p:nvPicPr>
          <p:cNvPr id="4" name="Content Placeholder 3" descr="Fig 27-7 Broaching tool technique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4432" t="874" r="4102" b="54542"/>
          <a:stretch>
            <a:fillRect/>
          </a:stretch>
        </p:blipFill>
        <p:spPr>
          <a:xfrm>
            <a:off x="304800" y="1524000"/>
            <a:ext cx="8610600" cy="38862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Broaching Machine</a:t>
            </a:r>
          </a:p>
        </p:txBody>
      </p:sp>
      <p:pic>
        <p:nvPicPr>
          <p:cNvPr id="4" name="Content Placeholder 3" descr="Fig 27-11 Broaching machin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0" y="1295400"/>
            <a:ext cx="6674909" cy="5006182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Sawing Action</a:t>
            </a:r>
          </a:p>
        </p:txBody>
      </p:sp>
      <p:pic>
        <p:nvPicPr>
          <p:cNvPr id="4" name="Content Placeholder 3" descr="Fig 27-12 Chip formation in sawing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13469" r="754" b="14135"/>
          <a:stretch>
            <a:fillRect/>
          </a:stretch>
        </p:blipFill>
        <p:spPr>
          <a:xfrm>
            <a:off x="914400" y="1371600"/>
            <a:ext cx="7381925" cy="403860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51</Words>
  <Application>Microsoft Office PowerPoint</Application>
  <PresentationFormat>On-screen Show (4:3)</PresentationFormat>
  <Paragraphs>18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Sawing and Broaching Processes</vt:lpstr>
      <vt:lpstr>PowerPoint Presentation</vt:lpstr>
      <vt:lpstr>Broach</vt:lpstr>
      <vt:lpstr>Shapes possible with Broaching</vt:lpstr>
      <vt:lpstr>Broach for circular hole</vt:lpstr>
      <vt:lpstr>Cutting process with broach</vt:lpstr>
      <vt:lpstr>Chip-breaking methods</vt:lpstr>
      <vt:lpstr>Broaching Machine</vt:lpstr>
      <vt:lpstr>Sawing Action</vt:lpstr>
      <vt:lpstr>Power Hacksaw</vt:lpstr>
      <vt:lpstr>Bandsaw</vt:lpstr>
      <vt:lpstr>Circular Saw</vt:lpstr>
      <vt:lpstr>Blade designs and nomenclature</vt:lpstr>
      <vt:lpstr>File Types</vt:lpstr>
      <vt:lpstr>Shaping/Planing Process</vt:lpstr>
      <vt:lpstr>Surface types machined by shaping and planing</vt:lpstr>
    </vt:vector>
  </TitlesOfParts>
  <Company>La Tech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Broaching, Sawing, Filing, Shaping and Planing</dc:title>
  <dc:creator>Ray McKinney</dc:creator>
  <cp:lastModifiedBy>William Long</cp:lastModifiedBy>
  <cp:revision>30</cp:revision>
  <dcterms:created xsi:type="dcterms:W3CDTF">2010-01-22T14:54:34Z</dcterms:created>
  <dcterms:modified xsi:type="dcterms:W3CDTF">2023-03-04T18:48:26Z</dcterms:modified>
</cp:coreProperties>
</file>