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8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897F-2282-42A9-BFB1-D1FECBD10601}" type="datetimeFigureOut">
              <a:rPr lang="en-US" smtClean="0"/>
              <a:pPr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E623-4240-49D7-870F-2E730800A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Metal Forming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Luders Bands</a:t>
            </a:r>
          </a:p>
        </p:txBody>
      </p:sp>
      <p:pic>
        <p:nvPicPr>
          <p:cNvPr id="4" name="Content Placeholder 3" descr="Fig 15-7 Luders band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767681"/>
            <a:ext cx="7620000" cy="4191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Mechanical Properties vs. Cold Work</a:t>
            </a:r>
          </a:p>
        </p:txBody>
      </p:sp>
      <p:pic>
        <p:nvPicPr>
          <p:cNvPr id="4" name="Content Placeholder 3" descr="Fig 15-8 Properties of copper vs cold wor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7460" y="1600200"/>
            <a:ext cx="5069079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Strength vs. Temperature</a:t>
            </a:r>
          </a:p>
        </p:txBody>
      </p:sp>
      <p:pic>
        <p:nvPicPr>
          <p:cNvPr id="4" name="Content Placeholder 3" descr="Fig 15-9 Yield strength of steel vs tempera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4415" y="1600200"/>
            <a:ext cx="6755169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States of Stress</a:t>
            </a:r>
          </a:p>
        </p:txBody>
      </p:sp>
      <p:pic>
        <p:nvPicPr>
          <p:cNvPr id="4" name="Content Placeholder 3" descr="Table 15-1 Classifications of state of stress stored in chapter 16 on websi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529681"/>
            <a:ext cx="7620000" cy="2667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Some Forming Operations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C705A800-B696-4A23-B252-4C7E6DBC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" y="1497972"/>
            <a:ext cx="4465603" cy="485710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D7B2295-582A-4A59-B10E-2F14D1D19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40" y="1607700"/>
            <a:ext cx="4461763" cy="471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D2B2C-8A1E-4D7A-BF07-6C78F1EFC632}"/>
              </a:ext>
            </a:extLst>
          </p:cNvPr>
          <p:cNvSpPr txBox="1"/>
          <p:nvPr/>
        </p:nvSpPr>
        <p:spPr>
          <a:xfrm>
            <a:off x="1141669" y="6488668"/>
            <a:ext cx="68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err="1"/>
              <a:t>a</a:t>
            </a:r>
            <a:r>
              <a:rPr lang="en-US" dirty="0" err="1"/>
              <a:t>Numbers</a:t>
            </a:r>
            <a:r>
              <a:rPr lang="en-US" dirty="0"/>
              <a:t> correspond to those in parentheses of previous slide’s table.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Independent and Dependent Variables Linked</a:t>
            </a:r>
          </a:p>
        </p:txBody>
      </p:sp>
      <p:pic>
        <p:nvPicPr>
          <p:cNvPr id="4" name="Content Placeholder 3" descr="Fig 15-1 Independent and dependent variabl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072481"/>
            <a:ext cx="7620000" cy="3581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Temperature</a:t>
            </a:r>
          </a:p>
        </p:txBody>
      </p:sp>
      <p:pic>
        <p:nvPicPr>
          <p:cNvPr id="4" name="Content Placeholder 3" descr="Fig 2-30 Temperature and Tensile Properties medium carbon ste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05781"/>
            <a:ext cx="7620000" cy="4114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Structure</a:t>
            </a:r>
          </a:p>
        </p:txBody>
      </p:sp>
      <p:pic>
        <p:nvPicPr>
          <p:cNvPr id="4" name="Content Placeholder 3" descr="Fig 15-3 Cast grain stru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191" y="1600200"/>
            <a:ext cx="4465617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Structure</a:t>
            </a:r>
          </a:p>
        </p:txBody>
      </p:sp>
      <p:pic>
        <p:nvPicPr>
          <p:cNvPr id="4" name="Content Placeholder 3" descr="Fig 15-4 Flow stru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0100" y="2186781"/>
            <a:ext cx="7543800" cy="3352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Springback</a:t>
            </a:r>
          </a:p>
        </p:txBody>
      </p:sp>
      <p:pic>
        <p:nvPicPr>
          <p:cNvPr id="4" name="Content Placeholder 3" descr="Fig 15-6 Spring back in cold work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453481"/>
            <a:ext cx="7620000" cy="2819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Machined vs. Rolled Threads</a:t>
            </a:r>
          </a:p>
        </p:txBody>
      </p:sp>
      <p:pic>
        <p:nvPicPr>
          <p:cNvPr id="4" name="Content Placeholder 3" descr="Fig 15-5 Machined vs rolled thre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3692" y="1600200"/>
            <a:ext cx="2896616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54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Metal Forming</vt:lpstr>
      <vt:lpstr>Classification of States of Stress</vt:lpstr>
      <vt:lpstr>Classification of Some Forming Operations</vt:lpstr>
      <vt:lpstr>Independent and Dependent Variables Linked</vt:lpstr>
      <vt:lpstr>Effects of Temperature</vt:lpstr>
      <vt:lpstr>Cast Structure</vt:lpstr>
      <vt:lpstr>Flow Structure</vt:lpstr>
      <vt:lpstr>Springback</vt:lpstr>
      <vt:lpstr>Machined vs. Rolled Threads</vt:lpstr>
      <vt:lpstr>Luders Bands</vt:lpstr>
      <vt:lpstr>Mechanical Properties vs. Cold Work</vt:lpstr>
      <vt:lpstr>Yield Strength vs. Temperature</vt:lpstr>
    </vt:vector>
  </TitlesOfParts>
  <Company>La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 Forming</dc:title>
  <dc:creator>Ray McKinney</dc:creator>
  <cp:lastModifiedBy>William Long</cp:lastModifiedBy>
  <cp:revision>21</cp:revision>
  <dcterms:created xsi:type="dcterms:W3CDTF">2010-02-01T22:38:59Z</dcterms:created>
  <dcterms:modified xsi:type="dcterms:W3CDTF">2023-03-04T18:49:46Z</dcterms:modified>
</cp:coreProperties>
</file>