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98CF-7079-49F0-A14D-5E116138C9F4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E035-F417-46CA-B6B3-6D6DC13ED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Sheet Forming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Blanking Punch Design</a:t>
            </a:r>
          </a:p>
        </p:txBody>
      </p:sp>
      <p:pic>
        <p:nvPicPr>
          <p:cNvPr id="4" name="Content Placeholder 3" descr="Fig 17-12 Blanking Op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9538" y="1600200"/>
            <a:ext cx="434492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5-Station Progressive Piercing, Forming and Cut-off Punch and Die</a:t>
            </a:r>
          </a:p>
        </p:txBody>
      </p:sp>
      <p:pic>
        <p:nvPicPr>
          <p:cNvPr id="4" name="Content Placeholder 3" descr="Fig 17-15 Progressive Punch and D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4915662" cy="51204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Stages of 11-Station Progressive Punch and Die</a:t>
            </a:r>
          </a:p>
        </p:txBody>
      </p:sp>
      <p:pic>
        <p:nvPicPr>
          <p:cNvPr id="4" name="Content Placeholder 3" descr="Fig 17-17 Progressive Punch and Die Skelet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514600"/>
            <a:ext cx="8676300" cy="112791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Folder</a:t>
            </a:r>
          </a:p>
        </p:txBody>
      </p:sp>
      <p:pic>
        <p:nvPicPr>
          <p:cNvPr id="4" name="Content Placeholder 3" descr="Fig 17-20 Bar Fold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6091" y="1600200"/>
            <a:ext cx="707181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Brake</a:t>
            </a:r>
          </a:p>
        </p:txBody>
      </p:sp>
      <p:pic>
        <p:nvPicPr>
          <p:cNvPr id="4" name="Content Placeholder 3" descr="Fig 17-21 Press Brak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9966" y="1600200"/>
            <a:ext cx="7184068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Bent Sheet Profiles</a:t>
            </a:r>
          </a:p>
        </p:txBody>
      </p:sp>
      <p:pic>
        <p:nvPicPr>
          <p:cNvPr id="4" name="Content Placeholder 3" descr="Fig 17-22 Angles and Contours with Press Brak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10681"/>
            <a:ext cx="7620000" cy="1905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 Forming a Rolled Bead</a:t>
            </a:r>
          </a:p>
        </p:txBody>
      </p:sp>
      <p:pic>
        <p:nvPicPr>
          <p:cNvPr id="4" name="Content Placeholder 3" descr="Fig 17-23 Roll Bead 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0490" y="1600200"/>
            <a:ext cx="69630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Bending</a:t>
            </a:r>
          </a:p>
        </p:txBody>
      </p:sp>
      <p:pic>
        <p:nvPicPr>
          <p:cNvPr id="4" name="Content Placeholder 3" descr="Fig 17-28 Roll Bend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24881"/>
            <a:ext cx="7620000" cy="3276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Bend Sheets into Shapes</a:t>
            </a:r>
          </a:p>
        </p:txBody>
      </p:sp>
      <p:pic>
        <p:nvPicPr>
          <p:cNvPr id="4" name="Content Placeholder 3" descr="Fig 17-30 Cold Roll Forming a Tub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7460" y="1600200"/>
            <a:ext cx="5069079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Box Channel</a:t>
            </a:r>
          </a:p>
        </p:txBody>
      </p:sp>
      <p:pic>
        <p:nvPicPr>
          <p:cNvPr id="4" name="Content Placeholder 3" descr="Fig 17-31 Rolling Box Chann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8427759" cy="14327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sz="4000" dirty="0"/>
              <a:t>Shearing</a:t>
            </a:r>
          </a:p>
          <a:p>
            <a:pPr algn="ctr">
              <a:buNone/>
            </a:pPr>
            <a:r>
              <a:rPr lang="en-US" sz="4000" dirty="0"/>
              <a:t> </a:t>
            </a:r>
          </a:p>
          <a:p>
            <a:pPr lvl="0" algn="ctr"/>
            <a:r>
              <a:rPr lang="en-US" sz="4000" dirty="0"/>
              <a:t>Bending</a:t>
            </a:r>
          </a:p>
          <a:p>
            <a:pPr algn="ctr">
              <a:buNone/>
            </a:pPr>
            <a:r>
              <a:rPr lang="en-US" sz="4000" dirty="0"/>
              <a:t> </a:t>
            </a:r>
          </a:p>
          <a:p>
            <a:pPr lvl="0" algn="ctr"/>
            <a:r>
              <a:rPr lang="en-US" sz="4000" dirty="0"/>
              <a:t>Drawing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Metal Seaming</a:t>
            </a:r>
          </a:p>
        </p:txBody>
      </p:sp>
      <p:pic>
        <p:nvPicPr>
          <p:cNvPr id="4" name="Content Placeholder 3" descr="Fig 17-32 Sea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367881"/>
            <a:ext cx="7620000" cy="990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Straightening Sheets and Strips</a:t>
            </a:r>
          </a:p>
        </p:txBody>
      </p:sp>
      <p:pic>
        <p:nvPicPr>
          <p:cNvPr id="4" name="Content Placeholder 3" descr="Fig 17-33 Roll Straightening Flat St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758281"/>
            <a:ext cx="7620000" cy="22098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Sheet by Spinning</a:t>
            </a:r>
          </a:p>
        </p:txBody>
      </p:sp>
      <p:pic>
        <p:nvPicPr>
          <p:cNvPr id="4" name="Content Placeholder 3" descr="Fig 17-34 Spinning Sheet Met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6768" y="1600200"/>
            <a:ext cx="5310463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Reflector by Spinning</a:t>
            </a:r>
          </a:p>
        </p:txBody>
      </p:sp>
      <p:pic>
        <p:nvPicPr>
          <p:cNvPr id="4" name="Content Placeholder 3" descr="Fig 17-35 Spinning Metal Refle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43881"/>
            <a:ext cx="7620000" cy="40386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Forming</a:t>
            </a:r>
          </a:p>
        </p:txBody>
      </p:sp>
      <p:pic>
        <p:nvPicPr>
          <p:cNvPr id="4" name="Content Placeholder 3" descr="Fig 17-36 Shear 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0403" y="1600200"/>
            <a:ext cx="4043194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Forming</a:t>
            </a:r>
          </a:p>
        </p:txBody>
      </p:sp>
      <p:pic>
        <p:nvPicPr>
          <p:cNvPr id="4" name="Content Placeholder 3" descr="Fig 17-39 Stretch 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86881"/>
            <a:ext cx="7620000" cy="17526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Drawing</a:t>
            </a:r>
          </a:p>
        </p:txBody>
      </p:sp>
      <p:pic>
        <p:nvPicPr>
          <p:cNvPr id="4" name="Content Placeholder 3" descr="Fig 17-40 Deep Drawing 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5383" y="1600200"/>
            <a:ext cx="5793233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Flow in Drawing</a:t>
            </a:r>
          </a:p>
        </p:txBody>
      </p:sp>
      <p:pic>
        <p:nvPicPr>
          <p:cNvPr id="4" name="Content Placeholder 3" descr="Fig 17-41 Flow of Material During Deep Draw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4702" y="1600200"/>
            <a:ext cx="6374596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Piercing, Blanking, Drawing and Trimming</a:t>
            </a:r>
          </a:p>
        </p:txBody>
      </p:sp>
      <p:pic>
        <p:nvPicPr>
          <p:cNvPr id="4" name="Content Placeholder 3" descr="Fig 17-45 Pierced Blanked Draw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77281"/>
            <a:ext cx="7620000" cy="29718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Hydroforming Sheets</a:t>
            </a:r>
          </a:p>
        </p:txBody>
      </p:sp>
      <p:pic>
        <p:nvPicPr>
          <p:cNvPr id="4" name="Content Placeholder 3" descr="Fig 17-49 High-Pressure Flexible-Die 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6308" y="1219200"/>
            <a:ext cx="4395492" cy="531712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Punching Operation</a:t>
            </a:r>
          </a:p>
        </p:txBody>
      </p:sp>
      <p:pic>
        <p:nvPicPr>
          <p:cNvPr id="4" name="Content Placeholder 3" descr="Fig 17-1 Simple Blan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43881"/>
            <a:ext cx="7620000" cy="40386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Hydroforming Tubes</a:t>
            </a:r>
          </a:p>
        </p:txBody>
      </p:sp>
      <p:pic>
        <p:nvPicPr>
          <p:cNvPr id="4" name="Content Placeholder 3" descr="Fig 17-52a Tube Hydro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10681"/>
            <a:ext cx="7620000" cy="1905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 of Formed Tube</a:t>
            </a:r>
          </a:p>
        </p:txBody>
      </p:sp>
      <p:pic>
        <p:nvPicPr>
          <p:cNvPr id="4" name="Content Placeholder 3" descr="Fig 17-52b Tube Hydrofor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Formed Tubes in Auto Bodies</a:t>
            </a:r>
          </a:p>
        </p:txBody>
      </p:sp>
      <p:pic>
        <p:nvPicPr>
          <p:cNvPr id="4" name="Content Placeholder 3" descr="Fig 17-53 Hydroformed Tubes in Automotive Applica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91481"/>
            <a:ext cx="7620000" cy="43434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Drawing</a:t>
            </a:r>
          </a:p>
        </p:txBody>
      </p:sp>
      <p:pic>
        <p:nvPicPr>
          <p:cNvPr id="4" name="Content Placeholder 3" descr="Fig 17-54 Hot Draw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5037" y="1600200"/>
            <a:ext cx="5913925" cy="452596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Ironing</a:t>
            </a:r>
          </a:p>
        </p:txBody>
      </p:sp>
      <p:pic>
        <p:nvPicPr>
          <p:cNvPr id="4" name="Content Placeholder 3" descr="Fig 17-55 Ironing 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9538" y="1600200"/>
            <a:ext cx="4344924" cy="45259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Embossing</a:t>
            </a:r>
          </a:p>
        </p:txBody>
      </p:sp>
      <p:pic>
        <p:nvPicPr>
          <p:cNvPr id="4" name="Content Placeholder 3" descr="Fig 17-56 Emboss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194" y="1600200"/>
            <a:ext cx="7419611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Conventionally Sheared Surface</a:t>
            </a:r>
          </a:p>
        </p:txBody>
      </p:sp>
      <p:pic>
        <p:nvPicPr>
          <p:cNvPr id="4" name="Content Placeholder 3" descr="Fig 17-2 Conventionally Sheared Surf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7460" y="1600200"/>
            <a:ext cx="506907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Fineblanking Process</a:t>
            </a:r>
          </a:p>
        </p:txBody>
      </p:sp>
      <p:pic>
        <p:nvPicPr>
          <p:cNvPr id="4" name="Content Placeholder 3" descr="Fig 17-3 Fineblanking 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20081"/>
            <a:ext cx="7620000" cy="3886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Fineblanked Part</a:t>
            </a:r>
          </a:p>
        </p:txBody>
      </p:sp>
      <p:pic>
        <p:nvPicPr>
          <p:cNvPr id="4" name="Content Placeholder 3" descr="Fig 17-4 Fineblanked P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194" y="1600200"/>
            <a:ext cx="7419611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Shear</a:t>
            </a:r>
          </a:p>
        </p:txBody>
      </p:sp>
      <p:pic>
        <p:nvPicPr>
          <p:cNvPr id="4" name="Content Placeholder 3" descr="Fig 17-6 Power She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4415" y="1600200"/>
            <a:ext cx="6755169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Piercing vs. Blanking</a:t>
            </a:r>
          </a:p>
        </p:txBody>
      </p:sp>
      <p:pic>
        <p:nvPicPr>
          <p:cNvPr id="4" name="Content Placeholder 3" descr="Fig 17-7 Piercing vs.Blan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43881"/>
            <a:ext cx="7620000" cy="4038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Piercing, Lancing and Blanking</a:t>
            </a:r>
          </a:p>
        </p:txBody>
      </p:sp>
      <p:pic>
        <p:nvPicPr>
          <p:cNvPr id="4" name="Content Placeholder 3" descr="Fig 17-8 Piercing Lancing Blan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691606"/>
            <a:ext cx="7620000" cy="23431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123</Words>
  <Application>Microsoft Office PowerPoint</Application>
  <PresentationFormat>On-screen Show (4:3)</PresentationFormat>
  <Paragraphs>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Sheet Forming Processes</vt:lpstr>
      <vt:lpstr>Basic Categories</vt:lpstr>
      <vt:lpstr>Standard Punching Operation</vt:lpstr>
      <vt:lpstr>Conventionally Sheared Surface</vt:lpstr>
      <vt:lpstr>Fineblanking Process</vt:lpstr>
      <vt:lpstr>Fineblanked Part</vt:lpstr>
      <vt:lpstr>Power Shear</vt:lpstr>
      <vt:lpstr>Piercing vs. Blanking</vt:lpstr>
      <vt:lpstr>Piercing, Lancing and Blanking</vt:lpstr>
      <vt:lpstr>Blanking Punch Design</vt:lpstr>
      <vt:lpstr>5-Station Progressive Piercing, Forming and Cut-off Punch and Die</vt:lpstr>
      <vt:lpstr>Stages of 11-Station Progressive Punch and Die</vt:lpstr>
      <vt:lpstr>Bar Folder</vt:lpstr>
      <vt:lpstr>Press Brake</vt:lpstr>
      <vt:lpstr>Bent Sheet Profiles</vt:lpstr>
      <vt:lpstr>Dies Forming a Rolled Bead</vt:lpstr>
      <vt:lpstr>Roll Bending</vt:lpstr>
      <vt:lpstr>Bend Sheets into Shapes</vt:lpstr>
      <vt:lpstr>Forming a Box Channel</vt:lpstr>
      <vt:lpstr>Sheet Metal Seaming</vt:lpstr>
      <vt:lpstr>Straightening Sheets and Strips</vt:lpstr>
      <vt:lpstr>Forming Sheet by Spinning</vt:lpstr>
      <vt:lpstr>Forming a Reflector by Spinning</vt:lpstr>
      <vt:lpstr>Shear Forming</vt:lpstr>
      <vt:lpstr>Stretch Forming</vt:lpstr>
      <vt:lpstr>Deep Drawing</vt:lpstr>
      <vt:lpstr>Metal Flow in Drawing</vt:lpstr>
      <vt:lpstr>Piercing, Blanking, Drawing and Trimming</vt:lpstr>
      <vt:lpstr>Hydroforming Sheets</vt:lpstr>
      <vt:lpstr>Hydroforming Tubes</vt:lpstr>
      <vt:lpstr>Cross-section of Formed Tube</vt:lpstr>
      <vt:lpstr>Formed Tubes in Auto Bodies</vt:lpstr>
      <vt:lpstr>Hot Drawing</vt:lpstr>
      <vt:lpstr>Ironing</vt:lpstr>
      <vt:lpstr>Embossing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Sheet Forming Processes</dc:title>
  <dc:creator>Ray McKinney</dc:creator>
  <cp:lastModifiedBy>William Long</cp:lastModifiedBy>
  <cp:revision>22</cp:revision>
  <dcterms:created xsi:type="dcterms:W3CDTF">2010-02-11T20:53:34Z</dcterms:created>
  <dcterms:modified xsi:type="dcterms:W3CDTF">2023-03-04T18:50:19Z</dcterms:modified>
</cp:coreProperties>
</file>