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53CE-3A44-41C4-B421-C5C5B2D3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7076F-8C06-4D5B-9646-85EB5AA20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16D5-3BF3-4416-92A3-BDC718CA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8E34-56A5-43AE-959B-14B25F92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B19C-E5EA-496B-A722-2DBE007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8088-3A7E-4BC3-98A2-69B49AE1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54174-A0F6-4541-81E8-728C62BB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78BA-C428-4EF2-93B4-C4D92C54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D25A-9A48-425A-9177-FE8390D5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A450-CAD7-405C-AFAA-5C047EE6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D74EF-2C61-4980-9714-E8962065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936FF-3159-4C26-AF37-74B00E9B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D567-2DDF-4699-8D55-DE7A77E8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99D7-BBDB-43F1-8CB5-795E6D38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203C-E8C1-493E-BF66-8754DB32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BE75-6DD3-49B0-92A4-CFBAF6CC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5EB3-88B8-4378-8DC2-A2829CB2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E144-103F-4E95-AB90-7A1B9D2F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CA4D-F4D3-4188-9F97-AA3552C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2B38-39AB-4A96-84E7-84C43A9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99CB-556C-4337-A9CB-6714236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29C-F4BC-4B42-914C-88D84DE2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4B91-C29D-47D3-BF1A-335C5D6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A5E2-15F7-46DE-BBDF-96BF54B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3825-C51B-4F1D-AE76-CC2722B3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95C0-0A2B-4AE6-A80D-96F5E1FB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57CC-4143-4FE9-BB1F-7C0D6F402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43CD6-F354-4441-BA7C-03C4A955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7067-D436-4DDD-8850-69C2DF1C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2027-FE51-405E-B01F-719A0969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FE6E3-E7F1-44DC-8C37-0650F22F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AA38-8FDF-4665-BE28-258B74D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37A2-C57A-40BA-9A2F-579C67A1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7610-B88A-4EB4-871E-C719D528E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0D87C-0BB4-4093-AD5B-F24AF185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CB23-0FFF-460E-91AA-7FDB9E0CC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EA20C-5648-4C65-95E5-B90F35E8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FFFC-5493-471C-86B7-8BB51032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ECE2E-EDFB-4908-B1B0-697C505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6C06-29DC-474F-A4D0-132CEBB5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0234B-408B-4AF9-BF1D-99FFF522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CA03-F339-4FAD-81F9-C820B410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89B2-AE42-4309-AABF-DD8AB156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590A6-AAA3-4FF2-8F3E-00CB61B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F546F-77A4-40C4-8881-3FD66A3B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AA41-A012-4143-AE1E-912BA69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8E2-AF49-4C44-A83F-64ADFE26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8F04-47D2-4D49-A974-D82E3DCC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29D1E-0E92-4AC7-BD0F-54AB9674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58CED-7BA2-40ED-B7C2-775DDF1F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4BC6-3576-4EB5-8E7E-1EE5A181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2E1E-9D31-4BC4-A5DA-EA359F4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F62-8EAF-4E0F-A5AB-C26FB499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AA477-C647-44CB-896B-CE57E71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7A830-4063-48A3-9C0B-45703637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4806B-1637-445C-A10D-0500B2B5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73DA-0FB3-4005-AF84-B4FCE090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7726-D4C4-4B26-9BEB-6D832CF1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35A02-5C9D-42E5-A2CB-11439AB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2DF5-1064-479C-BC34-531FFCD6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59F6-59AE-4871-ACCE-6271B4C4A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64E6-EEC7-44A0-ADE4-4294D9EA0E9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755E-3B22-4C13-BAAE-864C3108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9963-12F6-4CCA-AC77-7A22849C0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98AB-EC94-440D-B177-58C3F012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091D8-9BC5-4E6D-B280-118EA97C9A9D}"/>
              </a:ext>
            </a:extLst>
          </p:cNvPr>
          <p:cNvSpPr txBox="1"/>
          <p:nvPr/>
        </p:nvSpPr>
        <p:spPr>
          <a:xfrm>
            <a:off x="0" y="3644953"/>
            <a:ext cx="1139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FC3E2-CCC6-4916-B851-3A938FC24138}"/>
              </a:ext>
            </a:extLst>
          </p:cNvPr>
          <p:cNvSpPr txBox="1"/>
          <p:nvPr/>
        </p:nvSpPr>
        <p:spPr>
          <a:xfrm>
            <a:off x="282622" y="3278959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&lt;21.5: Episodes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947E2-02B3-4269-A121-F73A32505AE0}"/>
              </a:ext>
            </a:extLst>
          </p:cNvPr>
          <p:cNvSpPr txBox="1"/>
          <p:nvPr/>
        </p:nvSpPr>
        <p:spPr>
          <a:xfrm>
            <a:off x="282622" y="3967838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&gt;=21.5: G=Kids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ADDD-000D-40DD-A08A-C3B08F613C6C}"/>
              </a:ext>
            </a:extLst>
          </p:cNvPr>
          <p:cNvSpPr txBox="1"/>
          <p:nvPr/>
        </p:nvSpPr>
        <p:spPr>
          <a:xfrm>
            <a:off x="0" y="27563"/>
            <a:ext cx="1903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 = Genre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 =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 = Licensor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 = Producer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 = Source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 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F15A3-5AA9-42B5-9407-0E1A81CCC249}"/>
              </a:ext>
            </a:extLst>
          </p:cNvPr>
          <p:cNvSpPr txBox="1"/>
          <p:nvPr/>
        </p:nvSpPr>
        <p:spPr>
          <a:xfrm>
            <a:off x="871341" y="2932439"/>
            <a:ext cx="136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&gt;=8.5: SM=Manga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42AA5-0B39-4355-8B61-C80CF45DFC35}"/>
              </a:ext>
            </a:extLst>
          </p:cNvPr>
          <p:cNvSpPr txBox="1"/>
          <p:nvPr/>
        </p:nvSpPr>
        <p:spPr>
          <a:xfrm>
            <a:off x="1455619" y="3290500"/>
            <a:ext cx="136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&lt;8.5: Score=5.22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0E08A-94D0-4BAF-BA91-7A8B577D6DD6}"/>
              </a:ext>
            </a:extLst>
          </p:cNvPr>
          <p:cNvSpPr txBox="1"/>
          <p:nvPr/>
        </p:nvSpPr>
        <p:spPr>
          <a:xfrm>
            <a:off x="1728721" y="2599936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E8F15-95B0-4BAF-BB8F-6E7C63DC9103}"/>
              </a:ext>
            </a:extLst>
          </p:cNvPr>
          <p:cNvSpPr txBox="1"/>
          <p:nvPr/>
        </p:nvSpPr>
        <p:spPr>
          <a:xfrm>
            <a:off x="2203151" y="2945218"/>
            <a:ext cx="136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6.52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0BACA-B4F3-479D-88C9-CAA1CD8D2319}"/>
              </a:ext>
            </a:extLst>
          </p:cNvPr>
          <p:cNvSpPr txBox="1"/>
          <p:nvPr/>
        </p:nvSpPr>
        <p:spPr>
          <a:xfrm>
            <a:off x="1697401" y="1917062"/>
            <a:ext cx="181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&lt;13.5: SM= </a:t>
            </a:r>
          </a:p>
          <a:p>
            <a:r>
              <a:rPr lang="en-US" sz="1200" dirty="0"/>
              <a:t>Picture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232D-2A91-4EB1-835F-B6A528D17BA8}"/>
              </a:ext>
            </a:extLst>
          </p:cNvPr>
          <p:cNvSpPr txBox="1"/>
          <p:nvPr/>
        </p:nvSpPr>
        <p:spPr>
          <a:xfrm>
            <a:off x="2612197" y="2360312"/>
            <a:ext cx="136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&gt;=13.5: Episodes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AAD57-C04F-4456-842E-32C693877FF7}"/>
              </a:ext>
            </a:extLst>
          </p:cNvPr>
          <p:cNvSpPr txBox="1"/>
          <p:nvPr/>
        </p:nvSpPr>
        <p:spPr>
          <a:xfrm>
            <a:off x="2241250" y="947709"/>
            <a:ext cx="107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</a:p>
          <a:p>
            <a:r>
              <a:rPr lang="en-US" sz="1200" dirty="0" err="1"/>
              <a:t>Shizouka</a:t>
            </a:r>
            <a:r>
              <a:rPr lang="en-US" sz="1200" dirty="0"/>
              <a:t> 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2242D-DDEE-4CBB-8486-48C47C2225F0}"/>
              </a:ext>
            </a:extLst>
          </p:cNvPr>
          <p:cNvSpPr txBox="1"/>
          <p:nvPr/>
        </p:nvSpPr>
        <p:spPr>
          <a:xfrm>
            <a:off x="2029737" y="1495174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S=DLE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75FF3-ACDB-48E1-ABA1-96DFACE69623}"/>
              </a:ext>
            </a:extLst>
          </p:cNvPr>
          <p:cNvSpPr txBox="1"/>
          <p:nvPr/>
        </p:nvSpPr>
        <p:spPr>
          <a:xfrm>
            <a:off x="3075665" y="1183138"/>
            <a:ext cx="116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</a:t>
            </a:r>
          </a:p>
          <a:p>
            <a:r>
              <a:rPr lang="en-US" sz="1200" dirty="0" err="1"/>
              <a:t>Shounen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FEBDD-6BDF-4200-A57F-7DC961B10856}"/>
              </a:ext>
            </a:extLst>
          </p:cNvPr>
          <p:cNvSpPr txBox="1"/>
          <p:nvPr/>
        </p:nvSpPr>
        <p:spPr>
          <a:xfrm>
            <a:off x="3783907" y="1183138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F:Score = 5.9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CFFCB-0CE1-4331-B6C3-99ADB95A10EB}"/>
              </a:ext>
            </a:extLst>
          </p:cNvPr>
          <p:cNvSpPr txBox="1"/>
          <p:nvPr/>
        </p:nvSpPr>
        <p:spPr>
          <a:xfrm>
            <a:off x="2612197" y="1834209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Duration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92552-5FDD-4E1E-808E-0EC7D6456BCD}"/>
              </a:ext>
            </a:extLst>
          </p:cNvPr>
          <p:cNvSpPr txBox="1"/>
          <p:nvPr/>
        </p:nvSpPr>
        <p:spPr>
          <a:xfrm>
            <a:off x="3320830" y="781587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Episodes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6C3E8-3D57-4155-B143-A933ED092E8D}"/>
              </a:ext>
            </a:extLst>
          </p:cNvPr>
          <p:cNvSpPr txBox="1"/>
          <p:nvPr/>
        </p:nvSpPr>
        <p:spPr>
          <a:xfrm>
            <a:off x="3783907" y="409885"/>
            <a:ext cx="11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&lt;28: Premiered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E740E-A1EE-4E38-AD7C-0FA584135AE2}"/>
              </a:ext>
            </a:extLst>
          </p:cNvPr>
          <p:cNvSpPr txBox="1"/>
          <p:nvPr/>
        </p:nvSpPr>
        <p:spPr>
          <a:xfrm>
            <a:off x="4211088" y="78702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&gt;=28: Score= 6.46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A0E0E-805F-4154-816F-A293C7B0AE80}"/>
              </a:ext>
            </a:extLst>
          </p:cNvPr>
          <p:cNvSpPr txBox="1"/>
          <p:nvPr/>
        </p:nvSpPr>
        <p:spPr>
          <a:xfrm>
            <a:off x="4948827" y="13288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Score=6.93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820A9D-1884-4F87-8E7C-3BCED93F62BF}"/>
              </a:ext>
            </a:extLst>
          </p:cNvPr>
          <p:cNvSpPr txBox="1"/>
          <p:nvPr/>
        </p:nvSpPr>
        <p:spPr>
          <a:xfrm>
            <a:off x="4981438" y="40988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Score=7.59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8F73F6-53A3-4108-B881-D87C03E1A9F5}"/>
              </a:ext>
            </a:extLst>
          </p:cNvPr>
          <p:cNvCxnSpPr>
            <a:cxnSpLocks/>
          </p:cNvCxnSpPr>
          <p:nvPr/>
        </p:nvCxnSpPr>
        <p:spPr>
          <a:xfrm flipV="1">
            <a:off x="651882" y="3465154"/>
            <a:ext cx="426400" cy="3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755A90-70F7-4024-8582-5FC8A7D8F63E}"/>
              </a:ext>
            </a:extLst>
          </p:cNvPr>
          <p:cNvCxnSpPr>
            <a:cxnSpLocks/>
          </p:cNvCxnSpPr>
          <p:nvPr/>
        </p:nvCxnSpPr>
        <p:spPr>
          <a:xfrm>
            <a:off x="656829" y="3783452"/>
            <a:ext cx="295148" cy="18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E04288-7978-41C0-A1AE-2B78B361C2B7}"/>
              </a:ext>
            </a:extLst>
          </p:cNvPr>
          <p:cNvCxnSpPr/>
          <p:nvPr/>
        </p:nvCxnSpPr>
        <p:spPr>
          <a:xfrm flipV="1">
            <a:off x="1176925" y="3161743"/>
            <a:ext cx="153837" cy="16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5634CA-B63B-4A79-A819-950AAEB50941}"/>
              </a:ext>
            </a:extLst>
          </p:cNvPr>
          <p:cNvCxnSpPr/>
          <p:nvPr/>
        </p:nvCxnSpPr>
        <p:spPr>
          <a:xfrm>
            <a:off x="1190032" y="3334657"/>
            <a:ext cx="363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6B6F3F-2159-4AA6-9C65-7652D10B1B23}"/>
              </a:ext>
            </a:extLst>
          </p:cNvPr>
          <p:cNvCxnSpPr>
            <a:cxnSpLocks/>
          </p:cNvCxnSpPr>
          <p:nvPr/>
        </p:nvCxnSpPr>
        <p:spPr>
          <a:xfrm flipV="1">
            <a:off x="1728721" y="2807221"/>
            <a:ext cx="301016" cy="15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449334-B79A-46D2-811C-47495A500A41}"/>
              </a:ext>
            </a:extLst>
          </p:cNvPr>
          <p:cNvCxnSpPr/>
          <p:nvPr/>
        </p:nvCxnSpPr>
        <p:spPr>
          <a:xfrm>
            <a:off x="1728721" y="2957997"/>
            <a:ext cx="58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D48631-A0CC-49A2-BD28-C7410455B4AB}"/>
              </a:ext>
            </a:extLst>
          </p:cNvPr>
          <p:cNvCxnSpPr>
            <a:cxnSpLocks/>
          </p:cNvCxnSpPr>
          <p:nvPr/>
        </p:nvCxnSpPr>
        <p:spPr>
          <a:xfrm flipV="1">
            <a:off x="2138288" y="2360312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FFD513E-96B4-45EA-A8A0-E3CE3D9B6B5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38288" y="2498812"/>
            <a:ext cx="473909" cy="15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B130BF-5D5E-46D3-978E-A024D822751C}"/>
              </a:ext>
            </a:extLst>
          </p:cNvPr>
          <p:cNvCxnSpPr/>
          <p:nvPr/>
        </p:nvCxnSpPr>
        <p:spPr>
          <a:xfrm flipV="1">
            <a:off x="2480153" y="1701856"/>
            <a:ext cx="0" cy="42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A0F2DB-B08F-4267-8DCC-6507FD089E95}"/>
              </a:ext>
            </a:extLst>
          </p:cNvPr>
          <p:cNvCxnSpPr>
            <a:endCxn id="18" idx="1"/>
          </p:cNvCxnSpPr>
          <p:nvPr/>
        </p:nvCxnSpPr>
        <p:spPr>
          <a:xfrm flipV="1">
            <a:off x="2480153" y="1972709"/>
            <a:ext cx="132044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58FD81-E9D8-484C-9B5A-CCB46C38BA25}"/>
              </a:ext>
            </a:extLst>
          </p:cNvPr>
          <p:cNvCxnSpPr>
            <a:cxnSpLocks/>
          </p:cNvCxnSpPr>
          <p:nvPr/>
        </p:nvCxnSpPr>
        <p:spPr>
          <a:xfrm flipV="1">
            <a:off x="2683198" y="1316252"/>
            <a:ext cx="208760" cy="3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1D1AEA-EA1F-4861-9575-53E8184AE5CD}"/>
              </a:ext>
            </a:extLst>
          </p:cNvPr>
          <p:cNvCxnSpPr>
            <a:endCxn id="16" idx="1"/>
          </p:cNvCxnSpPr>
          <p:nvPr/>
        </p:nvCxnSpPr>
        <p:spPr>
          <a:xfrm flipV="1">
            <a:off x="2676660" y="1413971"/>
            <a:ext cx="399005" cy="1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5A4EB9-BC56-45F6-B5BE-41156A2FF738}"/>
              </a:ext>
            </a:extLst>
          </p:cNvPr>
          <p:cNvCxnSpPr/>
          <p:nvPr/>
        </p:nvCxnSpPr>
        <p:spPr>
          <a:xfrm flipV="1">
            <a:off x="3531952" y="973019"/>
            <a:ext cx="171835" cy="38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2C34B65-2B91-422F-91CA-75876281D163}"/>
              </a:ext>
            </a:extLst>
          </p:cNvPr>
          <p:cNvCxnSpPr>
            <a:endCxn id="17" idx="1"/>
          </p:cNvCxnSpPr>
          <p:nvPr/>
        </p:nvCxnSpPr>
        <p:spPr>
          <a:xfrm flipV="1">
            <a:off x="3510019" y="1321638"/>
            <a:ext cx="273888" cy="4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186597-1884-4BED-8F0D-756862CC231F}"/>
              </a:ext>
            </a:extLst>
          </p:cNvPr>
          <p:cNvCxnSpPr/>
          <p:nvPr/>
        </p:nvCxnSpPr>
        <p:spPr>
          <a:xfrm flipV="1">
            <a:off x="3864277" y="605336"/>
            <a:ext cx="330505" cy="2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7248675-C493-4A9E-B65E-889F82426216}"/>
              </a:ext>
            </a:extLst>
          </p:cNvPr>
          <p:cNvCxnSpPr>
            <a:cxnSpLocks/>
          </p:cNvCxnSpPr>
          <p:nvPr/>
        </p:nvCxnSpPr>
        <p:spPr>
          <a:xfrm>
            <a:off x="3897150" y="824663"/>
            <a:ext cx="469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D9D1BA-AE50-442B-9979-695CCA95CCE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485750" y="271386"/>
            <a:ext cx="463077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3CAEFB-26D8-4F08-A554-E4D3FF612E10}"/>
              </a:ext>
            </a:extLst>
          </p:cNvPr>
          <p:cNvCxnSpPr>
            <a:cxnSpLocks/>
          </p:cNvCxnSpPr>
          <p:nvPr/>
        </p:nvCxnSpPr>
        <p:spPr>
          <a:xfrm>
            <a:off x="4485750" y="413605"/>
            <a:ext cx="495688" cy="2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A15B21-F548-4CF3-9EEA-964CA9A3E9AD}"/>
              </a:ext>
            </a:extLst>
          </p:cNvPr>
          <p:cNvSpPr txBox="1"/>
          <p:nvPr/>
        </p:nvSpPr>
        <p:spPr>
          <a:xfrm>
            <a:off x="1853584" y="498069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E9D65C-7A1A-4774-864E-F096701EEB05}"/>
              </a:ext>
            </a:extLst>
          </p:cNvPr>
          <p:cNvSpPr txBox="1"/>
          <p:nvPr/>
        </p:nvSpPr>
        <p:spPr>
          <a:xfrm>
            <a:off x="2758256" y="621826"/>
            <a:ext cx="154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</a:t>
            </a:r>
          </a:p>
          <a:p>
            <a:r>
              <a:rPr lang="en-US" sz="1200" dirty="0"/>
              <a:t>4.04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F30508-9AC0-496F-8116-941A9F1F4231}"/>
              </a:ext>
            </a:extLst>
          </p:cNvPr>
          <p:cNvSpPr txBox="1"/>
          <p:nvPr/>
        </p:nvSpPr>
        <p:spPr>
          <a:xfrm>
            <a:off x="2188007" y="4640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&lt;2.5: Score = 4.89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06EA5C-48F0-4D0E-ABFB-5B6150E7F38E}"/>
              </a:ext>
            </a:extLst>
          </p:cNvPr>
          <p:cNvSpPr txBox="1"/>
          <p:nvPr/>
        </p:nvSpPr>
        <p:spPr>
          <a:xfrm>
            <a:off x="2703650" y="29714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 2.5: Score=5.91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2FE20E3-7412-4395-9DD7-CB0C74DE712F}"/>
              </a:ext>
            </a:extLst>
          </p:cNvPr>
          <p:cNvCxnSpPr/>
          <p:nvPr/>
        </p:nvCxnSpPr>
        <p:spPr>
          <a:xfrm flipH="1" flipV="1">
            <a:off x="2311181" y="725377"/>
            <a:ext cx="138436" cy="22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1A0D90-85B6-4F87-9F12-E593FF1F49D6}"/>
              </a:ext>
            </a:extLst>
          </p:cNvPr>
          <p:cNvCxnSpPr>
            <a:cxnSpLocks/>
          </p:cNvCxnSpPr>
          <p:nvPr/>
        </p:nvCxnSpPr>
        <p:spPr>
          <a:xfrm flipV="1">
            <a:off x="2452102" y="840163"/>
            <a:ext cx="278103" cy="9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8ED38E7-299B-4DA8-A3AE-F685D1D8F0E8}"/>
              </a:ext>
            </a:extLst>
          </p:cNvPr>
          <p:cNvCxnSpPr/>
          <p:nvPr/>
        </p:nvCxnSpPr>
        <p:spPr>
          <a:xfrm flipV="1">
            <a:off x="2236679" y="303634"/>
            <a:ext cx="179448" cy="22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B2EBB9-AC3A-4988-AAB3-11D588C601F7}"/>
              </a:ext>
            </a:extLst>
          </p:cNvPr>
          <p:cNvCxnSpPr>
            <a:cxnSpLocks/>
          </p:cNvCxnSpPr>
          <p:nvPr/>
        </p:nvCxnSpPr>
        <p:spPr>
          <a:xfrm flipV="1">
            <a:off x="2245157" y="411526"/>
            <a:ext cx="469992" cy="12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3DC0A2F-C60F-49E2-9214-F366101E7366}"/>
              </a:ext>
            </a:extLst>
          </p:cNvPr>
          <p:cNvSpPr txBox="1"/>
          <p:nvPr/>
        </p:nvSpPr>
        <p:spPr>
          <a:xfrm>
            <a:off x="3436816" y="167217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&gt;=7.5: Score=4.38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49BA2F-9DBF-43C7-B211-5171D3B7BCB6}"/>
              </a:ext>
            </a:extLst>
          </p:cNvPr>
          <p:cNvSpPr txBox="1"/>
          <p:nvPr/>
        </p:nvSpPr>
        <p:spPr>
          <a:xfrm>
            <a:off x="3498539" y="197354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&lt;7.5: Episodes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D48853-7F4B-4E88-A916-3937E1D27915}"/>
              </a:ext>
            </a:extLst>
          </p:cNvPr>
          <p:cNvSpPr txBox="1"/>
          <p:nvPr/>
        </p:nvSpPr>
        <p:spPr>
          <a:xfrm>
            <a:off x="4601736" y="177577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&lt;12.5: Score=6.62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44485-D572-4809-B11F-658CF44A7E5E}"/>
              </a:ext>
            </a:extLst>
          </p:cNvPr>
          <p:cNvSpPr txBox="1"/>
          <p:nvPr/>
        </p:nvSpPr>
        <p:spPr>
          <a:xfrm>
            <a:off x="4635781" y="200844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&gt;-12.5: Score=5.63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26A5086-3206-4B5A-B506-2EC7B842E023}"/>
              </a:ext>
            </a:extLst>
          </p:cNvPr>
          <p:cNvCxnSpPr/>
          <p:nvPr/>
        </p:nvCxnSpPr>
        <p:spPr>
          <a:xfrm flipV="1">
            <a:off x="3422651" y="1848577"/>
            <a:ext cx="247659" cy="16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11601E-2217-48FA-B4D4-208918412180}"/>
              </a:ext>
            </a:extLst>
          </p:cNvPr>
          <p:cNvCxnSpPr>
            <a:cxnSpLocks/>
          </p:cNvCxnSpPr>
          <p:nvPr/>
        </p:nvCxnSpPr>
        <p:spPr>
          <a:xfrm>
            <a:off x="3403212" y="1988579"/>
            <a:ext cx="267098" cy="4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7CDCD7-263B-4DA9-BFC4-0E0D948FEC79}"/>
              </a:ext>
            </a:extLst>
          </p:cNvPr>
          <p:cNvCxnSpPr/>
          <p:nvPr/>
        </p:nvCxnSpPr>
        <p:spPr>
          <a:xfrm flipV="1">
            <a:off x="4485750" y="1960765"/>
            <a:ext cx="247844" cy="1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EC78F8-E9A2-444E-B056-149DB7DA7466}"/>
              </a:ext>
            </a:extLst>
          </p:cNvPr>
          <p:cNvCxnSpPr>
            <a:endCxn id="117" idx="1"/>
          </p:cNvCxnSpPr>
          <p:nvPr/>
        </p:nvCxnSpPr>
        <p:spPr>
          <a:xfrm>
            <a:off x="4494837" y="2077146"/>
            <a:ext cx="140944" cy="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EBC7CD5-2EC6-4565-9FCD-F32BA90D004A}"/>
              </a:ext>
            </a:extLst>
          </p:cNvPr>
          <p:cNvSpPr txBox="1"/>
          <p:nvPr/>
        </p:nvSpPr>
        <p:spPr>
          <a:xfrm>
            <a:off x="3795878" y="224022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&lt;33.5- Score = 6.16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517A10-8988-4C0A-914E-B1172442B6C3}"/>
              </a:ext>
            </a:extLst>
          </p:cNvPr>
          <p:cNvSpPr txBox="1"/>
          <p:nvPr/>
        </p:nvSpPr>
        <p:spPr>
          <a:xfrm>
            <a:off x="3827714" y="246143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&gt;33.5: Score = 6.62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F7C5862-CE8D-416A-A100-35E33FB09F8E}"/>
              </a:ext>
            </a:extLst>
          </p:cNvPr>
          <p:cNvCxnSpPr>
            <a:cxnSpLocks/>
          </p:cNvCxnSpPr>
          <p:nvPr/>
        </p:nvCxnSpPr>
        <p:spPr>
          <a:xfrm flipV="1">
            <a:off x="3798013" y="2349665"/>
            <a:ext cx="67170" cy="1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4DB47F1-9918-4653-88F0-144135958A0F}"/>
              </a:ext>
            </a:extLst>
          </p:cNvPr>
          <p:cNvCxnSpPr>
            <a:cxnSpLocks/>
          </p:cNvCxnSpPr>
          <p:nvPr/>
        </p:nvCxnSpPr>
        <p:spPr>
          <a:xfrm>
            <a:off x="3778211" y="2460595"/>
            <a:ext cx="99006" cy="15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9159C26-1C10-4100-AB66-DCC65DE36968}"/>
              </a:ext>
            </a:extLst>
          </p:cNvPr>
          <p:cNvSpPr txBox="1"/>
          <p:nvPr/>
        </p:nvSpPr>
        <p:spPr>
          <a:xfrm>
            <a:off x="1352940" y="378099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SM = Manga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4661B3-6745-4FF1-A51B-F313118B3A25}"/>
              </a:ext>
            </a:extLst>
          </p:cNvPr>
          <p:cNvSpPr txBox="1"/>
          <p:nvPr/>
        </p:nvSpPr>
        <p:spPr>
          <a:xfrm>
            <a:off x="1330762" y="421215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6.23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9D0D3E-E277-4D4E-93E8-B1BDD34A558D}"/>
              </a:ext>
            </a:extLst>
          </p:cNvPr>
          <p:cNvSpPr txBox="1"/>
          <p:nvPr/>
        </p:nvSpPr>
        <p:spPr>
          <a:xfrm>
            <a:off x="2546175" y="3528690"/>
            <a:ext cx="112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SM = Light Novel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6EC73F-0680-49D8-A6BB-929832840A22}"/>
              </a:ext>
            </a:extLst>
          </p:cNvPr>
          <p:cNvSpPr txBox="1"/>
          <p:nvPr/>
        </p:nvSpPr>
        <p:spPr>
          <a:xfrm>
            <a:off x="2540048" y="408219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Dentsu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C36749-00A0-44CB-BB95-711CD0A7A1B1}"/>
              </a:ext>
            </a:extLst>
          </p:cNvPr>
          <p:cNvSpPr txBox="1"/>
          <p:nvPr/>
        </p:nvSpPr>
        <p:spPr>
          <a:xfrm>
            <a:off x="3322844" y="325169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G=Drama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644FC67-DD40-400C-84ED-5C61513F9595}"/>
              </a:ext>
            </a:extLst>
          </p:cNvPr>
          <p:cNvSpPr txBox="1"/>
          <p:nvPr/>
        </p:nvSpPr>
        <p:spPr>
          <a:xfrm>
            <a:off x="4240585" y="324172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64EA9E-B8DE-4CE8-8BC4-D7D6CCB907A6}"/>
              </a:ext>
            </a:extLst>
          </p:cNvPr>
          <p:cNvSpPr txBox="1"/>
          <p:nvPr/>
        </p:nvSpPr>
        <p:spPr>
          <a:xfrm>
            <a:off x="3900402" y="286466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54161DA-235E-49D7-8940-7223356B74E3}"/>
              </a:ext>
            </a:extLst>
          </p:cNvPr>
          <p:cNvSpPr txBox="1"/>
          <p:nvPr/>
        </p:nvSpPr>
        <p:spPr>
          <a:xfrm>
            <a:off x="3617869" y="363285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Rated 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34CD19-FAE9-4410-A5CD-DBCDB0F2A589}"/>
              </a:ext>
            </a:extLst>
          </p:cNvPr>
          <p:cNvSpPr txBox="1"/>
          <p:nvPr/>
        </p:nvSpPr>
        <p:spPr>
          <a:xfrm>
            <a:off x="4907163" y="266545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&lt;29: P=</a:t>
            </a:r>
            <a:r>
              <a:rPr lang="en-US" sz="1200" dirty="0" err="1"/>
              <a:t>Aniplex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9AE03B-0325-49E2-8306-4DF976B70F84}"/>
              </a:ext>
            </a:extLst>
          </p:cNvPr>
          <p:cNvSpPr txBox="1"/>
          <p:nvPr/>
        </p:nvSpPr>
        <p:spPr>
          <a:xfrm>
            <a:off x="4981438" y="296472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&gt;=29: P=Genco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DF0A218-8564-4723-BD10-2A5CDAE2EA46}"/>
              </a:ext>
            </a:extLst>
          </p:cNvPr>
          <p:cNvSpPr txBox="1"/>
          <p:nvPr/>
        </p:nvSpPr>
        <p:spPr>
          <a:xfrm>
            <a:off x="5547075" y="226319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SM=Novel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1BD87A5-99B6-44B5-BD6F-E4EB27517DF4}"/>
              </a:ext>
            </a:extLst>
          </p:cNvPr>
          <p:cNvSpPr txBox="1"/>
          <p:nvPr/>
        </p:nvSpPr>
        <p:spPr>
          <a:xfrm>
            <a:off x="6053236" y="251306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S=</a:t>
            </a:r>
            <a:r>
              <a:rPr lang="en-US" sz="1200" dirty="0" err="1"/>
              <a:t>Ufotable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509A44-3E86-404A-900A-2BDD0659F045}"/>
              </a:ext>
            </a:extLst>
          </p:cNvPr>
          <p:cNvSpPr txBox="1"/>
          <p:nvPr/>
        </p:nvSpPr>
        <p:spPr>
          <a:xfrm>
            <a:off x="6463508" y="203154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26AA33-3947-4B80-8038-C8B71673F353}"/>
              </a:ext>
            </a:extLst>
          </p:cNvPr>
          <p:cNvSpPr txBox="1"/>
          <p:nvPr/>
        </p:nvSpPr>
        <p:spPr>
          <a:xfrm>
            <a:off x="5644151" y="1623379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G=Slice of Life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C527266-5691-4C73-97E1-E2CA44DDDD2E}"/>
              </a:ext>
            </a:extLst>
          </p:cNvPr>
          <p:cNvSpPr txBox="1"/>
          <p:nvPr/>
        </p:nvSpPr>
        <p:spPr>
          <a:xfrm>
            <a:off x="6151042" y="120898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L=</a:t>
            </a:r>
            <a:r>
              <a:rPr lang="en-US" sz="1200" dirty="0" err="1"/>
              <a:t>Funimation</a:t>
            </a:r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28DCA8-4E27-4FAE-8BFF-BAB1AEE364F1}"/>
              </a:ext>
            </a:extLst>
          </p:cNvPr>
          <p:cNvSpPr txBox="1"/>
          <p:nvPr/>
        </p:nvSpPr>
        <p:spPr>
          <a:xfrm>
            <a:off x="6921392" y="153745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Score=7.24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10B124D-0024-45D2-8831-11C29E85099E}"/>
              </a:ext>
            </a:extLst>
          </p:cNvPr>
          <p:cNvSpPr txBox="1"/>
          <p:nvPr/>
        </p:nvSpPr>
        <p:spPr>
          <a:xfrm>
            <a:off x="6914240" y="834519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SM=Original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3C208C4-B98B-42D1-95C5-CEAF32ADD34C}"/>
              </a:ext>
            </a:extLst>
          </p:cNvPr>
          <p:cNvSpPr txBox="1"/>
          <p:nvPr/>
        </p:nvSpPr>
        <p:spPr>
          <a:xfrm>
            <a:off x="8008953" y="736413"/>
            <a:ext cx="95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G.Cmay</a:t>
            </a:r>
            <a:r>
              <a:rPr lang="en-US" sz="1200" dirty="0"/>
              <a:t> Animation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655F3E2-BD4E-4DD7-9ECB-26DD3A93C5B8}"/>
              </a:ext>
            </a:extLst>
          </p:cNvPr>
          <p:cNvSpPr txBox="1"/>
          <p:nvPr/>
        </p:nvSpPr>
        <p:spPr>
          <a:xfrm>
            <a:off x="7426775" y="45754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 = 6.61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518AC2E-F265-4D3F-914C-1A1A5DF8E57E}"/>
              </a:ext>
            </a:extLst>
          </p:cNvPr>
          <p:cNvSpPr txBox="1"/>
          <p:nvPr/>
        </p:nvSpPr>
        <p:spPr>
          <a:xfrm>
            <a:off x="7426774" y="122289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Score=7.06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3BBBE6-0FFB-439D-AA2E-2B432FE7DC60}"/>
              </a:ext>
            </a:extLst>
          </p:cNvPr>
          <p:cNvSpPr txBox="1"/>
          <p:nvPr/>
        </p:nvSpPr>
        <p:spPr>
          <a:xfrm>
            <a:off x="8946061" y="39137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 = 6.89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5B07F50-7630-4FAB-8C42-9554D3CAEB01}"/>
              </a:ext>
            </a:extLst>
          </p:cNvPr>
          <p:cNvSpPr txBox="1"/>
          <p:nvPr/>
        </p:nvSpPr>
        <p:spPr>
          <a:xfrm>
            <a:off x="9264580" y="84955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5.45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2FF89D3-21D2-4747-A7BF-856E0E08E6E3}"/>
              </a:ext>
            </a:extLst>
          </p:cNvPr>
          <p:cNvCxnSpPr>
            <a:cxnSpLocks/>
          </p:cNvCxnSpPr>
          <p:nvPr/>
        </p:nvCxnSpPr>
        <p:spPr>
          <a:xfrm flipV="1">
            <a:off x="1330762" y="4057991"/>
            <a:ext cx="431687" cy="4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19F820-FF25-4568-BFEB-89AD45976991}"/>
              </a:ext>
            </a:extLst>
          </p:cNvPr>
          <p:cNvCxnSpPr>
            <a:cxnSpLocks/>
          </p:cNvCxnSpPr>
          <p:nvPr/>
        </p:nvCxnSpPr>
        <p:spPr>
          <a:xfrm>
            <a:off x="1330762" y="4119451"/>
            <a:ext cx="223248" cy="1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0970A7C-EDEC-473C-AD74-CB38970A4F7A}"/>
              </a:ext>
            </a:extLst>
          </p:cNvPr>
          <p:cNvCxnSpPr>
            <a:endCxn id="138" idx="1"/>
          </p:cNvCxnSpPr>
          <p:nvPr/>
        </p:nvCxnSpPr>
        <p:spPr>
          <a:xfrm flipV="1">
            <a:off x="2375242" y="3759523"/>
            <a:ext cx="170933" cy="11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BA0A344-DC3B-4915-8EE1-1E0A81A42AF6}"/>
              </a:ext>
            </a:extLst>
          </p:cNvPr>
          <p:cNvCxnSpPr>
            <a:endCxn id="139" idx="1"/>
          </p:cNvCxnSpPr>
          <p:nvPr/>
        </p:nvCxnSpPr>
        <p:spPr>
          <a:xfrm>
            <a:off x="2375242" y="3873972"/>
            <a:ext cx="164806" cy="34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D51C20E-25BE-43B7-BAA4-E0A48BEF7BBF}"/>
              </a:ext>
            </a:extLst>
          </p:cNvPr>
          <p:cNvCxnSpPr/>
          <p:nvPr/>
        </p:nvCxnSpPr>
        <p:spPr>
          <a:xfrm flipV="1">
            <a:off x="3436816" y="3509084"/>
            <a:ext cx="221309" cy="13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746FAF0-C032-4CA4-8E6C-42F81B4E52D9}"/>
              </a:ext>
            </a:extLst>
          </p:cNvPr>
          <p:cNvCxnSpPr/>
          <p:nvPr/>
        </p:nvCxnSpPr>
        <p:spPr>
          <a:xfrm>
            <a:off x="3422651" y="3620525"/>
            <a:ext cx="247659" cy="7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C1404F-31CD-4DAE-8707-33FF3D4C3E6B}"/>
              </a:ext>
            </a:extLst>
          </p:cNvPr>
          <p:cNvCxnSpPr>
            <a:stCxn id="140" idx="0"/>
          </p:cNvCxnSpPr>
          <p:nvPr/>
        </p:nvCxnSpPr>
        <p:spPr>
          <a:xfrm>
            <a:off x="4093195" y="3251691"/>
            <a:ext cx="295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D90EE37-6A77-4D6F-9B24-47438651E8FA}"/>
              </a:ext>
            </a:extLst>
          </p:cNvPr>
          <p:cNvCxnSpPr>
            <a:stCxn id="140" idx="0"/>
          </p:cNvCxnSpPr>
          <p:nvPr/>
        </p:nvCxnSpPr>
        <p:spPr>
          <a:xfrm flipV="1">
            <a:off x="4093195" y="3103220"/>
            <a:ext cx="273172" cy="14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6606113-3403-42FF-BEEC-8C9C104C1ED3}"/>
              </a:ext>
            </a:extLst>
          </p:cNvPr>
          <p:cNvCxnSpPr>
            <a:endCxn id="145" idx="1"/>
          </p:cNvCxnSpPr>
          <p:nvPr/>
        </p:nvCxnSpPr>
        <p:spPr>
          <a:xfrm>
            <a:off x="4710503" y="3003162"/>
            <a:ext cx="270935" cy="10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D7F58AC-4B26-4200-BD15-A338109E305C}"/>
              </a:ext>
            </a:extLst>
          </p:cNvPr>
          <p:cNvCxnSpPr>
            <a:endCxn id="144" idx="1"/>
          </p:cNvCxnSpPr>
          <p:nvPr/>
        </p:nvCxnSpPr>
        <p:spPr>
          <a:xfrm flipV="1">
            <a:off x="4717288" y="2803957"/>
            <a:ext cx="189875" cy="22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8487B72-DB28-4C39-9261-866B74F4925F}"/>
              </a:ext>
            </a:extLst>
          </p:cNvPr>
          <p:cNvCxnSpPr>
            <a:stCxn id="144" idx="0"/>
            <a:endCxn id="147" idx="1"/>
          </p:cNvCxnSpPr>
          <p:nvPr/>
        </p:nvCxnSpPr>
        <p:spPr>
          <a:xfrm flipV="1">
            <a:off x="5677514" y="2651563"/>
            <a:ext cx="375722" cy="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5DBB8AF-FC32-4C37-B8B9-8A4EEC3CD64B}"/>
              </a:ext>
            </a:extLst>
          </p:cNvPr>
          <p:cNvCxnSpPr>
            <a:stCxn id="144" idx="0"/>
          </p:cNvCxnSpPr>
          <p:nvPr/>
        </p:nvCxnSpPr>
        <p:spPr>
          <a:xfrm flipV="1">
            <a:off x="5677514" y="2468501"/>
            <a:ext cx="103772" cy="1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D70A331-CDB8-4CBC-8AD7-A2A7C72177FD}"/>
              </a:ext>
            </a:extLst>
          </p:cNvPr>
          <p:cNvCxnSpPr>
            <a:endCxn id="148" idx="1"/>
          </p:cNvCxnSpPr>
          <p:nvPr/>
        </p:nvCxnSpPr>
        <p:spPr>
          <a:xfrm flipV="1">
            <a:off x="6053236" y="2170040"/>
            <a:ext cx="410272" cy="11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27BC7B2-D8C1-42DE-9910-EB7E281F0515}"/>
              </a:ext>
            </a:extLst>
          </p:cNvPr>
          <p:cNvCxnSpPr/>
          <p:nvPr/>
        </p:nvCxnSpPr>
        <p:spPr>
          <a:xfrm flipV="1">
            <a:off x="6053236" y="1842707"/>
            <a:ext cx="42764" cy="41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9F93DFB-91E8-479D-8305-AF9D58CFC9D7}"/>
              </a:ext>
            </a:extLst>
          </p:cNvPr>
          <p:cNvCxnSpPr>
            <a:endCxn id="151" idx="1"/>
          </p:cNvCxnSpPr>
          <p:nvPr/>
        </p:nvCxnSpPr>
        <p:spPr>
          <a:xfrm>
            <a:off x="6189046" y="1644803"/>
            <a:ext cx="732346" cy="3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59B989-7A4F-4916-B1F3-CC2B2BDB6835}"/>
              </a:ext>
            </a:extLst>
          </p:cNvPr>
          <p:cNvCxnSpPr/>
          <p:nvPr/>
        </p:nvCxnSpPr>
        <p:spPr>
          <a:xfrm flipV="1">
            <a:off x="6176482" y="1503742"/>
            <a:ext cx="271382" cy="13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6D6BD7-B303-496F-BDB3-4A437F508123}"/>
              </a:ext>
            </a:extLst>
          </p:cNvPr>
          <p:cNvCxnSpPr>
            <a:stCxn id="150" idx="0"/>
          </p:cNvCxnSpPr>
          <p:nvPr/>
        </p:nvCxnSpPr>
        <p:spPr>
          <a:xfrm>
            <a:off x="6921393" y="1208986"/>
            <a:ext cx="672544" cy="3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630475E-9801-4E4B-AEB4-1B38B1749EFC}"/>
              </a:ext>
            </a:extLst>
          </p:cNvPr>
          <p:cNvCxnSpPr>
            <a:stCxn id="150" idx="0"/>
          </p:cNvCxnSpPr>
          <p:nvPr/>
        </p:nvCxnSpPr>
        <p:spPr>
          <a:xfrm flipV="1">
            <a:off x="6921393" y="1034327"/>
            <a:ext cx="312465" cy="17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EB91F05-CDF2-42A0-86FE-6C40BD32BBB6}"/>
              </a:ext>
            </a:extLst>
          </p:cNvPr>
          <p:cNvCxnSpPr>
            <a:stCxn id="152" idx="0"/>
          </p:cNvCxnSpPr>
          <p:nvPr/>
        </p:nvCxnSpPr>
        <p:spPr>
          <a:xfrm>
            <a:off x="7684591" y="834519"/>
            <a:ext cx="419749" cy="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42B3EB1-748B-4750-A162-C8503D4956B3}"/>
              </a:ext>
            </a:extLst>
          </p:cNvPr>
          <p:cNvCxnSpPr>
            <a:stCxn id="152" idx="0"/>
          </p:cNvCxnSpPr>
          <p:nvPr/>
        </p:nvCxnSpPr>
        <p:spPr>
          <a:xfrm flipV="1">
            <a:off x="7684591" y="684944"/>
            <a:ext cx="319618" cy="14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34581FB-6572-49B2-9CCA-53AC7008DE7F}"/>
              </a:ext>
            </a:extLst>
          </p:cNvPr>
          <p:cNvCxnSpPr>
            <a:stCxn id="153" idx="3"/>
          </p:cNvCxnSpPr>
          <p:nvPr/>
        </p:nvCxnSpPr>
        <p:spPr>
          <a:xfrm flipV="1">
            <a:off x="8967476" y="635891"/>
            <a:ext cx="392101" cy="3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6F5EE6F-24BC-42FB-8F14-16DD046E6677}"/>
              </a:ext>
            </a:extLst>
          </p:cNvPr>
          <p:cNvCxnSpPr>
            <a:stCxn id="153" idx="3"/>
            <a:endCxn id="157" idx="1"/>
          </p:cNvCxnSpPr>
          <p:nvPr/>
        </p:nvCxnSpPr>
        <p:spPr>
          <a:xfrm>
            <a:off x="8967476" y="967246"/>
            <a:ext cx="297104" cy="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6BDED9-D263-46CC-A88E-67A70C84725B}"/>
              </a:ext>
            </a:extLst>
          </p:cNvPr>
          <p:cNvSpPr txBox="1"/>
          <p:nvPr/>
        </p:nvSpPr>
        <p:spPr>
          <a:xfrm>
            <a:off x="7124114" y="223606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L=</a:t>
            </a:r>
            <a:r>
              <a:rPr lang="en-US" sz="1200" dirty="0" err="1"/>
              <a:t>Funimation</a:t>
            </a:r>
            <a:endParaRPr lang="en-US" sz="12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D445365-7487-444C-B54B-5A4F9CCFA7C0}"/>
              </a:ext>
            </a:extLst>
          </p:cNvPr>
          <p:cNvSpPr txBox="1"/>
          <p:nvPr/>
        </p:nvSpPr>
        <p:spPr>
          <a:xfrm>
            <a:off x="7329459" y="253616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Score=8.13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B6B7F6A-F634-4A6F-A01F-C579EB7BEDDA}"/>
              </a:ext>
            </a:extLst>
          </p:cNvPr>
          <p:cNvSpPr txBox="1"/>
          <p:nvPr/>
        </p:nvSpPr>
        <p:spPr>
          <a:xfrm>
            <a:off x="8101734" y="1656064"/>
            <a:ext cx="154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SM=4-</a:t>
            </a:r>
          </a:p>
          <a:p>
            <a:r>
              <a:rPr lang="en-US" sz="1200" dirty="0" err="1"/>
              <a:t>Koma</a:t>
            </a:r>
            <a:r>
              <a:rPr lang="en-US" sz="1200" dirty="0"/>
              <a:t> Manga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E95434-95D5-41A7-9B7A-EDCD19225A5C}"/>
              </a:ext>
            </a:extLst>
          </p:cNvPr>
          <p:cNvSpPr txBox="1"/>
          <p:nvPr/>
        </p:nvSpPr>
        <p:spPr>
          <a:xfrm>
            <a:off x="8651153" y="218779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Premiered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CCE0D00-58CF-4A09-B801-EDB50F552740}"/>
              </a:ext>
            </a:extLst>
          </p:cNvPr>
          <p:cNvSpPr txBox="1"/>
          <p:nvPr/>
        </p:nvSpPr>
        <p:spPr>
          <a:xfrm>
            <a:off x="8868845" y="130097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 = 7.04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0A91104-BCD8-45CC-A6D3-BC32D9932320}"/>
              </a:ext>
            </a:extLst>
          </p:cNvPr>
          <p:cNvSpPr txBox="1"/>
          <p:nvPr/>
        </p:nvSpPr>
        <p:spPr>
          <a:xfrm>
            <a:off x="9194439" y="158692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7.77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C2D661C-F536-4459-9B5F-6F37484E50C4}"/>
              </a:ext>
            </a:extLst>
          </p:cNvPr>
          <p:cNvSpPr txBox="1"/>
          <p:nvPr/>
        </p:nvSpPr>
        <p:spPr>
          <a:xfrm>
            <a:off x="9788966" y="189984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&lt;1.5: Score=8.12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8C75DE7-B34B-4C40-958D-865A8E5FA440}"/>
              </a:ext>
            </a:extLst>
          </p:cNvPr>
          <p:cNvSpPr txBox="1"/>
          <p:nvPr/>
        </p:nvSpPr>
        <p:spPr>
          <a:xfrm>
            <a:off x="9791971" y="227440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&gt;=1.5: Score=7.66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86756EE-5301-4F24-A871-1FA64EA2D267}"/>
              </a:ext>
            </a:extLst>
          </p:cNvPr>
          <p:cNvCxnSpPr>
            <a:cxnSpLocks/>
          </p:cNvCxnSpPr>
          <p:nvPr/>
        </p:nvCxnSpPr>
        <p:spPr>
          <a:xfrm flipV="1">
            <a:off x="7034043" y="2476139"/>
            <a:ext cx="392731" cy="18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9CBE872-C98C-4D89-9B4B-6D78BA3CD462}"/>
              </a:ext>
            </a:extLst>
          </p:cNvPr>
          <p:cNvCxnSpPr>
            <a:endCxn id="204" idx="1"/>
          </p:cNvCxnSpPr>
          <p:nvPr/>
        </p:nvCxnSpPr>
        <p:spPr>
          <a:xfrm>
            <a:off x="7027386" y="2658510"/>
            <a:ext cx="302073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0DABC78-B4F3-4252-877B-4BCFC0BF1E64}"/>
              </a:ext>
            </a:extLst>
          </p:cNvPr>
          <p:cNvCxnSpPr/>
          <p:nvPr/>
        </p:nvCxnSpPr>
        <p:spPr>
          <a:xfrm flipV="1">
            <a:off x="8248265" y="2090408"/>
            <a:ext cx="375723" cy="2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1B73DA5-3891-4687-AA5A-BB93ADC914CE}"/>
              </a:ext>
            </a:extLst>
          </p:cNvPr>
          <p:cNvCxnSpPr>
            <a:endCxn id="203" idx="3"/>
          </p:cNvCxnSpPr>
          <p:nvPr/>
        </p:nvCxnSpPr>
        <p:spPr>
          <a:xfrm>
            <a:off x="8214932" y="2349665"/>
            <a:ext cx="449883" cy="2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5A8B23E-DA4B-48C6-B234-84E7C1B37378}"/>
              </a:ext>
            </a:extLst>
          </p:cNvPr>
          <p:cNvCxnSpPr/>
          <p:nvPr/>
        </p:nvCxnSpPr>
        <p:spPr>
          <a:xfrm flipV="1">
            <a:off x="8803510" y="1560164"/>
            <a:ext cx="302614" cy="2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DB63E83-C5E8-4967-A8CD-99B4404191EB}"/>
              </a:ext>
            </a:extLst>
          </p:cNvPr>
          <p:cNvCxnSpPr>
            <a:endCxn id="208" idx="1"/>
          </p:cNvCxnSpPr>
          <p:nvPr/>
        </p:nvCxnSpPr>
        <p:spPr>
          <a:xfrm flipV="1">
            <a:off x="8839756" y="1725422"/>
            <a:ext cx="354683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333E66C-CA07-4659-BC57-2103F9EF4BBF}"/>
              </a:ext>
            </a:extLst>
          </p:cNvPr>
          <p:cNvCxnSpPr>
            <a:endCxn id="209" idx="1"/>
          </p:cNvCxnSpPr>
          <p:nvPr/>
        </p:nvCxnSpPr>
        <p:spPr>
          <a:xfrm flipV="1">
            <a:off x="9538359" y="2038342"/>
            <a:ext cx="250607" cy="28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9FE7ABE-2129-4BD8-A8A0-89BB89CF6AD7}"/>
              </a:ext>
            </a:extLst>
          </p:cNvPr>
          <p:cNvCxnSpPr/>
          <p:nvPr/>
        </p:nvCxnSpPr>
        <p:spPr>
          <a:xfrm>
            <a:off x="9541567" y="2307138"/>
            <a:ext cx="258252" cy="4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66CB79A-BAEE-4DCA-B75E-2676A3D40E81}"/>
              </a:ext>
            </a:extLst>
          </p:cNvPr>
          <p:cNvSpPr txBox="1"/>
          <p:nvPr/>
        </p:nvSpPr>
        <p:spPr>
          <a:xfrm>
            <a:off x="6414501" y="284932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G=Adventure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F20A31-C204-4D9A-86EA-F6CEEF9CC17C}"/>
              </a:ext>
            </a:extLst>
          </p:cNvPr>
          <p:cNvSpPr txBox="1"/>
          <p:nvPr/>
        </p:nvSpPr>
        <p:spPr>
          <a:xfrm>
            <a:off x="6142437" y="316396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Score=7.37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6E26084-4E43-48BF-82EA-F428FDC25CF3}"/>
              </a:ext>
            </a:extLst>
          </p:cNvPr>
          <p:cNvSpPr txBox="1"/>
          <p:nvPr/>
        </p:nvSpPr>
        <p:spPr>
          <a:xfrm>
            <a:off x="7705181" y="275346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Score=5.64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FA208F-178E-452D-ADD2-31B1A25E883B}"/>
              </a:ext>
            </a:extLst>
          </p:cNvPr>
          <p:cNvSpPr txBox="1"/>
          <p:nvPr/>
        </p:nvSpPr>
        <p:spPr>
          <a:xfrm>
            <a:off x="7684590" y="3038955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Score=6.75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DEE767F-19B4-4AEE-9EAD-54389D3E8140}"/>
              </a:ext>
            </a:extLst>
          </p:cNvPr>
          <p:cNvSpPr txBox="1"/>
          <p:nvPr/>
        </p:nvSpPr>
        <p:spPr>
          <a:xfrm>
            <a:off x="4583437" y="352869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Score=7.31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8A93EDB-1303-48D3-8E6D-3B0EC814F054}"/>
              </a:ext>
            </a:extLst>
          </p:cNvPr>
          <p:cNvSpPr txBox="1"/>
          <p:nvPr/>
        </p:nvSpPr>
        <p:spPr>
          <a:xfrm>
            <a:off x="4566228" y="382933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G=Mystery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C40A69A-9F75-4F52-BEF8-E9020D9A6B49}"/>
              </a:ext>
            </a:extLst>
          </p:cNvPr>
          <p:cNvSpPr txBox="1"/>
          <p:nvPr/>
        </p:nvSpPr>
        <p:spPr>
          <a:xfrm>
            <a:off x="5751788" y="354051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G=Psychological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DA36E1D-AAA1-4FED-A6CE-FAD7D8E6DD14}"/>
              </a:ext>
            </a:extLst>
          </p:cNvPr>
          <p:cNvSpPr txBox="1"/>
          <p:nvPr/>
        </p:nvSpPr>
        <p:spPr>
          <a:xfrm>
            <a:off x="5696490" y="3905145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G=Vampire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78E45E8-8A9A-442B-B621-AE2E5ADE62C5}"/>
              </a:ext>
            </a:extLst>
          </p:cNvPr>
          <p:cNvSpPr txBox="1"/>
          <p:nvPr/>
        </p:nvSpPr>
        <p:spPr>
          <a:xfrm>
            <a:off x="7130979" y="332665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 = 7.46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3901583-AFD0-496F-BDEB-6B4459DCA23A}"/>
              </a:ext>
            </a:extLst>
          </p:cNvPr>
          <p:cNvSpPr txBox="1"/>
          <p:nvPr/>
        </p:nvSpPr>
        <p:spPr>
          <a:xfrm>
            <a:off x="7378315" y="360365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8.44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2E18ACD-7E9D-4B99-813F-2F445EB2457D}"/>
              </a:ext>
            </a:extLst>
          </p:cNvPr>
          <p:cNvSpPr txBox="1"/>
          <p:nvPr/>
        </p:nvSpPr>
        <p:spPr>
          <a:xfrm>
            <a:off x="7143420" y="388065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 = 8.01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78D1E0B-DD28-4DC4-8F9D-BD5D7C5351B6}"/>
              </a:ext>
            </a:extLst>
          </p:cNvPr>
          <p:cNvSpPr txBox="1"/>
          <p:nvPr/>
        </p:nvSpPr>
        <p:spPr>
          <a:xfrm>
            <a:off x="7136498" y="418214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8.64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5EBC5F4-71B5-4D5D-A1E3-DB918D44D51B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4348469" y="3667190"/>
            <a:ext cx="234968" cy="12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7365A5E-7850-4980-A753-03672E93D397}"/>
              </a:ext>
            </a:extLst>
          </p:cNvPr>
          <p:cNvCxnSpPr>
            <a:endCxn id="233" idx="1"/>
          </p:cNvCxnSpPr>
          <p:nvPr/>
        </p:nvCxnSpPr>
        <p:spPr>
          <a:xfrm>
            <a:off x="4361534" y="3795718"/>
            <a:ext cx="204694" cy="17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6ADB6B0-F874-4C28-9D23-3F348DDC6B4F}"/>
              </a:ext>
            </a:extLst>
          </p:cNvPr>
          <p:cNvCxnSpPr/>
          <p:nvPr/>
        </p:nvCxnSpPr>
        <p:spPr>
          <a:xfrm flipV="1">
            <a:off x="5547075" y="3742152"/>
            <a:ext cx="342980" cy="1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F117AB1-D0D4-4E4E-A48D-79BC1490F71D}"/>
              </a:ext>
            </a:extLst>
          </p:cNvPr>
          <p:cNvCxnSpPr>
            <a:endCxn id="235" idx="1"/>
          </p:cNvCxnSpPr>
          <p:nvPr/>
        </p:nvCxnSpPr>
        <p:spPr>
          <a:xfrm>
            <a:off x="5537385" y="3917061"/>
            <a:ext cx="159105" cy="12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AA85BAD-25B9-4704-9793-EBCCDE142164}"/>
              </a:ext>
            </a:extLst>
          </p:cNvPr>
          <p:cNvCxnSpPr/>
          <p:nvPr/>
        </p:nvCxnSpPr>
        <p:spPr>
          <a:xfrm flipV="1">
            <a:off x="7002847" y="3567499"/>
            <a:ext cx="254818" cy="15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AE6A056-E6C4-4917-B78F-8CA22483C76F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7009386" y="3728557"/>
            <a:ext cx="368929" cy="1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81B4463-9D18-443C-B3E1-2793EFB8EF23}"/>
              </a:ext>
            </a:extLst>
          </p:cNvPr>
          <p:cNvCxnSpPr>
            <a:endCxn id="238" idx="1"/>
          </p:cNvCxnSpPr>
          <p:nvPr/>
        </p:nvCxnSpPr>
        <p:spPr>
          <a:xfrm flipV="1">
            <a:off x="6638269" y="4019152"/>
            <a:ext cx="505151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E6CE50B-20AB-488F-8C8A-A1609F238AAA}"/>
              </a:ext>
            </a:extLst>
          </p:cNvPr>
          <p:cNvCxnSpPr>
            <a:endCxn id="239" idx="1"/>
          </p:cNvCxnSpPr>
          <p:nvPr/>
        </p:nvCxnSpPr>
        <p:spPr>
          <a:xfrm>
            <a:off x="6667647" y="4043644"/>
            <a:ext cx="468851" cy="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025B697-9C2B-473A-967B-3629F94EC55F}"/>
              </a:ext>
            </a:extLst>
          </p:cNvPr>
          <p:cNvSpPr txBox="1"/>
          <p:nvPr/>
        </p:nvSpPr>
        <p:spPr>
          <a:xfrm>
            <a:off x="3586245" y="4115962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8.05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E3704C8-96AA-4C60-A7F5-30B8D00181DC}"/>
              </a:ext>
            </a:extLst>
          </p:cNvPr>
          <p:cNvSpPr txBox="1"/>
          <p:nvPr/>
        </p:nvSpPr>
        <p:spPr>
          <a:xfrm>
            <a:off x="3108242" y="450731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P=</a:t>
            </a:r>
            <a:r>
              <a:rPr lang="en-US" sz="1200" dirty="0" err="1"/>
              <a:t>Shueshia</a:t>
            </a:r>
            <a:endParaRPr lang="en-US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DBF138C-4BA2-4D13-8857-8E7A8C247F24}"/>
              </a:ext>
            </a:extLst>
          </p:cNvPr>
          <p:cNvSpPr txBox="1"/>
          <p:nvPr/>
        </p:nvSpPr>
        <p:spPr>
          <a:xfrm>
            <a:off x="4166570" y="448915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Score=7.93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6760C89-B92C-442A-B1EE-6F1B38596C9C}"/>
              </a:ext>
            </a:extLst>
          </p:cNvPr>
          <p:cNvSpPr txBox="1"/>
          <p:nvPr/>
        </p:nvSpPr>
        <p:spPr>
          <a:xfrm>
            <a:off x="3775093" y="493243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G=Drama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F3C46D1-4309-4466-B1C5-446EFE73D997}"/>
              </a:ext>
            </a:extLst>
          </p:cNvPr>
          <p:cNvSpPr txBox="1"/>
          <p:nvPr/>
        </p:nvSpPr>
        <p:spPr>
          <a:xfrm>
            <a:off x="4598064" y="4843385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Rated 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C8DB5B9-31D5-4737-A31B-B6824B0698DB}"/>
              </a:ext>
            </a:extLst>
          </p:cNvPr>
          <p:cNvSpPr txBox="1"/>
          <p:nvPr/>
        </p:nvSpPr>
        <p:spPr>
          <a:xfrm>
            <a:off x="4464475" y="5255525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Aniplex</a:t>
            </a:r>
            <a:endParaRPr 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328220E-CFB8-49BD-902F-610B322C5D1F}"/>
              </a:ext>
            </a:extLst>
          </p:cNvPr>
          <p:cNvSpPr txBox="1"/>
          <p:nvPr/>
        </p:nvSpPr>
        <p:spPr>
          <a:xfrm>
            <a:off x="5383856" y="450731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F:L=Funimation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1F4D3BA-5E96-4DD0-91BA-A36B027DCFD0}"/>
              </a:ext>
            </a:extLst>
          </p:cNvPr>
          <p:cNvSpPr txBox="1"/>
          <p:nvPr/>
        </p:nvSpPr>
        <p:spPr>
          <a:xfrm>
            <a:off x="5550396" y="487196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Duration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B5741ED-4E21-4830-8708-5BA8A92F3390}"/>
              </a:ext>
            </a:extLst>
          </p:cNvPr>
          <p:cNvSpPr txBox="1"/>
          <p:nvPr/>
        </p:nvSpPr>
        <p:spPr>
          <a:xfrm>
            <a:off x="6559108" y="465884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Score=7.44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BFAC7FA-39FF-4A2D-AFB0-D2049EF595D5}"/>
              </a:ext>
            </a:extLst>
          </p:cNvPr>
          <p:cNvSpPr txBox="1"/>
          <p:nvPr/>
        </p:nvSpPr>
        <p:spPr>
          <a:xfrm>
            <a:off x="6967884" y="441919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Rated R+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556FEB8-D476-4091-8854-02B33ADBC743}"/>
              </a:ext>
            </a:extLst>
          </p:cNvPr>
          <p:cNvSpPr txBox="1"/>
          <p:nvPr/>
        </p:nvSpPr>
        <p:spPr>
          <a:xfrm>
            <a:off x="8345677" y="418214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Score=7.23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41DF422-CAF9-4592-8F10-AD269F336EFF}"/>
              </a:ext>
            </a:extLst>
          </p:cNvPr>
          <p:cNvSpPr txBox="1"/>
          <p:nvPr/>
        </p:nvSpPr>
        <p:spPr>
          <a:xfrm>
            <a:off x="8424088" y="440256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Score=6.82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C64C87-1EA4-417B-9FBD-E1D8382825B9}"/>
              </a:ext>
            </a:extLst>
          </p:cNvPr>
          <p:cNvSpPr txBox="1"/>
          <p:nvPr/>
        </p:nvSpPr>
        <p:spPr>
          <a:xfrm>
            <a:off x="6668693" y="488285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&lt;28.5: Score = 6.95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0DB41B1-EBBD-4141-97B2-4F3214F37886}"/>
              </a:ext>
            </a:extLst>
          </p:cNvPr>
          <p:cNvSpPr txBox="1"/>
          <p:nvPr/>
        </p:nvSpPr>
        <p:spPr>
          <a:xfrm>
            <a:off x="6522138" y="511907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&gt;=28.5: Score=5.68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9ACB503-D007-4401-8218-59D6CE5D209C}"/>
              </a:ext>
            </a:extLst>
          </p:cNvPr>
          <p:cNvSpPr txBox="1"/>
          <p:nvPr/>
        </p:nvSpPr>
        <p:spPr>
          <a:xfrm>
            <a:off x="5590278" y="534438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Score=8.12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A45AECB-AF7B-41E0-BD47-29661268591B}"/>
              </a:ext>
            </a:extLst>
          </p:cNvPr>
          <p:cNvSpPr txBox="1"/>
          <p:nvPr/>
        </p:nvSpPr>
        <p:spPr>
          <a:xfrm>
            <a:off x="4901502" y="567831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Episodes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D2DF36A-43EA-47C5-92B1-F9F65D4C08CC}"/>
              </a:ext>
            </a:extLst>
          </p:cNvPr>
          <p:cNvSpPr txBox="1"/>
          <p:nvPr/>
        </p:nvSpPr>
        <p:spPr>
          <a:xfrm>
            <a:off x="6053235" y="5571750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&lt;20.5: Score=7.16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A4C301-B534-4D47-BF07-EEBB7194D387}"/>
              </a:ext>
            </a:extLst>
          </p:cNvPr>
          <p:cNvSpPr txBox="1"/>
          <p:nvPr/>
        </p:nvSpPr>
        <p:spPr>
          <a:xfrm>
            <a:off x="6102865" y="5884981"/>
            <a:ext cx="154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&gt;=20.5: P=Nippon TVN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AE681F-C803-431E-9C31-DF6274BD3BDF}"/>
              </a:ext>
            </a:extLst>
          </p:cNvPr>
          <p:cNvSpPr txBox="1"/>
          <p:nvPr/>
        </p:nvSpPr>
        <p:spPr>
          <a:xfrm>
            <a:off x="7220989" y="6244378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Score=8.5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65A004E-CEDB-4910-B5E0-E4140279B681}"/>
              </a:ext>
            </a:extLst>
          </p:cNvPr>
          <p:cNvSpPr txBox="1"/>
          <p:nvPr/>
        </p:nvSpPr>
        <p:spPr>
          <a:xfrm>
            <a:off x="7380662" y="572246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F:G=Sports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9E511B9-A670-4F5A-A43E-11450F973C1E}"/>
              </a:ext>
            </a:extLst>
          </p:cNvPr>
          <p:cNvSpPr txBox="1"/>
          <p:nvPr/>
        </p:nvSpPr>
        <p:spPr>
          <a:xfrm>
            <a:off x="8175710" y="544546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9A93116-D41A-40F7-AF53-E82E920E3EC3}"/>
              </a:ext>
            </a:extLst>
          </p:cNvPr>
          <p:cNvSpPr txBox="1"/>
          <p:nvPr/>
        </p:nvSpPr>
        <p:spPr>
          <a:xfrm>
            <a:off x="8246746" y="591035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P=NHK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2CA45BC-5938-409A-9F92-5B29C38B7D4F}"/>
              </a:ext>
            </a:extLst>
          </p:cNvPr>
          <p:cNvSpPr txBox="1"/>
          <p:nvPr/>
        </p:nvSpPr>
        <p:spPr>
          <a:xfrm>
            <a:off x="8579260" y="5005271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&lt;28: Score=7.53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1EF55EE-43C2-47A2-BD60-A1D79C731136}"/>
              </a:ext>
            </a:extLst>
          </p:cNvPr>
          <p:cNvSpPr txBox="1"/>
          <p:nvPr/>
        </p:nvSpPr>
        <p:spPr>
          <a:xfrm>
            <a:off x="9023051" y="526887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&gt;=28: Score=6.32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CADC566-4EEB-460B-934C-FA2519523D52}"/>
              </a:ext>
            </a:extLst>
          </p:cNvPr>
          <p:cNvSpPr txBox="1"/>
          <p:nvPr/>
        </p:nvSpPr>
        <p:spPr>
          <a:xfrm>
            <a:off x="9017096" y="568036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F: Episodes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B24AFF4-76F8-421B-80BA-72EF32E33952}"/>
              </a:ext>
            </a:extLst>
          </p:cNvPr>
          <p:cNvSpPr txBox="1"/>
          <p:nvPr/>
        </p:nvSpPr>
        <p:spPr>
          <a:xfrm>
            <a:off x="9103084" y="6069647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T: Episodes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CA1EE69-C57F-45B1-950C-8EB4FBB83FB2}"/>
              </a:ext>
            </a:extLst>
          </p:cNvPr>
          <p:cNvSpPr txBox="1"/>
          <p:nvPr/>
        </p:nvSpPr>
        <p:spPr>
          <a:xfrm>
            <a:off x="10298185" y="530696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&lt;42.5: Score=7.24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C8652EF-C431-44F9-9AED-310CD9E92C45}"/>
              </a:ext>
            </a:extLst>
          </p:cNvPr>
          <p:cNvSpPr txBox="1"/>
          <p:nvPr/>
        </p:nvSpPr>
        <p:spPr>
          <a:xfrm>
            <a:off x="10409546" y="5595806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&gt;=42.5: Score=8.16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CE0B63B-8CC4-48A3-9702-6EC7BF7A0D2B}"/>
              </a:ext>
            </a:extLst>
          </p:cNvPr>
          <p:cNvSpPr txBox="1"/>
          <p:nvPr/>
        </p:nvSpPr>
        <p:spPr>
          <a:xfrm>
            <a:off x="10191854" y="5909104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&lt;25.5: Score=8.5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67B3D31-DBB1-4764-A66E-CA2C1CAC5F4B}"/>
              </a:ext>
            </a:extLst>
          </p:cNvPr>
          <p:cNvSpPr txBox="1"/>
          <p:nvPr/>
        </p:nvSpPr>
        <p:spPr>
          <a:xfrm>
            <a:off x="10298038" y="6276343"/>
            <a:ext cx="154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&gt;=25.5: Score = 8.22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AC3234B-D4E2-407F-BD8A-AAD225940E3B}"/>
              </a:ext>
            </a:extLst>
          </p:cNvPr>
          <p:cNvCxnSpPr/>
          <p:nvPr/>
        </p:nvCxnSpPr>
        <p:spPr>
          <a:xfrm>
            <a:off x="3394285" y="4244837"/>
            <a:ext cx="252678" cy="21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9439459-7780-4232-9968-69FBD6CEBE54}"/>
              </a:ext>
            </a:extLst>
          </p:cNvPr>
          <p:cNvCxnSpPr/>
          <p:nvPr/>
        </p:nvCxnSpPr>
        <p:spPr>
          <a:xfrm flipV="1">
            <a:off x="3380420" y="4227559"/>
            <a:ext cx="286156" cy="1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E8C2673-4DBD-4526-986F-89FE08DF275E}"/>
              </a:ext>
            </a:extLst>
          </p:cNvPr>
          <p:cNvCxnSpPr>
            <a:cxnSpLocks/>
          </p:cNvCxnSpPr>
          <p:nvPr/>
        </p:nvCxnSpPr>
        <p:spPr>
          <a:xfrm>
            <a:off x="3917372" y="4767573"/>
            <a:ext cx="363889" cy="14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6118880-8F60-4903-931A-5582E4940BBB}"/>
              </a:ext>
            </a:extLst>
          </p:cNvPr>
          <p:cNvCxnSpPr>
            <a:stCxn id="259" idx="2"/>
            <a:endCxn id="260" idx="1"/>
          </p:cNvCxnSpPr>
          <p:nvPr/>
        </p:nvCxnSpPr>
        <p:spPr>
          <a:xfrm flipV="1">
            <a:off x="3878593" y="4627650"/>
            <a:ext cx="287977" cy="15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C03F7C1-A1D9-4A7A-923A-8225C23FF660}"/>
              </a:ext>
            </a:extLst>
          </p:cNvPr>
          <p:cNvCxnSpPr>
            <a:cxnSpLocks/>
          </p:cNvCxnSpPr>
          <p:nvPr/>
        </p:nvCxnSpPr>
        <p:spPr>
          <a:xfrm flipV="1">
            <a:off x="5356866" y="4727993"/>
            <a:ext cx="496960" cy="19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AA7AEBD-250B-4F01-A99E-02351BFD95C9}"/>
              </a:ext>
            </a:extLst>
          </p:cNvPr>
          <p:cNvCxnSpPr>
            <a:cxnSpLocks/>
            <a:endCxn id="265" idx="1"/>
          </p:cNvCxnSpPr>
          <p:nvPr/>
        </p:nvCxnSpPr>
        <p:spPr>
          <a:xfrm>
            <a:off x="5356727" y="4930101"/>
            <a:ext cx="193669" cy="8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4071177-E822-48A3-AD9F-A29B65A3E5A1}"/>
              </a:ext>
            </a:extLst>
          </p:cNvPr>
          <p:cNvCxnSpPr/>
          <p:nvPr/>
        </p:nvCxnSpPr>
        <p:spPr>
          <a:xfrm>
            <a:off x="5368414" y="5404861"/>
            <a:ext cx="125163" cy="32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8161180D-E4CA-4D67-802E-B33993BC6B7E}"/>
              </a:ext>
            </a:extLst>
          </p:cNvPr>
          <p:cNvCxnSpPr>
            <a:endCxn id="272" idx="1"/>
          </p:cNvCxnSpPr>
          <p:nvPr/>
        </p:nvCxnSpPr>
        <p:spPr>
          <a:xfrm>
            <a:off x="5360100" y="5407376"/>
            <a:ext cx="230178" cy="7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5C4B339-F933-4DE2-BB80-BD8CAC1860FF}"/>
              </a:ext>
            </a:extLst>
          </p:cNvPr>
          <p:cNvCxnSpPr>
            <a:endCxn id="267" idx="1"/>
          </p:cNvCxnSpPr>
          <p:nvPr/>
        </p:nvCxnSpPr>
        <p:spPr>
          <a:xfrm flipV="1">
            <a:off x="6442203" y="4557690"/>
            <a:ext cx="525681" cy="7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DE69BD3-BCD3-4D9D-9F12-A0AFEF00D1FB}"/>
              </a:ext>
            </a:extLst>
          </p:cNvPr>
          <p:cNvCxnSpPr>
            <a:endCxn id="266" idx="1"/>
          </p:cNvCxnSpPr>
          <p:nvPr/>
        </p:nvCxnSpPr>
        <p:spPr>
          <a:xfrm>
            <a:off x="6442184" y="4635745"/>
            <a:ext cx="116924" cy="16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3BAA5A7-37B4-4A70-A652-8D15C76A9429}"/>
              </a:ext>
            </a:extLst>
          </p:cNvPr>
          <p:cNvCxnSpPr>
            <a:cxnSpLocks/>
          </p:cNvCxnSpPr>
          <p:nvPr/>
        </p:nvCxnSpPr>
        <p:spPr>
          <a:xfrm flipV="1">
            <a:off x="7827635" y="4332781"/>
            <a:ext cx="501277" cy="21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AED1283-98A9-436B-8706-907B37DE8E72}"/>
              </a:ext>
            </a:extLst>
          </p:cNvPr>
          <p:cNvCxnSpPr>
            <a:cxnSpLocks/>
            <a:endCxn id="269" idx="1"/>
          </p:cNvCxnSpPr>
          <p:nvPr/>
        </p:nvCxnSpPr>
        <p:spPr>
          <a:xfrm flipV="1">
            <a:off x="7808362" y="4541067"/>
            <a:ext cx="615726" cy="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42C73537-A627-4FC2-9D70-AC23A0313AB9}"/>
              </a:ext>
            </a:extLst>
          </p:cNvPr>
          <p:cNvCxnSpPr>
            <a:cxnSpLocks/>
          </p:cNvCxnSpPr>
          <p:nvPr/>
        </p:nvCxnSpPr>
        <p:spPr>
          <a:xfrm>
            <a:off x="6338437" y="5005271"/>
            <a:ext cx="329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00AA823-9DAA-4C17-ABC4-1D94F6A40E68}"/>
              </a:ext>
            </a:extLst>
          </p:cNvPr>
          <p:cNvCxnSpPr/>
          <p:nvPr/>
        </p:nvCxnSpPr>
        <p:spPr>
          <a:xfrm>
            <a:off x="6320746" y="5005271"/>
            <a:ext cx="234473" cy="1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9CA472B1-C06C-4DA6-976C-FC7AE6FD7C4D}"/>
              </a:ext>
            </a:extLst>
          </p:cNvPr>
          <p:cNvCxnSpPr>
            <a:endCxn id="274" idx="1"/>
          </p:cNvCxnSpPr>
          <p:nvPr/>
        </p:nvCxnSpPr>
        <p:spPr>
          <a:xfrm flipV="1">
            <a:off x="5696490" y="5710250"/>
            <a:ext cx="356745" cy="10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27621AB-355F-4649-A262-AB4B4D4F1CD9}"/>
              </a:ext>
            </a:extLst>
          </p:cNvPr>
          <p:cNvCxnSpPr>
            <a:endCxn id="275" idx="1"/>
          </p:cNvCxnSpPr>
          <p:nvPr/>
        </p:nvCxnSpPr>
        <p:spPr>
          <a:xfrm>
            <a:off x="5696490" y="5813584"/>
            <a:ext cx="406375" cy="30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D59A6867-8520-461E-8403-326F6B1E0C34}"/>
              </a:ext>
            </a:extLst>
          </p:cNvPr>
          <p:cNvCxnSpPr>
            <a:cxnSpLocks/>
          </p:cNvCxnSpPr>
          <p:nvPr/>
        </p:nvCxnSpPr>
        <p:spPr>
          <a:xfrm flipV="1">
            <a:off x="7255569" y="5955312"/>
            <a:ext cx="524398" cy="1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89221601-92A0-49A5-9378-87813AE61F3C}"/>
              </a:ext>
            </a:extLst>
          </p:cNvPr>
          <p:cNvCxnSpPr/>
          <p:nvPr/>
        </p:nvCxnSpPr>
        <p:spPr>
          <a:xfrm>
            <a:off x="7254788" y="6150175"/>
            <a:ext cx="260530" cy="12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596079C-52FC-4841-BACC-54F4F8EEB295}"/>
              </a:ext>
            </a:extLst>
          </p:cNvPr>
          <p:cNvCxnSpPr/>
          <p:nvPr/>
        </p:nvCxnSpPr>
        <p:spPr>
          <a:xfrm flipV="1">
            <a:off x="8204645" y="5699439"/>
            <a:ext cx="419343" cy="1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EE5269EB-2EA4-420B-AAB9-CB2DA84F226B}"/>
              </a:ext>
            </a:extLst>
          </p:cNvPr>
          <p:cNvCxnSpPr/>
          <p:nvPr/>
        </p:nvCxnSpPr>
        <p:spPr>
          <a:xfrm>
            <a:off x="8197124" y="5832786"/>
            <a:ext cx="335271" cy="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A020FF7-271D-40E1-9824-8ACDD07F9EFF}"/>
              </a:ext>
            </a:extLst>
          </p:cNvPr>
          <p:cNvCxnSpPr/>
          <p:nvPr/>
        </p:nvCxnSpPr>
        <p:spPr>
          <a:xfrm flipV="1">
            <a:off x="8671680" y="5251872"/>
            <a:ext cx="168076" cy="24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EEF25CB6-CF66-4FFD-8E95-F26CF8C17DD8}"/>
              </a:ext>
            </a:extLst>
          </p:cNvPr>
          <p:cNvCxnSpPr>
            <a:endCxn id="281" idx="1"/>
          </p:cNvCxnSpPr>
          <p:nvPr/>
        </p:nvCxnSpPr>
        <p:spPr>
          <a:xfrm flipV="1">
            <a:off x="8664815" y="5407377"/>
            <a:ext cx="358236" cy="7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EBC6B0B-FA1C-40D7-8DE7-40D86423E936}"/>
              </a:ext>
            </a:extLst>
          </p:cNvPr>
          <p:cNvCxnSpPr>
            <a:endCxn id="284" idx="1"/>
          </p:cNvCxnSpPr>
          <p:nvPr/>
        </p:nvCxnSpPr>
        <p:spPr>
          <a:xfrm flipV="1">
            <a:off x="9799819" y="5445464"/>
            <a:ext cx="498366" cy="35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6D03B92-8F03-4493-9BBC-AD6B4A9071E8}"/>
              </a:ext>
            </a:extLst>
          </p:cNvPr>
          <p:cNvCxnSpPr>
            <a:cxnSpLocks/>
          </p:cNvCxnSpPr>
          <p:nvPr/>
        </p:nvCxnSpPr>
        <p:spPr>
          <a:xfrm flipV="1">
            <a:off x="9826668" y="5695411"/>
            <a:ext cx="593010" cy="9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05F00B03-D122-4193-9891-8623B0EDF864}"/>
              </a:ext>
            </a:extLst>
          </p:cNvPr>
          <p:cNvCxnSpPr/>
          <p:nvPr/>
        </p:nvCxnSpPr>
        <p:spPr>
          <a:xfrm flipV="1">
            <a:off x="8946060" y="5903982"/>
            <a:ext cx="318520" cy="14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077B042-72AB-4848-ABF8-F018B839989C}"/>
              </a:ext>
            </a:extLst>
          </p:cNvPr>
          <p:cNvCxnSpPr/>
          <p:nvPr/>
        </p:nvCxnSpPr>
        <p:spPr>
          <a:xfrm>
            <a:off x="8946060" y="6048850"/>
            <a:ext cx="413517" cy="4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AB2403D-33E4-4F90-8324-AC42F0494A86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9932664" y="6047604"/>
            <a:ext cx="259190" cy="1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A2F4E01-5930-4EBA-B641-89DC803CB6BD}"/>
              </a:ext>
            </a:extLst>
          </p:cNvPr>
          <p:cNvCxnSpPr/>
          <p:nvPr/>
        </p:nvCxnSpPr>
        <p:spPr>
          <a:xfrm>
            <a:off x="9963895" y="6200358"/>
            <a:ext cx="522867" cy="7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E97ECF5-48C1-41DF-8D94-E756532803ED}"/>
              </a:ext>
            </a:extLst>
          </p:cNvPr>
          <p:cNvCxnSpPr>
            <a:cxnSpLocks/>
          </p:cNvCxnSpPr>
          <p:nvPr/>
        </p:nvCxnSpPr>
        <p:spPr>
          <a:xfrm>
            <a:off x="6043284" y="3100828"/>
            <a:ext cx="207920" cy="10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799C6062-16BC-4902-B83C-55E9C68657FE}"/>
              </a:ext>
            </a:extLst>
          </p:cNvPr>
          <p:cNvCxnSpPr>
            <a:endCxn id="228" idx="1"/>
          </p:cNvCxnSpPr>
          <p:nvPr/>
        </p:nvCxnSpPr>
        <p:spPr>
          <a:xfrm flipV="1">
            <a:off x="6053235" y="2987821"/>
            <a:ext cx="361266" cy="11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59484876-0626-44CA-970F-6B441D70904C}"/>
              </a:ext>
            </a:extLst>
          </p:cNvPr>
          <p:cNvCxnSpPr>
            <a:cxnSpLocks/>
          </p:cNvCxnSpPr>
          <p:nvPr/>
        </p:nvCxnSpPr>
        <p:spPr>
          <a:xfrm flipV="1">
            <a:off x="7515318" y="2803956"/>
            <a:ext cx="293044" cy="1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019C0C4-CF1E-46F3-A73D-FB4491F2A667}"/>
              </a:ext>
            </a:extLst>
          </p:cNvPr>
          <p:cNvCxnSpPr/>
          <p:nvPr/>
        </p:nvCxnSpPr>
        <p:spPr>
          <a:xfrm>
            <a:off x="7527313" y="2978701"/>
            <a:ext cx="281049" cy="12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CACD5C51-EC9A-4CF8-B3DB-E48F7C006741}"/>
              </a:ext>
            </a:extLst>
          </p:cNvPr>
          <p:cNvCxnSpPr/>
          <p:nvPr/>
        </p:nvCxnSpPr>
        <p:spPr>
          <a:xfrm flipV="1">
            <a:off x="4635781" y="5005271"/>
            <a:ext cx="341736" cy="1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7BD932AB-4160-42A2-8C4A-7F9F241FC94D}"/>
              </a:ext>
            </a:extLst>
          </p:cNvPr>
          <p:cNvCxnSpPr/>
          <p:nvPr/>
        </p:nvCxnSpPr>
        <p:spPr>
          <a:xfrm>
            <a:off x="4648943" y="5148962"/>
            <a:ext cx="61560" cy="13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8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091D8-9BC5-4E6D-B280-118EA97C9A9D}"/>
              </a:ext>
            </a:extLst>
          </p:cNvPr>
          <p:cNvSpPr txBox="1"/>
          <p:nvPr/>
        </p:nvSpPr>
        <p:spPr>
          <a:xfrm>
            <a:off x="12527" y="3644954"/>
            <a:ext cx="75972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FC3E2-CCC6-4916-B851-3A938FC24138}"/>
              </a:ext>
            </a:extLst>
          </p:cNvPr>
          <p:cNvSpPr txBox="1"/>
          <p:nvPr/>
        </p:nvSpPr>
        <p:spPr>
          <a:xfrm>
            <a:off x="282622" y="3278959"/>
            <a:ext cx="11649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&lt;21.5: Episodes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947E2-02B3-4269-A121-F73A32505AE0}"/>
              </a:ext>
            </a:extLst>
          </p:cNvPr>
          <p:cNvSpPr txBox="1"/>
          <p:nvPr/>
        </p:nvSpPr>
        <p:spPr>
          <a:xfrm>
            <a:off x="282622" y="3967839"/>
            <a:ext cx="1139217" cy="276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&gt;=21.5: G=Kids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ADDD-000D-40DD-A08A-C3B08F613C6C}"/>
              </a:ext>
            </a:extLst>
          </p:cNvPr>
          <p:cNvSpPr txBox="1"/>
          <p:nvPr/>
        </p:nvSpPr>
        <p:spPr>
          <a:xfrm>
            <a:off x="0" y="27563"/>
            <a:ext cx="1903955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 = Genre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 =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 = Licensor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 = Producer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 = Source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 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F15A3-5AA9-42B5-9407-0E1A81CCC249}"/>
              </a:ext>
            </a:extLst>
          </p:cNvPr>
          <p:cNvSpPr txBox="1"/>
          <p:nvPr/>
        </p:nvSpPr>
        <p:spPr>
          <a:xfrm>
            <a:off x="871341" y="2932439"/>
            <a:ext cx="136533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&gt;=8.5: SM=Manga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42AA5-0B39-4355-8B61-C80CF45DFC35}"/>
              </a:ext>
            </a:extLst>
          </p:cNvPr>
          <p:cNvSpPr txBox="1"/>
          <p:nvPr/>
        </p:nvSpPr>
        <p:spPr>
          <a:xfrm>
            <a:off x="1594674" y="3296639"/>
            <a:ext cx="1284945" cy="2765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&lt;8.5: Score=5.22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0E08A-94D0-4BAF-BA91-7A8B577D6DD6}"/>
              </a:ext>
            </a:extLst>
          </p:cNvPr>
          <p:cNvSpPr txBox="1"/>
          <p:nvPr/>
        </p:nvSpPr>
        <p:spPr>
          <a:xfrm>
            <a:off x="1815198" y="2516320"/>
            <a:ext cx="11649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E8F15-95B0-4BAF-BB8F-6E7C63DC9103}"/>
              </a:ext>
            </a:extLst>
          </p:cNvPr>
          <p:cNvSpPr txBox="1"/>
          <p:nvPr/>
        </p:nvSpPr>
        <p:spPr>
          <a:xfrm>
            <a:off x="2415404" y="2929140"/>
            <a:ext cx="1111955" cy="2765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6.52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0BACA-B4F3-479D-88C9-CAA1CD8D2319}"/>
              </a:ext>
            </a:extLst>
          </p:cNvPr>
          <p:cNvSpPr txBox="1"/>
          <p:nvPr/>
        </p:nvSpPr>
        <p:spPr>
          <a:xfrm>
            <a:off x="2135850" y="1674296"/>
            <a:ext cx="1002859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&lt;13.5: SM= </a:t>
            </a:r>
          </a:p>
          <a:p>
            <a:r>
              <a:rPr lang="en-US" sz="1200" dirty="0"/>
              <a:t>Picture Book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4232D-2A91-4EB1-835F-B6A528D17BA8}"/>
              </a:ext>
            </a:extLst>
          </p:cNvPr>
          <p:cNvSpPr txBox="1"/>
          <p:nvPr/>
        </p:nvSpPr>
        <p:spPr>
          <a:xfrm>
            <a:off x="3215453" y="2382351"/>
            <a:ext cx="135184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&gt;=13.5: Episodes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AAD57-C04F-4456-842E-32C693877FF7}"/>
              </a:ext>
            </a:extLst>
          </p:cNvPr>
          <p:cNvSpPr txBox="1"/>
          <p:nvPr/>
        </p:nvSpPr>
        <p:spPr>
          <a:xfrm>
            <a:off x="3230935" y="706474"/>
            <a:ext cx="9482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</a:p>
          <a:p>
            <a:r>
              <a:rPr lang="en-US" sz="1200" dirty="0" err="1"/>
              <a:t>Shizouka</a:t>
            </a:r>
            <a:r>
              <a:rPr lang="en-US" sz="1200" dirty="0"/>
              <a:t> 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2242D-DDEE-4CBB-8486-48C47C2225F0}"/>
              </a:ext>
            </a:extLst>
          </p:cNvPr>
          <p:cNvSpPr txBox="1"/>
          <p:nvPr/>
        </p:nvSpPr>
        <p:spPr>
          <a:xfrm>
            <a:off x="2820908" y="1241673"/>
            <a:ext cx="7141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S=DLE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75FF3-ACDB-48E1-ABA1-96DFACE69623}"/>
              </a:ext>
            </a:extLst>
          </p:cNvPr>
          <p:cNvSpPr txBox="1"/>
          <p:nvPr/>
        </p:nvSpPr>
        <p:spPr>
          <a:xfrm>
            <a:off x="3741122" y="1166000"/>
            <a:ext cx="789698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</a:t>
            </a:r>
          </a:p>
          <a:p>
            <a:r>
              <a:rPr lang="en-US" sz="1200" dirty="0" err="1"/>
              <a:t>Shounen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FEBDD-6BDF-4200-A57F-7DC961B10856}"/>
              </a:ext>
            </a:extLst>
          </p:cNvPr>
          <p:cNvSpPr txBox="1"/>
          <p:nvPr/>
        </p:nvSpPr>
        <p:spPr>
          <a:xfrm>
            <a:off x="4751019" y="1392436"/>
            <a:ext cx="9508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F:Score= 5.9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CFFCB-0CE1-4331-B6C3-99ADB95A10EB}"/>
              </a:ext>
            </a:extLst>
          </p:cNvPr>
          <p:cNvSpPr txBox="1"/>
          <p:nvPr/>
        </p:nvSpPr>
        <p:spPr>
          <a:xfrm>
            <a:off x="3301395" y="1821039"/>
            <a:ext cx="91303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Duration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92552-5FDD-4E1E-808E-0EC7D6456BCD}"/>
              </a:ext>
            </a:extLst>
          </p:cNvPr>
          <p:cNvSpPr txBox="1"/>
          <p:nvPr/>
        </p:nvSpPr>
        <p:spPr>
          <a:xfrm>
            <a:off x="4751019" y="1116321"/>
            <a:ext cx="11649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Episodes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6C3E8-3D57-4155-B143-A933ED092E8D}"/>
              </a:ext>
            </a:extLst>
          </p:cNvPr>
          <p:cNvSpPr txBox="1"/>
          <p:nvPr/>
        </p:nvSpPr>
        <p:spPr>
          <a:xfrm>
            <a:off x="5797284" y="655737"/>
            <a:ext cx="116492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&lt;28: Premiered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E740E-A1EE-4E38-AD7C-0FA584135AE2}"/>
              </a:ext>
            </a:extLst>
          </p:cNvPr>
          <p:cNvSpPr txBox="1"/>
          <p:nvPr/>
        </p:nvSpPr>
        <p:spPr>
          <a:xfrm>
            <a:off x="6063512" y="932737"/>
            <a:ext cx="133999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&gt;=28: Score= 6.46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A0E0E-805F-4154-816F-A293C7B0AE80}"/>
              </a:ext>
            </a:extLst>
          </p:cNvPr>
          <p:cNvSpPr txBox="1"/>
          <p:nvPr/>
        </p:nvSpPr>
        <p:spPr>
          <a:xfrm>
            <a:off x="6813849" y="40191"/>
            <a:ext cx="105635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Score=6.93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820A9D-1884-4F87-8E7C-3BCED93F62BF}"/>
              </a:ext>
            </a:extLst>
          </p:cNvPr>
          <p:cNvSpPr txBox="1"/>
          <p:nvPr/>
        </p:nvSpPr>
        <p:spPr>
          <a:xfrm>
            <a:off x="7033442" y="367217"/>
            <a:ext cx="105635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Score=7.59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8F73F6-53A3-4108-B881-D87C03E1A9F5}"/>
              </a:ext>
            </a:extLst>
          </p:cNvPr>
          <p:cNvCxnSpPr>
            <a:cxnSpLocks/>
          </p:cNvCxnSpPr>
          <p:nvPr/>
        </p:nvCxnSpPr>
        <p:spPr>
          <a:xfrm flipV="1">
            <a:off x="802412" y="3600185"/>
            <a:ext cx="260057" cy="195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755A90-70F7-4024-8582-5FC8A7D8F63E}"/>
              </a:ext>
            </a:extLst>
          </p:cNvPr>
          <p:cNvCxnSpPr>
            <a:cxnSpLocks/>
          </p:cNvCxnSpPr>
          <p:nvPr/>
        </p:nvCxnSpPr>
        <p:spPr>
          <a:xfrm>
            <a:off x="804403" y="3794515"/>
            <a:ext cx="295148" cy="18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E04288-7978-41C0-A1AE-2B78B361C2B7}"/>
              </a:ext>
            </a:extLst>
          </p:cNvPr>
          <p:cNvCxnSpPr/>
          <p:nvPr/>
        </p:nvCxnSpPr>
        <p:spPr>
          <a:xfrm flipV="1">
            <a:off x="1452961" y="3211727"/>
            <a:ext cx="153837" cy="161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5634CA-B63B-4A79-A819-950AAEB5094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47542" y="3429000"/>
            <a:ext cx="147132" cy="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6B6F3F-2159-4AA6-9C65-7652D10B1B2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40644" y="2793319"/>
            <a:ext cx="157014" cy="23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449334-B79A-46D2-811C-47495A500A4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6679" y="3022537"/>
            <a:ext cx="178725" cy="44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D48631-A0CC-49A2-BD28-C7410455B4AB}"/>
              </a:ext>
            </a:extLst>
          </p:cNvPr>
          <p:cNvCxnSpPr>
            <a:cxnSpLocks/>
          </p:cNvCxnSpPr>
          <p:nvPr/>
        </p:nvCxnSpPr>
        <p:spPr>
          <a:xfrm flipV="1">
            <a:off x="2693440" y="2135961"/>
            <a:ext cx="212627" cy="359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FFD513E-96B4-45EA-A8A0-E3CE3D9B6B5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964696" y="2520851"/>
            <a:ext cx="250757" cy="6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B130BF-5D5E-46D3-978E-A024D822751C}"/>
              </a:ext>
            </a:extLst>
          </p:cNvPr>
          <p:cNvCxnSpPr>
            <a:cxnSpLocks/>
          </p:cNvCxnSpPr>
          <p:nvPr/>
        </p:nvCxnSpPr>
        <p:spPr>
          <a:xfrm flipV="1">
            <a:off x="2971381" y="1532576"/>
            <a:ext cx="118693" cy="152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A0F2DB-B08F-4267-8DCC-6507FD089E9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154891" y="1959539"/>
            <a:ext cx="146504" cy="32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58FD81-E9D8-484C-9B5A-CCB46C38BA2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522972" y="1339870"/>
            <a:ext cx="218150" cy="5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1D1AEA-EA1F-4861-9575-53E8184AE5C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955896" y="937307"/>
            <a:ext cx="275039" cy="298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5A4EB9-BC56-45F6-B5BE-41156A2FF73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47837" y="1254821"/>
            <a:ext cx="203182" cy="31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2C34B65-2B91-422F-91CA-75876281D16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47837" y="1530936"/>
            <a:ext cx="203182" cy="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186597-1884-4BED-8F0D-756862CC231F}"/>
              </a:ext>
            </a:extLst>
          </p:cNvPr>
          <p:cNvCxnSpPr>
            <a:cxnSpLocks/>
          </p:cNvCxnSpPr>
          <p:nvPr/>
        </p:nvCxnSpPr>
        <p:spPr>
          <a:xfrm flipV="1">
            <a:off x="5688754" y="925447"/>
            <a:ext cx="184124" cy="1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7248675-C493-4A9E-B65E-889F8242621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913933" y="1071237"/>
            <a:ext cx="149579" cy="7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D9D1BA-AE50-442B-9979-695CCA95CCE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75110" y="178691"/>
            <a:ext cx="238739" cy="475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3CAEFB-26D8-4F08-A554-E4D3FF612E1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575110" y="505717"/>
            <a:ext cx="458332" cy="128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A15B21-F548-4CF3-9EEA-964CA9A3E9AD}"/>
              </a:ext>
            </a:extLst>
          </p:cNvPr>
          <p:cNvSpPr txBox="1"/>
          <p:nvPr/>
        </p:nvSpPr>
        <p:spPr>
          <a:xfrm>
            <a:off x="3504762" y="369173"/>
            <a:ext cx="93486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E9D65C-7A1A-4774-864E-F096701EEB05}"/>
              </a:ext>
            </a:extLst>
          </p:cNvPr>
          <p:cNvSpPr txBox="1"/>
          <p:nvPr/>
        </p:nvSpPr>
        <p:spPr>
          <a:xfrm>
            <a:off x="4320904" y="680029"/>
            <a:ext cx="103508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Score=4.04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F30508-9AC0-496F-8116-941A9F1F4231}"/>
              </a:ext>
            </a:extLst>
          </p:cNvPr>
          <p:cNvSpPr txBox="1"/>
          <p:nvPr/>
        </p:nvSpPr>
        <p:spPr>
          <a:xfrm>
            <a:off x="4607841" y="106022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&lt;2.5: Score = 4.89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06EA5C-48F0-4D0E-ABFB-5B6150E7F38E}"/>
              </a:ext>
            </a:extLst>
          </p:cNvPr>
          <p:cNvSpPr txBox="1"/>
          <p:nvPr/>
        </p:nvSpPr>
        <p:spPr>
          <a:xfrm>
            <a:off x="4620286" y="391043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 2.5: Score=5.91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2FE20E3-7412-4395-9DD7-CB0C74DE712F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3412282" y="507673"/>
            <a:ext cx="92480" cy="18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D1A0D90-85B6-4F87-9F12-E593FF1F49D6}"/>
              </a:ext>
            </a:extLst>
          </p:cNvPr>
          <p:cNvCxnSpPr>
            <a:cxnSpLocks/>
          </p:cNvCxnSpPr>
          <p:nvPr/>
        </p:nvCxnSpPr>
        <p:spPr>
          <a:xfrm flipV="1">
            <a:off x="4166057" y="748040"/>
            <a:ext cx="156354" cy="95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8ED38E7-299B-4DA8-A3AE-F685D1D8F0E8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4302995" y="244522"/>
            <a:ext cx="304846" cy="12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B2EBB9-AC3A-4988-AAB3-11D588C601F7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434411" y="497244"/>
            <a:ext cx="185875" cy="3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3DC0A2F-C60F-49E2-9214-F366101E7366}"/>
              </a:ext>
            </a:extLst>
          </p:cNvPr>
          <p:cNvSpPr txBox="1"/>
          <p:nvPr/>
        </p:nvSpPr>
        <p:spPr>
          <a:xfrm>
            <a:off x="4362932" y="1677489"/>
            <a:ext cx="130103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&gt;=7.5: Score=4.38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49BA2F-9DBF-43C7-B211-5171D3B7BCB6}"/>
              </a:ext>
            </a:extLst>
          </p:cNvPr>
          <p:cNvSpPr txBox="1"/>
          <p:nvPr/>
        </p:nvSpPr>
        <p:spPr>
          <a:xfrm>
            <a:off x="4364158" y="1968550"/>
            <a:ext cx="114269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&lt;7.5: Episodes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D48853-7F4B-4E88-A916-3937E1D27915}"/>
              </a:ext>
            </a:extLst>
          </p:cNvPr>
          <p:cNvSpPr txBox="1"/>
          <p:nvPr/>
        </p:nvSpPr>
        <p:spPr>
          <a:xfrm>
            <a:off x="5867149" y="1670859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&lt;12.5: Score=6.62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E44485-D572-4809-B11F-658CF44A7E5E}"/>
              </a:ext>
            </a:extLst>
          </p:cNvPr>
          <p:cNvSpPr txBox="1"/>
          <p:nvPr/>
        </p:nvSpPr>
        <p:spPr>
          <a:xfrm>
            <a:off x="5900928" y="1953606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&gt;-12.5: Score=5.63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26A5086-3206-4B5A-B506-2EC7B842E023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4190436" y="1815989"/>
            <a:ext cx="172496" cy="10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D11601E-2217-48FA-B4D4-208918412180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4180621" y="1934234"/>
            <a:ext cx="183537" cy="17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7CDCD7-263B-4DA9-BFC4-0E0D948FEC79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498390" y="2092106"/>
            <a:ext cx="402538" cy="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EC78F8-E9A2-444E-B056-149DB7DA7466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5545771" y="1809359"/>
            <a:ext cx="321378" cy="30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EBC7CD5-2EC6-4565-9FCD-F32BA90D004A}"/>
              </a:ext>
            </a:extLst>
          </p:cNvPr>
          <p:cNvSpPr txBox="1"/>
          <p:nvPr/>
        </p:nvSpPr>
        <p:spPr>
          <a:xfrm>
            <a:off x="4745954" y="2273020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&lt;33.5- Score = 6.16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517A10-8988-4C0A-914E-B1172442B6C3}"/>
              </a:ext>
            </a:extLst>
          </p:cNvPr>
          <p:cNvSpPr txBox="1"/>
          <p:nvPr/>
        </p:nvSpPr>
        <p:spPr>
          <a:xfrm>
            <a:off x="4743497" y="2556684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&gt;33.5: Score = 6.62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F7C5862-CE8D-416A-A100-35E33FB09F8E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587100" y="2411520"/>
            <a:ext cx="158854" cy="9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4DB47F1-9918-4653-88F0-144135958A0F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567294" y="2530602"/>
            <a:ext cx="176203" cy="16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9159C26-1C10-4100-AB66-DCC65DE36968}"/>
              </a:ext>
            </a:extLst>
          </p:cNvPr>
          <p:cNvSpPr txBox="1"/>
          <p:nvPr/>
        </p:nvSpPr>
        <p:spPr>
          <a:xfrm>
            <a:off x="1629581" y="3828404"/>
            <a:ext cx="1105099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SM = Manga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4661B3-6745-4FF1-A51B-F313118B3A25}"/>
              </a:ext>
            </a:extLst>
          </p:cNvPr>
          <p:cNvSpPr txBox="1"/>
          <p:nvPr/>
        </p:nvSpPr>
        <p:spPr>
          <a:xfrm>
            <a:off x="1644849" y="4169589"/>
            <a:ext cx="108983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6.23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E9D0D3E-E277-4D4E-93E8-B1BDD34A558D}"/>
              </a:ext>
            </a:extLst>
          </p:cNvPr>
          <p:cNvSpPr txBox="1"/>
          <p:nvPr/>
        </p:nvSpPr>
        <p:spPr>
          <a:xfrm>
            <a:off x="2899349" y="3608405"/>
            <a:ext cx="934166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SM = Light Novel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6EC73F-0680-49D8-A6BB-929832840A22}"/>
              </a:ext>
            </a:extLst>
          </p:cNvPr>
          <p:cNvSpPr txBox="1"/>
          <p:nvPr/>
        </p:nvSpPr>
        <p:spPr>
          <a:xfrm>
            <a:off x="2893221" y="4161905"/>
            <a:ext cx="924823" cy="284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Dentsu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C36749-00A0-44CB-BB95-711CD0A7A1B1}"/>
              </a:ext>
            </a:extLst>
          </p:cNvPr>
          <p:cNvSpPr txBox="1"/>
          <p:nvPr/>
        </p:nvSpPr>
        <p:spPr>
          <a:xfrm>
            <a:off x="3827198" y="3286440"/>
            <a:ext cx="94842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G=Drama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644FC67-DD40-400C-84ED-5C61513F9595}"/>
              </a:ext>
            </a:extLst>
          </p:cNvPr>
          <p:cNvSpPr txBox="1"/>
          <p:nvPr/>
        </p:nvSpPr>
        <p:spPr>
          <a:xfrm>
            <a:off x="4882459" y="3240184"/>
            <a:ext cx="108713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64EA9E-B8DE-4CE8-8BC4-D7D6CCB907A6}"/>
              </a:ext>
            </a:extLst>
          </p:cNvPr>
          <p:cNvSpPr txBox="1"/>
          <p:nvPr/>
        </p:nvSpPr>
        <p:spPr>
          <a:xfrm>
            <a:off x="4873601" y="2970824"/>
            <a:ext cx="8913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54161DA-235E-49D7-8940-7223356B74E3}"/>
              </a:ext>
            </a:extLst>
          </p:cNvPr>
          <p:cNvSpPr txBox="1"/>
          <p:nvPr/>
        </p:nvSpPr>
        <p:spPr>
          <a:xfrm>
            <a:off x="4044122" y="3744623"/>
            <a:ext cx="94549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Rated 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34CD19-FAE9-4410-A5CD-DBCDB0F2A589}"/>
              </a:ext>
            </a:extLst>
          </p:cNvPr>
          <p:cNvSpPr txBox="1"/>
          <p:nvPr/>
        </p:nvSpPr>
        <p:spPr>
          <a:xfrm>
            <a:off x="6001430" y="2844544"/>
            <a:ext cx="110920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&lt;29: P=</a:t>
            </a:r>
            <a:r>
              <a:rPr lang="en-US" sz="1200" dirty="0" err="1"/>
              <a:t>Aniplex</a:t>
            </a:r>
            <a:endParaRPr 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9AE03B-0325-49E2-8306-4DF976B70F84}"/>
              </a:ext>
            </a:extLst>
          </p:cNvPr>
          <p:cNvSpPr txBox="1"/>
          <p:nvPr/>
        </p:nvSpPr>
        <p:spPr>
          <a:xfrm>
            <a:off x="6035526" y="3150120"/>
            <a:ext cx="118534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&gt;=29: P=Genco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DF0A218-8564-4723-BD10-2A5CDAE2EA46}"/>
              </a:ext>
            </a:extLst>
          </p:cNvPr>
          <p:cNvSpPr txBox="1"/>
          <p:nvPr/>
        </p:nvSpPr>
        <p:spPr>
          <a:xfrm>
            <a:off x="6865512" y="2472857"/>
            <a:ext cx="98003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SM=Novel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1BD87A5-99B6-44B5-BD6F-E4EB27517DF4}"/>
              </a:ext>
            </a:extLst>
          </p:cNvPr>
          <p:cNvSpPr txBox="1"/>
          <p:nvPr/>
        </p:nvSpPr>
        <p:spPr>
          <a:xfrm>
            <a:off x="7166499" y="2745251"/>
            <a:ext cx="107247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S=</a:t>
            </a:r>
            <a:r>
              <a:rPr lang="en-US" sz="1200" dirty="0" err="1"/>
              <a:t>Ufotable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509A44-3E86-404A-900A-2BDD0659F045}"/>
              </a:ext>
            </a:extLst>
          </p:cNvPr>
          <p:cNvSpPr txBox="1"/>
          <p:nvPr/>
        </p:nvSpPr>
        <p:spPr>
          <a:xfrm>
            <a:off x="8008863" y="2214132"/>
            <a:ext cx="102316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26AA33-3947-4B80-8038-C8B71673F353}"/>
              </a:ext>
            </a:extLst>
          </p:cNvPr>
          <p:cNvSpPr txBox="1"/>
          <p:nvPr/>
        </p:nvSpPr>
        <p:spPr>
          <a:xfrm>
            <a:off x="7541025" y="1970275"/>
            <a:ext cx="119948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G=Slice of Life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C527266-5691-4C73-97E1-E2CA44DDDD2E}"/>
              </a:ext>
            </a:extLst>
          </p:cNvPr>
          <p:cNvSpPr txBox="1"/>
          <p:nvPr/>
        </p:nvSpPr>
        <p:spPr>
          <a:xfrm>
            <a:off x="7654884" y="1292429"/>
            <a:ext cx="119948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L=</a:t>
            </a:r>
            <a:r>
              <a:rPr lang="en-US" sz="1200" dirty="0" err="1"/>
              <a:t>Funimation</a:t>
            </a:r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28DCA8-4E27-4FAE-8BFF-BAB1AEE364F1}"/>
              </a:ext>
            </a:extLst>
          </p:cNvPr>
          <p:cNvSpPr txBox="1"/>
          <p:nvPr/>
        </p:nvSpPr>
        <p:spPr>
          <a:xfrm>
            <a:off x="8261678" y="1576095"/>
            <a:ext cx="102222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Score=7.24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10B124D-0024-45D2-8831-11C29E85099E}"/>
              </a:ext>
            </a:extLst>
          </p:cNvPr>
          <p:cNvSpPr txBox="1"/>
          <p:nvPr/>
        </p:nvSpPr>
        <p:spPr>
          <a:xfrm>
            <a:off x="8090602" y="778869"/>
            <a:ext cx="1140399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SM=Original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3C208C4-B98B-42D1-95C5-CEAF32ADD34C}"/>
              </a:ext>
            </a:extLst>
          </p:cNvPr>
          <p:cNvSpPr txBox="1"/>
          <p:nvPr/>
        </p:nvSpPr>
        <p:spPr>
          <a:xfrm>
            <a:off x="9588550" y="569030"/>
            <a:ext cx="95852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G.Cmay</a:t>
            </a:r>
            <a:r>
              <a:rPr lang="en-US" sz="1200" dirty="0"/>
              <a:t> Animation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655F3E2-BD4E-4DD7-9ECB-26DD3A93C5B8}"/>
              </a:ext>
            </a:extLst>
          </p:cNvPr>
          <p:cNvSpPr txBox="1"/>
          <p:nvPr/>
        </p:nvSpPr>
        <p:spPr>
          <a:xfrm>
            <a:off x="8552943" y="252543"/>
            <a:ext cx="111923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 = 6.61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518AC2E-F265-4D3F-914C-1A1A5DF8E57E}"/>
              </a:ext>
            </a:extLst>
          </p:cNvPr>
          <p:cNvSpPr txBox="1"/>
          <p:nvPr/>
        </p:nvSpPr>
        <p:spPr>
          <a:xfrm>
            <a:off x="9069922" y="1155684"/>
            <a:ext cx="101756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Score=7.06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3BBBE6-0FFB-439D-AA2E-2B432FE7DC60}"/>
              </a:ext>
            </a:extLst>
          </p:cNvPr>
          <p:cNvSpPr txBox="1"/>
          <p:nvPr/>
        </p:nvSpPr>
        <p:spPr>
          <a:xfrm>
            <a:off x="10667947" y="111238"/>
            <a:ext cx="110331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 = 6.89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5B07F50-7630-4FAB-8C42-9554D3CAEB01}"/>
              </a:ext>
            </a:extLst>
          </p:cNvPr>
          <p:cNvSpPr txBox="1"/>
          <p:nvPr/>
        </p:nvSpPr>
        <p:spPr>
          <a:xfrm>
            <a:off x="10826548" y="656241"/>
            <a:ext cx="119271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5.45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2FF89D3-21D2-4747-A7BF-856E0E08E6E3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1429214" y="3966904"/>
            <a:ext cx="200367" cy="121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19F820-FF25-4568-BFEB-89AD45976991}"/>
              </a:ext>
            </a:extLst>
          </p:cNvPr>
          <p:cNvCxnSpPr>
            <a:cxnSpLocks/>
          </p:cNvCxnSpPr>
          <p:nvPr/>
        </p:nvCxnSpPr>
        <p:spPr>
          <a:xfrm>
            <a:off x="1403495" y="4114378"/>
            <a:ext cx="223248" cy="12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0970A7C-EDEC-473C-AD74-CB38970A4F7A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728415" y="3839238"/>
            <a:ext cx="170934" cy="116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BA0A344-DC3B-4915-8EE1-1E0A81A42AF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2728415" y="3953687"/>
            <a:ext cx="164806" cy="35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D51C20E-25BE-43B7-BAA4-E0A48BEF7BBF}"/>
              </a:ext>
            </a:extLst>
          </p:cNvPr>
          <p:cNvCxnSpPr>
            <a:cxnSpLocks/>
          </p:cNvCxnSpPr>
          <p:nvPr/>
        </p:nvCxnSpPr>
        <p:spPr>
          <a:xfrm flipV="1">
            <a:off x="3827198" y="3587409"/>
            <a:ext cx="221309" cy="13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746FAF0-C032-4CA4-8E6C-42F81B4E52D9}"/>
              </a:ext>
            </a:extLst>
          </p:cNvPr>
          <p:cNvCxnSpPr>
            <a:cxnSpLocks/>
          </p:cNvCxnSpPr>
          <p:nvPr/>
        </p:nvCxnSpPr>
        <p:spPr>
          <a:xfrm>
            <a:off x="3827198" y="3790178"/>
            <a:ext cx="247659" cy="71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C1404F-31CD-4DAE-8707-33FF3D4C3E6B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4301412" y="3286440"/>
            <a:ext cx="591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D90EE37-6A77-4D6F-9B24-47438651E8FA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301412" y="3137970"/>
            <a:ext cx="569309" cy="14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6606113-3403-42FF-BEEC-8C9C104C1ED3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5764590" y="3188561"/>
            <a:ext cx="270936" cy="10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D7F58AC-4B26-4200-BD15-A338109E305C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5758934" y="2983044"/>
            <a:ext cx="242496" cy="22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8487B72-DB28-4C39-9261-866B74F4925F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6556034" y="2830650"/>
            <a:ext cx="591468" cy="1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5DBB8AF-FC32-4C37-B8B9-8A4EEC3CD64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6556034" y="2647588"/>
            <a:ext cx="319518" cy="196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D70A331-CDB8-4CBC-8AD7-A2A7C72177FD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7598590" y="2352632"/>
            <a:ext cx="410273" cy="114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27BC7B2-D8C1-42DE-9910-EB7E281F0515}"/>
              </a:ext>
            </a:extLst>
          </p:cNvPr>
          <p:cNvCxnSpPr>
            <a:cxnSpLocks/>
          </p:cNvCxnSpPr>
          <p:nvPr/>
        </p:nvCxnSpPr>
        <p:spPr>
          <a:xfrm flipV="1">
            <a:off x="7618997" y="2253084"/>
            <a:ext cx="33461" cy="212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9F93DFB-91E8-479D-8305-AF9D58CFC9D7}"/>
              </a:ext>
            </a:extLst>
          </p:cNvPr>
          <p:cNvCxnSpPr>
            <a:cxnSpLocks/>
          </p:cNvCxnSpPr>
          <p:nvPr/>
        </p:nvCxnSpPr>
        <p:spPr>
          <a:xfrm flipV="1">
            <a:off x="8229416" y="1853094"/>
            <a:ext cx="119898" cy="9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59B989-7A4F-4916-B1F3-CC2B2BDB6835}"/>
              </a:ext>
            </a:extLst>
          </p:cNvPr>
          <p:cNvCxnSpPr>
            <a:cxnSpLocks/>
          </p:cNvCxnSpPr>
          <p:nvPr/>
        </p:nvCxnSpPr>
        <p:spPr>
          <a:xfrm flipV="1">
            <a:off x="7765627" y="1590224"/>
            <a:ext cx="9471" cy="35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6D6BD7-B303-496F-BDB3-4A437F508123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8871612" y="1294184"/>
            <a:ext cx="198310" cy="4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630475E-9801-4E4B-AEB4-1B38B1749EFC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644084" y="1055868"/>
            <a:ext cx="16718" cy="223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EB91F05-CDF2-42A0-86FE-6C40BD32BBB6}"/>
              </a:ext>
            </a:extLst>
          </p:cNvPr>
          <p:cNvCxnSpPr>
            <a:cxnSpLocks/>
            <a:stCxn id="152" idx="3"/>
            <a:endCxn id="153" idx="1"/>
          </p:cNvCxnSpPr>
          <p:nvPr/>
        </p:nvCxnSpPr>
        <p:spPr>
          <a:xfrm flipV="1">
            <a:off x="9231001" y="799863"/>
            <a:ext cx="357549" cy="117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42B3EB1-748B-4750-A162-C8503D4956B3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9067687" y="529542"/>
            <a:ext cx="44874" cy="237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34581FB-6572-49B2-9CCA-53AC7008DE7F}"/>
              </a:ext>
            </a:extLst>
          </p:cNvPr>
          <p:cNvCxnSpPr>
            <a:cxnSpLocks/>
          </p:cNvCxnSpPr>
          <p:nvPr/>
        </p:nvCxnSpPr>
        <p:spPr>
          <a:xfrm flipV="1">
            <a:off x="10536654" y="399193"/>
            <a:ext cx="408893" cy="37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6F5EE6F-24BC-42FB-8F14-16DD046E6677}"/>
              </a:ext>
            </a:extLst>
          </p:cNvPr>
          <p:cNvCxnSpPr>
            <a:cxnSpLocks/>
            <a:stCxn id="153" idx="3"/>
            <a:endCxn id="157" idx="1"/>
          </p:cNvCxnSpPr>
          <p:nvPr/>
        </p:nvCxnSpPr>
        <p:spPr>
          <a:xfrm flipV="1">
            <a:off x="10547073" y="794741"/>
            <a:ext cx="279475" cy="5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6BDED9-D263-46CC-A88E-67A70C84725B}"/>
              </a:ext>
            </a:extLst>
          </p:cNvPr>
          <p:cNvSpPr txBox="1"/>
          <p:nvPr/>
        </p:nvSpPr>
        <p:spPr>
          <a:xfrm>
            <a:off x="8395061" y="2608581"/>
            <a:ext cx="120543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L=</a:t>
            </a:r>
            <a:r>
              <a:rPr lang="en-US" sz="1200" dirty="0" err="1"/>
              <a:t>Funimation</a:t>
            </a:r>
            <a:endParaRPr lang="en-US" sz="12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D445365-7487-444C-B54B-5A4F9CCFA7C0}"/>
              </a:ext>
            </a:extLst>
          </p:cNvPr>
          <p:cNvSpPr txBox="1"/>
          <p:nvPr/>
        </p:nvSpPr>
        <p:spPr>
          <a:xfrm>
            <a:off x="8415082" y="2895530"/>
            <a:ext cx="1026938" cy="2825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Score=8.13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B6B7F6A-F634-4A6F-A01F-C579EB7BEDDA}"/>
              </a:ext>
            </a:extLst>
          </p:cNvPr>
          <p:cNvSpPr txBox="1"/>
          <p:nvPr/>
        </p:nvSpPr>
        <p:spPr>
          <a:xfrm>
            <a:off x="9173285" y="1950655"/>
            <a:ext cx="10698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SM=4-</a:t>
            </a:r>
          </a:p>
          <a:p>
            <a:r>
              <a:rPr lang="en-US" sz="1200" dirty="0" err="1"/>
              <a:t>Koma</a:t>
            </a:r>
            <a:r>
              <a:rPr lang="en-US" sz="1200" dirty="0"/>
              <a:t> Manga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E95434-95D5-41A7-9B7A-EDCD19225A5C}"/>
              </a:ext>
            </a:extLst>
          </p:cNvPr>
          <p:cNvSpPr txBox="1"/>
          <p:nvPr/>
        </p:nvSpPr>
        <p:spPr>
          <a:xfrm>
            <a:off x="9801891" y="2496651"/>
            <a:ext cx="102465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Premiered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CCE0D00-58CF-4A09-B801-EDB50F552740}"/>
              </a:ext>
            </a:extLst>
          </p:cNvPr>
          <p:cNvSpPr txBox="1"/>
          <p:nvPr/>
        </p:nvSpPr>
        <p:spPr>
          <a:xfrm>
            <a:off x="10635114" y="1683599"/>
            <a:ext cx="113614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 = 7.04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0A91104-BCD8-45CC-A6D3-BC32D9932320}"/>
              </a:ext>
            </a:extLst>
          </p:cNvPr>
          <p:cNvSpPr txBox="1"/>
          <p:nvPr/>
        </p:nvSpPr>
        <p:spPr>
          <a:xfrm>
            <a:off x="10349427" y="1325180"/>
            <a:ext cx="109262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7.77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C2D661C-F536-4459-9B5F-6F37484E50C4}"/>
              </a:ext>
            </a:extLst>
          </p:cNvPr>
          <p:cNvSpPr txBox="1"/>
          <p:nvPr/>
        </p:nvSpPr>
        <p:spPr>
          <a:xfrm>
            <a:off x="10852646" y="2068548"/>
            <a:ext cx="127276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&lt;1.5: Score=8.12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8C75DE7-B34B-4C40-958D-865A8E5FA440}"/>
              </a:ext>
            </a:extLst>
          </p:cNvPr>
          <p:cNvSpPr txBox="1"/>
          <p:nvPr/>
        </p:nvSpPr>
        <p:spPr>
          <a:xfrm>
            <a:off x="11008804" y="2483835"/>
            <a:ext cx="101465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&gt;=1.5: Score=7.66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86756EE-5301-4F24-A871-1FA64EA2D267}"/>
              </a:ext>
            </a:extLst>
          </p:cNvPr>
          <p:cNvCxnSpPr>
            <a:cxnSpLocks/>
            <a:endCxn id="203" idx="1"/>
          </p:cNvCxnSpPr>
          <p:nvPr/>
        </p:nvCxnSpPr>
        <p:spPr>
          <a:xfrm flipV="1">
            <a:off x="8212976" y="2747081"/>
            <a:ext cx="182085" cy="8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9CBE872-C98C-4D89-9B4B-6D78BA3CD462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227846" y="2889575"/>
            <a:ext cx="187236" cy="14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0DABC78-B4F3-4252-877B-4BCFC0BF1E64}"/>
              </a:ext>
            </a:extLst>
          </p:cNvPr>
          <p:cNvCxnSpPr>
            <a:cxnSpLocks/>
          </p:cNvCxnSpPr>
          <p:nvPr/>
        </p:nvCxnSpPr>
        <p:spPr>
          <a:xfrm flipV="1">
            <a:off x="9212827" y="2405912"/>
            <a:ext cx="67397" cy="21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1B73DA5-3891-4687-AA5A-BB93ADC914CE}"/>
              </a:ext>
            </a:extLst>
          </p:cNvPr>
          <p:cNvCxnSpPr>
            <a:cxnSpLocks/>
          </p:cNvCxnSpPr>
          <p:nvPr/>
        </p:nvCxnSpPr>
        <p:spPr>
          <a:xfrm>
            <a:off x="10816546" y="2671502"/>
            <a:ext cx="192258" cy="173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5A8B23E-DA4B-48C6-B234-84E7C1B37378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9853159" y="1822099"/>
            <a:ext cx="781955" cy="14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DB63E83-C5E8-4967-A8CD-99B4404191EB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9872101" y="1463680"/>
            <a:ext cx="477326" cy="482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333E66C-CA07-4659-BC57-2103F9EF4BBF}"/>
              </a:ext>
            </a:extLst>
          </p:cNvPr>
          <p:cNvCxnSpPr>
            <a:cxnSpLocks/>
            <a:endCxn id="206" idx="1"/>
          </p:cNvCxnSpPr>
          <p:nvPr/>
        </p:nvCxnSpPr>
        <p:spPr>
          <a:xfrm flipV="1">
            <a:off x="9600490" y="2635151"/>
            <a:ext cx="201401" cy="17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9FE7ABE-2129-4BD8-A8A0-89BB89CF6AD7}"/>
              </a:ext>
            </a:extLst>
          </p:cNvPr>
          <p:cNvCxnSpPr>
            <a:cxnSpLocks/>
            <a:stCxn id="206" idx="3"/>
          </p:cNvCxnSpPr>
          <p:nvPr/>
        </p:nvCxnSpPr>
        <p:spPr>
          <a:xfrm flipV="1">
            <a:off x="10826549" y="2321457"/>
            <a:ext cx="201400" cy="313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66CB79A-BAEE-4DCA-B75E-2676A3D40E81}"/>
              </a:ext>
            </a:extLst>
          </p:cNvPr>
          <p:cNvSpPr txBox="1"/>
          <p:nvPr/>
        </p:nvSpPr>
        <p:spPr>
          <a:xfrm>
            <a:off x="7467254" y="3195799"/>
            <a:ext cx="1157102" cy="2841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G=Adventure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4F20A31-C204-4D9A-86EA-F6CEEF9CC17C}"/>
              </a:ext>
            </a:extLst>
          </p:cNvPr>
          <p:cNvSpPr txBox="1"/>
          <p:nvPr/>
        </p:nvSpPr>
        <p:spPr>
          <a:xfrm>
            <a:off x="7066332" y="3561849"/>
            <a:ext cx="102346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Score=7.37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6E26084-4E43-48BF-82EA-F428FDC25CF3}"/>
              </a:ext>
            </a:extLst>
          </p:cNvPr>
          <p:cNvSpPr txBox="1"/>
          <p:nvPr/>
        </p:nvSpPr>
        <p:spPr>
          <a:xfrm>
            <a:off x="9090124" y="3248661"/>
            <a:ext cx="113102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Score=5.64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FA208F-178E-452D-ADD2-31B1A25E883B}"/>
              </a:ext>
            </a:extLst>
          </p:cNvPr>
          <p:cNvSpPr txBox="1"/>
          <p:nvPr/>
        </p:nvSpPr>
        <p:spPr>
          <a:xfrm>
            <a:off x="8637689" y="3562497"/>
            <a:ext cx="10771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Score=6.75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DEE767F-19B4-4AEE-9EAD-54389D3E8140}"/>
              </a:ext>
            </a:extLst>
          </p:cNvPr>
          <p:cNvSpPr txBox="1"/>
          <p:nvPr/>
        </p:nvSpPr>
        <p:spPr>
          <a:xfrm>
            <a:off x="5242751" y="3587170"/>
            <a:ext cx="1054513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Score=7.31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8A93EDB-1303-48D3-8E6D-3B0EC814F054}"/>
              </a:ext>
            </a:extLst>
          </p:cNvPr>
          <p:cNvSpPr txBox="1"/>
          <p:nvPr/>
        </p:nvSpPr>
        <p:spPr>
          <a:xfrm>
            <a:off x="5210883" y="3905722"/>
            <a:ext cx="1001539" cy="284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G=Mystery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C40A69A-9F75-4F52-BEF8-E9020D9A6B49}"/>
              </a:ext>
            </a:extLst>
          </p:cNvPr>
          <p:cNvSpPr txBox="1"/>
          <p:nvPr/>
        </p:nvSpPr>
        <p:spPr>
          <a:xfrm>
            <a:off x="6430579" y="3827543"/>
            <a:ext cx="136011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G=Psychological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DA36E1D-AAA1-4FED-A6CE-FAD7D8E6DD14}"/>
              </a:ext>
            </a:extLst>
          </p:cNvPr>
          <p:cNvSpPr txBox="1"/>
          <p:nvPr/>
        </p:nvSpPr>
        <p:spPr>
          <a:xfrm>
            <a:off x="6560741" y="4128296"/>
            <a:ext cx="109171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G=Vampire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78E45E8-8A9A-442B-B621-AE2E5ADE62C5}"/>
              </a:ext>
            </a:extLst>
          </p:cNvPr>
          <p:cNvSpPr txBox="1"/>
          <p:nvPr/>
        </p:nvSpPr>
        <p:spPr>
          <a:xfrm>
            <a:off x="9851938" y="3723672"/>
            <a:ext cx="111188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 = 7.46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3901583-AFD0-496F-BDEB-6B4459DCA23A}"/>
              </a:ext>
            </a:extLst>
          </p:cNvPr>
          <p:cNvSpPr txBox="1"/>
          <p:nvPr/>
        </p:nvSpPr>
        <p:spPr>
          <a:xfrm>
            <a:off x="9872102" y="4038331"/>
            <a:ext cx="1155848" cy="2853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8.44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2E18ACD-7E9D-4B99-813F-2F445EB2457D}"/>
              </a:ext>
            </a:extLst>
          </p:cNvPr>
          <p:cNvSpPr txBox="1"/>
          <p:nvPr/>
        </p:nvSpPr>
        <p:spPr>
          <a:xfrm>
            <a:off x="8145424" y="4090874"/>
            <a:ext cx="115156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 = 8.01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78D1E0B-DD28-4DC4-8F9D-BD5D7C5351B6}"/>
              </a:ext>
            </a:extLst>
          </p:cNvPr>
          <p:cNvSpPr txBox="1"/>
          <p:nvPr/>
        </p:nvSpPr>
        <p:spPr>
          <a:xfrm>
            <a:off x="8108853" y="4403934"/>
            <a:ext cx="117137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8.64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5EBC5F4-71B5-4D5D-A1E3-DB918D44D51B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5007783" y="3725670"/>
            <a:ext cx="234968" cy="12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7365A5E-7850-4980-A753-03672E93D397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5006189" y="3872102"/>
            <a:ext cx="204694" cy="18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6ADB6B0-F874-4C28-9D23-3F348DDC6B4F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6224429" y="3966043"/>
            <a:ext cx="206150" cy="80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F117AB1-D0D4-4E4E-A48D-79BC1490F71D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6212422" y="4048064"/>
            <a:ext cx="340479" cy="18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AA85BAD-25B9-4704-9793-EBCCDE142164}"/>
              </a:ext>
            </a:extLst>
          </p:cNvPr>
          <p:cNvCxnSpPr>
            <a:cxnSpLocks/>
            <a:stCxn id="234" idx="3"/>
            <a:endCxn id="236" idx="1"/>
          </p:cNvCxnSpPr>
          <p:nvPr/>
        </p:nvCxnSpPr>
        <p:spPr>
          <a:xfrm flipV="1">
            <a:off x="7790694" y="3862172"/>
            <a:ext cx="2061244" cy="103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AE6A056-E6C4-4917-B78F-8CA22483C76F}"/>
              </a:ext>
            </a:extLst>
          </p:cNvPr>
          <p:cNvCxnSpPr>
            <a:cxnSpLocks/>
          </p:cNvCxnSpPr>
          <p:nvPr/>
        </p:nvCxnSpPr>
        <p:spPr>
          <a:xfrm>
            <a:off x="7778585" y="3975889"/>
            <a:ext cx="2093516" cy="7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81B4463-9D18-443C-B3E1-2793EFB8EF23}"/>
              </a:ext>
            </a:extLst>
          </p:cNvPr>
          <p:cNvCxnSpPr>
            <a:cxnSpLocks/>
            <a:endCxn id="238" idx="1"/>
          </p:cNvCxnSpPr>
          <p:nvPr/>
        </p:nvCxnSpPr>
        <p:spPr>
          <a:xfrm flipV="1">
            <a:off x="7640273" y="4229374"/>
            <a:ext cx="505151" cy="2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E6CE50B-20AB-488F-8C8A-A1609F238AAA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7640002" y="4265434"/>
            <a:ext cx="468851" cy="27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025B697-9C2B-473A-967B-3629F94EC55F}"/>
              </a:ext>
            </a:extLst>
          </p:cNvPr>
          <p:cNvSpPr txBox="1"/>
          <p:nvPr/>
        </p:nvSpPr>
        <p:spPr>
          <a:xfrm>
            <a:off x="4061223" y="4126934"/>
            <a:ext cx="108713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 = 8.05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E3704C8-96AA-4C60-A7F5-30B8D00181DC}"/>
              </a:ext>
            </a:extLst>
          </p:cNvPr>
          <p:cNvSpPr txBox="1"/>
          <p:nvPr/>
        </p:nvSpPr>
        <p:spPr>
          <a:xfrm>
            <a:off x="4027375" y="4480101"/>
            <a:ext cx="108713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P=</a:t>
            </a:r>
            <a:r>
              <a:rPr lang="en-US" sz="1200" dirty="0" err="1"/>
              <a:t>Shueshia</a:t>
            </a:r>
            <a:endParaRPr lang="en-US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DBF138C-4BA2-4D13-8857-8E7A8C247F24}"/>
              </a:ext>
            </a:extLst>
          </p:cNvPr>
          <p:cNvSpPr txBox="1"/>
          <p:nvPr/>
        </p:nvSpPr>
        <p:spPr>
          <a:xfrm>
            <a:off x="5487973" y="4522448"/>
            <a:ext cx="1087137" cy="277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Score=7.93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6760C89-B92C-442A-B1EE-6F1B38596C9C}"/>
              </a:ext>
            </a:extLst>
          </p:cNvPr>
          <p:cNvSpPr txBox="1"/>
          <p:nvPr/>
        </p:nvSpPr>
        <p:spPr>
          <a:xfrm>
            <a:off x="4090745" y="4971598"/>
            <a:ext cx="945347" cy="2751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G=Drama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F3C46D1-4309-4466-B1C5-446EFE73D997}"/>
              </a:ext>
            </a:extLst>
          </p:cNvPr>
          <p:cNvSpPr txBox="1"/>
          <p:nvPr/>
        </p:nvSpPr>
        <p:spPr>
          <a:xfrm>
            <a:off x="5203031" y="4916658"/>
            <a:ext cx="870955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Rated 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C8DB5B9-31D5-4737-A31B-B6824B0698DB}"/>
              </a:ext>
            </a:extLst>
          </p:cNvPr>
          <p:cNvSpPr txBox="1"/>
          <p:nvPr/>
        </p:nvSpPr>
        <p:spPr>
          <a:xfrm>
            <a:off x="4952342" y="5378756"/>
            <a:ext cx="96159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P=</a:t>
            </a:r>
            <a:r>
              <a:rPr lang="en-US" sz="1200" dirty="0" err="1"/>
              <a:t>Aniplex</a:t>
            </a:r>
            <a:endParaRPr 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328220E-CFB8-49BD-902F-610B322C5D1F}"/>
              </a:ext>
            </a:extLst>
          </p:cNvPr>
          <p:cNvSpPr txBox="1"/>
          <p:nvPr/>
        </p:nvSpPr>
        <p:spPr>
          <a:xfrm>
            <a:off x="6347528" y="4843722"/>
            <a:ext cx="117137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F:L=Funimation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1F4D3BA-5E96-4DD0-91BA-A36B027DCFD0}"/>
              </a:ext>
            </a:extLst>
          </p:cNvPr>
          <p:cNvSpPr txBox="1"/>
          <p:nvPr/>
        </p:nvSpPr>
        <p:spPr>
          <a:xfrm>
            <a:off x="6376568" y="5157897"/>
            <a:ext cx="924216" cy="287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Duration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B5741ED-4E21-4830-8708-5BA8A92F3390}"/>
              </a:ext>
            </a:extLst>
          </p:cNvPr>
          <p:cNvSpPr txBox="1"/>
          <p:nvPr/>
        </p:nvSpPr>
        <p:spPr>
          <a:xfrm>
            <a:off x="7800838" y="5060022"/>
            <a:ext cx="1041252" cy="281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Score=7.44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BFAC7FA-39FF-4A2D-AFB0-D2049EF595D5}"/>
              </a:ext>
            </a:extLst>
          </p:cNvPr>
          <p:cNvSpPr txBox="1"/>
          <p:nvPr/>
        </p:nvSpPr>
        <p:spPr>
          <a:xfrm>
            <a:off x="7820583" y="4780065"/>
            <a:ext cx="970367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Rated R+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556FEB8-D476-4091-8854-02B33ADBC743}"/>
              </a:ext>
            </a:extLst>
          </p:cNvPr>
          <p:cNvSpPr txBox="1"/>
          <p:nvPr/>
        </p:nvSpPr>
        <p:spPr>
          <a:xfrm>
            <a:off x="9112561" y="4681436"/>
            <a:ext cx="109218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Score=7.23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41DF422-CAF9-4592-8F10-AD269F336EFF}"/>
              </a:ext>
            </a:extLst>
          </p:cNvPr>
          <p:cNvSpPr txBox="1"/>
          <p:nvPr/>
        </p:nvSpPr>
        <p:spPr>
          <a:xfrm>
            <a:off x="9124028" y="4964814"/>
            <a:ext cx="101465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Score=6.82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C64C87-1EA4-417B-9FBD-E1D8382825B9}"/>
              </a:ext>
            </a:extLst>
          </p:cNvPr>
          <p:cNvSpPr txBox="1"/>
          <p:nvPr/>
        </p:nvSpPr>
        <p:spPr>
          <a:xfrm>
            <a:off x="8047157" y="5408002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&lt;28.5: Score = 6.95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0DB41B1-EBBD-4141-97B2-4F3214F37886}"/>
              </a:ext>
            </a:extLst>
          </p:cNvPr>
          <p:cNvSpPr txBox="1"/>
          <p:nvPr/>
        </p:nvSpPr>
        <p:spPr>
          <a:xfrm>
            <a:off x="7834115" y="5817599"/>
            <a:ext cx="1516516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&gt;=28.5: Score=5.68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9ACB503-D007-4401-8218-59D6CE5D209C}"/>
              </a:ext>
            </a:extLst>
          </p:cNvPr>
          <p:cNvSpPr txBox="1"/>
          <p:nvPr/>
        </p:nvSpPr>
        <p:spPr>
          <a:xfrm>
            <a:off x="5915900" y="5615878"/>
            <a:ext cx="103267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Score=8.12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A45AECB-AF7B-41E0-BD47-29661268591B}"/>
              </a:ext>
            </a:extLst>
          </p:cNvPr>
          <p:cNvSpPr txBox="1"/>
          <p:nvPr/>
        </p:nvSpPr>
        <p:spPr>
          <a:xfrm>
            <a:off x="5139431" y="6053301"/>
            <a:ext cx="956569" cy="2868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Episodes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D2DF36A-43EA-47C5-92B1-F9F65D4C08CC}"/>
              </a:ext>
            </a:extLst>
          </p:cNvPr>
          <p:cNvSpPr txBox="1"/>
          <p:nvPr/>
        </p:nvSpPr>
        <p:spPr>
          <a:xfrm>
            <a:off x="6417885" y="5945879"/>
            <a:ext cx="132381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&lt;20.5: Score=7.16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5A4C301-B534-4D47-BF07-EEBB7194D387}"/>
              </a:ext>
            </a:extLst>
          </p:cNvPr>
          <p:cNvSpPr txBox="1"/>
          <p:nvPr/>
        </p:nvSpPr>
        <p:spPr>
          <a:xfrm>
            <a:off x="6466560" y="6272153"/>
            <a:ext cx="127524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&gt;=20.5: P=Nippon TVN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DAE681F-C803-431E-9C31-DF6274BD3BDF}"/>
              </a:ext>
            </a:extLst>
          </p:cNvPr>
          <p:cNvSpPr txBox="1"/>
          <p:nvPr/>
        </p:nvSpPr>
        <p:spPr>
          <a:xfrm>
            <a:off x="7987181" y="6568202"/>
            <a:ext cx="97856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Score=8.5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65A004E-CEDB-4910-B5E0-E4140279B681}"/>
              </a:ext>
            </a:extLst>
          </p:cNvPr>
          <p:cNvSpPr txBox="1"/>
          <p:nvPr/>
        </p:nvSpPr>
        <p:spPr>
          <a:xfrm>
            <a:off x="8018068" y="6196185"/>
            <a:ext cx="94768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F:G=Sports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9E511B9-A670-4F5A-A43E-11450F973C1E}"/>
              </a:ext>
            </a:extLst>
          </p:cNvPr>
          <p:cNvSpPr txBox="1"/>
          <p:nvPr/>
        </p:nvSpPr>
        <p:spPr>
          <a:xfrm>
            <a:off x="9116990" y="6538974"/>
            <a:ext cx="88733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Duration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9A93116-D41A-40F7-AF53-E82E920E3EC3}"/>
              </a:ext>
            </a:extLst>
          </p:cNvPr>
          <p:cNvSpPr txBox="1"/>
          <p:nvPr/>
        </p:nvSpPr>
        <p:spPr>
          <a:xfrm>
            <a:off x="9171030" y="6213338"/>
            <a:ext cx="816228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P=NHK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2CA45BC-5938-409A-9F92-5B29C38B7D4F}"/>
              </a:ext>
            </a:extLst>
          </p:cNvPr>
          <p:cNvSpPr txBox="1"/>
          <p:nvPr/>
        </p:nvSpPr>
        <p:spPr>
          <a:xfrm>
            <a:off x="10712682" y="6169500"/>
            <a:ext cx="1227721" cy="2860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&lt;28: Score=7.53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1EF55EE-43C2-47A2-BD60-A1D79C731136}"/>
              </a:ext>
            </a:extLst>
          </p:cNvPr>
          <p:cNvSpPr txBox="1"/>
          <p:nvPr/>
        </p:nvSpPr>
        <p:spPr>
          <a:xfrm>
            <a:off x="10712682" y="6485911"/>
            <a:ext cx="131666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&gt;=28: Score=6.32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CADC566-4EEB-460B-934C-FA2519523D52}"/>
              </a:ext>
            </a:extLst>
          </p:cNvPr>
          <p:cNvSpPr txBox="1"/>
          <p:nvPr/>
        </p:nvSpPr>
        <p:spPr>
          <a:xfrm>
            <a:off x="9714789" y="5604188"/>
            <a:ext cx="995439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F: Episodes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B24AFF4-76F8-421B-80BA-72EF32E33952}"/>
              </a:ext>
            </a:extLst>
          </p:cNvPr>
          <p:cNvSpPr txBox="1"/>
          <p:nvPr/>
        </p:nvSpPr>
        <p:spPr>
          <a:xfrm>
            <a:off x="9987258" y="5914469"/>
            <a:ext cx="91488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T: Episodes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CA1EE69-C57F-45B1-950C-8EB4FBB83FB2}"/>
              </a:ext>
            </a:extLst>
          </p:cNvPr>
          <p:cNvSpPr txBox="1"/>
          <p:nvPr/>
        </p:nvSpPr>
        <p:spPr>
          <a:xfrm>
            <a:off x="10324693" y="4507924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&lt;42.5: Score=7.24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C8652EF-C431-44F9-9AED-310CD9E92C45}"/>
              </a:ext>
            </a:extLst>
          </p:cNvPr>
          <p:cNvSpPr txBox="1"/>
          <p:nvPr/>
        </p:nvSpPr>
        <p:spPr>
          <a:xfrm>
            <a:off x="10615611" y="4866551"/>
            <a:ext cx="1540701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&gt;=42.5: Score=8.16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CE0B63B-8CC4-48A3-9702-6EC7BF7A0D2B}"/>
              </a:ext>
            </a:extLst>
          </p:cNvPr>
          <p:cNvSpPr txBox="1"/>
          <p:nvPr/>
        </p:nvSpPr>
        <p:spPr>
          <a:xfrm>
            <a:off x="10772101" y="5255821"/>
            <a:ext cx="122772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&lt;25.5: Score=8.5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67B3D31-DBB1-4764-A66E-CA2C1CAC5F4B}"/>
              </a:ext>
            </a:extLst>
          </p:cNvPr>
          <p:cNvSpPr txBox="1"/>
          <p:nvPr/>
        </p:nvSpPr>
        <p:spPr>
          <a:xfrm>
            <a:off x="11052390" y="5650354"/>
            <a:ext cx="106573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&gt;=25.5: Score = 8.22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AC3234B-D4E2-407F-BD8A-AAD225940E3B}"/>
              </a:ext>
            </a:extLst>
          </p:cNvPr>
          <p:cNvCxnSpPr>
            <a:cxnSpLocks/>
          </p:cNvCxnSpPr>
          <p:nvPr/>
        </p:nvCxnSpPr>
        <p:spPr>
          <a:xfrm>
            <a:off x="3747458" y="4324552"/>
            <a:ext cx="252678" cy="21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9439459-7780-4232-9968-69FBD6CEBE54}"/>
              </a:ext>
            </a:extLst>
          </p:cNvPr>
          <p:cNvCxnSpPr>
            <a:cxnSpLocks/>
          </p:cNvCxnSpPr>
          <p:nvPr/>
        </p:nvCxnSpPr>
        <p:spPr>
          <a:xfrm flipV="1">
            <a:off x="3733593" y="4307274"/>
            <a:ext cx="286156" cy="1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E8C2673-4DBD-4526-986F-89FE08DF275E}"/>
              </a:ext>
            </a:extLst>
          </p:cNvPr>
          <p:cNvCxnSpPr>
            <a:cxnSpLocks/>
          </p:cNvCxnSpPr>
          <p:nvPr/>
        </p:nvCxnSpPr>
        <p:spPr>
          <a:xfrm flipH="1">
            <a:off x="4423081" y="4781167"/>
            <a:ext cx="15260" cy="16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6118880-8F60-4903-931A-5582E4940BBB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5124038" y="4656710"/>
            <a:ext cx="363935" cy="4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C03F7C1-A1D9-4A7A-923A-8225C23FF660}"/>
              </a:ext>
            </a:extLst>
          </p:cNvPr>
          <p:cNvCxnSpPr>
            <a:cxnSpLocks/>
            <a:stCxn id="262" idx="3"/>
            <a:endCxn id="264" idx="1"/>
          </p:cNvCxnSpPr>
          <p:nvPr/>
        </p:nvCxnSpPr>
        <p:spPr>
          <a:xfrm flipV="1">
            <a:off x="6073986" y="4982222"/>
            <a:ext cx="273542" cy="7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AA7AEBD-250B-4F01-A99E-02351BFD95C9}"/>
              </a:ext>
            </a:extLst>
          </p:cNvPr>
          <p:cNvCxnSpPr>
            <a:cxnSpLocks/>
            <a:stCxn id="262" idx="2"/>
            <a:endCxn id="265" idx="1"/>
          </p:cNvCxnSpPr>
          <p:nvPr/>
        </p:nvCxnSpPr>
        <p:spPr>
          <a:xfrm>
            <a:off x="5638509" y="5193657"/>
            <a:ext cx="738059" cy="10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4071177-E822-48A3-AD9F-A29B65A3E5A1}"/>
              </a:ext>
            </a:extLst>
          </p:cNvPr>
          <p:cNvCxnSpPr>
            <a:cxnSpLocks/>
            <a:endCxn id="273" idx="0"/>
          </p:cNvCxnSpPr>
          <p:nvPr/>
        </p:nvCxnSpPr>
        <p:spPr>
          <a:xfrm>
            <a:off x="5420608" y="5666238"/>
            <a:ext cx="197108" cy="387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8161180D-E4CA-4D67-802E-B33993BC6B7E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5685722" y="5678865"/>
            <a:ext cx="230178" cy="75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5C4B339-F933-4DE2-BB80-BD8CAC1860FF}"/>
              </a:ext>
            </a:extLst>
          </p:cNvPr>
          <p:cNvCxnSpPr>
            <a:cxnSpLocks/>
            <a:stCxn id="264" idx="3"/>
            <a:endCxn id="267" idx="1"/>
          </p:cNvCxnSpPr>
          <p:nvPr/>
        </p:nvCxnSpPr>
        <p:spPr>
          <a:xfrm flipV="1">
            <a:off x="7518900" y="4918565"/>
            <a:ext cx="301683" cy="6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DE69BD3-BCD3-4D9D-9F12-A0AFEF00D1FB}"/>
              </a:ext>
            </a:extLst>
          </p:cNvPr>
          <p:cNvCxnSpPr>
            <a:cxnSpLocks/>
            <a:stCxn id="264" idx="3"/>
            <a:endCxn id="266" idx="1"/>
          </p:cNvCxnSpPr>
          <p:nvPr/>
        </p:nvCxnSpPr>
        <p:spPr>
          <a:xfrm>
            <a:off x="7518900" y="4982222"/>
            <a:ext cx="281938" cy="218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3BAA5A7-37B4-4A70-A652-8D15C76A9429}"/>
              </a:ext>
            </a:extLst>
          </p:cNvPr>
          <p:cNvCxnSpPr>
            <a:cxnSpLocks/>
            <a:endCxn id="268" idx="1"/>
          </p:cNvCxnSpPr>
          <p:nvPr/>
        </p:nvCxnSpPr>
        <p:spPr>
          <a:xfrm flipV="1">
            <a:off x="8871612" y="4819936"/>
            <a:ext cx="240949" cy="8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AED1283-98A9-436B-8706-907B37DE8E72}"/>
              </a:ext>
            </a:extLst>
          </p:cNvPr>
          <p:cNvCxnSpPr>
            <a:cxnSpLocks/>
            <a:endCxn id="269" idx="1"/>
          </p:cNvCxnSpPr>
          <p:nvPr/>
        </p:nvCxnSpPr>
        <p:spPr>
          <a:xfrm>
            <a:off x="8790950" y="4930569"/>
            <a:ext cx="333078" cy="17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42C73537-A627-4FC2-9D70-AC23A0313AB9}"/>
              </a:ext>
            </a:extLst>
          </p:cNvPr>
          <p:cNvCxnSpPr>
            <a:cxnSpLocks/>
            <a:stCxn id="265" idx="2"/>
            <a:endCxn id="271" idx="1"/>
          </p:cNvCxnSpPr>
          <p:nvPr/>
        </p:nvCxnSpPr>
        <p:spPr>
          <a:xfrm>
            <a:off x="6838676" y="5445508"/>
            <a:ext cx="995439" cy="510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00AA823-9DAA-4C17-ABC4-1D94F6A40E68}"/>
              </a:ext>
            </a:extLst>
          </p:cNvPr>
          <p:cNvCxnSpPr>
            <a:cxnSpLocks/>
            <a:stCxn id="265" idx="2"/>
            <a:endCxn id="270" idx="1"/>
          </p:cNvCxnSpPr>
          <p:nvPr/>
        </p:nvCxnSpPr>
        <p:spPr>
          <a:xfrm>
            <a:off x="6838676" y="5445508"/>
            <a:ext cx="1208481" cy="10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9CA472B1-C06C-4DA6-976C-FC7AE6FD7C4D}"/>
              </a:ext>
            </a:extLst>
          </p:cNvPr>
          <p:cNvCxnSpPr>
            <a:cxnSpLocks/>
          </p:cNvCxnSpPr>
          <p:nvPr/>
        </p:nvCxnSpPr>
        <p:spPr>
          <a:xfrm flipV="1">
            <a:off x="6072559" y="6070134"/>
            <a:ext cx="356745" cy="10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27621AB-355F-4649-A262-AB4B4D4F1CD9}"/>
              </a:ext>
            </a:extLst>
          </p:cNvPr>
          <p:cNvCxnSpPr>
            <a:cxnSpLocks/>
            <a:endCxn id="275" idx="1"/>
          </p:cNvCxnSpPr>
          <p:nvPr/>
        </p:nvCxnSpPr>
        <p:spPr>
          <a:xfrm>
            <a:off x="6060184" y="6200756"/>
            <a:ext cx="406376" cy="30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D59A6867-8520-461E-8403-326F6B1E0C34}"/>
              </a:ext>
            </a:extLst>
          </p:cNvPr>
          <p:cNvCxnSpPr>
            <a:cxnSpLocks/>
            <a:endCxn id="277" idx="1"/>
          </p:cNvCxnSpPr>
          <p:nvPr/>
        </p:nvCxnSpPr>
        <p:spPr>
          <a:xfrm flipV="1">
            <a:off x="7758079" y="6334685"/>
            <a:ext cx="259989" cy="17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89221601-92A0-49A5-9378-87813AE61F3C}"/>
              </a:ext>
            </a:extLst>
          </p:cNvPr>
          <p:cNvCxnSpPr>
            <a:cxnSpLocks/>
          </p:cNvCxnSpPr>
          <p:nvPr/>
        </p:nvCxnSpPr>
        <p:spPr>
          <a:xfrm>
            <a:off x="7756094" y="6510990"/>
            <a:ext cx="260530" cy="12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C596079C-52FC-4841-BACC-54F4F8EEB295}"/>
              </a:ext>
            </a:extLst>
          </p:cNvPr>
          <p:cNvCxnSpPr>
            <a:cxnSpLocks/>
            <a:stCxn id="278" idx="3"/>
            <a:endCxn id="281" idx="1"/>
          </p:cNvCxnSpPr>
          <p:nvPr/>
        </p:nvCxnSpPr>
        <p:spPr>
          <a:xfrm flipV="1">
            <a:off x="10004324" y="6624411"/>
            <a:ext cx="708358" cy="5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EE5269EB-2EA4-420B-AAB9-CB2DA84F226B}"/>
              </a:ext>
            </a:extLst>
          </p:cNvPr>
          <p:cNvCxnSpPr>
            <a:cxnSpLocks/>
            <a:stCxn id="277" idx="3"/>
            <a:endCxn id="279" idx="1"/>
          </p:cNvCxnSpPr>
          <p:nvPr/>
        </p:nvCxnSpPr>
        <p:spPr>
          <a:xfrm>
            <a:off x="8965749" y="6334685"/>
            <a:ext cx="205281" cy="1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A020FF7-271D-40E1-9824-8ACDD07F9EFF}"/>
              </a:ext>
            </a:extLst>
          </p:cNvPr>
          <p:cNvCxnSpPr>
            <a:cxnSpLocks/>
            <a:endCxn id="280" idx="1"/>
          </p:cNvCxnSpPr>
          <p:nvPr/>
        </p:nvCxnSpPr>
        <p:spPr>
          <a:xfrm flipV="1">
            <a:off x="10061086" y="6312523"/>
            <a:ext cx="651596" cy="34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EEF25CB6-CF66-4FFD-8E95-F26CF8C17DD8}"/>
              </a:ext>
            </a:extLst>
          </p:cNvPr>
          <p:cNvCxnSpPr>
            <a:cxnSpLocks/>
            <a:endCxn id="278" idx="1"/>
          </p:cNvCxnSpPr>
          <p:nvPr/>
        </p:nvCxnSpPr>
        <p:spPr>
          <a:xfrm>
            <a:off x="8965749" y="6351871"/>
            <a:ext cx="151241" cy="32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EBC6B0B-FA1C-40D7-8DE7-40D86423E936}"/>
              </a:ext>
            </a:extLst>
          </p:cNvPr>
          <p:cNvCxnSpPr>
            <a:cxnSpLocks/>
            <a:endCxn id="284" idx="1"/>
          </p:cNvCxnSpPr>
          <p:nvPr/>
        </p:nvCxnSpPr>
        <p:spPr>
          <a:xfrm flipV="1">
            <a:off x="10324693" y="4646424"/>
            <a:ext cx="0" cy="93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6D03B92-8F03-4493-9BBC-AD6B4A9071E8}"/>
              </a:ext>
            </a:extLst>
          </p:cNvPr>
          <p:cNvCxnSpPr>
            <a:cxnSpLocks/>
            <a:endCxn id="285" idx="1"/>
          </p:cNvCxnSpPr>
          <p:nvPr/>
        </p:nvCxnSpPr>
        <p:spPr>
          <a:xfrm flipV="1">
            <a:off x="10309129" y="5005051"/>
            <a:ext cx="306482" cy="59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05F00B03-D122-4193-9891-8623B0EDF864}"/>
              </a:ext>
            </a:extLst>
          </p:cNvPr>
          <p:cNvCxnSpPr>
            <a:cxnSpLocks/>
            <a:endCxn id="282" idx="1"/>
          </p:cNvCxnSpPr>
          <p:nvPr/>
        </p:nvCxnSpPr>
        <p:spPr>
          <a:xfrm flipV="1">
            <a:off x="9567793" y="5742688"/>
            <a:ext cx="146996" cy="453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077B042-72AB-4848-ABF8-F018B839989C}"/>
              </a:ext>
            </a:extLst>
          </p:cNvPr>
          <p:cNvCxnSpPr>
            <a:cxnSpLocks/>
            <a:endCxn id="283" idx="1"/>
          </p:cNvCxnSpPr>
          <p:nvPr/>
        </p:nvCxnSpPr>
        <p:spPr>
          <a:xfrm flipV="1">
            <a:off x="9578704" y="6052969"/>
            <a:ext cx="408554" cy="144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AB2403D-33E4-4F90-8324-AC42F0494A86}"/>
              </a:ext>
            </a:extLst>
          </p:cNvPr>
          <p:cNvCxnSpPr>
            <a:cxnSpLocks/>
          </p:cNvCxnSpPr>
          <p:nvPr/>
        </p:nvCxnSpPr>
        <p:spPr>
          <a:xfrm flipV="1">
            <a:off x="10895738" y="5525199"/>
            <a:ext cx="16937" cy="51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AA2F4E01-5930-4EBA-B641-89DC803CB6BD}"/>
              </a:ext>
            </a:extLst>
          </p:cNvPr>
          <p:cNvCxnSpPr>
            <a:cxnSpLocks/>
            <a:stCxn id="283" idx="3"/>
            <a:endCxn id="287" idx="1"/>
          </p:cNvCxnSpPr>
          <p:nvPr/>
        </p:nvCxnSpPr>
        <p:spPr>
          <a:xfrm flipV="1">
            <a:off x="10902139" y="5881187"/>
            <a:ext cx="150251" cy="171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E46311A-4CBD-4208-85C6-ADCB5CAEE0E7}"/>
              </a:ext>
            </a:extLst>
          </p:cNvPr>
          <p:cNvCxnSpPr>
            <a:stCxn id="145" idx="3"/>
            <a:endCxn id="228" idx="1"/>
          </p:cNvCxnSpPr>
          <p:nvPr/>
        </p:nvCxnSpPr>
        <p:spPr>
          <a:xfrm>
            <a:off x="7220870" y="3288620"/>
            <a:ext cx="246384" cy="4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803EAC7-ABC9-4466-9567-C7E5FBAF6F95}"/>
              </a:ext>
            </a:extLst>
          </p:cNvPr>
          <p:cNvCxnSpPr>
            <a:stCxn id="145" idx="2"/>
            <a:endCxn id="229" idx="1"/>
          </p:cNvCxnSpPr>
          <p:nvPr/>
        </p:nvCxnSpPr>
        <p:spPr>
          <a:xfrm>
            <a:off x="6628198" y="3427119"/>
            <a:ext cx="438134" cy="27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F78473B-5D58-4B4D-839E-62067A0F4C2B}"/>
              </a:ext>
            </a:extLst>
          </p:cNvPr>
          <p:cNvCxnSpPr>
            <a:stCxn id="228" idx="3"/>
            <a:endCxn id="230" idx="1"/>
          </p:cNvCxnSpPr>
          <p:nvPr/>
        </p:nvCxnSpPr>
        <p:spPr>
          <a:xfrm>
            <a:off x="8624356" y="3337862"/>
            <a:ext cx="465768" cy="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562D21F-266E-4F78-9A61-A262B59E84E6}"/>
              </a:ext>
            </a:extLst>
          </p:cNvPr>
          <p:cNvCxnSpPr>
            <a:stCxn id="228" idx="3"/>
            <a:endCxn id="231" idx="0"/>
          </p:cNvCxnSpPr>
          <p:nvPr/>
        </p:nvCxnSpPr>
        <p:spPr>
          <a:xfrm>
            <a:off x="8624356" y="3337862"/>
            <a:ext cx="551883" cy="22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456A38E1-FFBE-47F1-9957-97C34B283399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036092" y="5055158"/>
            <a:ext cx="166939" cy="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E267D9-DB49-4053-BA38-EB86B8E76DB8}"/>
              </a:ext>
            </a:extLst>
          </p:cNvPr>
          <p:cNvCxnSpPr>
            <a:stCxn id="261" idx="2"/>
            <a:endCxn id="263" idx="0"/>
          </p:cNvCxnSpPr>
          <p:nvPr/>
        </p:nvCxnSpPr>
        <p:spPr>
          <a:xfrm>
            <a:off x="4563419" y="5246715"/>
            <a:ext cx="869719" cy="1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4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1066</Words>
  <Application>Microsoft Office PowerPoint</Application>
  <PresentationFormat>Widescreen</PresentationFormat>
  <Paragraphs>227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Ridd</dc:creator>
  <cp:lastModifiedBy>Erik Ridd</cp:lastModifiedBy>
  <cp:revision>17</cp:revision>
  <dcterms:created xsi:type="dcterms:W3CDTF">2018-11-23T14:13:48Z</dcterms:created>
  <dcterms:modified xsi:type="dcterms:W3CDTF">2018-11-24T02:30:19Z</dcterms:modified>
</cp:coreProperties>
</file>