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680"/>
    <a:srgbClr val="0F00CC"/>
    <a:srgbClr val="0D00BC"/>
    <a:srgbClr val="E90909"/>
    <a:srgbClr val="4E0D02"/>
    <a:srgbClr val="531C03"/>
    <a:srgbClr val="DD6909"/>
    <a:srgbClr val="FAF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4" autoAdjust="0"/>
  </p:normalViewPr>
  <p:slideViewPr>
    <p:cSldViewPr>
      <p:cViewPr>
        <p:scale>
          <a:sx n="140" d="100"/>
          <a:sy n="140" d="100"/>
        </p:scale>
        <p:origin x="297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0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5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8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3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AA78-B1E0-4F2B-AA2D-B93CB74427A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8B05-3179-430A-B287-5ABC547A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0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0200" y="-21771"/>
            <a:ext cx="5257800" cy="6677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0800000">
            <a:off x="3162299" y="1447800"/>
            <a:ext cx="990600" cy="3316741"/>
          </a:xfrm>
          <a:prstGeom prst="rect">
            <a:avLst/>
          </a:prstGeom>
          <a:gradFill>
            <a:gsLst>
              <a:gs pos="25000">
                <a:srgbClr val="FBF19A"/>
              </a:gs>
              <a:gs pos="0">
                <a:schemeClr val="bg1">
                  <a:lumMod val="0"/>
                  <a:lumOff val="100000"/>
                </a:schemeClr>
              </a:gs>
              <a:gs pos="50000">
                <a:srgbClr val="FFFF00"/>
              </a:gs>
              <a:gs pos="75000">
                <a:srgbClr val="DD6909"/>
              </a:gs>
              <a:gs pos="100000">
                <a:srgbClr val="4E0D02"/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0800000">
            <a:off x="-1371600" y="1371600"/>
            <a:ext cx="457200" cy="2819400"/>
          </a:xfrm>
          <a:prstGeom prst="roundRect">
            <a:avLst/>
          </a:prstGeom>
          <a:gradFill>
            <a:gsLst>
              <a:gs pos="25000">
                <a:srgbClr val="FBF19A"/>
              </a:gs>
              <a:gs pos="0">
                <a:schemeClr val="bg1">
                  <a:lumMod val="0"/>
                  <a:lumOff val="100000"/>
                </a:schemeClr>
              </a:gs>
              <a:gs pos="50000">
                <a:srgbClr val="FFFF00"/>
              </a:gs>
              <a:gs pos="75000">
                <a:srgbClr val="DD6909"/>
              </a:gs>
              <a:gs pos="100000">
                <a:srgbClr val="4E0D02"/>
              </a:gs>
            </a:gsLst>
            <a:lin ang="5400000" scaled="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0800000">
            <a:off x="5051293" y="2555236"/>
            <a:ext cx="185470" cy="2068514"/>
          </a:xfrm>
          <a:prstGeom prst="roundRect">
            <a:avLst>
              <a:gd name="adj" fmla="val 29143"/>
            </a:avLst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rgbClr val="E90909"/>
              </a:gs>
            </a:gsLst>
            <a:lin ang="5400000" scaled="0"/>
          </a:gra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535238"/>
            <a:ext cx="171450" cy="18097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 rot="10800000">
            <a:off x="5638800" y="2555236"/>
            <a:ext cx="185470" cy="2068514"/>
          </a:xfrm>
          <a:prstGeom prst="roundRect">
            <a:avLst>
              <a:gd name="adj" fmla="val 29143"/>
            </a:avLst>
          </a:prstGeom>
          <a:gradFill>
            <a:gsLst>
              <a:gs pos="23000">
                <a:srgbClr val="BCB9ED"/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rgbClr val="0D00BC"/>
              </a:gs>
            </a:gsLst>
            <a:lin ang="5400000" scaled="0"/>
          </a:gra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34643" r="65750" b="19801"/>
          <a:stretch/>
        </p:blipFill>
        <p:spPr bwMode="auto">
          <a:xfrm>
            <a:off x="6324600" y="0"/>
            <a:ext cx="4800600" cy="390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 rot="10800000">
            <a:off x="6231865" y="2555236"/>
            <a:ext cx="185470" cy="2068514"/>
          </a:xfrm>
          <a:prstGeom prst="roundRect">
            <a:avLst>
              <a:gd name="adj" fmla="val 29143"/>
            </a:avLst>
          </a:prstGeom>
          <a:gradFill>
            <a:gsLst>
              <a:gs pos="96300">
                <a:srgbClr val="0F0680"/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rgbClr val="0F00CC"/>
              </a:gs>
            </a:gsLst>
            <a:lin ang="5400000" scaled="0"/>
          </a:gra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</dc:creator>
  <cp:lastModifiedBy>Claire</cp:lastModifiedBy>
  <cp:revision>8</cp:revision>
  <dcterms:created xsi:type="dcterms:W3CDTF">2015-12-31T21:26:42Z</dcterms:created>
  <dcterms:modified xsi:type="dcterms:W3CDTF">2016-01-10T19:32:09Z</dcterms:modified>
</cp:coreProperties>
</file>