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4032B3-2FE3-4F56-9FB0-8A7CC5D83D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E2BF1-632E-406F-8A03-6910FEEA9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3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smtClean="0"/>
              <a:t>Analysis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Video Analysis demonstration</a:t>
            </a:r>
            <a:r>
              <a:rPr lang="en-US" dirty="0" smtClean="0"/>
              <a:t>, I design and build </a:t>
            </a:r>
            <a:r>
              <a:rPr lang="en-US" dirty="0" smtClean="0"/>
              <a:t>Simple Data Platform </a:t>
            </a:r>
            <a:r>
              <a:rPr lang="en-US" dirty="0" smtClean="0"/>
              <a:t>from </a:t>
            </a:r>
            <a:r>
              <a:rPr lang="en-US" dirty="0" smtClean="0"/>
              <a:t>end </a:t>
            </a:r>
            <a:r>
              <a:rPr lang="en-US" dirty="0" smtClean="0"/>
              <a:t>to end and then answer for flowing question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9072748" y="5798439"/>
            <a:ext cx="2997332" cy="453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Author: Long Bui 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9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irflow - Metagenomics Pipeline | Daniel 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0" y="5569266"/>
            <a:ext cx="1459625" cy="6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Tech-stack Design</a:t>
            </a:r>
            <a:endParaRPr lang="en-US" dirty="0"/>
          </a:p>
        </p:txBody>
      </p:sp>
      <p:pic>
        <p:nvPicPr>
          <p:cNvPr id="1034" name="Picture 10" descr="Csv, file, plano icon - Download on Iconfinder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51" y="2720585"/>
            <a:ext cx="623977" cy="6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 descr="Apache Spark - Wikipedia"/>
          <p:cNvSpPr>
            <a:spLocks noChangeAspect="1" noChangeArrowheads="1"/>
          </p:cNvSpPr>
          <p:nvPr/>
        </p:nvSpPr>
        <p:spPr bwMode="auto">
          <a:xfrm>
            <a:off x="6421060" y="31623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Getting My Spark On - Confessions of a Data Gu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52" y="2423737"/>
            <a:ext cx="1617439" cy="10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Logos |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614" y="3321389"/>
            <a:ext cx="717259" cy="1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atabase server Computer Icons , Sql Server Save Icon Format, gray and  black cylinder icon screengrab PNG clipart | free cliparts | UI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48" r="98077">
                        <a14:foregroundMark x1="54121" y1="51953" x2="61126" y2="47656"/>
                        <a14:foregroundMark x1="55632" y1="72461" x2="61676" y2="69922"/>
                        <a14:foregroundMark x1="65659" y1="91797" x2="51511" y2="8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55" y="3808391"/>
            <a:ext cx="1162085" cy="81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96398" y="2092457"/>
            <a:ext cx="1470212" cy="33218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Sources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4889" y="2074596"/>
            <a:ext cx="2058515" cy="33218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Staging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67124" y="2037141"/>
            <a:ext cx="2058515" cy="33218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Compute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95099" y="1902303"/>
            <a:ext cx="2058515" cy="16526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Development Environment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 descr="Docker Logos |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19" y="5066670"/>
            <a:ext cx="799276" cy="20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Docker Logos |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63" y="5096410"/>
            <a:ext cx="864822" cy="2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ow to Setup PostgreSQL on Ubuntu/Dabian [Quick Tip] | ComputersnYo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51" y="3344562"/>
            <a:ext cx="1752434" cy="8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21060" y="3528269"/>
            <a:ext cx="1662390" cy="408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6199638" y="4264563"/>
            <a:ext cx="876723" cy="408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40750" y="4264564"/>
            <a:ext cx="876723" cy="408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6801425" y="4281274"/>
            <a:ext cx="876723" cy="408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61169" y="3577591"/>
            <a:ext cx="573720" cy="33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717983" y="3495039"/>
            <a:ext cx="573720" cy="719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97" y="2514478"/>
            <a:ext cx="632518" cy="7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Docker Logos |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579" y="4600574"/>
            <a:ext cx="779315" cy="2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8895099" y="3728628"/>
            <a:ext cx="2058515" cy="1121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DWH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18" descr="How to Setup PostgreSQL on Ubuntu/Dabian [Quick Tip] | ComputersnYo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101" y="3942501"/>
            <a:ext cx="1646584" cy="7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Csv, file, plano icon - Download on Iconfinder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97" y="5415314"/>
            <a:ext cx="543483" cy="5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329452" y="2709391"/>
            <a:ext cx="450550" cy="2255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206753" y="4987662"/>
            <a:ext cx="1487637" cy="1121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2630" y="6134379"/>
            <a:ext cx="10946674" cy="15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22878" y="2012511"/>
            <a:ext cx="145381" cy="4235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most popular database for modern apps | MongoD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53" y="4191839"/>
            <a:ext cx="1753169" cy="47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09" y="1858769"/>
            <a:ext cx="2962306" cy="4356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2594" y="2337741"/>
            <a:ext cx="6688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Folder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b="1" dirty="0" err="1" smtClean="0"/>
              <a:t>dags</a:t>
            </a:r>
            <a:r>
              <a:rPr lang="en-US" sz="2000" dirty="0" smtClean="0"/>
              <a:t>: workflow management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b="1" dirty="0" smtClean="0"/>
              <a:t>doc</a:t>
            </a:r>
            <a:r>
              <a:rPr lang="en-US" sz="2000" dirty="0" smtClean="0"/>
              <a:t>: documentation for project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b="1" dirty="0" smtClean="0"/>
              <a:t>notebooks</a:t>
            </a:r>
            <a:r>
              <a:rPr lang="en-US" sz="2000" dirty="0" smtClean="0"/>
              <a:t>: development environment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b="1" dirty="0" smtClean="0"/>
              <a:t>spark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+ app: jobs for workflow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+ data: sample data for testing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b="1" dirty="0" smtClean="0"/>
              <a:t>README.md</a:t>
            </a:r>
            <a:r>
              <a:rPr lang="en-US" sz="2000" dirty="0" smtClean="0"/>
              <a:t>: description for project</a:t>
            </a:r>
          </a:p>
          <a:p>
            <a:r>
              <a:rPr lang="en-US" sz="2000" dirty="0" smtClean="0"/>
              <a:t>	- </a:t>
            </a:r>
            <a:r>
              <a:rPr lang="en-US" sz="2000" dirty="0" err="1" smtClean="0"/>
              <a:t>docker</a:t>
            </a:r>
            <a:r>
              <a:rPr lang="en-US" sz="2000" dirty="0" smtClean="0"/>
              <a:t>: image building code which are not include in 		source code to minimize size of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8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Infrastructure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6131" y="1980407"/>
            <a:ext cx="5515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Spark-</a:t>
            </a:r>
            <a:r>
              <a:rPr lang="en-US" b="1" dirty="0" err="1" smtClean="0"/>
              <a:t>postgres</a:t>
            </a:r>
            <a:r>
              <a:rPr lang="en-US" b="1" dirty="0" smtClean="0"/>
              <a:t>-percentage DAG is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Spark is running with 2 workers for load-</a:t>
            </a:r>
            <a:r>
              <a:rPr lang="en-US" b="1" dirty="0" err="1" smtClean="0"/>
              <a:t>postgres</a:t>
            </a:r>
            <a:r>
              <a:rPr lang="en-US" b="1" dirty="0" smtClean="0"/>
              <a:t>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Jupyter</a:t>
            </a:r>
            <a:r>
              <a:rPr lang="en-US" b="1" dirty="0" smtClean="0"/>
              <a:t> is used for development environment 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1" y="1836810"/>
            <a:ext cx="6199420" cy="2128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61" y="4191613"/>
            <a:ext cx="6199420" cy="2107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083" y="3146785"/>
            <a:ext cx="3448964" cy="29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3813800"/>
            <a:ext cx="11083107" cy="1125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295" y="2094813"/>
            <a:ext cx="331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Build Airflow and Spark 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5" y="2514269"/>
            <a:ext cx="4244708" cy="632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295" y="3295626"/>
            <a:ext cx="541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Run </a:t>
            </a:r>
            <a:r>
              <a:rPr lang="en-US" dirty="0" err="1" smtClean="0"/>
              <a:t>docker</a:t>
            </a:r>
            <a:r>
              <a:rPr lang="en-US" dirty="0" smtClean="0"/>
              <a:t> container by using “</a:t>
            </a:r>
            <a:r>
              <a:rPr lang="en-US" dirty="0" err="1" smtClean="0"/>
              <a:t>docker-compose.yml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1295" y="5097718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Config</a:t>
            </a:r>
            <a:r>
              <a:rPr lang="en-US" dirty="0" smtClean="0"/>
              <a:t> Spark Connection in Airflow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6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Tasks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34" y="1809698"/>
            <a:ext cx="7631384" cy="13063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5" y="3188360"/>
            <a:ext cx="5464441" cy="30070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87" y="3226640"/>
            <a:ext cx="5408546" cy="29687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658760" y="5464428"/>
            <a:ext cx="209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Top_200_videos.csv</a:t>
            </a:r>
            <a:r>
              <a:rPr lang="en-US" dirty="0" smtClean="0"/>
              <a:t> is attached in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960914"/>
            <a:ext cx="998002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Integrate with Data Analysis Platform for further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Deploy on Cloud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4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122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Video Analysis Demo</vt:lpstr>
      <vt:lpstr>Tech-stack Design</vt:lpstr>
      <vt:lpstr>Components Design</vt:lpstr>
      <vt:lpstr>Result of Infrastructure</vt:lpstr>
      <vt:lpstr>Project Setup</vt:lpstr>
      <vt:lpstr>Result of Tasks</vt:lpstr>
      <vt:lpstr>Further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Analysis</dc:title>
  <dc:creator>Bui Van Long (FHM.AVI)</dc:creator>
  <cp:lastModifiedBy>Bui Van Long (FHM.AVI)</cp:lastModifiedBy>
  <cp:revision>13</cp:revision>
  <dcterms:created xsi:type="dcterms:W3CDTF">2021-01-25T18:02:09Z</dcterms:created>
  <dcterms:modified xsi:type="dcterms:W3CDTF">2021-01-27T13:23:11Z</dcterms:modified>
</cp:coreProperties>
</file>