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rmorant Garamond Bold Italics" panose="020B0604020202020204" charset="0"/>
      <p:regular r:id="rId16"/>
    </p:embeddedFont>
    <p:embeddedFont>
      <p:font typeface="Quicksand" panose="020B0604020202020204" charset="0"/>
      <p:regular r:id="rId17"/>
    </p:embeddedFont>
    <p:embeddedFont>
      <p:font typeface="Quicksand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7" d="100"/>
          <a:sy n="57" d="100"/>
        </p:scale>
        <p:origin x="10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JBOJYJYd/qu%E1%BA%A3n-ly-c%E1%BB%ADa-hang-ban-d%E1%BB%93-di%E1%BB%87n-t%E1%BB%AD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google.com/spreadsheets/d/1Md0OZqnHKgUrlB5ebF2oMbmaZ7tJwSC-Sucruai1V-k/edit?gid=0#gid=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939376" y="845992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497924" y="587083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7"/>
                </a:lnTo>
                <a:lnTo>
                  <a:pt x="0" y="441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96682" y="7477829"/>
            <a:ext cx="2344590" cy="1559662"/>
          </a:xfrm>
          <a:custGeom>
            <a:avLst/>
            <a:gdLst/>
            <a:ahLst/>
            <a:cxnLst/>
            <a:rect l="l" t="t" r="r" b="b"/>
            <a:pathLst>
              <a:path w="2344590" h="1559662">
                <a:moveTo>
                  <a:pt x="0" y="0"/>
                </a:moveTo>
                <a:lnTo>
                  <a:pt x="2344590" y="0"/>
                </a:lnTo>
                <a:lnTo>
                  <a:pt x="2344590" y="1559663"/>
                </a:lnTo>
                <a:lnTo>
                  <a:pt x="0" y="15596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15913" y="2150826"/>
            <a:ext cx="16229942" cy="3479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999"/>
              </a:lnSpc>
              <a:spcBef>
                <a:spcPct val="0"/>
              </a:spcBef>
            </a:pPr>
            <a:r>
              <a:rPr lang="en-US" sz="99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Xây dựng hệ thống quản lý cửa hàng bán thiết bị điện tử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43651" y="5792551"/>
            <a:ext cx="3395242" cy="604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1"/>
              </a:lnSpc>
              <a:spcBef>
                <a:spcPct val="0"/>
              </a:spcBef>
            </a:pPr>
            <a:r>
              <a:rPr lang="en-US" sz="360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Project Kick-off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682880" y="8953197"/>
            <a:ext cx="2728592" cy="525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05-03-2025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98649" y="1190220"/>
            <a:ext cx="2936258" cy="894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435"/>
              </a:lnSpc>
              <a:spcBef>
                <a:spcPct val="0"/>
              </a:spcBef>
            </a:pPr>
            <a:r>
              <a:rPr lang="en-US" sz="531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Nhóm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31065" y="1497207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604237" y="92964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4017063" y="97364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31065" y="373892"/>
            <a:ext cx="3285999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Nội Dung</a:t>
            </a:r>
          </a:p>
        </p:txBody>
      </p:sp>
      <p:sp>
        <p:nvSpPr>
          <p:cNvPr id="6" name="Freeform 6"/>
          <p:cNvSpPr/>
          <p:nvPr/>
        </p:nvSpPr>
        <p:spPr>
          <a:xfrm>
            <a:off x="15416480" y="880082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369291" y="1814275"/>
            <a:ext cx="5010250" cy="793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ctr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Giới thiệu dự án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69291" y="2655650"/>
            <a:ext cx="4619604" cy="793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ctr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Tổ chức dự án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374064" y="3497025"/>
            <a:ext cx="8544668" cy="793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ctr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Các chức năng của phần mềm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74064" y="4338400"/>
            <a:ext cx="8230173" cy="793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ctr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Các chức năng cần xây dựng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74064" y="5179775"/>
            <a:ext cx="10124196" cy="793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ctr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Quản lý dự án &amp; phân công công việc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74064" y="6021151"/>
            <a:ext cx="6131893" cy="793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ctr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Môi trường giao tiếp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74064" y="6862526"/>
            <a:ext cx="5463414" cy="793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ctr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Kế hoạch dự kiến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463743"/>
            <a:chOff x="0" y="0"/>
            <a:chExt cx="4816593" cy="3855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85513"/>
            </a:xfrm>
            <a:custGeom>
              <a:avLst/>
              <a:gdLst/>
              <a:ahLst/>
              <a:cxnLst/>
              <a:rect l="l" t="t" r="r" b="b"/>
              <a:pathLst>
                <a:path w="4816592" h="385513">
                  <a:moveTo>
                    <a:pt x="0" y="0"/>
                  </a:moveTo>
                  <a:lnTo>
                    <a:pt x="4816592" y="0"/>
                  </a:lnTo>
                  <a:lnTo>
                    <a:pt x="4816592" y="385513"/>
                  </a:lnTo>
                  <a:lnTo>
                    <a:pt x="0" y="38551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433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7368" y="142360"/>
            <a:ext cx="4933718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Giới thiệu dự án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20185" y="1856714"/>
            <a:ext cx="246297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</a:pPr>
            <a:r>
              <a:rPr lang="en-US" sz="33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Tên dự án: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92683" y="1846553"/>
            <a:ext cx="10466149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Xây dựng hệ thống quản lý cửa hàng bán thiết bị điện tử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20185" y="2663142"/>
            <a:ext cx="270436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</a:pPr>
            <a:r>
              <a:rPr lang="en-US" sz="33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Nhóm dự án: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495522" y="2652981"/>
            <a:ext cx="1575564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Nhóm 11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20185" y="3538807"/>
            <a:ext cx="344712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</a:pPr>
            <a:r>
              <a:rPr lang="en-US" sz="33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Mô hình quản lý: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64254" y="3528646"/>
            <a:ext cx="1575564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Scrum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20185" y="4301061"/>
            <a:ext cx="198404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</a:pPr>
            <a:r>
              <a:rPr lang="en-US" sz="33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Mục đích: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95582" y="4282011"/>
            <a:ext cx="11060353" cy="1228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Xây dựng 1 hệ thống quản lý các thiết bị điện tử tại cửa hàng để cho chủ cửa hàng có thể dễ dàng cập nhật được thông tịn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0185" y="5758387"/>
            <a:ext cx="462081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</a:pPr>
            <a:r>
              <a:rPr lang="en-US" sz="33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Trưởng nhóm/ dự án: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512698" y="5748226"/>
            <a:ext cx="3432450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Nguyễn Đức Long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20185" y="6634052"/>
            <a:ext cx="428658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</a:pPr>
            <a:r>
              <a:rPr lang="en-US" sz="33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Thời gian ( dự kiến ):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241005" y="6623892"/>
            <a:ext cx="4676563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02/03/2025 - 02/04/2025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20185" y="7509717"/>
            <a:ext cx="623631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</a:pPr>
            <a:r>
              <a:rPr lang="en-US" sz="33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Công nghệ dùng trong dự án: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125743" y="7499557"/>
            <a:ext cx="907085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C#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20185" y="8299658"/>
            <a:ext cx="231041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</a:pPr>
            <a:r>
              <a:rPr lang="en-US" sz="33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Database: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083158" y="8289497"/>
            <a:ext cx="2262612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SQL Server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65518" y="9099123"/>
            <a:ext cx="481623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</a:pPr>
            <a:r>
              <a:rPr lang="en-US" sz="33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Nơi lưu trữ mã nguồn: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493648" y="9088962"/>
            <a:ext cx="1343797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Github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463743"/>
            <a:chOff x="0" y="0"/>
            <a:chExt cx="4816593" cy="3855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85513"/>
            </a:xfrm>
            <a:custGeom>
              <a:avLst/>
              <a:gdLst/>
              <a:ahLst/>
              <a:cxnLst/>
              <a:rect l="l" t="t" r="r" b="b"/>
              <a:pathLst>
                <a:path w="4816592" h="385513">
                  <a:moveTo>
                    <a:pt x="0" y="0"/>
                  </a:moveTo>
                  <a:lnTo>
                    <a:pt x="4816592" y="0"/>
                  </a:lnTo>
                  <a:lnTo>
                    <a:pt x="4816592" y="385513"/>
                  </a:lnTo>
                  <a:lnTo>
                    <a:pt x="0" y="38551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433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024237" y="7770"/>
            <a:ext cx="3263763" cy="1455973"/>
          </a:xfrm>
          <a:custGeom>
            <a:avLst/>
            <a:gdLst/>
            <a:ahLst/>
            <a:cxnLst/>
            <a:rect l="l" t="t" r="r" b="b"/>
            <a:pathLst>
              <a:path w="3263763" h="1455973">
                <a:moveTo>
                  <a:pt x="0" y="0"/>
                </a:moveTo>
                <a:lnTo>
                  <a:pt x="3263763" y="0"/>
                </a:lnTo>
                <a:lnTo>
                  <a:pt x="3263763" y="1455973"/>
                </a:lnTo>
                <a:lnTo>
                  <a:pt x="0" y="14559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92" r="-3792" b="-8525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54289" y="1463743"/>
            <a:ext cx="12223330" cy="9686989"/>
          </a:xfrm>
          <a:custGeom>
            <a:avLst/>
            <a:gdLst/>
            <a:ahLst/>
            <a:cxnLst/>
            <a:rect l="l" t="t" r="r" b="b"/>
            <a:pathLst>
              <a:path w="12223330" h="9686989">
                <a:moveTo>
                  <a:pt x="0" y="0"/>
                </a:moveTo>
                <a:lnTo>
                  <a:pt x="12223330" y="0"/>
                </a:lnTo>
                <a:lnTo>
                  <a:pt x="12223330" y="9686990"/>
                </a:lnTo>
                <a:lnTo>
                  <a:pt x="0" y="96869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500461" y="7242361"/>
            <a:ext cx="1994892" cy="1239251"/>
          </a:xfrm>
          <a:custGeom>
            <a:avLst/>
            <a:gdLst/>
            <a:ahLst/>
            <a:cxnLst/>
            <a:rect l="l" t="t" r="r" b="b"/>
            <a:pathLst>
              <a:path w="1994892" h="1239251">
                <a:moveTo>
                  <a:pt x="0" y="0"/>
                </a:moveTo>
                <a:lnTo>
                  <a:pt x="1994893" y="0"/>
                </a:lnTo>
                <a:lnTo>
                  <a:pt x="1994893" y="1239252"/>
                </a:lnTo>
                <a:lnTo>
                  <a:pt x="0" y="123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3577619" y="7978913"/>
            <a:ext cx="4710381" cy="2308087"/>
          </a:xfrm>
          <a:custGeom>
            <a:avLst/>
            <a:gdLst/>
            <a:ahLst/>
            <a:cxnLst/>
            <a:rect l="l" t="t" r="r" b="b"/>
            <a:pathLst>
              <a:path w="4710381" h="2308087">
                <a:moveTo>
                  <a:pt x="0" y="0"/>
                </a:moveTo>
                <a:lnTo>
                  <a:pt x="4710381" y="0"/>
                </a:lnTo>
                <a:lnTo>
                  <a:pt x="4710381" y="2308087"/>
                </a:lnTo>
                <a:lnTo>
                  <a:pt x="0" y="23080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37368" y="142360"/>
            <a:ext cx="458091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Tổ chức dự án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463743"/>
            <a:chOff x="0" y="0"/>
            <a:chExt cx="4816593" cy="3855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85513"/>
            </a:xfrm>
            <a:custGeom>
              <a:avLst/>
              <a:gdLst/>
              <a:ahLst/>
              <a:cxnLst/>
              <a:rect l="l" t="t" r="r" b="b"/>
              <a:pathLst>
                <a:path w="4816592" h="385513">
                  <a:moveTo>
                    <a:pt x="0" y="0"/>
                  </a:moveTo>
                  <a:lnTo>
                    <a:pt x="4816592" y="0"/>
                  </a:lnTo>
                  <a:lnTo>
                    <a:pt x="4816592" y="385513"/>
                  </a:lnTo>
                  <a:lnTo>
                    <a:pt x="0" y="38551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433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8781" y="132114"/>
            <a:ext cx="662348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Các chức năng cần có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37317" y="1505393"/>
            <a:ext cx="3660323" cy="518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5"/>
              </a:lnSpc>
            </a:pPr>
            <a:r>
              <a:rPr lang="en-US" sz="263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1. Quản trị hệ thống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67299" y="2101511"/>
            <a:ext cx="4614380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Đăng nhập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Đăng ký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Phân quyền người dùng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7299" y="4501811"/>
            <a:ext cx="4614380" cy="2028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Quản lý nhân viên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Thêm nhân viên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Sửa nhân viên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Xóa nhân viên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67367" y="1505393"/>
            <a:ext cx="4347370" cy="518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5"/>
              </a:lnSpc>
            </a:pPr>
            <a:r>
              <a:rPr lang="en-US" sz="263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2. Quản lý thiết bị điện tử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666170" y="2061747"/>
            <a:ext cx="4614380" cy="2543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Quản lý sản phẩm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Danh sách sản phẩm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Thêm sản phẩm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Sửa sản phẩm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Xóa sản phẩm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322957" y="1505393"/>
            <a:ext cx="4347370" cy="518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5"/>
              </a:lnSpc>
            </a:pPr>
            <a:r>
              <a:rPr lang="en-US" sz="263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3. Quản lý đơn hàng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537777" y="2061747"/>
            <a:ext cx="4614380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Xử lý đơn hàng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Xuất hóa đơn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Theo dõi đơn hàng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22957" y="3882430"/>
            <a:ext cx="4347370" cy="518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5"/>
              </a:lnSpc>
            </a:pPr>
            <a:r>
              <a:rPr lang="en-US" sz="263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4. Quản lý doanh thu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537777" y="4705485"/>
            <a:ext cx="4614380" cy="2028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Theo ngày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Theo tháng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Theo năm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Theo nhiều ngày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463743"/>
            <a:chOff x="0" y="0"/>
            <a:chExt cx="4816593" cy="3855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85513"/>
            </a:xfrm>
            <a:custGeom>
              <a:avLst/>
              <a:gdLst/>
              <a:ahLst/>
              <a:cxnLst/>
              <a:rect l="l" t="t" r="r" b="b"/>
              <a:pathLst>
                <a:path w="4816592" h="385513">
                  <a:moveTo>
                    <a:pt x="0" y="0"/>
                  </a:moveTo>
                  <a:lnTo>
                    <a:pt x="4816592" y="0"/>
                  </a:lnTo>
                  <a:lnTo>
                    <a:pt x="4816592" y="385513"/>
                  </a:lnTo>
                  <a:lnTo>
                    <a:pt x="0" y="38551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433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387798" y="8259904"/>
            <a:ext cx="2900202" cy="1996792"/>
          </a:xfrm>
          <a:custGeom>
            <a:avLst/>
            <a:gdLst/>
            <a:ahLst/>
            <a:cxnLst/>
            <a:rect l="l" t="t" r="r" b="b"/>
            <a:pathLst>
              <a:path w="2900202" h="1996792">
                <a:moveTo>
                  <a:pt x="0" y="0"/>
                </a:moveTo>
                <a:lnTo>
                  <a:pt x="2900202" y="0"/>
                </a:lnTo>
                <a:lnTo>
                  <a:pt x="2900202" y="1996792"/>
                </a:lnTo>
                <a:lnTo>
                  <a:pt x="0" y="19967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837899" y="8005398"/>
            <a:ext cx="958822" cy="959775"/>
          </a:xfrm>
          <a:custGeom>
            <a:avLst/>
            <a:gdLst/>
            <a:ahLst/>
            <a:cxnLst/>
            <a:rect l="l" t="t" r="r" b="b"/>
            <a:pathLst>
              <a:path w="958822" h="959775">
                <a:moveTo>
                  <a:pt x="0" y="0"/>
                </a:moveTo>
                <a:lnTo>
                  <a:pt x="958822" y="0"/>
                </a:lnTo>
                <a:lnTo>
                  <a:pt x="958822" y="959774"/>
                </a:lnTo>
                <a:lnTo>
                  <a:pt x="0" y="9597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48781" y="132114"/>
            <a:ext cx="12064158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Phạm vi, danh sách chức năng (dự kiến)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7317" y="2135771"/>
            <a:ext cx="7587247" cy="5346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Đăng nhập hệ thống</a:t>
            </a:r>
          </a:p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Đăng xuất</a:t>
            </a:r>
          </a:p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Trang chủ</a:t>
            </a:r>
          </a:p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Danh sách nhân viên</a:t>
            </a:r>
          </a:p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Sửa nhân viên</a:t>
            </a:r>
          </a:p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Xóa nhân viên</a:t>
            </a:r>
          </a:p>
          <a:p>
            <a:pPr algn="l">
              <a:lnSpc>
                <a:spcPts val="6169"/>
              </a:lnSpc>
            </a:pPr>
            <a:endParaRPr lang="en-US" sz="362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14167" y="2135771"/>
            <a:ext cx="7587247" cy="3799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Danh sách sản phẩm</a:t>
            </a:r>
          </a:p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Sửa thông tin sản phẩm</a:t>
            </a:r>
          </a:p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Xóa sản phẩm</a:t>
            </a:r>
          </a:p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Tìm kiếm sản phẩm</a:t>
            </a:r>
          </a:p>
          <a:p>
            <a:pPr algn="l">
              <a:lnSpc>
                <a:spcPts val="6169"/>
              </a:lnSpc>
            </a:pPr>
            <a:endParaRPr lang="en-US" sz="362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144000" y="5501773"/>
            <a:ext cx="7587247" cy="705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Quản lý đơn hàng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463743"/>
            <a:chOff x="0" y="0"/>
            <a:chExt cx="4816593" cy="3855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85513"/>
            </a:xfrm>
            <a:custGeom>
              <a:avLst/>
              <a:gdLst/>
              <a:ahLst/>
              <a:cxnLst/>
              <a:rect l="l" t="t" r="r" b="b"/>
              <a:pathLst>
                <a:path w="4816592" h="385513">
                  <a:moveTo>
                    <a:pt x="0" y="0"/>
                  </a:moveTo>
                  <a:lnTo>
                    <a:pt x="4816592" y="0"/>
                  </a:lnTo>
                  <a:lnTo>
                    <a:pt x="4816592" y="385513"/>
                  </a:lnTo>
                  <a:lnTo>
                    <a:pt x="0" y="38551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433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8781" y="132114"/>
            <a:ext cx="12064158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Quản lý dự án và phân công công việc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71929" y="1977346"/>
            <a:ext cx="11140903" cy="1800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36675" lvl="1" indent="-468337" algn="l">
              <a:lnSpc>
                <a:spcPts val="7375"/>
              </a:lnSpc>
              <a:buFont typeface="Arial"/>
              <a:buChar char="•"/>
            </a:pPr>
            <a:r>
              <a:rPr lang="en-US" sz="433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Quản lý dự án trên môi trường : Trello</a:t>
            </a:r>
          </a:p>
          <a:p>
            <a:pPr marL="936675" lvl="1" indent="-468337" algn="l">
              <a:lnSpc>
                <a:spcPts val="7375"/>
              </a:lnSpc>
              <a:buFont typeface="Arial"/>
              <a:buChar char="•"/>
            </a:pPr>
            <a:r>
              <a:rPr lang="en-US" sz="433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Địa chỉ : </a:t>
            </a:r>
            <a:r>
              <a:rPr lang="en-US" sz="4338" u="sng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  <a:hlinkClick r:id="rId2" tooltip="https://trello.com/b/JBOJYJYd/qu%E1%BA%A3n-ly-c%E1%BB%ADa-hang-ban-d%E1%BB%93-di%E1%BB%87n-t%E1%BB%AD"/>
              </a:rPr>
              <a:t>Quản lý dự án Trello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7196633"/>
            <a:ext cx="11140903" cy="867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36675" lvl="1" indent="-468337" algn="l">
              <a:lnSpc>
                <a:spcPts val="7375"/>
              </a:lnSpc>
              <a:buFont typeface="Arial"/>
              <a:buChar char="•"/>
            </a:pPr>
            <a:r>
              <a:rPr lang="en-US" sz="433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Giao tiếp qua Zalo, Discord , Messenger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0" y="5100750"/>
            <a:ext cx="18288000" cy="1463743"/>
            <a:chOff x="0" y="0"/>
            <a:chExt cx="4816593" cy="38551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16592" cy="385513"/>
            </a:xfrm>
            <a:custGeom>
              <a:avLst/>
              <a:gdLst/>
              <a:ahLst/>
              <a:cxnLst/>
              <a:rect l="l" t="t" r="r" b="b"/>
              <a:pathLst>
                <a:path w="4816592" h="385513">
                  <a:moveTo>
                    <a:pt x="0" y="0"/>
                  </a:moveTo>
                  <a:lnTo>
                    <a:pt x="4816592" y="0"/>
                  </a:lnTo>
                  <a:lnTo>
                    <a:pt x="4816592" y="385513"/>
                  </a:lnTo>
                  <a:lnTo>
                    <a:pt x="0" y="38551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4816593" cy="433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48781" y="5232864"/>
            <a:ext cx="681429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Môi trường giao tiếp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377628"/>
            <a:chOff x="0" y="0"/>
            <a:chExt cx="4816593" cy="3628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62832"/>
            </a:xfrm>
            <a:custGeom>
              <a:avLst/>
              <a:gdLst/>
              <a:ahLst/>
              <a:cxnLst/>
              <a:rect l="l" t="t" r="r" b="b"/>
              <a:pathLst>
                <a:path w="4816592" h="362832">
                  <a:moveTo>
                    <a:pt x="0" y="0"/>
                  </a:moveTo>
                  <a:lnTo>
                    <a:pt x="4816592" y="0"/>
                  </a:lnTo>
                  <a:lnTo>
                    <a:pt x="4816592" y="362832"/>
                  </a:lnTo>
                  <a:lnTo>
                    <a:pt x="0" y="362832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4104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90350" y="2284101"/>
            <a:ext cx="4187042" cy="6579890"/>
          </a:xfrm>
          <a:custGeom>
            <a:avLst/>
            <a:gdLst/>
            <a:ahLst/>
            <a:cxnLst/>
            <a:rect l="l" t="t" r="r" b="b"/>
            <a:pathLst>
              <a:path w="4187042" h="6579890">
                <a:moveTo>
                  <a:pt x="0" y="0"/>
                </a:moveTo>
                <a:lnTo>
                  <a:pt x="4187043" y="0"/>
                </a:lnTo>
                <a:lnTo>
                  <a:pt x="4187043" y="6579890"/>
                </a:lnTo>
                <a:lnTo>
                  <a:pt x="0" y="6579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05143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577800" y="1823521"/>
            <a:ext cx="8450120" cy="7241899"/>
          </a:xfrm>
          <a:custGeom>
            <a:avLst/>
            <a:gdLst/>
            <a:ahLst/>
            <a:cxnLst/>
            <a:rect l="l" t="t" r="r" b="b"/>
            <a:pathLst>
              <a:path w="8450120" h="7241899">
                <a:moveTo>
                  <a:pt x="0" y="0"/>
                </a:moveTo>
                <a:lnTo>
                  <a:pt x="8450119" y="0"/>
                </a:lnTo>
                <a:lnTo>
                  <a:pt x="8450119" y="7241899"/>
                </a:lnTo>
                <a:lnTo>
                  <a:pt x="0" y="72418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411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591844" y="4621883"/>
            <a:ext cx="2150676" cy="1904326"/>
          </a:xfrm>
          <a:custGeom>
            <a:avLst/>
            <a:gdLst/>
            <a:ahLst/>
            <a:cxnLst/>
            <a:rect l="l" t="t" r="r" b="b"/>
            <a:pathLst>
              <a:path w="2150676" h="1904326">
                <a:moveTo>
                  <a:pt x="0" y="0"/>
                </a:moveTo>
                <a:lnTo>
                  <a:pt x="2150676" y="0"/>
                </a:lnTo>
                <a:lnTo>
                  <a:pt x="2150676" y="1904326"/>
                </a:lnTo>
                <a:lnTo>
                  <a:pt x="0" y="19043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48781" y="132114"/>
            <a:ext cx="12064158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Mô hình triển khai</a:t>
            </a:r>
          </a:p>
        </p:txBody>
      </p:sp>
      <p:sp>
        <p:nvSpPr>
          <p:cNvPr id="9" name="AutoShape 9"/>
          <p:cNvSpPr/>
          <p:nvPr/>
        </p:nvSpPr>
        <p:spPr>
          <a:xfrm flipH="1">
            <a:off x="8619305" y="5620127"/>
            <a:ext cx="958494" cy="0"/>
          </a:xfrm>
          <a:prstGeom prst="line">
            <a:avLst/>
          </a:prstGeom>
          <a:ln w="38100" cap="flat">
            <a:solidFill>
              <a:srgbClr val="4A6F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flipH="1">
            <a:off x="5560712" y="5574046"/>
            <a:ext cx="1058962" cy="246608"/>
          </a:xfrm>
          <a:prstGeom prst="line">
            <a:avLst/>
          </a:prstGeom>
          <a:ln w="38100" cap="flat">
            <a:solidFill>
              <a:srgbClr val="4A6F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6910867" y="6402384"/>
            <a:ext cx="1333459" cy="521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5"/>
              </a:lnSpc>
            </a:pPr>
            <a:r>
              <a:rPr lang="en-US" sz="263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Website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55326"/>
            <a:chOff x="0" y="0"/>
            <a:chExt cx="4816593" cy="2779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7946"/>
            </a:xfrm>
            <a:custGeom>
              <a:avLst/>
              <a:gdLst/>
              <a:ahLst/>
              <a:cxnLst/>
              <a:rect l="l" t="t" r="r" b="b"/>
              <a:pathLst>
                <a:path w="4816592" h="277946">
                  <a:moveTo>
                    <a:pt x="0" y="0"/>
                  </a:moveTo>
                  <a:lnTo>
                    <a:pt x="4816592" y="0"/>
                  </a:lnTo>
                  <a:lnTo>
                    <a:pt x="4816592" y="277946"/>
                  </a:lnTo>
                  <a:lnTo>
                    <a:pt x="0" y="277946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325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77486" y="-618"/>
            <a:ext cx="11582097" cy="1055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01"/>
              </a:lnSpc>
              <a:spcBef>
                <a:spcPct val="0"/>
              </a:spcBef>
            </a:pPr>
            <a:r>
              <a:rPr lang="en-US" sz="6144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Kế hoạch và tiến độ ( dự kiến 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611208" y="9037062"/>
            <a:ext cx="2418447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 b="1" u="sng">
                <a:solidFill>
                  <a:srgbClr val="CA521F"/>
                </a:solidFill>
                <a:latin typeface="Quicksand Bold"/>
                <a:ea typeface="Quicksand Bold"/>
                <a:cs typeface="Quicksand Bold"/>
                <a:sym typeface="Quicksand Bold"/>
                <a:hlinkClick r:id="rId2" tooltip="https://docs.google.com/spreadsheets/d/1Md0OZqnHKgUrlB5ebF2oMbmaZ7tJwSC-Sucruai1V-k/edit?gid=0#gid=0"/>
              </a:rPr>
              <a:t>Link dẫn đến kế hoạch dự án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806C1E-AE8A-49ED-9E8D-058427AD8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81200"/>
            <a:ext cx="17632199" cy="6743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363</Words>
  <Application>Microsoft Office PowerPoint</Application>
  <PresentationFormat>Custom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Quicksand Bold</vt:lpstr>
      <vt:lpstr>Quicksand</vt:lpstr>
      <vt:lpstr>Calibri</vt:lpstr>
      <vt:lpstr>Cormorant Garamond Bold Italics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thiết bị điện tử</dc:title>
  <cp:lastModifiedBy>Nguyễn Long</cp:lastModifiedBy>
  <cp:revision>2</cp:revision>
  <dcterms:created xsi:type="dcterms:W3CDTF">2006-08-16T00:00:00Z</dcterms:created>
  <dcterms:modified xsi:type="dcterms:W3CDTF">2025-03-14T17:03:51Z</dcterms:modified>
  <dc:identifier>DAGgryYdA3Q</dc:identifier>
</cp:coreProperties>
</file>